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69" r:id="rId4"/>
    <p:sldId id="258" r:id="rId5"/>
    <p:sldId id="262" r:id="rId6"/>
    <p:sldId id="263" r:id="rId7"/>
    <p:sldId id="264" r:id="rId8"/>
    <p:sldId id="266" r:id="rId9"/>
    <p:sldId id="267" r:id="rId10"/>
  </p:sldIdLst>
  <p:sldSz cx="9144000" cy="6858000" type="screen4x3"/>
  <p:notesSz cx="7099300" cy="1023461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CC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512" y="-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endParaRPr lang="en-GB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endParaRPr lang="en-GB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endParaRPr lang="en-GB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fld id="{86A7F0B3-9F33-4508-A294-E867A3941BA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20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8" tIns="47985" rIns="95968" bIns="47985" numCol="1" anchor="t" anchorCtr="0" compatLnSpc="1">
            <a:prstTxWarp prst="textNoShape">
              <a:avLst/>
            </a:prstTxWarp>
          </a:bodyPr>
          <a:lstStyle>
            <a:lvl1pPr defTabSz="960438">
              <a:defRPr sz="1300"/>
            </a:lvl1pPr>
          </a:lstStyle>
          <a:p>
            <a:endParaRPr lang="nb-NO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8" tIns="47985" rIns="95968" bIns="47985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/>
            </a:lvl1pPr>
          </a:lstStyle>
          <a:p>
            <a:endParaRPr lang="nb-NO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8" tIns="47985" rIns="95968" bIns="47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8" tIns="47985" rIns="95968" bIns="47985" numCol="1" anchor="b" anchorCtr="0" compatLnSpc="1">
            <a:prstTxWarp prst="textNoShape">
              <a:avLst/>
            </a:prstTxWarp>
          </a:bodyPr>
          <a:lstStyle>
            <a:lvl1pPr defTabSz="960438">
              <a:defRPr sz="1300"/>
            </a:lvl1pPr>
          </a:lstStyle>
          <a:p>
            <a:endParaRPr lang="nb-NO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968" tIns="47985" rIns="95968" bIns="47985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/>
            </a:lvl1pPr>
          </a:lstStyle>
          <a:p>
            <a:fld id="{016AE6C5-8643-4824-B982-EF9B5B285D28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3958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5954713"/>
            <a:ext cx="9144000" cy="9175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 sz="1800"/>
          </a:p>
        </p:txBody>
      </p:sp>
      <p:grpSp>
        <p:nvGrpSpPr>
          <p:cNvPr id="164868" name="Group 42"/>
          <p:cNvGrpSpPr>
            <a:grpSpLocks noChangeAspect="1"/>
          </p:cNvGrpSpPr>
          <p:nvPr/>
        </p:nvGrpSpPr>
        <p:grpSpPr bwMode="auto">
          <a:xfrm>
            <a:off x="6826250" y="6092825"/>
            <a:ext cx="2011363" cy="546100"/>
            <a:chOff x="4300" y="3838"/>
            <a:chExt cx="1267" cy="344"/>
          </a:xfrm>
        </p:grpSpPr>
        <p:sp>
          <p:nvSpPr>
            <p:cNvPr id="1065" name="AutoShape 41"/>
            <p:cNvSpPr>
              <a:spLocks noChangeAspect="1" noChangeArrowheads="1" noTextEdit="1"/>
            </p:cNvSpPr>
            <p:nvPr userDrawn="1"/>
          </p:nvSpPr>
          <p:spPr bwMode="auto">
            <a:xfrm>
              <a:off x="4300" y="3838"/>
              <a:ext cx="1267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67" name="Freeform 43"/>
            <p:cNvSpPr>
              <a:spLocks/>
            </p:cNvSpPr>
            <p:nvPr userDrawn="1"/>
          </p:nvSpPr>
          <p:spPr bwMode="auto">
            <a:xfrm>
              <a:off x="4302" y="3840"/>
              <a:ext cx="360" cy="340"/>
            </a:xfrm>
            <a:custGeom>
              <a:avLst/>
              <a:gdLst/>
              <a:ahLst/>
              <a:cxnLst>
                <a:cxn ang="0">
                  <a:pos x="106" y="30"/>
                </a:cxn>
                <a:cxn ang="0">
                  <a:pos x="78" y="23"/>
                </a:cxn>
                <a:cxn ang="0">
                  <a:pos x="70" y="21"/>
                </a:cxn>
                <a:cxn ang="0">
                  <a:pos x="64" y="27"/>
                </a:cxn>
                <a:cxn ang="0">
                  <a:pos x="2" y="134"/>
                </a:cxn>
                <a:cxn ang="0">
                  <a:pos x="0" y="142"/>
                </a:cxn>
                <a:cxn ang="0">
                  <a:pos x="6" y="148"/>
                </a:cxn>
                <a:cxn ang="0">
                  <a:pos x="25" y="169"/>
                </a:cxn>
                <a:cxn ang="0">
                  <a:pos x="24" y="180"/>
                </a:cxn>
                <a:cxn ang="0">
                  <a:pos x="53" y="277"/>
                </a:cxn>
                <a:cxn ang="0">
                  <a:pos x="124" y="341"/>
                </a:cxn>
                <a:cxn ang="0">
                  <a:pos x="133" y="368"/>
                </a:cxn>
                <a:cxn ang="0">
                  <a:pos x="135" y="376"/>
                </a:cxn>
                <a:cxn ang="0">
                  <a:pos x="143" y="379"/>
                </a:cxn>
                <a:cxn ang="0">
                  <a:pos x="205" y="388"/>
                </a:cxn>
                <a:cxn ang="0">
                  <a:pos x="267" y="379"/>
                </a:cxn>
                <a:cxn ang="0">
                  <a:pos x="275" y="376"/>
                </a:cxn>
                <a:cxn ang="0">
                  <a:pos x="277" y="368"/>
                </a:cxn>
                <a:cxn ang="0">
                  <a:pos x="286" y="341"/>
                </a:cxn>
                <a:cxn ang="0">
                  <a:pos x="357" y="277"/>
                </a:cxn>
                <a:cxn ang="0">
                  <a:pos x="385" y="180"/>
                </a:cxn>
                <a:cxn ang="0">
                  <a:pos x="385" y="169"/>
                </a:cxn>
                <a:cxn ang="0">
                  <a:pos x="404" y="148"/>
                </a:cxn>
                <a:cxn ang="0">
                  <a:pos x="410" y="142"/>
                </a:cxn>
                <a:cxn ang="0">
                  <a:pos x="408" y="134"/>
                </a:cxn>
                <a:cxn ang="0">
                  <a:pos x="347" y="28"/>
                </a:cxn>
                <a:cxn ang="0">
                  <a:pos x="340" y="22"/>
                </a:cxn>
                <a:cxn ang="0">
                  <a:pos x="332" y="24"/>
                </a:cxn>
                <a:cxn ang="0">
                  <a:pos x="305" y="30"/>
                </a:cxn>
                <a:cxn ang="0">
                  <a:pos x="205" y="0"/>
                </a:cxn>
                <a:cxn ang="0">
                  <a:pos x="106" y="30"/>
                </a:cxn>
              </a:cxnLst>
              <a:rect l="0" t="0" r="r" b="b"/>
              <a:pathLst>
                <a:path w="410" h="388">
                  <a:moveTo>
                    <a:pt x="106" y="30"/>
                  </a:moveTo>
                  <a:cubicBezTo>
                    <a:pt x="96" y="28"/>
                    <a:pt x="87" y="26"/>
                    <a:pt x="78" y="23"/>
                  </a:cubicBezTo>
                  <a:cubicBezTo>
                    <a:pt x="70" y="21"/>
                    <a:pt x="70" y="21"/>
                    <a:pt x="70" y="21"/>
                  </a:cubicBezTo>
                  <a:cubicBezTo>
                    <a:pt x="64" y="27"/>
                    <a:pt x="64" y="27"/>
                    <a:pt x="64" y="27"/>
                  </a:cubicBezTo>
                  <a:cubicBezTo>
                    <a:pt x="32" y="56"/>
                    <a:pt x="11" y="93"/>
                    <a:pt x="2" y="134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6" y="148"/>
                    <a:pt x="6" y="148"/>
                    <a:pt x="6" y="148"/>
                  </a:cubicBezTo>
                  <a:cubicBezTo>
                    <a:pt x="12" y="155"/>
                    <a:pt x="19" y="162"/>
                    <a:pt x="25" y="169"/>
                  </a:cubicBezTo>
                  <a:cubicBezTo>
                    <a:pt x="25" y="173"/>
                    <a:pt x="24" y="176"/>
                    <a:pt x="24" y="180"/>
                  </a:cubicBezTo>
                  <a:cubicBezTo>
                    <a:pt x="24" y="214"/>
                    <a:pt x="34" y="248"/>
                    <a:pt x="53" y="277"/>
                  </a:cubicBezTo>
                  <a:cubicBezTo>
                    <a:pt x="70" y="304"/>
                    <a:pt x="95" y="327"/>
                    <a:pt x="124" y="341"/>
                  </a:cubicBezTo>
                  <a:cubicBezTo>
                    <a:pt x="127" y="350"/>
                    <a:pt x="130" y="359"/>
                    <a:pt x="133" y="368"/>
                  </a:cubicBezTo>
                  <a:cubicBezTo>
                    <a:pt x="135" y="376"/>
                    <a:pt x="135" y="376"/>
                    <a:pt x="135" y="376"/>
                  </a:cubicBezTo>
                  <a:cubicBezTo>
                    <a:pt x="143" y="379"/>
                    <a:pt x="143" y="379"/>
                    <a:pt x="143" y="379"/>
                  </a:cubicBezTo>
                  <a:cubicBezTo>
                    <a:pt x="163" y="385"/>
                    <a:pt x="184" y="388"/>
                    <a:pt x="205" y="388"/>
                  </a:cubicBezTo>
                  <a:cubicBezTo>
                    <a:pt x="226" y="388"/>
                    <a:pt x="247" y="385"/>
                    <a:pt x="267" y="379"/>
                  </a:cubicBezTo>
                  <a:cubicBezTo>
                    <a:pt x="267" y="379"/>
                    <a:pt x="275" y="376"/>
                    <a:pt x="275" y="376"/>
                  </a:cubicBezTo>
                  <a:cubicBezTo>
                    <a:pt x="277" y="368"/>
                    <a:pt x="277" y="368"/>
                    <a:pt x="277" y="368"/>
                  </a:cubicBezTo>
                  <a:cubicBezTo>
                    <a:pt x="280" y="359"/>
                    <a:pt x="283" y="350"/>
                    <a:pt x="286" y="341"/>
                  </a:cubicBezTo>
                  <a:cubicBezTo>
                    <a:pt x="315" y="326"/>
                    <a:pt x="339" y="304"/>
                    <a:pt x="357" y="277"/>
                  </a:cubicBezTo>
                  <a:cubicBezTo>
                    <a:pt x="375" y="248"/>
                    <a:pt x="385" y="214"/>
                    <a:pt x="385" y="180"/>
                  </a:cubicBezTo>
                  <a:cubicBezTo>
                    <a:pt x="385" y="176"/>
                    <a:pt x="385" y="173"/>
                    <a:pt x="385" y="169"/>
                  </a:cubicBezTo>
                  <a:cubicBezTo>
                    <a:pt x="391" y="162"/>
                    <a:pt x="397" y="155"/>
                    <a:pt x="404" y="148"/>
                  </a:cubicBezTo>
                  <a:cubicBezTo>
                    <a:pt x="410" y="142"/>
                    <a:pt x="410" y="142"/>
                    <a:pt x="410" y="142"/>
                  </a:cubicBezTo>
                  <a:cubicBezTo>
                    <a:pt x="408" y="134"/>
                    <a:pt x="408" y="134"/>
                    <a:pt x="408" y="134"/>
                  </a:cubicBezTo>
                  <a:cubicBezTo>
                    <a:pt x="398" y="93"/>
                    <a:pt x="377" y="56"/>
                    <a:pt x="347" y="28"/>
                  </a:cubicBezTo>
                  <a:cubicBezTo>
                    <a:pt x="340" y="22"/>
                    <a:pt x="340" y="22"/>
                    <a:pt x="340" y="22"/>
                  </a:cubicBezTo>
                  <a:cubicBezTo>
                    <a:pt x="332" y="24"/>
                    <a:pt x="332" y="24"/>
                    <a:pt x="332" y="24"/>
                  </a:cubicBezTo>
                  <a:cubicBezTo>
                    <a:pt x="323" y="26"/>
                    <a:pt x="314" y="28"/>
                    <a:pt x="305" y="30"/>
                  </a:cubicBezTo>
                  <a:cubicBezTo>
                    <a:pt x="275" y="10"/>
                    <a:pt x="241" y="0"/>
                    <a:pt x="205" y="0"/>
                  </a:cubicBezTo>
                  <a:cubicBezTo>
                    <a:pt x="169" y="0"/>
                    <a:pt x="135" y="10"/>
                    <a:pt x="106" y="3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68" name="Freeform 44"/>
            <p:cNvSpPr>
              <a:spLocks/>
            </p:cNvSpPr>
            <p:nvPr userDrawn="1"/>
          </p:nvSpPr>
          <p:spPr bwMode="auto">
            <a:xfrm>
              <a:off x="4307" y="3844"/>
              <a:ext cx="349" cy="332"/>
            </a:xfrm>
            <a:custGeom>
              <a:avLst/>
              <a:gdLst/>
              <a:ahLst/>
              <a:cxnLst>
                <a:cxn ang="0">
                  <a:pos x="398" y="136"/>
                </a:cxn>
                <a:cxn ang="0">
                  <a:pos x="397" y="130"/>
                </a:cxn>
                <a:cxn ang="0">
                  <a:pos x="337" y="26"/>
                </a:cxn>
                <a:cxn ang="0">
                  <a:pos x="333" y="22"/>
                </a:cxn>
                <a:cxn ang="0">
                  <a:pos x="327" y="24"/>
                </a:cxn>
                <a:cxn ang="0">
                  <a:pos x="298" y="30"/>
                </a:cxn>
                <a:cxn ang="0">
                  <a:pos x="199" y="0"/>
                </a:cxn>
                <a:cxn ang="0">
                  <a:pos x="101" y="30"/>
                </a:cxn>
                <a:cxn ang="0">
                  <a:pos x="71" y="23"/>
                </a:cxn>
                <a:cxn ang="0">
                  <a:pos x="65" y="22"/>
                </a:cxn>
                <a:cxn ang="0">
                  <a:pos x="61" y="26"/>
                </a:cxn>
                <a:cxn ang="0">
                  <a:pos x="1" y="130"/>
                </a:cxn>
                <a:cxn ang="0">
                  <a:pos x="0" y="136"/>
                </a:cxn>
                <a:cxn ang="0">
                  <a:pos x="4" y="140"/>
                </a:cxn>
                <a:cxn ang="0">
                  <a:pos x="24" y="162"/>
                </a:cxn>
                <a:cxn ang="0">
                  <a:pos x="24" y="175"/>
                </a:cxn>
                <a:cxn ang="0">
                  <a:pos x="122" y="333"/>
                </a:cxn>
                <a:cxn ang="0">
                  <a:pos x="132" y="362"/>
                </a:cxn>
                <a:cxn ang="0">
                  <a:pos x="133" y="367"/>
                </a:cxn>
                <a:cxn ang="0">
                  <a:pos x="139" y="369"/>
                </a:cxn>
                <a:cxn ang="0">
                  <a:pos x="199" y="378"/>
                </a:cxn>
                <a:cxn ang="0">
                  <a:pos x="259" y="369"/>
                </a:cxn>
                <a:cxn ang="0">
                  <a:pos x="265" y="367"/>
                </a:cxn>
                <a:cxn ang="0">
                  <a:pos x="266" y="362"/>
                </a:cxn>
                <a:cxn ang="0">
                  <a:pos x="275" y="333"/>
                </a:cxn>
                <a:cxn ang="0">
                  <a:pos x="374" y="175"/>
                </a:cxn>
                <a:cxn ang="0">
                  <a:pos x="374" y="162"/>
                </a:cxn>
                <a:cxn ang="0">
                  <a:pos x="394" y="140"/>
                </a:cxn>
                <a:cxn ang="0">
                  <a:pos x="398" y="136"/>
                </a:cxn>
              </a:cxnLst>
              <a:rect l="0" t="0" r="r" b="b"/>
              <a:pathLst>
                <a:path w="398" h="378">
                  <a:moveTo>
                    <a:pt x="398" y="136"/>
                  </a:moveTo>
                  <a:cubicBezTo>
                    <a:pt x="397" y="130"/>
                    <a:pt x="397" y="130"/>
                    <a:pt x="397" y="130"/>
                  </a:cubicBezTo>
                  <a:cubicBezTo>
                    <a:pt x="388" y="90"/>
                    <a:pt x="367" y="54"/>
                    <a:pt x="337" y="26"/>
                  </a:cubicBezTo>
                  <a:cubicBezTo>
                    <a:pt x="333" y="22"/>
                    <a:pt x="333" y="22"/>
                    <a:pt x="333" y="22"/>
                  </a:cubicBezTo>
                  <a:cubicBezTo>
                    <a:pt x="327" y="24"/>
                    <a:pt x="327" y="24"/>
                    <a:pt x="327" y="24"/>
                  </a:cubicBezTo>
                  <a:cubicBezTo>
                    <a:pt x="317" y="26"/>
                    <a:pt x="308" y="28"/>
                    <a:pt x="298" y="30"/>
                  </a:cubicBezTo>
                  <a:cubicBezTo>
                    <a:pt x="269" y="11"/>
                    <a:pt x="235" y="0"/>
                    <a:pt x="199" y="0"/>
                  </a:cubicBezTo>
                  <a:cubicBezTo>
                    <a:pt x="162" y="0"/>
                    <a:pt x="129" y="11"/>
                    <a:pt x="101" y="30"/>
                  </a:cubicBezTo>
                  <a:cubicBezTo>
                    <a:pt x="91" y="28"/>
                    <a:pt x="81" y="26"/>
                    <a:pt x="71" y="23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1" y="26"/>
                    <a:pt x="61" y="26"/>
                    <a:pt x="61" y="26"/>
                  </a:cubicBezTo>
                  <a:cubicBezTo>
                    <a:pt x="31" y="54"/>
                    <a:pt x="10" y="90"/>
                    <a:pt x="1" y="130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4" y="140"/>
                    <a:pt x="4" y="140"/>
                    <a:pt x="4" y="140"/>
                  </a:cubicBezTo>
                  <a:cubicBezTo>
                    <a:pt x="11" y="147"/>
                    <a:pt x="17" y="155"/>
                    <a:pt x="24" y="162"/>
                  </a:cubicBezTo>
                  <a:cubicBezTo>
                    <a:pt x="24" y="167"/>
                    <a:pt x="24" y="171"/>
                    <a:pt x="24" y="175"/>
                  </a:cubicBezTo>
                  <a:cubicBezTo>
                    <a:pt x="24" y="244"/>
                    <a:pt x="64" y="304"/>
                    <a:pt x="122" y="333"/>
                  </a:cubicBezTo>
                  <a:cubicBezTo>
                    <a:pt x="126" y="342"/>
                    <a:pt x="129" y="352"/>
                    <a:pt x="132" y="362"/>
                  </a:cubicBezTo>
                  <a:cubicBezTo>
                    <a:pt x="133" y="367"/>
                    <a:pt x="133" y="367"/>
                    <a:pt x="133" y="367"/>
                  </a:cubicBezTo>
                  <a:cubicBezTo>
                    <a:pt x="139" y="369"/>
                    <a:pt x="139" y="369"/>
                    <a:pt x="139" y="369"/>
                  </a:cubicBezTo>
                  <a:cubicBezTo>
                    <a:pt x="158" y="375"/>
                    <a:pt x="179" y="378"/>
                    <a:pt x="199" y="378"/>
                  </a:cubicBezTo>
                  <a:cubicBezTo>
                    <a:pt x="220" y="378"/>
                    <a:pt x="240" y="375"/>
                    <a:pt x="259" y="369"/>
                  </a:cubicBezTo>
                  <a:cubicBezTo>
                    <a:pt x="265" y="367"/>
                    <a:pt x="265" y="367"/>
                    <a:pt x="265" y="367"/>
                  </a:cubicBezTo>
                  <a:cubicBezTo>
                    <a:pt x="266" y="362"/>
                    <a:pt x="266" y="362"/>
                    <a:pt x="266" y="362"/>
                  </a:cubicBezTo>
                  <a:cubicBezTo>
                    <a:pt x="269" y="352"/>
                    <a:pt x="272" y="342"/>
                    <a:pt x="275" y="333"/>
                  </a:cubicBezTo>
                  <a:cubicBezTo>
                    <a:pt x="334" y="304"/>
                    <a:pt x="374" y="244"/>
                    <a:pt x="374" y="175"/>
                  </a:cubicBezTo>
                  <a:cubicBezTo>
                    <a:pt x="374" y="171"/>
                    <a:pt x="374" y="166"/>
                    <a:pt x="374" y="162"/>
                  </a:cubicBezTo>
                  <a:cubicBezTo>
                    <a:pt x="380" y="155"/>
                    <a:pt x="387" y="147"/>
                    <a:pt x="394" y="140"/>
                  </a:cubicBezTo>
                  <a:lnTo>
                    <a:pt x="398" y="136"/>
                  </a:lnTo>
                  <a:close/>
                </a:path>
              </a:pathLst>
            </a:custGeom>
            <a:solidFill>
              <a:srgbClr val="0514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69" name="Freeform 45"/>
            <p:cNvSpPr>
              <a:spLocks noEditPoints="1"/>
            </p:cNvSpPr>
            <p:nvPr userDrawn="1"/>
          </p:nvSpPr>
          <p:spPr bwMode="auto">
            <a:xfrm>
              <a:off x="4688" y="3939"/>
              <a:ext cx="877" cy="141"/>
            </a:xfrm>
            <a:custGeom>
              <a:avLst/>
              <a:gdLst/>
              <a:ahLst/>
              <a:cxnLst>
                <a:cxn ang="0">
                  <a:pos x="917" y="97"/>
                </a:cxn>
                <a:cxn ang="0">
                  <a:pos x="874" y="97"/>
                </a:cxn>
                <a:cxn ang="0">
                  <a:pos x="804" y="119"/>
                </a:cxn>
                <a:cxn ang="0">
                  <a:pos x="938" y="5"/>
                </a:cxn>
                <a:cxn ang="0">
                  <a:pos x="943" y="159"/>
                </a:cxn>
                <a:cxn ang="0">
                  <a:pos x="858" y="135"/>
                </a:cxn>
                <a:cxn ang="0">
                  <a:pos x="745" y="159"/>
                </a:cxn>
                <a:cxn ang="0">
                  <a:pos x="804" y="5"/>
                </a:cxn>
                <a:cxn ang="0">
                  <a:pos x="469" y="97"/>
                </a:cxn>
                <a:cxn ang="0">
                  <a:pos x="425" y="97"/>
                </a:cxn>
                <a:cxn ang="0">
                  <a:pos x="490" y="5"/>
                </a:cxn>
                <a:cxn ang="0">
                  <a:pos x="537" y="5"/>
                </a:cxn>
                <a:cxn ang="0">
                  <a:pos x="675" y="88"/>
                </a:cxn>
                <a:cxn ang="0">
                  <a:pos x="732" y="5"/>
                </a:cxn>
                <a:cxn ang="0">
                  <a:pos x="663" y="158"/>
                </a:cxn>
                <a:cxn ang="0">
                  <a:pos x="593" y="158"/>
                </a:cxn>
                <a:cxn ang="0">
                  <a:pos x="485" y="135"/>
                </a:cxn>
                <a:cxn ang="0">
                  <a:pos x="399" y="159"/>
                </a:cxn>
                <a:cxn ang="0">
                  <a:pos x="348" y="143"/>
                </a:cxn>
                <a:cxn ang="0">
                  <a:pos x="191" y="118"/>
                </a:cxn>
                <a:cxn ang="0">
                  <a:pos x="0" y="110"/>
                </a:cxn>
                <a:cxn ang="0">
                  <a:pos x="67" y="108"/>
                </a:cxn>
                <a:cxn ang="0">
                  <a:pos x="123" y="113"/>
                </a:cxn>
                <a:cxn ang="0">
                  <a:pos x="71" y="97"/>
                </a:cxn>
                <a:cxn ang="0">
                  <a:pos x="98" y="0"/>
                </a:cxn>
                <a:cxn ang="0">
                  <a:pos x="184" y="51"/>
                </a:cxn>
                <a:cxn ang="0">
                  <a:pos x="95" y="29"/>
                </a:cxn>
                <a:cxn ang="0">
                  <a:pos x="94" y="58"/>
                </a:cxn>
                <a:cxn ang="0">
                  <a:pos x="150" y="60"/>
                </a:cxn>
                <a:cxn ang="0">
                  <a:pos x="279" y="0"/>
                </a:cxn>
                <a:cxn ang="0">
                  <a:pos x="373" y="63"/>
                </a:cxn>
                <a:cxn ang="0">
                  <a:pos x="278" y="37"/>
                </a:cxn>
                <a:cxn ang="0">
                  <a:pos x="279" y="124"/>
                </a:cxn>
                <a:cxn ang="0">
                  <a:pos x="367" y="96"/>
                </a:cxn>
              </a:cxnLst>
              <a:rect l="0" t="0" r="r" b="b"/>
              <a:pathLst>
                <a:path w="1000" h="161">
                  <a:moveTo>
                    <a:pt x="874" y="97"/>
                  </a:moveTo>
                  <a:cubicBezTo>
                    <a:pt x="917" y="97"/>
                    <a:pt x="917" y="97"/>
                    <a:pt x="917" y="97"/>
                  </a:cubicBezTo>
                  <a:cubicBezTo>
                    <a:pt x="894" y="46"/>
                    <a:pt x="894" y="46"/>
                    <a:pt x="894" y="46"/>
                  </a:cubicBezTo>
                  <a:lnTo>
                    <a:pt x="874" y="97"/>
                  </a:lnTo>
                  <a:close/>
                  <a:moveTo>
                    <a:pt x="804" y="5"/>
                  </a:moveTo>
                  <a:cubicBezTo>
                    <a:pt x="804" y="119"/>
                    <a:pt x="804" y="119"/>
                    <a:pt x="804" y="119"/>
                  </a:cubicBezTo>
                  <a:cubicBezTo>
                    <a:pt x="850" y="5"/>
                    <a:pt x="850" y="5"/>
                    <a:pt x="850" y="5"/>
                  </a:cubicBezTo>
                  <a:cubicBezTo>
                    <a:pt x="938" y="5"/>
                    <a:pt x="938" y="5"/>
                    <a:pt x="938" y="5"/>
                  </a:cubicBezTo>
                  <a:cubicBezTo>
                    <a:pt x="1000" y="159"/>
                    <a:pt x="1000" y="159"/>
                    <a:pt x="1000" y="159"/>
                  </a:cubicBezTo>
                  <a:cubicBezTo>
                    <a:pt x="943" y="159"/>
                    <a:pt x="943" y="159"/>
                    <a:pt x="943" y="159"/>
                  </a:cubicBezTo>
                  <a:cubicBezTo>
                    <a:pt x="932" y="135"/>
                    <a:pt x="932" y="135"/>
                    <a:pt x="932" y="135"/>
                  </a:cubicBezTo>
                  <a:cubicBezTo>
                    <a:pt x="858" y="135"/>
                    <a:pt x="858" y="135"/>
                    <a:pt x="858" y="135"/>
                  </a:cubicBezTo>
                  <a:cubicBezTo>
                    <a:pt x="849" y="159"/>
                    <a:pt x="849" y="159"/>
                    <a:pt x="849" y="159"/>
                  </a:cubicBezTo>
                  <a:cubicBezTo>
                    <a:pt x="745" y="159"/>
                    <a:pt x="745" y="159"/>
                    <a:pt x="745" y="159"/>
                  </a:cubicBezTo>
                  <a:cubicBezTo>
                    <a:pt x="745" y="5"/>
                    <a:pt x="745" y="5"/>
                    <a:pt x="745" y="5"/>
                  </a:cubicBezTo>
                  <a:lnTo>
                    <a:pt x="804" y="5"/>
                  </a:lnTo>
                  <a:close/>
                  <a:moveTo>
                    <a:pt x="425" y="97"/>
                  </a:moveTo>
                  <a:cubicBezTo>
                    <a:pt x="469" y="97"/>
                    <a:pt x="469" y="97"/>
                    <a:pt x="469" y="97"/>
                  </a:cubicBezTo>
                  <a:cubicBezTo>
                    <a:pt x="446" y="44"/>
                    <a:pt x="446" y="44"/>
                    <a:pt x="446" y="44"/>
                  </a:cubicBezTo>
                  <a:lnTo>
                    <a:pt x="425" y="97"/>
                  </a:lnTo>
                  <a:close/>
                  <a:moveTo>
                    <a:pt x="403" y="5"/>
                  </a:moveTo>
                  <a:cubicBezTo>
                    <a:pt x="490" y="5"/>
                    <a:pt x="490" y="5"/>
                    <a:pt x="490" y="5"/>
                  </a:cubicBezTo>
                  <a:cubicBezTo>
                    <a:pt x="537" y="119"/>
                    <a:pt x="537" y="119"/>
                    <a:pt x="537" y="119"/>
                  </a:cubicBezTo>
                  <a:cubicBezTo>
                    <a:pt x="537" y="5"/>
                    <a:pt x="537" y="5"/>
                    <a:pt x="537" y="5"/>
                  </a:cubicBezTo>
                  <a:cubicBezTo>
                    <a:pt x="613" y="5"/>
                    <a:pt x="613" y="5"/>
                    <a:pt x="613" y="5"/>
                  </a:cubicBezTo>
                  <a:cubicBezTo>
                    <a:pt x="675" y="88"/>
                    <a:pt x="675" y="88"/>
                    <a:pt x="675" y="88"/>
                  </a:cubicBezTo>
                  <a:cubicBezTo>
                    <a:pt x="675" y="5"/>
                    <a:pt x="675" y="5"/>
                    <a:pt x="675" y="5"/>
                  </a:cubicBezTo>
                  <a:cubicBezTo>
                    <a:pt x="732" y="5"/>
                    <a:pt x="732" y="5"/>
                    <a:pt x="732" y="5"/>
                  </a:cubicBezTo>
                  <a:cubicBezTo>
                    <a:pt x="732" y="158"/>
                    <a:pt x="732" y="158"/>
                    <a:pt x="732" y="158"/>
                  </a:cubicBezTo>
                  <a:cubicBezTo>
                    <a:pt x="663" y="158"/>
                    <a:pt x="663" y="158"/>
                    <a:pt x="663" y="158"/>
                  </a:cubicBezTo>
                  <a:cubicBezTo>
                    <a:pt x="593" y="67"/>
                    <a:pt x="593" y="67"/>
                    <a:pt x="593" y="67"/>
                  </a:cubicBezTo>
                  <a:cubicBezTo>
                    <a:pt x="593" y="158"/>
                    <a:pt x="593" y="158"/>
                    <a:pt x="593" y="158"/>
                  </a:cubicBezTo>
                  <a:cubicBezTo>
                    <a:pt x="495" y="158"/>
                    <a:pt x="495" y="158"/>
                    <a:pt x="495" y="158"/>
                  </a:cubicBezTo>
                  <a:cubicBezTo>
                    <a:pt x="485" y="135"/>
                    <a:pt x="485" y="135"/>
                    <a:pt x="485" y="135"/>
                  </a:cubicBezTo>
                  <a:cubicBezTo>
                    <a:pt x="409" y="135"/>
                    <a:pt x="409" y="135"/>
                    <a:pt x="409" y="135"/>
                  </a:cubicBezTo>
                  <a:cubicBezTo>
                    <a:pt x="399" y="159"/>
                    <a:pt x="399" y="159"/>
                    <a:pt x="399" y="159"/>
                  </a:cubicBezTo>
                  <a:cubicBezTo>
                    <a:pt x="342" y="159"/>
                    <a:pt x="342" y="159"/>
                    <a:pt x="342" y="159"/>
                  </a:cubicBezTo>
                  <a:cubicBezTo>
                    <a:pt x="348" y="143"/>
                    <a:pt x="348" y="143"/>
                    <a:pt x="348" y="143"/>
                  </a:cubicBezTo>
                  <a:cubicBezTo>
                    <a:pt x="328" y="157"/>
                    <a:pt x="312" y="161"/>
                    <a:pt x="282" y="161"/>
                  </a:cubicBezTo>
                  <a:cubicBezTo>
                    <a:pt x="234" y="161"/>
                    <a:pt x="210" y="150"/>
                    <a:pt x="191" y="118"/>
                  </a:cubicBezTo>
                  <a:cubicBezTo>
                    <a:pt x="182" y="148"/>
                    <a:pt x="153" y="161"/>
                    <a:pt x="94" y="161"/>
                  </a:cubicBezTo>
                  <a:cubicBezTo>
                    <a:pt x="33" y="161"/>
                    <a:pt x="0" y="143"/>
                    <a:pt x="0" y="110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67" y="108"/>
                    <a:pt x="67" y="108"/>
                    <a:pt x="67" y="108"/>
                  </a:cubicBezTo>
                  <a:cubicBezTo>
                    <a:pt x="67" y="122"/>
                    <a:pt x="78" y="129"/>
                    <a:pt x="99" y="129"/>
                  </a:cubicBezTo>
                  <a:cubicBezTo>
                    <a:pt x="111" y="129"/>
                    <a:pt x="123" y="121"/>
                    <a:pt x="123" y="113"/>
                  </a:cubicBezTo>
                  <a:cubicBezTo>
                    <a:pt x="123" y="103"/>
                    <a:pt x="115" y="99"/>
                    <a:pt x="96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28" y="96"/>
                    <a:pt x="6" y="80"/>
                    <a:pt x="6" y="51"/>
                  </a:cubicBezTo>
                  <a:cubicBezTo>
                    <a:pt x="6" y="17"/>
                    <a:pt x="36" y="0"/>
                    <a:pt x="98" y="0"/>
                  </a:cubicBezTo>
                  <a:cubicBezTo>
                    <a:pt x="154" y="0"/>
                    <a:pt x="184" y="18"/>
                    <a:pt x="184" y="49"/>
                  </a:cubicBezTo>
                  <a:cubicBezTo>
                    <a:pt x="184" y="51"/>
                    <a:pt x="184" y="51"/>
                    <a:pt x="184" y="51"/>
                  </a:cubicBezTo>
                  <a:cubicBezTo>
                    <a:pt x="119" y="51"/>
                    <a:pt x="119" y="51"/>
                    <a:pt x="119" y="51"/>
                  </a:cubicBezTo>
                  <a:cubicBezTo>
                    <a:pt x="119" y="35"/>
                    <a:pt x="112" y="29"/>
                    <a:pt x="95" y="29"/>
                  </a:cubicBezTo>
                  <a:cubicBezTo>
                    <a:pt x="79" y="29"/>
                    <a:pt x="71" y="34"/>
                    <a:pt x="71" y="44"/>
                  </a:cubicBezTo>
                  <a:cubicBezTo>
                    <a:pt x="71" y="52"/>
                    <a:pt x="79" y="57"/>
                    <a:pt x="94" y="58"/>
                  </a:cubicBezTo>
                  <a:cubicBezTo>
                    <a:pt x="127" y="58"/>
                    <a:pt x="127" y="58"/>
                    <a:pt x="127" y="58"/>
                  </a:cubicBezTo>
                  <a:cubicBezTo>
                    <a:pt x="150" y="60"/>
                    <a:pt x="150" y="60"/>
                    <a:pt x="150" y="60"/>
                  </a:cubicBezTo>
                  <a:cubicBezTo>
                    <a:pt x="161" y="61"/>
                    <a:pt x="176" y="69"/>
                    <a:pt x="184" y="78"/>
                  </a:cubicBezTo>
                  <a:cubicBezTo>
                    <a:pt x="189" y="24"/>
                    <a:pt x="218" y="0"/>
                    <a:pt x="279" y="0"/>
                  </a:cubicBezTo>
                  <a:cubicBezTo>
                    <a:pt x="336" y="0"/>
                    <a:pt x="373" y="24"/>
                    <a:pt x="373" y="61"/>
                  </a:cubicBezTo>
                  <a:cubicBezTo>
                    <a:pt x="373" y="63"/>
                    <a:pt x="373" y="63"/>
                    <a:pt x="373" y="63"/>
                  </a:cubicBezTo>
                  <a:cubicBezTo>
                    <a:pt x="312" y="63"/>
                    <a:pt x="312" y="63"/>
                    <a:pt x="312" y="63"/>
                  </a:cubicBezTo>
                  <a:cubicBezTo>
                    <a:pt x="308" y="46"/>
                    <a:pt x="297" y="37"/>
                    <a:pt x="278" y="37"/>
                  </a:cubicBezTo>
                  <a:cubicBezTo>
                    <a:pt x="255" y="37"/>
                    <a:pt x="243" y="53"/>
                    <a:pt x="243" y="84"/>
                  </a:cubicBezTo>
                  <a:cubicBezTo>
                    <a:pt x="243" y="108"/>
                    <a:pt x="257" y="124"/>
                    <a:pt x="279" y="124"/>
                  </a:cubicBezTo>
                  <a:cubicBezTo>
                    <a:pt x="297" y="124"/>
                    <a:pt x="308" y="115"/>
                    <a:pt x="312" y="96"/>
                  </a:cubicBezTo>
                  <a:cubicBezTo>
                    <a:pt x="367" y="96"/>
                    <a:pt x="367" y="96"/>
                    <a:pt x="367" y="96"/>
                  </a:cubicBezTo>
                  <a:lnTo>
                    <a:pt x="403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0" name="Freeform 46"/>
            <p:cNvSpPr>
              <a:spLocks/>
            </p:cNvSpPr>
            <p:nvPr userDrawn="1"/>
          </p:nvSpPr>
          <p:spPr bwMode="auto">
            <a:xfrm>
              <a:off x="4390" y="3987"/>
              <a:ext cx="63" cy="27"/>
            </a:xfrm>
            <a:custGeom>
              <a:avLst/>
              <a:gdLst/>
              <a:ahLst/>
              <a:cxnLst>
                <a:cxn ang="0">
                  <a:pos x="46" y="6"/>
                </a:cxn>
                <a:cxn ang="0">
                  <a:pos x="71" y="15"/>
                </a:cxn>
                <a:cxn ang="0">
                  <a:pos x="9" y="13"/>
                </a:cxn>
                <a:cxn ang="0">
                  <a:pos x="0" y="0"/>
                </a:cxn>
                <a:cxn ang="0">
                  <a:pos x="46" y="6"/>
                </a:cxn>
              </a:cxnLst>
              <a:rect l="0" t="0" r="r" b="b"/>
              <a:pathLst>
                <a:path w="71" h="30">
                  <a:moveTo>
                    <a:pt x="46" y="6"/>
                  </a:moveTo>
                  <a:cubicBezTo>
                    <a:pt x="56" y="4"/>
                    <a:pt x="66" y="7"/>
                    <a:pt x="71" y="15"/>
                  </a:cubicBezTo>
                  <a:cubicBezTo>
                    <a:pt x="49" y="4"/>
                    <a:pt x="29" y="30"/>
                    <a:pt x="9" y="13"/>
                  </a:cubicBezTo>
                  <a:cubicBezTo>
                    <a:pt x="5" y="10"/>
                    <a:pt x="2" y="3"/>
                    <a:pt x="0" y="0"/>
                  </a:cubicBezTo>
                  <a:cubicBezTo>
                    <a:pt x="0" y="0"/>
                    <a:pt x="18" y="14"/>
                    <a:pt x="46" y="6"/>
                  </a:cubicBezTo>
                  <a:close/>
                </a:path>
              </a:pathLst>
            </a:custGeom>
            <a:solidFill>
              <a:srgbClr val="D400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1" name="Freeform 47"/>
            <p:cNvSpPr>
              <a:spLocks/>
            </p:cNvSpPr>
            <p:nvPr userDrawn="1"/>
          </p:nvSpPr>
          <p:spPr bwMode="auto">
            <a:xfrm>
              <a:off x="4415" y="3947"/>
              <a:ext cx="139" cy="160"/>
            </a:xfrm>
            <a:custGeom>
              <a:avLst/>
              <a:gdLst/>
              <a:ahLst/>
              <a:cxnLst>
                <a:cxn ang="0">
                  <a:pos x="125" y="58"/>
                </a:cxn>
                <a:cxn ang="0">
                  <a:pos x="145" y="65"/>
                </a:cxn>
                <a:cxn ang="0">
                  <a:pos x="121" y="30"/>
                </a:cxn>
                <a:cxn ang="0">
                  <a:pos x="120" y="29"/>
                </a:cxn>
                <a:cxn ang="0">
                  <a:pos x="132" y="7"/>
                </a:cxn>
                <a:cxn ang="0">
                  <a:pos x="112" y="11"/>
                </a:cxn>
                <a:cxn ang="0">
                  <a:pos x="50" y="11"/>
                </a:cxn>
                <a:cxn ang="0">
                  <a:pos x="50" y="11"/>
                </a:cxn>
                <a:cxn ang="0">
                  <a:pos x="46" y="11"/>
                </a:cxn>
                <a:cxn ang="0">
                  <a:pos x="46" y="11"/>
                </a:cxn>
                <a:cxn ang="0">
                  <a:pos x="40" y="20"/>
                </a:cxn>
                <a:cxn ang="0">
                  <a:pos x="0" y="44"/>
                </a:cxn>
                <a:cxn ang="0">
                  <a:pos x="29" y="40"/>
                </a:cxn>
                <a:cxn ang="0">
                  <a:pos x="44" y="50"/>
                </a:cxn>
                <a:cxn ang="0">
                  <a:pos x="56" y="58"/>
                </a:cxn>
                <a:cxn ang="0">
                  <a:pos x="43" y="70"/>
                </a:cxn>
                <a:cxn ang="0">
                  <a:pos x="15" y="70"/>
                </a:cxn>
                <a:cxn ang="0">
                  <a:pos x="35" y="85"/>
                </a:cxn>
                <a:cxn ang="0">
                  <a:pos x="42" y="85"/>
                </a:cxn>
                <a:cxn ang="0">
                  <a:pos x="27" y="121"/>
                </a:cxn>
                <a:cxn ang="0">
                  <a:pos x="45" y="108"/>
                </a:cxn>
                <a:cxn ang="0">
                  <a:pos x="53" y="169"/>
                </a:cxn>
                <a:cxn ang="0">
                  <a:pos x="63" y="133"/>
                </a:cxn>
                <a:cxn ang="0">
                  <a:pos x="67" y="167"/>
                </a:cxn>
                <a:cxn ang="0">
                  <a:pos x="64" y="182"/>
                </a:cxn>
                <a:cxn ang="0">
                  <a:pos x="94" y="131"/>
                </a:cxn>
                <a:cxn ang="0">
                  <a:pos x="107" y="160"/>
                </a:cxn>
                <a:cxn ang="0">
                  <a:pos x="120" y="102"/>
                </a:cxn>
                <a:cxn ang="0">
                  <a:pos x="139" y="119"/>
                </a:cxn>
                <a:cxn ang="0">
                  <a:pos x="125" y="58"/>
                </a:cxn>
              </a:cxnLst>
              <a:rect l="0" t="0" r="r" b="b"/>
              <a:pathLst>
                <a:path w="159" h="182">
                  <a:moveTo>
                    <a:pt x="125" y="58"/>
                  </a:moveTo>
                  <a:cubicBezTo>
                    <a:pt x="125" y="58"/>
                    <a:pt x="138" y="55"/>
                    <a:pt x="145" y="65"/>
                  </a:cubicBezTo>
                  <a:cubicBezTo>
                    <a:pt x="145" y="65"/>
                    <a:pt x="144" y="42"/>
                    <a:pt x="121" y="30"/>
                  </a:cubicBezTo>
                  <a:cubicBezTo>
                    <a:pt x="121" y="30"/>
                    <a:pt x="120" y="29"/>
                    <a:pt x="120" y="29"/>
                  </a:cubicBezTo>
                  <a:cubicBezTo>
                    <a:pt x="129" y="20"/>
                    <a:pt x="132" y="7"/>
                    <a:pt x="132" y="7"/>
                  </a:cubicBezTo>
                  <a:cubicBezTo>
                    <a:pt x="124" y="6"/>
                    <a:pt x="117" y="8"/>
                    <a:pt x="112" y="11"/>
                  </a:cubicBezTo>
                  <a:cubicBezTo>
                    <a:pt x="50" y="11"/>
                    <a:pt x="50" y="11"/>
                    <a:pt x="50" y="11"/>
                  </a:cubicBezTo>
                  <a:cubicBezTo>
                    <a:pt x="50" y="11"/>
                    <a:pt x="50" y="11"/>
                    <a:pt x="50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5" y="12"/>
                    <a:pt x="41" y="16"/>
                    <a:pt x="40" y="20"/>
                  </a:cubicBezTo>
                  <a:cubicBezTo>
                    <a:pt x="40" y="20"/>
                    <a:pt x="10" y="0"/>
                    <a:pt x="0" y="44"/>
                  </a:cubicBezTo>
                  <a:cubicBezTo>
                    <a:pt x="0" y="44"/>
                    <a:pt x="18" y="31"/>
                    <a:pt x="29" y="40"/>
                  </a:cubicBezTo>
                  <a:cubicBezTo>
                    <a:pt x="29" y="40"/>
                    <a:pt x="34" y="47"/>
                    <a:pt x="44" y="50"/>
                  </a:cubicBezTo>
                  <a:cubicBezTo>
                    <a:pt x="57" y="53"/>
                    <a:pt x="56" y="56"/>
                    <a:pt x="56" y="58"/>
                  </a:cubicBezTo>
                  <a:cubicBezTo>
                    <a:pt x="56" y="58"/>
                    <a:pt x="54" y="63"/>
                    <a:pt x="43" y="70"/>
                  </a:cubicBezTo>
                  <a:cubicBezTo>
                    <a:pt x="32" y="77"/>
                    <a:pt x="25" y="74"/>
                    <a:pt x="15" y="70"/>
                  </a:cubicBezTo>
                  <a:cubicBezTo>
                    <a:pt x="15" y="70"/>
                    <a:pt x="14" y="86"/>
                    <a:pt x="35" y="85"/>
                  </a:cubicBezTo>
                  <a:cubicBezTo>
                    <a:pt x="35" y="85"/>
                    <a:pt x="38" y="86"/>
                    <a:pt x="42" y="85"/>
                  </a:cubicBezTo>
                  <a:cubicBezTo>
                    <a:pt x="42" y="85"/>
                    <a:pt x="18" y="95"/>
                    <a:pt x="27" y="121"/>
                  </a:cubicBezTo>
                  <a:cubicBezTo>
                    <a:pt x="27" y="121"/>
                    <a:pt x="35" y="111"/>
                    <a:pt x="45" y="108"/>
                  </a:cubicBezTo>
                  <a:cubicBezTo>
                    <a:pt x="45" y="108"/>
                    <a:pt x="18" y="139"/>
                    <a:pt x="53" y="169"/>
                  </a:cubicBezTo>
                  <a:cubicBezTo>
                    <a:pt x="53" y="169"/>
                    <a:pt x="53" y="141"/>
                    <a:pt x="63" y="133"/>
                  </a:cubicBezTo>
                  <a:cubicBezTo>
                    <a:pt x="63" y="133"/>
                    <a:pt x="69" y="155"/>
                    <a:pt x="67" y="167"/>
                  </a:cubicBezTo>
                  <a:cubicBezTo>
                    <a:pt x="67" y="167"/>
                    <a:pt x="67" y="177"/>
                    <a:pt x="64" y="182"/>
                  </a:cubicBezTo>
                  <a:cubicBezTo>
                    <a:pt x="64" y="182"/>
                    <a:pt x="106" y="181"/>
                    <a:pt x="94" y="131"/>
                  </a:cubicBezTo>
                  <a:cubicBezTo>
                    <a:pt x="94" y="131"/>
                    <a:pt x="110" y="137"/>
                    <a:pt x="107" y="160"/>
                  </a:cubicBezTo>
                  <a:cubicBezTo>
                    <a:pt x="107" y="160"/>
                    <a:pt x="145" y="141"/>
                    <a:pt x="120" y="102"/>
                  </a:cubicBezTo>
                  <a:cubicBezTo>
                    <a:pt x="120" y="102"/>
                    <a:pt x="134" y="102"/>
                    <a:pt x="139" y="119"/>
                  </a:cubicBezTo>
                  <a:cubicBezTo>
                    <a:pt x="139" y="119"/>
                    <a:pt x="159" y="88"/>
                    <a:pt x="125" y="58"/>
                  </a:cubicBezTo>
                  <a:close/>
                </a:path>
              </a:pathLst>
            </a:custGeom>
            <a:solidFill>
              <a:srgbClr val="D400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2" name="Freeform 48"/>
            <p:cNvSpPr>
              <a:spLocks/>
            </p:cNvSpPr>
            <p:nvPr userDrawn="1"/>
          </p:nvSpPr>
          <p:spPr bwMode="auto">
            <a:xfrm>
              <a:off x="4468" y="3986"/>
              <a:ext cx="60" cy="54"/>
            </a:xfrm>
            <a:custGeom>
              <a:avLst/>
              <a:gdLst/>
              <a:ahLst/>
              <a:cxnLst>
                <a:cxn ang="0">
                  <a:pos x="13" y="46"/>
                </a:cxn>
                <a:cxn ang="0">
                  <a:pos x="12" y="33"/>
                </a:cxn>
                <a:cxn ang="0">
                  <a:pos x="8" y="36"/>
                </a:cxn>
                <a:cxn ang="0">
                  <a:pos x="8" y="36"/>
                </a:cxn>
                <a:cxn ang="0">
                  <a:pos x="5" y="50"/>
                </a:cxn>
                <a:cxn ang="0">
                  <a:pos x="0" y="55"/>
                </a:cxn>
                <a:cxn ang="0">
                  <a:pos x="7" y="54"/>
                </a:cxn>
                <a:cxn ang="0">
                  <a:pos x="24" y="42"/>
                </a:cxn>
                <a:cxn ang="0">
                  <a:pos x="19" y="56"/>
                </a:cxn>
                <a:cxn ang="0">
                  <a:pos x="15" y="61"/>
                </a:cxn>
                <a:cxn ang="0">
                  <a:pos x="22" y="60"/>
                </a:cxn>
                <a:cxn ang="0">
                  <a:pos x="38" y="49"/>
                </a:cxn>
                <a:cxn ang="0">
                  <a:pos x="41" y="29"/>
                </a:cxn>
                <a:cxn ang="0">
                  <a:pos x="46" y="46"/>
                </a:cxn>
                <a:cxn ang="0">
                  <a:pos x="46" y="53"/>
                </a:cxn>
                <a:cxn ang="0">
                  <a:pos x="51" y="48"/>
                </a:cxn>
                <a:cxn ang="0">
                  <a:pos x="46" y="0"/>
                </a:cxn>
                <a:cxn ang="0">
                  <a:pos x="44" y="6"/>
                </a:cxn>
                <a:cxn ang="0">
                  <a:pos x="51" y="37"/>
                </a:cxn>
                <a:cxn ang="0">
                  <a:pos x="38" y="20"/>
                </a:cxn>
                <a:cxn ang="0">
                  <a:pos x="33" y="18"/>
                </a:cxn>
                <a:cxn ang="0">
                  <a:pos x="35" y="23"/>
                </a:cxn>
                <a:cxn ang="0">
                  <a:pos x="33" y="46"/>
                </a:cxn>
                <a:cxn ang="0">
                  <a:pos x="27" y="51"/>
                </a:cxn>
                <a:cxn ang="0">
                  <a:pos x="25" y="30"/>
                </a:cxn>
                <a:cxn ang="0">
                  <a:pos x="20" y="26"/>
                </a:cxn>
                <a:cxn ang="0">
                  <a:pos x="20" y="32"/>
                </a:cxn>
                <a:cxn ang="0">
                  <a:pos x="13" y="46"/>
                </a:cxn>
              </a:cxnLst>
              <a:rect l="0" t="0" r="r" b="b"/>
              <a:pathLst>
                <a:path w="69" h="61">
                  <a:moveTo>
                    <a:pt x="13" y="46"/>
                  </a:moveTo>
                  <a:cubicBezTo>
                    <a:pt x="15" y="41"/>
                    <a:pt x="14" y="36"/>
                    <a:pt x="12" y="33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11" y="43"/>
                    <a:pt x="5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7" y="54"/>
                    <a:pt x="7" y="54"/>
                    <a:pt x="7" y="54"/>
                  </a:cubicBezTo>
                  <a:cubicBezTo>
                    <a:pt x="7" y="54"/>
                    <a:pt x="19" y="53"/>
                    <a:pt x="24" y="42"/>
                  </a:cubicBezTo>
                  <a:cubicBezTo>
                    <a:pt x="24" y="45"/>
                    <a:pt x="23" y="50"/>
                    <a:pt x="19" y="56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22" y="60"/>
                    <a:pt x="22" y="60"/>
                    <a:pt x="22" y="60"/>
                  </a:cubicBezTo>
                  <a:cubicBezTo>
                    <a:pt x="22" y="60"/>
                    <a:pt x="32" y="58"/>
                    <a:pt x="38" y="49"/>
                  </a:cubicBezTo>
                  <a:cubicBezTo>
                    <a:pt x="41" y="43"/>
                    <a:pt x="42" y="37"/>
                    <a:pt x="41" y="29"/>
                  </a:cubicBezTo>
                  <a:cubicBezTo>
                    <a:pt x="44" y="32"/>
                    <a:pt x="46" y="37"/>
                    <a:pt x="46" y="46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51" y="48"/>
                    <a:pt x="51" y="48"/>
                    <a:pt x="51" y="48"/>
                  </a:cubicBezTo>
                  <a:cubicBezTo>
                    <a:pt x="51" y="47"/>
                    <a:pt x="69" y="23"/>
                    <a:pt x="46" y="0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54" y="19"/>
                    <a:pt x="53" y="30"/>
                    <a:pt x="51" y="37"/>
                  </a:cubicBezTo>
                  <a:cubicBezTo>
                    <a:pt x="48" y="23"/>
                    <a:pt x="39" y="20"/>
                    <a:pt x="38" y="20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7" y="32"/>
                    <a:pt x="36" y="40"/>
                    <a:pt x="33" y="46"/>
                  </a:cubicBezTo>
                  <a:cubicBezTo>
                    <a:pt x="31" y="48"/>
                    <a:pt x="29" y="50"/>
                    <a:pt x="27" y="51"/>
                  </a:cubicBezTo>
                  <a:cubicBezTo>
                    <a:pt x="32" y="38"/>
                    <a:pt x="25" y="31"/>
                    <a:pt x="25" y="3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40"/>
                    <a:pt x="16" y="44"/>
                    <a:pt x="13" y="46"/>
                  </a:cubicBez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3" name="Freeform 49"/>
            <p:cNvSpPr>
              <a:spLocks noEditPoints="1"/>
            </p:cNvSpPr>
            <p:nvPr userDrawn="1"/>
          </p:nvSpPr>
          <p:spPr bwMode="auto">
            <a:xfrm>
              <a:off x="4311" y="3849"/>
              <a:ext cx="340" cy="323"/>
            </a:xfrm>
            <a:custGeom>
              <a:avLst/>
              <a:gdLst/>
              <a:ahLst/>
              <a:cxnLst>
                <a:cxn ang="0">
                  <a:pos x="387" y="126"/>
                </a:cxn>
                <a:cxn ang="0">
                  <a:pos x="326" y="23"/>
                </a:cxn>
                <a:cxn ang="0">
                  <a:pos x="291" y="31"/>
                </a:cxn>
                <a:cxn ang="0">
                  <a:pos x="97" y="30"/>
                </a:cxn>
                <a:cxn ang="0">
                  <a:pos x="62" y="23"/>
                </a:cxn>
                <a:cxn ang="0">
                  <a:pos x="1" y="126"/>
                </a:cxn>
                <a:cxn ang="0">
                  <a:pos x="2" y="131"/>
                </a:cxn>
                <a:cxn ang="0">
                  <a:pos x="24" y="170"/>
                </a:cxn>
                <a:cxn ang="0">
                  <a:pos x="131" y="355"/>
                </a:cxn>
                <a:cxn ang="0">
                  <a:pos x="135" y="359"/>
                </a:cxn>
                <a:cxn ang="0">
                  <a:pos x="253" y="359"/>
                </a:cxn>
                <a:cxn ang="0">
                  <a:pos x="256" y="355"/>
                </a:cxn>
                <a:cxn ang="0">
                  <a:pos x="364" y="170"/>
                </a:cxn>
                <a:cxn ang="0">
                  <a:pos x="385" y="131"/>
                </a:cxn>
                <a:cxn ang="0">
                  <a:pos x="194" y="11"/>
                </a:cxn>
                <a:cxn ang="0">
                  <a:pos x="194" y="40"/>
                </a:cxn>
                <a:cxn ang="0">
                  <a:pos x="194" y="11"/>
                </a:cxn>
                <a:cxn ang="0">
                  <a:pos x="352" y="152"/>
                </a:cxn>
                <a:cxn ang="0">
                  <a:pos x="194" y="329"/>
                </a:cxn>
                <a:cxn ang="0">
                  <a:pos x="36" y="152"/>
                </a:cxn>
                <a:cxn ang="0">
                  <a:pos x="194" y="51"/>
                </a:cxn>
                <a:cxn ang="0">
                  <a:pos x="12" y="126"/>
                </a:cxn>
                <a:cxn ang="0">
                  <a:pos x="85" y="39"/>
                </a:cxn>
                <a:cxn ang="0">
                  <a:pos x="12" y="126"/>
                </a:cxn>
                <a:cxn ang="0">
                  <a:pos x="35" y="168"/>
                </a:cxn>
                <a:cxn ang="0">
                  <a:pos x="35" y="170"/>
                </a:cxn>
                <a:cxn ang="0">
                  <a:pos x="194" y="357"/>
                </a:cxn>
                <a:cxn ang="0">
                  <a:pos x="135" y="330"/>
                </a:cxn>
                <a:cxn ang="0">
                  <a:pos x="253" y="330"/>
                </a:cxn>
                <a:cxn ang="0">
                  <a:pos x="353" y="170"/>
                </a:cxn>
                <a:cxn ang="0">
                  <a:pos x="353" y="168"/>
                </a:cxn>
                <a:cxn ang="0">
                  <a:pos x="361" y="141"/>
                </a:cxn>
                <a:cxn ang="0">
                  <a:pos x="323" y="35"/>
                </a:cxn>
                <a:cxn ang="0">
                  <a:pos x="361" y="141"/>
                </a:cxn>
              </a:cxnLst>
              <a:rect l="0" t="0" r="r" b="b"/>
              <a:pathLst>
                <a:path w="387" h="368">
                  <a:moveTo>
                    <a:pt x="387" y="129"/>
                  </a:moveTo>
                  <a:cubicBezTo>
                    <a:pt x="387" y="126"/>
                    <a:pt x="387" y="126"/>
                    <a:pt x="387" y="126"/>
                  </a:cubicBezTo>
                  <a:cubicBezTo>
                    <a:pt x="378" y="87"/>
                    <a:pt x="358" y="52"/>
                    <a:pt x="329" y="25"/>
                  </a:cubicBezTo>
                  <a:cubicBezTo>
                    <a:pt x="326" y="23"/>
                    <a:pt x="326" y="23"/>
                    <a:pt x="326" y="23"/>
                  </a:cubicBezTo>
                  <a:cubicBezTo>
                    <a:pt x="323" y="24"/>
                    <a:pt x="323" y="24"/>
                    <a:pt x="323" y="24"/>
                  </a:cubicBezTo>
                  <a:cubicBezTo>
                    <a:pt x="313" y="26"/>
                    <a:pt x="302" y="29"/>
                    <a:pt x="291" y="31"/>
                  </a:cubicBezTo>
                  <a:cubicBezTo>
                    <a:pt x="264" y="11"/>
                    <a:pt x="230" y="0"/>
                    <a:pt x="194" y="0"/>
                  </a:cubicBezTo>
                  <a:cubicBezTo>
                    <a:pt x="158" y="0"/>
                    <a:pt x="124" y="11"/>
                    <a:pt x="97" y="30"/>
                  </a:cubicBezTo>
                  <a:cubicBezTo>
                    <a:pt x="86" y="28"/>
                    <a:pt x="75" y="26"/>
                    <a:pt x="65" y="23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30" y="52"/>
                    <a:pt x="10" y="87"/>
                    <a:pt x="1" y="126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2" y="131"/>
                    <a:pt x="2" y="131"/>
                    <a:pt x="2" y="131"/>
                  </a:cubicBezTo>
                  <a:cubicBezTo>
                    <a:pt x="10" y="139"/>
                    <a:pt x="17" y="147"/>
                    <a:pt x="24" y="156"/>
                  </a:cubicBezTo>
                  <a:cubicBezTo>
                    <a:pt x="24" y="160"/>
                    <a:pt x="24" y="165"/>
                    <a:pt x="24" y="170"/>
                  </a:cubicBezTo>
                  <a:cubicBezTo>
                    <a:pt x="24" y="238"/>
                    <a:pt x="64" y="297"/>
                    <a:pt x="122" y="324"/>
                  </a:cubicBezTo>
                  <a:cubicBezTo>
                    <a:pt x="125" y="334"/>
                    <a:pt x="129" y="345"/>
                    <a:pt x="131" y="355"/>
                  </a:cubicBezTo>
                  <a:cubicBezTo>
                    <a:pt x="132" y="358"/>
                    <a:pt x="132" y="358"/>
                    <a:pt x="132" y="358"/>
                  </a:cubicBezTo>
                  <a:cubicBezTo>
                    <a:pt x="135" y="359"/>
                    <a:pt x="135" y="359"/>
                    <a:pt x="135" y="359"/>
                  </a:cubicBezTo>
                  <a:cubicBezTo>
                    <a:pt x="154" y="365"/>
                    <a:pt x="174" y="368"/>
                    <a:pt x="194" y="368"/>
                  </a:cubicBezTo>
                  <a:cubicBezTo>
                    <a:pt x="214" y="368"/>
                    <a:pt x="234" y="365"/>
                    <a:pt x="253" y="359"/>
                  </a:cubicBezTo>
                  <a:cubicBezTo>
                    <a:pt x="255" y="358"/>
                    <a:pt x="255" y="358"/>
                    <a:pt x="255" y="358"/>
                  </a:cubicBezTo>
                  <a:cubicBezTo>
                    <a:pt x="256" y="355"/>
                    <a:pt x="256" y="355"/>
                    <a:pt x="256" y="355"/>
                  </a:cubicBezTo>
                  <a:cubicBezTo>
                    <a:pt x="259" y="345"/>
                    <a:pt x="263" y="334"/>
                    <a:pt x="266" y="324"/>
                  </a:cubicBezTo>
                  <a:cubicBezTo>
                    <a:pt x="324" y="297"/>
                    <a:pt x="364" y="238"/>
                    <a:pt x="364" y="170"/>
                  </a:cubicBezTo>
                  <a:cubicBezTo>
                    <a:pt x="364" y="165"/>
                    <a:pt x="364" y="160"/>
                    <a:pt x="363" y="155"/>
                  </a:cubicBezTo>
                  <a:cubicBezTo>
                    <a:pt x="370" y="147"/>
                    <a:pt x="378" y="139"/>
                    <a:pt x="385" y="131"/>
                  </a:cubicBezTo>
                  <a:lnTo>
                    <a:pt x="387" y="129"/>
                  </a:lnTo>
                  <a:close/>
                  <a:moveTo>
                    <a:pt x="194" y="11"/>
                  </a:moveTo>
                  <a:cubicBezTo>
                    <a:pt x="224" y="11"/>
                    <a:pt x="252" y="19"/>
                    <a:pt x="275" y="33"/>
                  </a:cubicBezTo>
                  <a:cubicBezTo>
                    <a:pt x="249" y="38"/>
                    <a:pt x="221" y="40"/>
                    <a:pt x="194" y="40"/>
                  </a:cubicBezTo>
                  <a:cubicBezTo>
                    <a:pt x="167" y="40"/>
                    <a:pt x="140" y="38"/>
                    <a:pt x="113" y="33"/>
                  </a:cubicBezTo>
                  <a:cubicBezTo>
                    <a:pt x="136" y="19"/>
                    <a:pt x="164" y="11"/>
                    <a:pt x="194" y="11"/>
                  </a:cubicBezTo>
                  <a:close/>
                  <a:moveTo>
                    <a:pt x="289" y="42"/>
                  </a:moveTo>
                  <a:cubicBezTo>
                    <a:pt x="323" y="68"/>
                    <a:pt x="347" y="107"/>
                    <a:pt x="352" y="152"/>
                  </a:cubicBezTo>
                  <a:cubicBezTo>
                    <a:pt x="311" y="201"/>
                    <a:pt x="279" y="256"/>
                    <a:pt x="257" y="316"/>
                  </a:cubicBezTo>
                  <a:cubicBezTo>
                    <a:pt x="238" y="324"/>
                    <a:pt x="216" y="329"/>
                    <a:pt x="194" y="329"/>
                  </a:cubicBezTo>
                  <a:cubicBezTo>
                    <a:pt x="171" y="329"/>
                    <a:pt x="150" y="324"/>
                    <a:pt x="130" y="316"/>
                  </a:cubicBezTo>
                  <a:cubicBezTo>
                    <a:pt x="109" y="256"/>
                    <a:pt x="77" y="201"/>
                    <a:pt x="36" y="152"/>
                  </a:cubicBezTo>
                  <a:cubicBezTo>
                    <a:pt x="41" y="107"/>
                    <a:pt x="65" y="68"/>
                    <a:pt x="99" y="42"/>
                  </a:cubicBezTo>
                  <a:cubicBezTo>
                    <a:pt x="131" y="48"/>
                    <a:pt x="163" y="51"/>
                    <a:pt x="194" y="51"/>
                  </a:cubicBezTo>
                  <a:cubicBezTo>
                    <a:pt x="226" y="51"/>
                    <a:pt x="258" y="48"/>
                    <a:pt x="289" y="42"/>
                  </a:cubicBezTo>
                  <a:close/>
                  <a:moveTo>
                    <a:pt x="12" y="126"/>
                  </a:moveTo>
                  <a:cubicBezTo>
                    <a:pt x="21" y="91"/>
                    <a:pt x="39" y="60"/>
                    <a:pt x="65" y="35"/>
                  </a:cubicBezTo>
                  <a:cubicBezTo>
                    <a:pt x="72" y="36"/>
                    <a:pt x="78" y="38"/>
                    <a:pt x="85" y="39"/>
                  </a:cubicBezTo>
                  <a:cubicBezTo>
                    <a:pt x="55" y="65"/>
                    <a:pt x="33" y="100"/>
                    <a:pt x="26" y="141"/>
                  </a:cubicBezTo>
                  <a:cubicBezTo>
                    <a:pt x="22" y="136"/>
                    <a:pt x="17" y="131"/>
                    <a:pt x="12" y="126"/>
                  </a:cubicBezTo>
                  <a:close/>
                  <a:moveTo>
                    <a:pt x="35" y="170"/>
                  </a:moveTo>
                  <a:cubicBezTo>
                    <a:pt x="35" y="169"/>
                    <a:pt x="35" y="169"/>
                    <a:pt x="35" y="168"/>
                  </a:cubicBezTo>
                  <a:cubicBezTo>
                    <a:pt x="69" y="211"/>
                    <a:pt x="96" y="258"/>
                    <a:pt x="116" y="309"/>
                  </a:cubicBezTo>
                  <a:cubicBezTo>
                    <a:pt x="68" y="281"/>
                    <a:pt x="35" y="229"/>
                    <a:pt x="35" y="170"/>
                  </a:cubicBezTo>
                  <a:close/>
                  <a:moveTo>
                    <a:pt x="246" y="349"/>
                  </a:moveTo>
                  <a:cubicBezTo>
                    <a:pt x="230" y="354"/>
                    <a:pt x="212" y="357"/>
                    <a:pt x="194" y="357"/>
                  </a:cubicBezTo>
                  <a:cubicBezTo>
                    <a:pt x="176" y="357"/>
                    <a:pt x="158" y="354"/>
                    <a:pt x="141" y="349"/>
                  </a:cubicBezTo>
                  <a:cubicBezTo>
                    <a:pt x="139" y="343"/>
                    <a:pt x="137" y="336"/>
                    <a:pt x="135" y="330"/>
                  </a:cubicBezTo>
                  <a:cubicBezTo>
                    <a:pt x="153" y="336"/>
                    <a:pt x="173" y="340"/>
                    <a:pt x="194" y="340"/>
                  </a:cubicBezTo>
                  <a:cubicBezTo>
                    <a:pt x="214" y="340"/>
                    <a:pt x="234" y="336"/>
                    <a:pt x="253" y="330"/>
                  </a:cubicBezTo>
                  <a:cubicBezTo>
                    <a:pt x="250" y="336"/>
                    <a:pt x="248" y="343"/>
                    <a:pt x="246" y="349"/>
                  </a:cubicBezTo>
                  <a:close/>
                  <a:moveTo>
                    <a:pt x="353" y="170"/>
                  </a:moveTo>
                  <a:cubicBezTo>
                    <a:pt x="353" y="229"/>
                    <a:pt x="320" y="281"/>
                    <a:pt x="272" y="308"/>
                  </a:cubicBezTo>
                  <a:cubicBezTo>
                    <a:pt x="291" y="258"/>
                    <a:pt x="319" y="210"/>
                    <a:pt x="353" y="168"/>
                  </a:cubicBezTo>
                  <a:cubicBezTo>
                    <a:pt x="353" y="169"/>
                    <a:pt x="353" y="169"/>
                    <a:pt x="353" y="170"/>
                  </a:cubicBezTo>
                  <a:close/>
                  <a:moveTo>
                    <a:pt x="361" y="141"/>
                  </a:moveTo>
                  <a:cubicBezTo>
                    <a:pt x="354" y="101"/>
                    <a:pt x="333" y="65"/>
                    <a:pt x="303" y="40"/>
                  </a:cubicBezTo>
                  <a:cubicBezTo>
                    <a:pt x="310" y="38"/>
                    <a:pt x="316" y="37"/>
                    <a:pt x="323" y="35"/>
                  </a:cubicBezTo>
                  <a:cubicBezTo>
                    <a:pt x="349" y="60"/>
                    <a:pt x="367" y="91"/>
                    <a:pt x="375" y="126"/>
                  </a:cubicBezTo>
                  <a:cubicBezTo>
                    <a:pt x="371" y="131"/>
                    <a:pt x="366" y="136"/>
                    <a:pt x="361" y="141"/>
                  </a:cubicBez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4" name="Freeform 50"/>
            <p:cNvSpPr>
              <a:spLocks/>
            </p:cNvSpPr>
            <p:nvPr userDrawn="1"/>
          </p:nvSpPr>
          <p:spPr bwMode="auto">
            <a:xfrm>
              <a:off x="4464" y="3988"/>
              <a:ext cx="20" cy="1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0" y="1"/>
                </a:cxn>
                <a:cxn ang="0">
                  <a:pos x="18" y="10"/>
                </a:cxn>
                <a:cxn ang="0">
                  <a:pos x="23" y="8"/>
                </a:cxn>
                <a:cxn ang="0">
                  <a:pos x="9" y="2"/>
                </a:cxn>
              </a:cxnLst>
              <a:rect l="0" t="0" r="r" b="b"/>
              <a:pathLst>
                <a:path w="23" h="13">
                  <a:moveTo>
                    <a:pt x="9" y="2"/>
                  </a:moveTo>
                  <a:cubicBezTo>
                    <a:pt x="6" y="0"/>
                    <a:pt x="3" y="0"/>
                    <a:pt x="0" y="1"/>
                  </a:cubicBezTo>
                  <a:cubicBezTo>
                    <a:pt x="8" y="1"/>
                    <a:pt x="10" y="13"/>
                    <a:pt x="18" y="10"/>
                  </a:cubicBezTo>
                  <a:cubicBezTo>
                    <a:pt x="20" y="10"/>
                    <a:pt x="22" y="9"/>
                    <a:pt x="23" y="8"/>
                  </a:cubicBezTo>
                  <a:cubicBezTo>
                    <a:pt x="17" y="11"/>
                    <a:pt x="12" y="5"/>
                    <a:pt x="9" y="2"/>
                  </a:cubicBez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5" name="Freeform 51"/>
            <p:cNvSpPr>
              <a:spLocks/>
            </p:cNvSpPr>
            <p:nvPr userDrawn="1"/>
          </p:nvSpPr>
          <p:spPr bwMode="auto">
            <a:xfrm>
              <a:off x="4507" y="3960"/>
              <a:ext cx="15" cy="11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9"/>
                </a:cxn>
                <a:cxn ang="0">
                  <a:pos x="2" y="13"/>
                </a:cxn>
                <a:cxn ang="0">
                  <a:pos x="17" y="0"/>
                </a:cxn>
              </a:cxnLst>
              <a:rect l="0" t="0" r="r" b="b"/>
              <a:pathLst>
                <a:path w="17" h="13">
                  <a:moveTo>
                    <a:pt x="17" y="0"/>
                  </a:moveTo>
                  <a:cubicBezTo>
                    <a:pt x="8" y="2"/>
                    <a:pt x="0" y="9"/>
                    <a:pt x="0" y="9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2" y="11"/>
                    <a:pt x="17" y="0"/>
                    <a:pt x="17" y="0"/>
                  </a:cubicBez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6" name="Freeform 52"/>
            <p:cNvSpPr>
              <a:spLocks noEditPoints="1"/>
            </p:cNvSpPr>
            <p:nvPr userDrawn="1"/>
          </p:nvSpPr>
          <p:spPr bwMode="auto">
            <a:xfrm>
              <a:off x="4384" y="3950"/>
              <a:ext cx="161" cy="159"/>
            </a:xfrm>
            <a:custGeom>
              <a:avLst/>
              <a:gdLst/>
              <a:ahLst/>
              <a:cxnLst>
                <a:cxn ang="0">
                  <a:pos x="183" y="62"/>
                </a:cxn>
                <a:cxn ang="0">
                  <a:pos x="170" y="5"/>
                </a:cxn>
                <a:cxn ang="0">
                  <a:pos x="146" y="5"/>
                </a:cxn>
                <a:cxn ang="0">
                  <a:pos x="131" y="17"/>
                </a:cxn>
                <a:cxn ang="0">
                  <a:pos x="139" y="31"/>
                </a:cxn>
                <a:cxn ang="0">
                  <a:pos x="155" y="29"/>
                </a:cxn>
                <a:cxn ang="0">
                  <a:pos x="155" y="54"/>
                </a:cxn>
                <a:cxn ang="0">
                  <a:pos x="174" y="109"/>
                </a:cxn>
                <a:cxn ang="0">
                  <a:pos x="153" y="100"/>
                </a:cxn>
                <a:cxn ang="0">
                  <a:pos x="145" y="151"/>
                </a:cxn>
                <a:cxn ang="0">
                  <a:pos x="125" y="124"/>
                </a:cxn>
                <a:cxn ang="0">
                  <a:pos x="122" y="165"/>
                </a:cxn>
                <a:cxn ang="0">
                  <a:pos x="105" y="158"/>
                </a:cxn>
                <a:cxn ang="0">
                  <a:pos x="97" y="128"/>
                </a:cxn>
                <a:cxn ang="0">
                  <a:pos x="73" y="132"/>
                </a:cxn>
                <a:cxn ang="0">
                  <a:pos x="79" y="103"/>
                </a:cxn>
                <a:cxn ang="0">
                  <a:pos x="78" y="85"/>
                </a:cxn>
                <a:cxn ang="0">
                  <a:pos x="70" y="79"/>
                </a:cxn>
                <a:cxn ang="0">
                  <a:pos x="79" y="69"/>
                </a:cxn>
                <a:cxn ang="0">
                  <a:pos x="94" y="54"/>
                </a:cxn>
                <a:cxn ang="0">
                  <a:pos x="66" y="34"/>
                </a:cxn>
                <a:cxn ang="0">
                  <a:pos x="72" y="19"/>
                </a:cxn>
                <a:cxn ang="0">
                  <a:pos x="100" y="23"/>
                </a:cxn>
                <a:cxn ang="0">
                  <a:pos x="102" y="18"/>
                </a:cxn>
                <a:cxn ang="0">
                  <a:pos x="88" y="16"/>
                </a:cxn>
                <a:cxn ang="0">
                  <a:pos x="86" y="8"/>
                </a:cxn>
                <a:cxn ang="0">
                  <a:pos x="77" y="8"/>
                </a:cxn>
                <a:cxn ang="0">
                  <a:pos x="33" y="41"/>
                </a:cxn>
                <a:cxn ang="0">
                  <a:pos x="62" y="39"/>
                </a:cxn>
                <a:cxn ang="0">
                  <a:pos x="83" y="60"/>
                </a:cxn>
                <a:cxn ang="0">
                  <a:pos x="53" y="47"/>
                </a:cxn>
                <a:cxn ang="0">
                  <a:pos x="4" y="44"/>
                </a:cxn>
                <a:cxn ang="0">
                  <a:pos x="77" y="61"/>
                </a:cxn>
                <a:cxn ang="0">
                  <a:pos x="54" y="66"/>
                </a:cxn>
                <a:cxn ang="0">
                  <a:pos x="52" y="79"/>
                </a:cxn>
                <a:cxn ang="0">
                  <a:pos x="59" y="119"/>
                </a:cxn>
                <a:cxn ang="0">
                  <a:pos x="72" y="112"/>
                </a:cxn>
                <a:cxn ang="0">
                  <a:pos x="87" y="168"/>
                </a:cxn>
                <a:cxn ang="0">
                  <a:pos x="97" y="136"/>
                </a:cxn>
                <a:cxn ang="0">
                  <a:pos x="96" y="178"/>
                </a:cxn>
                <a:cxn ang="0">
                  <a:pos x="126" y="169"/>
                </a:cxn>
                <a:cxn ang="0">
                  <a:pos x="140" y="151"/>
                </a:cxn>
                <a:cxn ang="0">
                  <a:pos x="143" y="159"/>
                </a:cxn>
                <a:cxn ang="0">
                  <a:pos x="160" y="103"/>
                </a:cxn>
                <a:cxn ang="0">
                  <a:pos x="176" y="117"/>
                </a:cxn>
                <a:cxn ang="0">
                  <a:pos x="178" y="64"/>
                </a:cxn>
                <a:cxn ang="0">
                  <a:pos x="91" y="21"/>
                </a:cxn>
                <a:cxn ang="0">
                  <a:pos x="85" y="29"/>
                </a:cxn>
                <a:cxn ang="0">
                  <a:pos x="48" y="56"/>
                </a:cxn>
                <a:cxn ang="0">
                  <a:pos x="54" y="52"/>
                </a:cxn>
              </a:cxnLst>
              <a:rect l="0" t="0" r="r" b="b"/>
              <a:pathLst>
                <a:path w="183" h="182">
                  <a:moveTo>
                    <a:pt x="178" y="64"/>
                  </a:moveTo>
                  <a:cubicBezTo>
                    <a:pt x="183" y="72"/>
                    <a:pt x="183" y="72"/>
                    <a:pt x="183" y="72"/>
                  </a:cubicBezTo>
                  <a:cubicBezTo>
                    <a:pt x="183" y="62"/>
                    <a:pt x="183" y="62"/>
                    <a:pt x="183" y="62"/>
                  </a:cubicBezTo>
                  <a:cubicBezTo>
                    <a:pt x="183" y="61"/>
                    <a:pt x="181" y="38"/>
                    <a:pt x="159" y="25"/>
                  </a:cubicBezTo>
                  <a:cubicBezTo>
                    <a:pt x="159" y="25"/>
                    <a:pt x="159" y="25"/>
                    <a:pt x="159" y="25"/>
                  </a:cubicBezTo>
                  <a:cubicBezTo>
                    <a:pt x="167" y="16"/>
                    <a:pt x="170" y="5"/>
                    <a:pt x="170" y="5"/>
                  </a:cubicBezTo>
                  <a:cubicBezTo>
                    <a:pt x="171" y="2"/>
                    <a:pt x="171" y="2"/>
                    <a:pt x="171" y="2"/>
                  </a:cubicBezTo>
                  <a:cubicBezTo>
                    <a:pt x="168" y="1"/>
                    <a:pt x="168" y="1"/>
                    <a:pt x="168" y="1"/>
                  </a:cubicBezTo>
                  <a:cubicBezTo>
                    <a:pt x="159" y="0"/>
                    <a:pt x="152" y="2"/>
                    <a:pt x="146" y="5"/>
                  </a:cubicBezTo>
                  <a:cubicBezTo>
                    <a:pt x="145" y="6"/>
                    <a:pt x="142" y="8"/>
                    <a:pt x="141" y="9"/>
                  </a:cubicBezTo>
                  <a:cubicBezTo>
                    <a:pt x="141" y="9"/>
                    <a:pt x="141" y="9"/>
                    <a:pt x="141" y="9"/>
                  </a:cubicBezTo>
                  <a:cubicBezTo>
                    <a:pt x="135" y="13"/>
                    <a:pt x="131" y="17"/>
                    <a:pt x="131" y="17"/>
                  </a:cubicBezTo>
                  <a:cubicBezTo>
                    <a:pt x="135" y="21"/>
                    <a:pt x="135" y="21"/>
                    <a:pt x="135" y="21"/>
                  </a:cubicBezTo>
                  <a:cubicBezTo>
                    <a:pt x="136" y="21"/>
                    <a:pt x="147" y="7"/>
                    <a:pt x="164" y="7"/>
                  </a:cubicBezTo>
                  <a:cubicBezTo>
                    <a:pt x="161" y="13"/>
                    <a:pt x="154" y="28"/>
                    <a:pt x="139" y="31"/>
                  </a:cubicBezTo>
                  <a:cubicBezTo>
                    <a:pt x="140" y="37"/>
                    <a:pt x="140" y="37"/>
                    <a:pt x="140" y="37"/>
                  </a:cubicBezTo>
                  <a:cubicBezTo>
                    <a:pt x="146" y="36"/>
                    <a:pt x="151" y="33"/>
                    <a:pt x="155" y="29"/>
                  </a:cubicBezTo>
                  <a:cubicBezTo>
                    <a:pt x="155" y="29"/>
                    <a:pt x="155" y="29"/>
                    <a:pt x="155" y="29"/>
                  </a:cubicBezTo>
                  <a:cubicBezTo>
                    <a:pt x="168" y="36"/>
                    <a:pt x="174" y="47"/>
                    <a:pt x="176" y="55"/>
                  </a:cubicBezTo>
                  <a:cubicBezTo>
                    <a:pt x="168" y="50"/>
                    <a:pt x="160" y="52"/>
                    <a:pt x="160" y="52"/>
                  </a:cubicBezTo>
                  <a:cubicBezTo>
                    <a:pt x="155" y="54"/>
                    <a:pt x="155" y="54"/>
                    <a:pt x="155" y="54"/>
                  </a:cubicBezTo>
                  <a:cubicBezTo>
                    <a:pt x="158" y="57"/>
                    <a:pt x="158" y="57"/>
                    <a:pt x="158" y="57"/>
                  </a:cubicBezTo>
                  <a:cubicBezTo>
                    <a:pt x="173" y="70"/>
                    <a:pt x="177" y="83"/>
                    <a:pt x="177" y="93"/>
                  </a:cubicBezTo>
                  <a:cubicBezTo>
                    <a:pt x="177" y="100"/>
                    <a:pt x="175" y="105"/>
                    <a:pt x="174" y="109"/>
                  </a:cubicBezTo>
                  <a:cubicBezTo>
                    <a:pt x="169" y="99"/>
                    <a:pt x="160" y="96"/>
                    <a:pt x="155" y="96"/>
                  </a:cubicBezTo>
                  <a:cubicBezTo>
                    <a:pt x="150" y="96"/>
                    <a:pt x="150" y="96"/>
                    <a:pt x="150" y="96"/>
                  </a:cubicBezTo>
                  <a:cubicBezTo>
                    <a:pt x="153" y="100"/>
                    <a:pt x="153" y="100"/>
                    <a:pt x="153" y="100"/>
                  </a:cubicBezTo>
                  <a:cubicBezTo>
                    <a:pt x="158" y="109"/>
                    <a:pt x="161" y="117"/>
                    <a:pt x="161" y="124"/>
                  </a:cubicBezTo>
                  <a:cubicBezTo>
                    <a:pt x="161" y="127"/>
                    <a:pt x="160" y="129"/>
                    <a:pt x="160" y="132"/>
                  </a:cubicBezTo>
                  <a:cubicBezTo>
                    <a:pt x="157" y="141"/>
                    <a:pt x="150" y="148"/>
                    <a:pt x="145" y="151"/>
                  </a:cubicBezTo>
                  <a:cubicBezTo>
                    <a:pt x="145" y="151"/>
                    <a:pt x="145" y="151"/>
                    <a:pt x="145" y="151"/>
                  </a:cubicBezTo>
                  <a:cubicBezTo>
                    <a:pt x="145" y="131"/>
                    <a:pt x="130" y="125"/>
                    <a:pt x="130" y="125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6" y="129"/>
                    <a:pt x="126" y="129"/>
                    <a:pt x="126" y="129"/>
                  </a:cubicBezTo>
                  <a:cubicBezTo>
                    <a:pt x="127" y="134"/>
                    <a:pt x="128" y="140"/>
                    <a:pt x="128" y="145"/>
                  </a:cubicBezTo>
                  <a:cubicBezTo>
                    <a:pt x="128" y="153"/>
                    <a:pt x="126" y="160"/>
                    <a:pt x="122" y="165"/>
                  </a:cubicBezTo>
                  <a:cubicBezTo>
                    <a:pt x="116" y="172"/>
                    <a:pt x="108" y="175"/>
                    <a:pt x="103" y="176"/>
                  </a:cubicBezTo>
                  <a:cubicBezTo>
                    <a:pt x="105" y="171"/>
                    <a:pt x="105" y="164"/>
                    <a:pt x="105" y="164"/>
                  </a:cubicBezTo>
                  <a:cubicBezTo>
                    <a:pt x="105" y="162"/>
                    <a:pt x="105" y="160"/>
                    <a:pt x="105" y="158"/>
                  </a:cubicBezTo>
                  <a:cubicBezTo>
                    <a:pt x="105" y="146"/>
                    <a:pt x="101" y="130"/>
                    <a:pt x="101" y="129"/>
                  </a:cubicBezTo>
                  <a:cubicBezTo>
                    <a:pt x="100" y="125"/>
                    <a:pt x="100" y="125"/>
                    <a:pt x="100" y="125"/>
                  </a:cubicBezTo>
                  <a:cubicBezTo>
                    <a:pt x="97" y="128"/>
                    <a:pt x="97" y="128"/>
                    <a:pt x="97" y="128"/>
                  </a:cubicBezTo>
                  <a:cubicBezTo>
                    <a:pt x="89" y="134"/>
                    <a:pt x="87" y="151"/>
                    <a:pt x="86" y="160"/>
                  </a:cubicBezTo>
                  <a:cubicBezTo>
                    <a:pt x="78" y="152"/>
                    <a:pt x="74" y="143"/>
                    <a:pt x="73" y="134"/>
                  </a:cubicBezTo>
                  <a:cubicBezTo>
                    <a:pt x="73" y="133"/>
                    <a:pt x="73" y="133"/>
                    <a:pt x="73" y="132"/>
                  </a:cubicBezTo>
                  <a:cubicBezTo>
                    <a:pt x="73" y="118"/>
                    <a:pt x="82" y="107"/>
                    <a:pt x="82" y="107"/>
                  </a:cubicBezTo>
                  <a:cubicBezTo>
                    <a:pt x="88" y="101"/>
                    <a:pt x="88" y="101"/>
                    <a:pt x="88" y="101"/>
                  </a:cubicBezTo>
                  <a:cubicBezTo>
                    <a:pt x="79" y="103"/>
                    <a:pt x="79" y="103"/>
                    <a:pt x="79" y="103"/>
                  </a:cubicBezTo>
                  <a:cubicBezTo>
                    <a:pt x="73" y="104"/>
                    <a:pt x="67" y="109"/>
                    <a:pt x="63" y="113"/>
                  </a:cubicBezTo>
                  <a:cubicBezTo>
                    <a:pt x="63" y="111"/>
                    <a:pt x="62" y="109"/>
                    <a:pt x="62" y="107"/>
                  </a:cubicBezTo>
                  <a:cubicBezTo>
                    <a:pt x="62" y="92"/>
                    <a:pt x="77" y="85"/>
                    <a:pt x="78" y="85"/>
                  </a:cubicBezTo>
                  <a:cubicBezTo>
                    <a:pt x="96" y="77"/>
                    <a:pt x="96" y="77"/>
                    <a:pt x="96" y="77"/>
                  </a:cubicBezTo>
                  <a:cubicBezTo>
                    <a:pt x="77" y="79"/>
                    <a:pt x="77" y="79"/>
                    <a:pt x="77" y="79"/>
                  </a:cubicBezTo>
                  <a:cubicBezTo>
                    <a:pt x="73" y="80"/>
                    <a:pt x="70" y="79"/>
                    <a:pt x="70" y="79"/>
                  </a:cubicBezTo>
                  <a:cubicBezTo>
                    <a:pt x="63" y="80"/>
                    <a:pt x="59" y="78"/>
                    <a:pt x="56" y="75"/>
                  </a:cubicBezTo>
                  <a:cubicBezTo>
                    <a:pt x="55" y="74"/>
                    <a:pt x="54" y="73"/>
                    <a:pt x="53" y="71"/>
                  </a:cubicBezTo>
                  <a:cubicBezTo>
                    <a:pt x="61" y="74"/>
                    <a:pt x="69" y="76"/>
                    <a:pt x="79" y="69"/>
                  </a:cubicBezTo>
                  <a:cubicBezTo>
                    <a:pt x="91" y="62"/>
                    <a:pt x="93" y="57"/>
                    <a:pt x="94" y="56"/>
                  </a:cubicBezTo>
                  <a:cubicBezTo>
                    <a:pt x="94" y="56"/>
                    <a:pt x="94" y="56"/>
                    <a:pt x="94" y="56"/>
                  </a:cubicBezTo>
                  <a:cubicBezTo>
                    <a:pt x="94" y="54"/>
                    <a:pt x="94" y="54"/>
                    <a:pt x="94" y="54"/>
                  </a:cubicBezTo>
                  <a:cubicBezTo>
                    <a:pt x="93" y="50"/>
                    <a:pt x="91" y="47"/>
                    <a:pt x="80" y="44"/>
                  </a:cubicBezTo>
                  <a:cubicBezTo>
                    <a:pt x="71" y="42"/>
                    <a:pt x="66" y="35"/>
                    <a:pt x="66" y="35"/>
                  </a:cubicBezTo>
                  <a:cubicBezTo>
                    <a:pt x="66" y="34"/>
                    <a:pt x="66" y="34"/>
                    <a:pt x="66" y="34"/>
                  </a:cubicBezTo>
                  <a:cubicBezTo>
                    <a:pt x="58" y="28"/>
                    <a:pt x="47" y="32"/>
                    <a:pt x="40" y="35"/>
                  </a:cubicBezTo>
                  <a:cubicBezTo>
                    <a:pt x="43" y="25"/>
                    <a:pt x="47" y="19"/>
                    <a:pt x="53" y="16"/>
                  </a:cubicBezTo>
                  <a:cubicBezTo>
                    <a:pt x="61" y="13"/>
                    <a:pt x="70" y="18"/>
                    <a:pt x="72" y="19"/>
                  </a:cubicBezTo>
                  <a:cubicBezTo>
                    <a:pt x="73" y="25"/>
                    <a:pt x="75" y="33"/>
                    <a:pt x="84" y="34"/>
                  </a:cubicBezTo>
                  <a:cubicBezTo>
                    <a:pt x="88" y="35"/>
                    <a:pt x="95" y="34"/>
                    <a:pt x="99" y="25"/>
                  </a:cubicBezTo>
                  <a:cubicBezTo>
                    <a:pt x="99" y="23"/>
                    <a:pt x="100" y="23"/>
                    <a:pt x="100" y="23"/>
                  </a:cubicBezTo>
                  <a:cubicBezTo>
                    <a:pt x="100" y="23"/>
                    <a:pt x="101" y="24"/>
                    <a:pt x="102" y="25"/>
                  </a:cubicBezTo>
                  <a:cubicBezTo>
                    <a:pt x="106" y="21"/>
                    <a:pt x="106" y="21"/>
                    <a:pt x="106" y="21"/>
                  </a:cubicBezTo>
                  <a:cubicBezTo>
                    <a:pt x="106" y="21"/>
                    <a:pt x="104" y="19"/>
                    <a:pt x="102" y="18"/>
                  </a:cubicBezTo>
                  <a:cubicBezTo>
                    <a:pt x="100" y="17"/>
                    <a:pt x="96" y="15"/>
                    <a:pt x="88" y="16"/>
                  </a:cubicBezTo>
                  <a:cubicBezTo>
                    <a:pt x="88" y="16"/>
                    <a:pt x="88" y="16"/>
                    <a:pt x="88" y="16"/>
                  </a:cubicBezTo>
                  <a:cubicBezTo>
                    <a:pt x="88" y="16"/>
                    <a:pt x="88" y="16"/>
                    <a:pt x="88" y="16"/>
                  </a:cubicBezTo>
                  <a:cubicBezTo>
                    <a:pt x="83" y="17"/>
                    <a:pt x="80" y="17"/>
                    <a:pt x="78" y="16"/>
                  </a:cubicBezTo>
                  <a:cubicBezTo>
                    <a:pt x="79" y="14"/>
                    <a:pt x="81" y="12"/>
                    <a:pt x="82" y="11"/>
                  </a:cubicBezTo>
                  <a:cubicBezTo>
                    <a:pt x="83" y="10"/>
                    <a:pt x="84" y="9"/>
                    <a:pt x="86" y="8"/>
                  </a:cubicBezTo>
                  <a:cubicBezTo>
                    <a:pt x="86" y="8"/>
                    <a:pt x="86" y="8"/>
                    <a:pt x="86" y="8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6" y="10"/>
                    <a:pt x="75" y="11"/>
                    <a:pt x="73" y="13"/>
                  </a:cubicBezTo>
                  <a:cubicBezTo>
                    <a:pt x="69" y="11"/>
                    <a:pt x="60" y="8"/>
                    <a:pt x="51" y="11"/>
                  </a:cubicBezTo>
                  <a:cubicBezTo>
                    <a:pt x="42" y="15"/>
                    <a:pt x="36" y="25"/>
                    <a:pt x="33" y="41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7" y="43"/>
                    <a:pt x="37" y="43"/>
                    <a:pt x="37" y="43"/>
                  </a:cubicBezTo>
                  <a:cubicBezTo>
                    <a:pt x="37" y="43"/>
                    <a:pt x="53" y="32"/>
                    <a:pt x="62" y="39"/>
                  </a:cubicBezTo>
                  <a:cubicBezTo>
                    <a:pt x="63" y="40"/>
                    <a:pt x="69" y="47"/>
                    <a:pt x="78" y="49"/>
                  </a:cubicBezTo>
                  <a:cubicBezTo>
                    <a:pt x="88" y="52"/>
                    <a:pt x="88" y="53"/>
                    <a:pt x="88" y="55"/>
                  </a:cubicBezTo>
                  <a:cubicBezTo>
                    <a:pt x="88" y="55"/>
                    <a:pt x="87" y="57"/>
                    <a:pt x="83" y="60"/>
                  </a:cubicBezTo>
                  <a:cubicBezTo>
                    <a:pt x="81" y="57"/>
                    <a:pt x="81" y="57"/>
                    <a:pt x="81" y="57"/>
                  </a:cubicBezTo>
                  <a:cubicBezTo>
                    <a:pt x="75" y="48"/>
                    <a:pt x="64" y="44"/>
                    <a:pt x="53" y="47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26" y="53"/>
                    <a:pt x="9" y="41"/>
                    <a:pt x="9" y="41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5" y="46"/>
                    <a:pt x="9" y="54"/>
                    <a:pt x="14" y="58"/>
                  </a:cubicBezTo>
                  <a:cubicBezTo>
                    <a:pt x="26" y="68"/>
                    <a:pt x="38" y="65"/>
                    <a:pt x="49" y="61"/>
                  </a:cubicBezTo>
                  <a:cubicBezTo>
                    <a:pt x="59" y="58"/>
                    <a:pt x="68" y="56"/>
                    <a:pt x="77" y="61"/>
                  </a:cubicBezTo>
                  <a:cubicBezTo>
                    <a:pt x="80" y="62"/>
                    <a:pt x="80" y="62"/>
                    <a:pt x="80" y="62"/>
                  </a:cubicBezTo>
                  <a:cubicBezTo>
                    <a:pt x="79" y="63"/>
                    <a:pt x="78" y="64"/>
                    <a:pt x="77" y="64"/>
                  </a:cubicBezTo>
                  <a:cubicBezTo>
                    <a:pt x="68" y="70"/>
                    <a:pt x="62" y="68"/>
                    <a:pt x="54" y="66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47" y="63"/>
                    <a:pt x="47" y="67"/>
                    <a:pt x="47" y="67"/>
                  </a:cubicBezTo>
                  <a:cubicBezTo>
                    <a:pt x="47" y="69"/>
                    <a:pt x="47" y="74"/>
                    <a:pt x="52" y="79"/>
                  </a:cubicBezTo>
                  <a:cubicBezTo>
                    <a:pt x="55" y="83"/>
                    <a:pt x="61" y="85"/>
                    <a:pt x="68" y="85"/>
                  </a:cubicBezTo>
                  <a:cubicBezTo>
                    <a:pt x="63" y="89"/>
                    <a:pt x="57" y="97"/>
                    <a:pt x="57" y="107"/>
                  </a:cubicBezTo>
                  <a:cubicBezTo>
                    <a:pt x="57" y="111"/>
                    <a:pt x="58" y="115"/>
                    <a:pt x="59" y="119"/>
                  </a:cubicBezTo>
                  <a:cubicBezTo>
                    <a:pt x="61" y="124"/>
                    <a:pt x="61" y="124"/>
                    <a:pt x="61" y="124"/>
                  </a:cubicBezTo>
                  <a:cubicBezTo>
                    <a:pt x="64" y="120"/>
                    <a:pt x="64" y="120"/>
                    <a:pt x="64" y="120"/>
                  </a:cubicBezTo>
                  <a:cubicBezTo>
                    <a:pt x="64" y="120"/>
                    <a:pt x="67" y="116"/>
                    <a:pt x="72" y="112"/>
                  </a:cubicBezTo>
                  <a:cubicBezTo>
                    <a:pt x="70" y="117"/>
                    <a:pt x="67" y="124"/>
                    <a:pt x="67" y="132"/>
                  </a:cubicBezTo>
                  <a:cubicBezTo>
                    <a:pt x="67" y="133"/>
                    <a:pt x="67" y="134"/>
                    <a:pt x="67" y="135"/>
                  </a:cubicBezTo>
                  <a:cubicBezTo>
                    <a:pt x="68" y="147"/>
                    <a:pt x="75" y="158"/>
                    <a:pt x="87" y="168"/>
                  </a:cubicBezTo>
                  <a:cubicBezTo>
                    <a:pt x="91" y="172"/>
                    <a:pt x="91" y="172"/>
                    <a:pt x="91" y="172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1" y="160"/>
                    <a:pt x="92" y="145"/>
                    <a:pt x="97" y="136"/>
                  </a:cubicBezTo>
                  <a:cubicBezTo>
                    <a:pt x="98" y="142"/>
                    <a:pt x="100" y="151"/>
                    <a:pt x="100" y="158"/>
                  </a:cubicBezTo>
                  <a:cubicBezTo>
                    <a:pt x="100" y="160"/>
                    <a:pt x="100" y="162"/>
                    <a:pt x="100" y="163"/>
                  </a:cubicBezTo>
                  <a:cubicBezTo>
                    <a:pt x="100" y="163"/>
                    <a:pt x="99" y="174"/>
                    <a:pt x="96" y="178"/>
                  </a:cubicBezTo>
                  <a:cubicBezTo>
                    <a:pt x="94" y="182"/>
                    <a:pt x="94" y="182"/>
                    <a:pt x="94" y="182"/>
                  </a:cubicBezTo>
                  <a:cubicBezTo>
                    <a:pt x="99" y="182"/>
                    <a:pt x="99" y="182"/>
                    <a:pt x="99" y="182"/>
                  </a:cubicBezTo>
                  <a:cubicBezTo>
                    <a:pt x="99" y="182"/>
                    <a:pt x="116" y="182"/>
                    <a:pt x="126" y="169"/>
                  </a:cubicBezTo>
                  <a:cubicBezTo>
                    <a:pt x="131" y="162"/>
                    <a:pt x="134" y="154"/>
                    <a:pt x="134" y="145"/>
                  </a:cubicBezTo>
                  <a:cubicBezTo>
                    <a:pt x="134" y="141"/>
                    <a:pt x="133" y="137"/>
                    <a:pt x="133" y="134"/>
                  </a:cubicBezTo>
                  <a:cubicBezTo>
                    <a:pt x="136" y="136"/>
                    <a:pt x="140" y="142"/>
                    <a:pt x="140" y="151"/>
                  </a:cubicBezTo>
                  <a:cubicBezTo>
                    <a:pt x="140" y="152"/>
                    <a:pt x="140" y="154"/>
                    <a:pt x="139" y="156"/>
                  </a:cubicBezTo>
                  <a:cubicBezTo>
                    <a:pt x="138" y="162"/>
                    <a:pt x="138" y="162"/>
                    <a:pt x="138" y="162"/>
                  </a:cubicBezTo>
                  <a:cubicBezTo>
                    <a:pt x="143" y="159"/>
                    <a:pt x="143" y="159"/>
                    <a:pt x="143" y="159"/>
                  </a:cubicBezTo>
                  <a:cubicBezTo>
                    <a:pt x="144" y="159"/>
                    <a:pt x="160" y="150"/>
                    <a:pt x="165" y="133"/>
                  </a:cubicBezTo>
                  <a:cubicBezTo>
                    <a:pt x="166" y="130"/>
                    <a:pt x="166" y="127"/>
                    <a:pt x="166" y="124"/>
                  </a:cubicBezTo>
                  <a:cubicBezTo>
                    <a:pt x="166" y="117"/>
                    <a:pt x="164" y="110"/>
                    <a:pt x="160" y="103"/>
                  </a:cubicBezTo>
                  <a:cubicBezTo>
                    <a:pt x="164" y="105"/>
                    <a:pt x="169" y="108"/>
                    <a:pt x="171" y="117"/>
                  </a:cubicBezTo>
                  <a:cubicBezTo>
                    <a:pt x="172" y="123"/>
                    <a:pt x="172" y="123"/>
                    <a:pt x="172" y="123"/>
                  </a:cubicBezTo>
                  <a:cubicBezTo>
                    <a:pt x="176" y="117"/>
                    <a:pt x="176" y="117"/>
                    <a:pt x="176" y="117"/>
                  </a:cubicBezTo>
                  <a:cubicBezTo>
                    <a:pt x="176" y="117"/>
                    <a:pt x="182" y="107"/>
                    <a:pt x="182" y="93"/>
                  </a:cubicBezTo>
                  <a:cubicBezTo>
                    <a:pt x="182" y="83"/>
                    <a:pt x="179" y="70"/>
                    <a:pt x="167" y="57"/>
                  </a:cubicBezTo>
                  <a:cubicBezTo>
                    <a:pt x="170" y="58"/>
                    <a:pt x="175" y="59"/>
                    <a:pt x="178" y="64"/>
                  </a:cubicBezTo>
                  <a:close/>
                  <a:moveTo>
                    <a:pt x="81" y="22"/>
                  </a:moveTo>
                  <a:cubicBezTo>
                    <a:pt x="82" y="24"/>
                    <a:pt x="84" y="26"/>
                    <a:pt x="86" y="26"/>
                  </a:cubicBezTo>
                  <a:cubicBezTo>
                    <a:pt x="89" y="26"/>
                    <a:pt x="91" y="24"/>
                    <a:pt x="91" y="21"/>
                  </a:cubicBezTo>
                  <a:cubicBezTo>
                    <a:pt x="92" y="21"/>
                    <a:pt x="94" y="21"/>
                    <a:pt x="94" y="21"/>
                  </a:cubicBezTo>
                  <a:cubicBezTo>
                    <a:pt x="94" y="22"/>
                    <a:pt x="94" y="22"/>
                    <a:pt x="94" y="23"/>
                  </a:cubicBezTo>
                  <a:cubicBezTo>
                    <a:pt x="91" y="30"/>
                    <a:pt x="86" y="29"/>
                    <a:pt x="85" y="29"/>
                  </a:cubicBezTo>
                  <a:cubicBezTo>
                    <a:pt x="81" y="28"/>
                    <a:pt x="79" y="25"/>
                    <a:pt x="78" y="22"/>
                  </a:cubicBezTo>
                  <a:cubicBezTo>
                    <a:pt x="79" y="22"/>
                    <a:pt x="80" y="22"/>
                    <a:pt x="81" y="22"/>
                  </a:cubicBezTo>
                  <a:close/>
                  <a:moveTo>
                    <a:pt x="48" y="56"/>
                  </a:moveTo>
                  <a:cubicBezTo>
                    <a:pt x="37" y="59"/>
                    <a:pt x="27" y="62"/>
                    <a:pt x="17" y="54"/>
                  </a:cubicBezTo>
                  <a:cubicBezTo>
                    <a:pt x="16" y="53"/>
                    <a:pt x="15" y="51"/>
                    <a:pt x="14" y="50"/>
                  </a:cubicBezTo>
                  <a:cubicBezTo>
                    <a:pt x="22" y="53"/>
                    <a:pt x="36" y="56"/>
                    <a:pt x="54" y="52"/>
                  </a:cubicBezTo>
                  <a:cubicBezTo>
                    <a:pt x="58" y="51"/>
                    <a:pt x="62" y="51"/>
                    <a:pt x="66" y="52"/>
                  </a:cubicBezTo>
                  <a:cubicBezTo>
                    <a:pt x="59" y="53"/>
                    <a:pt x="53" y="54"/>
                    <a:pt x="48" y="56"/>
                  </a:cubicBez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7" name="Freeform 53"/>
            <p:cNvSpPr>
              <a:spLocks/>
            </p:cNvSpPr>
            <p:nvPr userDrawn="1"/>
          </p:nvSpPr>
          <p:spPr bwMode="auto">
            <a:xfrm>
              <a:off x="4434" y="3908"/>
              <a:ext cx="95" cy="49"/>
            </a:xfrm>
            <a:custGeom>
              <a:avLst/>
              <a:gdLst/>
              <a:ahLst/>
              <a:cxnLst>
                <a:cxn ang="0">
                  <a:pos x="84" y="55"/>
                </a:cxn>
                <a:cxn ang="0">
                  <a:pos x="89" y="52"/>
                </a:cxn>
                <a:cxn ang="0">
                  <a:pos x="89" y="52"/>
                </a:cxn>
                <a:cxn ang="0">
                  <a:pos x="108" y="5"/>
                </a:cxn>
                <a:cxn ang="0">
                  <a:pos x="96" y="13"/>
                </a:cxn>
                <a:cxn ang="0">
                  <a:pos x="97" y="21"/>
                </a:cxn>
                <a:cxn ang="0">
                  <a:pos x="92" y="18"/>
                </a:cxn>
                <a:cxn ang="0">
                  <a:pos x="81" y="25"/>
                </a:cxn>
                <a:cxn ang="0">
                  <a:pos x="87" y="37"/>
                </a:cxn>
                <a:cxn ang="0">
                  <a:pos x="91" y="37"/>
                </a:cxn>
                <a:cxn ang="0">
                  <a:pos x="76" y="46"/>
                </a:cxn>
                <a:cxn ang="0">
                  <a:pos x="60" y="33"/>
                </a:cxn>
                <a:cxn ang="0">
                  <a:pos x="65" y="34"/>
                </a:cxn>
                <a:cxn ang="0">
                  <a:pos x="75" y="25"/>
                </a:cxn>
                <a:cxn ang="0">
                  <a:pos x="65" y="15"/>
                </a:cxn>
                <a:cxn ang="0">
                  <a:pos x="61" y="16"/>
                </a:cxn>
                <a:cxn ang="0">
                  <a:pos x="63" y="10"/>
                </a:cxn>
                <a:cxn ang="0">
                  <a:pos x="54" y="0"/>
                </a:cxn>
                <a:cxn ang="0">
                  <a:pos x="45" y="10"/>
                </a:cxn>
                <a:cxn ang="0">
                  <a:pos x="48" y="16"/>
                </a:cxn>
                <a:cxn ang="0">
                  <a:pos x="43" y="15"/>
                </a:cxn>
                <a:cxn ang="0">
                  <a:pos x="33" y="25"/>
                </a:cxn>
                <a:cxn ang="0">
                  <a:pos x="43" y="34"/>
                </a:cxn>
                <a:cxn ang="0">
                  <a:pos x="48" y="33"/>
                </a:cxn>
                <a:cxn ang="0">
                  <a:pos x="32" y="46"/>
                </a:cxn>
                <a:cxn ang="0">
                  <a:pos x="17" y="37"/>
                </a:cxn>
                <a:cxn ang="0">
                  <a:pos x="21" y="37"/>
                </a:cxn>
                <a:cxn ang="0">
                  <a:pos x="27" y="25"/>
                </a:cxn>
                <a:cxn ang="0">
                  <a:pos x="16" y="18"/>
                </a:cxn>
                <a:cxn ang="0">
                  <a:pos x="11" y="21"/>
                </a:cxn>
                <a:cxn ang="0">
                  <a:pos x="12" y="13"/>
                </a:cxn>
                <a:cxn ang="0">
                  <a:pos x="0" y="5"/>
                </a:cxn>
                <a:cxn ang="0">
                  <a:pos x="20" y="55"/>
                </a:cxn>
                <a:cxn ang="0">
                  <a:pos x="84" y="55"/>
                </a:cxn>
              </a:cxnLst>
              <a:rect l="0" t="0" r="r" b="b"/>
              <a:pathLst>
                <a:path w="108" h="55">
                  <a:moveTo>
                    <a:pt x="84" y="55"/>
                  </a:moveTo>
                  <a:cubicBezTo>
                    <a:pt x="85" y="55"/>
                    <a:pt x="88" y="53"/>
                    <a:pt x="89" y="52"/>
                  </a:cubicBezTo>
                  <a:cubicBezTo>
                    <a:pt x="89" y="52"/>
                    <a:pt x="89" y="52"/>
                    <a:pt x="89" y="52"/>
                  </a:cubicBezTo>
                  <a:cubicBezTo>
                    <a:pt x="108" y="5"/>
                    <a:pt x="108" y="5"/>
                    <a:pt x="108" y="5"/>
                  </a:cubicBezTo>
                  <a:cubicBezTo>
                    <a:pt x="103" y="4"/>
                    <a:pt x="97" y="8"/>
                    <a:pt x="96" y="13"/>
                  </a:cubicBezTo>
                  <a:cubicBezTo>
                    <a:pt x="95" y="16"/>
                    <a:pt x="96" y="19"/>
                    <a:pt x="97" y="21"/>
                  </a:cubicBezTo>
                  <a:cubicBezTo>
                    <a:pt x="96" y="20"/>
                    <a:pt x="94" y="19"/>
                    <a:pt x="92" y="18"/>
                  </a:cubicBezTo>
                  <a:cubicBezTo>
                    <a:pt x="87" y="17"/>
                    <a:pt x="82" y="20"/>
                    <a:pt x="81" y="25"/>
                  </a:cubicBezTo>
                  <a:cubicBezTo>
                    <a:pt x="80" y="31"/>
                    <a:pt x="82" y="35"/>
                    <a:pt x="87" y="37"/>
                  </a:cubicBezTo>
                  <a:cubicBezTo>
                    <a:pt x="89" y="37"/>
                    <a:pt x="89" y="37"/>
                    <a:pt x="91" y="37"/>
                  </a:cubicBezTo>
                  <a:cubicBezTo>
                    <a:pt x="88" y="43"/>
                    <a:pt x="83" y="46"/>
                    <a:pt x="76" y="46"/>
                  </a:cubicBezTo>
                  <a:cubicBezTo>
                    <a:pt x="69" y="46"/>
                    <a:pt x="63" y="38"/>
                    <a:pt x="60" y="33"/>
                  </a:cubicBezTo>
                  <a:cubicBezTo>
                    <a:pt x="60" y="33"/>
                    <a:pt x="63" y="34"/>
                    <a:pt x="65" y="34"/>
                  </a:cubicBezTo>
                  <a:cubicBezTo>
                    <a:pt x="71" y="34"/>
                    <a:pt x="75" y="30"/>
                    <a:pt x="75" y="25"/>
                  </a:cubicBezTo>
                  <a:cubicBezTo>
                    <a:pt x="75" y="19"/>
                    <a:pt x="71" y="15"/>
                    <a:pt x="65" y="15"/>
                  </a:cubicBezTo>
                  <a:cubicBezTo>
                    <a:pt x="64" y="15"/>
                    <a:pt x="62" y="16"/>
                    <a:pt x="61" y="16"/>
                  </a:cubicBezTo>
                  <a:cubicBezTo>
                    <a:pt x="62" y="15"/>
                    <a:pt x="63" y="12"/>
                    <a:pt x="63" y="10"/>
                  </a:cubicBezTo>
                  <a:cubicBezTo>
                    <a:pt x="63" y="4"/>
                    <a:pt x="59" y="0"/>
                    <a:pt x="54" y="0"/>
                  </a:cubicBezTo>
                  <a:cubicBezTo>
                    <a:pt x="49" y="0"/>
                    <a:pt x="45" y="4"/>
                    <a:pt x="45" y="10"/>
                  </a:cubicBezTo>
                  <a:cubicBezTo>
                    <a:pt x="45" y="12"/>
                    <a:pt x="46" y="15"/>
                    <a:pt x="48" y="16"/>
                  </a:cubicBezTo>
                  <a:cubicBezTo>
                    <a:pt x="46" y="16"/>
                    <a:pt x="45" y="15"/>
                    <a:pt x="43" y="15"/>
                  </a:cubicBezTo>
                  <a:cubicBezTo>
                    <a:pt x="38" y="15"/>
                    <a:pt x="33" y="19"/>
                    <a:pt x="33" y="25"/>
                  </a:cubicBezTo>
                  <a:cubicBezTo>
                    <a:pt x="33" y="30"/>
                    <a:pt x="38" y="34"/>
                    <a:pt x="43" y="34"/>
                  </a:cubicBezTo>
                  <a:cubicBezTo>
                    <a:pt x="45" y="34"/>
                    <a:pt x="47" y="34"/>
                    <a:pt x="48" y="33"/>
                  </a:cubicBezTo>
                  <a:cubicBezTo>
                    <a:pt x="45" y="38"/>
                    <a:pt x="39" y="46"/>
                    <a:pt x="32" y="46"/>
                  </a:cubicBezTo>
                  <a:cubicBezTo>
                    <a:pt x="25" y="46"/>
                    <a:pt x="20" y="43"/>
                    <a:pt x="17" y="37"/>
                  </a:cubicBezTo>
                  <a:cubicBezTo>
                    <a:pt x="19" y="37"/>
                    <a:pt x="19" y="37"/>
                    <a:pt x="21" y="37"/>
                  </a:cubicBezTo>
                  <a:cubicBezTo>
                    <a:pt x="26" y="35"/>
                    <a:pt x="28" y="31"/>
                    <a:pt x="27" y="25"/>
                  </a:cubicBezTo>
                  <a:cubicBezTo>
                    <a:pt x="26" y="20"/>
                    <a:pt x="21" y="17"/>
                    <a:pt x="16" y="18"/>
                  </a:cubicBezTo>
                  <a:cubicBezTo>
                    <a:pt x="14" y="19"/>
                    <a:pt x="12" y="20"/>
                    <a:pt x="11" y="21"/>
                  </a:cubicBezTo>
                  <a:cubicBezTo>
                    <a:pt x="13" y="19"/>
                    <a:pt x="13" y="16"/>
                    <a:pt x="12" y="13"/>
                  </a:cubicBezTo>
                  <a:cubicBezTo>
                    <a:pt x="11" y="8"/>
                    <a:pt x="5" y="4"/>
                    <a:pt x="0" y="5"/>
                  </a:cubicBezTo>
                  <a:cubicBezTo>
                    <a:pt x="20" y="55"/>
                    <a:pt x="20" y="55"/>
                    <a:pt x="20" y="55"/>
                  </a:cubicBezTo>
                  <a:cubicBezTo>
                    <a:pt x="84" y="55"/>
                    <a:pt x="84" y="55"/>
                    <a:pt x="84" y="55"/>
                  </a:cubicBezTo>
                  <a:close/>
                </a:path>
              </a:pathLst>
            </a:custGeom>
            <a:solidFill>
              <a:srgbClr val="CCA3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</p:grpSp>
      <p:sp>
        <p:nvSpPr>
          <p:cNvPr id="164881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noProof="0" smtClean="0"/>
              <a:t>Klikk for å redigere tittelstil</a:t>
            </a:r>
            <a:endParaRPr lang="en-GB" noProof="0" smtClean="0"/>
          </a:p>
        </p:txBody>
      </p:sp>
      <p:sp>
        <p:nvSpPr>
          <p:cNvPr id="164882" name="Rectangle 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nb-NO" noProof="0" smtClean="0"/>
              <a:t>Klikk for å redigere undertittelstil i malen</a:t>
            </a:r>
            <a:endParaRPr lang="en-GB" noProof="0" smtClean="0"/>
          </a:p>
        </p:txBody>
      </p:sp>
      <p:sp>
        <p:nvSpPr>
          <p:cNvPr id="164883" name="Text Box 19"/>
          <p:cNvSpPr txBox="1">
            <a:spLocks noChangeArrowheads="1"/>
          </p:cNvSpPr>
          <p:nvPr/>
        </p:nvSpPr>
        <p:spPr bwMode="auto">
          <a:xfrm>
            <a:off x="7380288" y="6453188"/>
            <a:ext cx="1333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200">
                <a:solidFill>
                  <a:schemeClr val="accent1"/>
                </a:solidFill>
              </a:rPr>
              <a:t>Norsk Scania 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913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53200" y="0"/>
            <a:ext cx="1979613" cy="5789613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11188" y="0"/>
            <a:ext cx="5789612" cy="5789613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379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301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9754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11188" y="1306513"/>
            <a:ext cx="3884612" cy="448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306513"/>
            <a:ext cx="3884613" cy="4483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024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388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045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78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5970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3284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0" y="893763"/>
            <a:ext cx="9144000" cy="50625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5954713"/>
            <a:ext cx="9144000" cy="9175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 sz="1800"/>
          </a:p>
        </p:txBody>
      </p:sp>
      <p:grpSp>
        <p:nvGrpSpPr>
          <p:cNvPr id="116740" name="Group 42"/>
          <p:cNvGrpSpPr>
            <a:grpSpLocks noChangeAspect="1"/>
          </p:cNvGrpSpPr>
          <p:nvPr/>
        </p:nvGrpSpPr>
        <p:grpSpPr bwMode="auto">
          <a:xfrm>
            <a:off x="6826250" y="6092825"/>
            <a:ext cx="2011363" cy="546100"/>
            <a:chOff x="4300" y="3838"/>
            <a:chExt cx="1267" cy="344"/>
          </a:xfrm>
        </p:grpSpPr>
        <p:sp>
          <p:nvSpPr>
            <p:cNvPr id="1065" name="AutoShape 41"/>
            <p:cNvSpPr>
              <a:spLocks noChangeAspect="1" noChangeArrowheads="1" noTextEdit="1"/>
            </p:cNvSpPr>
            <p:nvPr userDrawn="1"/>
          </p:nvSpPr>
          <p:spPr bwMode="auto">
            <a:xfrm>
              <a:off x="4300" y="3838"/>
              <a:ext cx="1267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67" name="Freeform 43"/>
            <p:cNvSpPr>
              <a:spLocks/>
            </p:cNvSpPr>
            <p:nvPr userDrawn="1"/>
          </p:nvSpPr>
          <p:spPr bwMode="auto">
            <a:xfrm>
              <a:off x="4302" y="3840"/>
              <a:ext cx="360" cy="340"/>
            </a:xfrm>
            <a:custGeom>
              <a:avLst/>
              <a:gdLst/>
              <a:ahLst/>
              <a:cxnLst>
                <a:cxn ang="0">
                  <a:pos x="106" y="30"/>
                </a:cxn>
                <a:cxn ang="0">
                  <a:pos x="78" y="23"/>
                </a:cxn>
                <a:cxn ang="0">
                  <a:pos x="70" y="21"/>
                </a:cxn>
                <a:cxn ang="0">
                  <a:pos x="64" y="27"/>
                </a:cxn>
                <a:cxn ang="0">
                  <a:pos x="2" y="134"/>
                </a:cxn>
                <a:cxn ang="0">
                  <a:pos x="0" y="142"/>
                </a:cxn>
                <a:cxn ang="0">
                  <a:pos x="6" y="148"/>
                </a:cxn>
                <a:cxn ang="0">
                  <a:pos x="25" y="169"/>
                </a:cxn>
                <a:cxn ang="0">
                  <a:pos x="24" y="180"/>
                </a:cxn>
                <a:cxn ang="0">
                  <a:pos x="53" y="277"/>
                </a:cxn>
                <a:cxn ang="0">
                  <a:pos x="124" y="341"/>
                </a:cxn>
                <a:cxn ang="0">
                  <a:pos x="133" y="368"/>
                </a:cxn>
                <a:cxn ang="0">
                  <a:pos x="135" y="376"/>
                </a:cxn>
                <a:cxn ang="0">
                  <a:pos x="143" y="379"/>
                </a:cxn>
                <a:cxn ang="0">
                  <a:pos x="205" y="388"/>
                </a:cxn>
                <a:cxn ang="0">
                  <a:pos x="267" y="379"/>
                </a:cxn>
                <a:cxn ang="0">
                  <a:pos x="275" y="376"/>
                </a:cxn>
                <a:cxn ang="0">
                  <a:pos x="277" y="368"/>
                </a:cxn>
                <a:cxn ang="0">
                  <a:pos x="286" y="341"/>
                </a:cxn>
                <a:cxn ang="0">
                  <a:pos x="357" y="277"/>
                </a:cxn>
                <a:cxn ang="0">
                  <a:pos x="385" y="180"/>
                </a:cxn>
                <a:cxn ang="0">
                  <a:pos x="385" y="169"/>
                </a:cxn>
                <a:cxn ang="0">
                  <a:pos x="404" y="148"/>
                </a:cxn>
                <a:cxn ang="0">
                  <a:pos x="410" y="142"/>
                </a:cxn>
                <a:cxn ang="0">
                  <a:pos x="408" y="134"/>
                </a:cxn>
                <a:cxn ang="0">
                  <a:pos x="347" y="28"/>
                </a:cxn>
                <a:cxn ang="0">
                  <a:pos x="340" y="22"/>
                </a:cxn>
                <a:cxn ang="0">
                  <a:pos x="332" y="24"/>
                </a:cxn>
                <a:cxn ang="0">
                  <a:pos x="305" y="30"/>
                </a:cxn>
                <a:cxn ang="0">
                  <a:pos x="205" y="0"/>
                </a:cxn>
                <a:cxn ang="0">
                  <a:pos x="106" y="30"/>
                </a:cxn>
              </a:cxnLst>
              <a:rect l="0" t="0" r="r" b="b"/>
              <a:pathLst>
                <a:path w="410" h="388">
                  <a:moveTo>
                    <a:pt x="106" y="30"/>
                  </a:moveTo>
                  <a:cubicBezTo>
                    <a:pt x="96" y="28"/>
                    <a:pt x="87" y="26"/>
                    <a:pt x="78" y="23"/>
                  </a:cubicBezTo>
                  <a:cubicBezTo>
                    <a:pt x="70" y="21"/>
                    <a:pt x="70" y="21"/>
                    <a:pt x="70" y="21"/>
                  </a:cubicBezTo>
                  <a:cubicBezTo>
                    <a:pt x="64" y="27"/>
                    <a:pt x="64" y="27"/>
                    <a:pt x="64" y="27"/>
                  </a:cubicBezTo>
                  <a:cubicBezTo>
                    <a:pt x="32" y="56"/>
                    <a:pt x="11" y="93"/>
                    <a:pt x="2" y="134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6" y="148"/>
                    <a:pt x="6" y="148"/>
                    <a:pt x="6" y="148"/>
                  </a:cubicBezTo>
                  <a:cubicBezTo>
                    <a:pt x="12" y="155"/>
                    <a:pt x="19" y="162"/>
                    <a:pt x="25" y="169"/>
                  </a:cubicBezTo>
                  <a:cubicBezTo>
                    <a:pt x="25" y="173"/>
                    <a:pt x="24" y="176"/>
                    <a:pt x="24" y="180"/>
                  </a:cubicBezTo>
                  <a:cubicBezTo>
                    <a:pt x="24" y="214"/>
                    <a:pt x="34" y="248"/>
                    <a:pt x="53" y="277"/>
                  </a:cubicBezTo>
                  <a:cubicBezTo>
                    <a:pt x="70" y="304"/>
                    <a:pt x="95" y="327"/>
                    <a:pt x="124" y="341"/>
                  </a:cubicBezTo>
                  <a:cubicBezTo>
                    <a:pt x="127" y="350"/>
                    <a:pt x="130" y="359"/>
                    <a:pt x="133" y="368"/>
                  </a:cubicBezTo>
                  <a:cubicBezTo>
                    <a:pt x="135" y="376"/>
                    <a:pt x="135" y="376"/>
                    <a:pt x="135" y="376"/>
                  </a:cubicBezTo>
                  <a:cubicBezTo>
                    <a:pt x="143" y="379"/>
                    <a:pt x="143" y="379"/>
                    <a:pt x="143" y="379"/>
                  </a:cubicBezTo>
                  <a:cubicBezTo>
                    <a:pt x="163" y="385"/>
                    <a:pt x="184" y="388"/>
                    <a:pt x="205" y="388"/>
                  </a:cubicBezTo>
                  <a:cubicBezTo>
                    <a:pt x="226" y="388"/>
                    <a:pt x="247" y="385"/>
                    <a:pt x="267" y="379"/>
                  </a:cubicBezTo>
                  <a:cubicBezTo>
                    <a:pt x="267" y="379"/>
                    <a:pt x="275" y="376"/>
                    <a:pt x="275" y="376"/>
                  </a:cubicBezTo>
                  <a:cubicBezTo>
                    <a:pt x="277" y="368"/>
                    <a:pt x="277" y="368"/>
                    <a:pt x="277" y="368"/>
                  </a:cubicBezTo>
                  <a:cubicBezTo>
                    <a:pt x="280" y="359"/>
                    <a:pt x="283" y="350"/>
                    <a:pt x="286" y="341"/>
                  </a:cubicBezTo>
                  <a:cubicBezTo>
                    <a:pt x="315" y="326"/>
                    <a:pt x="339" y="304"/>
                    <a:pt x="357" y="277"/>
                  </a:cubicBezTo>
                  <a:cubicBezTo>
                    <a:pt x="375" y="248"/>
                    <a:pt x="385" y="214"/>
                    <a:pt x="385" y="180"/>
                  </a:cubicBezTo>
                  <a:cubicBezTo>
                    <a:pt x="385" y="176"/>
                    <a:pt x="385" y="173"/>
                    <a:pt x="385" y="169"/>
                  </a:cubicBezTo>
                  <a:cubicBezTo>
                    <a:pt x="391" y="162"/>
                    <a:pt x="397" y="155"/>
                    <a:pt x="404" y="148"/>
                  </a:cubicBezTo>
                  <a:cubicBezTo>
                    <a:pt x="410" y="142"/>
                    <a:pt x="410" y="142"/>
                    <a:pt x="410" y="142"/>
                  </a:cubicBezTo>
                  <a:cubicBezTo>
                    <a:pt x="408" y="134"/>
                    <a:pt x="408" y="134"/>
                    <a:pt x="408" y="134"/>
                  </a:cubicBezTo>
                  <a:cubicBezTo>
                    <a:pt x="398" y="93"/>
                    <a:pt x="377" y="56"/>
                    <a:pt x="347" y="28"/>
                  </a:cubicBezTo>
                  <a:cubicBezTo>
                    <a:pt x="340" y="22"/>
                    <a:pt x="340" y="22"/>
                    <a:pt x="340" y="22"/>
                  </a:cubicBezTo>
                  <a:cubicBezTo>
                    <a:pt x="332" y="24"/>
                    <a:pt x="332" y="24"/>
                    <a:pt x="332" y="24"/>
                  </a:cubicBezTo>
                  <a:cubicBezTo>
                    <a:pt x="323" y="26"/>
                    <a:pt x="314" y="28"/>
                    <a:pt x="305" y="30"/>
                  </a:cubicBezTo>
                  <a:cubicBezTo>
                    <a:pt x="275" y="10"/>
                    <a:pt x="241" y="0"/>
                    <a:pt x="205" y="0"/>
                  </a:cubicBezTo>
                  <a:cubicBezTo>
                    <a:pt x="169" y="0"/>
                    <a:pt x="135" y="10"/>
                    <a:pt x="106" y="3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68" name="Freeform 44"/>
            <p:cNvSpPr>
              <a:spLocks/>
            </p:cNvSpPr>
            <p:nvPr userDrawn="1"/>
          </p:nvSpPr>
          <p:spPr bwMode="auto">
            <a:xfrm>
              <a:off x="4307" y="3844"/>
              <a:ext cx="349" cy="332"/>
            </a:xfrm>
            <a:custGeom>
              <a:avLst/>
              <a:gdLst/>
              <a:ahLst/>
              <a:cxnLst>
                <a:cxn ang="0">
                  <a:pos x="398" y="136"/>
                </a:cxn>
                <a:cxn ang="0">
                  <a:pos x="397" y="130"/>
                </a:cxn>
                <a:cxn ang="0">
                  <a:pos x="337" y="26"/>
                </a:cxn>
                <a:cxn ang="0">
                  <a:pos x="333" y="22"/>
                </a:cxn>
                <a:cxn ang="0">
                  <a:pos x="327" y="24"/>
                </a:cxn>
                <a:cxn ang="0">
                  <a:pos x="298" y="30"/>
                </a:cxn>
                <a:cxn ang="0">
                  <a:pos x="199" y="0"/>
                </a:cxn>
                <a:cxn ang="0">
                  <a:pos x="101" y="30"/>
                </a:cxn>
                <a:cxn ang="0">
                  <a:pos x="71" y="23"/>
                </a:cxn>
                <a:cxn ang="0">
                  <a:pos x="65" y="22"/>
                </a:cxn>
                <a:cxn ang="0">
                  <a:pos x="61" y="26"/>
                </a:cxn>
                <a:cxn ang="0">
                  <a:pos x="1" y="130"/>
                </a:cxn>
                <a:cxn ang="0">
                  <a:pos x="0" y="136"/>
                </a:cxn>
                <a:cxn ang="0">
                  <a:pos x="4" y="140"/>
                </a:cxn>
                <a:cxn ang="0">
                  <a:pos x="24" y="162"/>
                </a:cxn>
                <a:cxn ang="0">
                  <a:pos x="24" y="175"/>
                </a:cxn>
                <a:cxn ang="0">
                  <a:pos x="122" y="333"/>
                </a:cxn>
                <a:cxn ang="0">
                  <a:pos x="132" y="362"/>
                </a:cxn>
                <a:cxn ang="0">
                  <a:pos x="133" y="367"/>
                </a:cxn>
                <a:cxn ang="0">
                  <a:pos x="139" y="369"/>
                </a:cxn>
                <a:cxn ang="0">
                  <a:pos x="199" y="378"/>
                </a:cxn>
                <a:cxn ang="0">
                  <a:pos x="259" y="369"/>
                </a:cxn>
                <a:cxn ang="0">
                  <a:pos x="265" y="367"/>
                </a:cxn>
                <a:cxn ang="0">
                  <a:pos x="266" y="362"/>
                </a:cxn>
                <a:cxn ang="0">
                  <a:pos x="275" y="333"/>
                </a:cxn>
                <a:cxn ang="0">
                  <a:pos x="374" y="175"/>
                </a:cxn>
                <a:cxn ang="0">
                  <a:pos x="374" y="162"/>
                </a:cxn>
                <a:cxn ang="0">
                  <a:pos x="394" y="140"/>
                </a:cxn>
                <a:cxn ang="0">
                  <a:pos x="398" y="136"/>
                </a:cxn>
              </a:cxnLst>
              <a:rect l="0" t="0" r="r" b="b"/>
              <a:pathLst>
                <a:path w="398" h="378">
                  <a:moveTo>
                    <a:pt x="398" y="136"/>
                  </a:moveTo>
                  <a:cubicBezTo>
                    <a:pt x="397" y="130"/>
                    <a:pt x="397" y="130"/>
                    <a:pt x="397" y="130"/>
                  </a:cubicBezTo>
                  <a:cubicBezTo>
                    <a:pt x="388" y="90"/>
                    <a:pt x="367" y="54"/>
                    <a:pt x="337" y="26"/>
                  </a:cubicBezTo>
                  <a:cubicBezTo>
                    <a:pt x="333" y="22"/>
                    <a:pt x="333" y="22"/>
                    <a:pt x="333" y="22"/>
                  </a:cubicBezTo>
                  <a:cubicBezTo>
                    <a:pt x="327" y="24"/>
                    <a:pt x="327" y="24"/>
                    <a:pt x="327" y="24"/>
                  </a:cubicBezTo>
                  <a:cubicBezTo>
                    <a:pt x="317" y="26"/>
                    <a:pt x="308" y="28"/>
                    <a:pt x="298" y="30"/>
                  </a:cubicBezTo>
                  <a:cubicBezTo>
                    <a:pt x="269" y="11"/>
                    <a:pt x="235" y="0"/>
                    <a:pt x="199" y="0"/>
                  </a:cubicBezTo>
                  <a:cubicBezTo>
                    <a:pt x="162" y="0"/>
                    <a:pt x="129" y="11"/>
                    <a:pt x="101" y="30"/>
                  </a:cubicBezTo>
                  <a:cubicBezTo>
                    <a:pt x="91" y="28"/>
                    <a:pt x="81" y="26"/>
                    <a:pt x="71" y="23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1" y="26"/>
                    <a:pt x="61" y="26"/>
                    <a:pt x="61" y="26"/>
                  </a:cubicBezTo>
                  <a:cubicBezTo>
                    <a:pt x="31" y="54"/>
                    <a:pt x="10" y="90"/>
                    <a:pt x="1" y="130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4" y="140"/>
                    <a:pt x="4" y="140"/>
                    <a:pt x="4" y="140"/>
                  </a:cubicBezTo>
                  <a:cubicBezTo>
                    <a:pt x="11" y="147"/>
                    <a:pt x="17" y="155"/>
                    <a:pt x="24" y="162"/>
                  </a:cubicBezTo>
                  <a:cubicBezTo>
                    <a:pt x="24" y="167"/>
                    <a:pt x="24" y="171"/>
                    <a:pt x="24" y="175"/>
                  </a:cubicBezTo>
                  <a:cubicBezTo>
                    <a:pt x="24" y="244"/>
                    <a:pt x="64" y="304"/>
                    <a:pt x="122" y="333"/>
                  </a:cubicBezTo>
                  <a:cubicBezTo>
                    <a:pt x="126" y="342"/>
                    <a:pt x="129" y="352"/>
                    <a:pt x="132" y="362"/>
                  </a:cubicBezTo>
                  <a:cubicBezTo>
                    <a:pt x="133" y="367"/>
                    <a:pt x="133" y="367"/>
                    <a:pt x="133" y="367"/>
                  </a:cubicBezTo>
                  <a:cubicBezTo>
                    <a:pt x="139" y="369"/>
                    <a:pt x="139" y="369"/>
                    <a:pt x="139" y="369"/>
                  </a:cubicBezTo>
                  <a:cubicBezTo>
                    <a:pt x="158" y="375"/>
                    <a:pt x="179" y="378"/>
                    <a:pt x="199" y="378"/>
                  </a:cubicBezTo>
                  <a:cubicBezTo>
                    <a:pt x="220" y="378"/>
                    <a:pt x="240" y="375"/>
                    <a:pt x="259" y="369"/>
                  </a:cubicBezTo>
                  <a:cubicBezTo>
                    <a:pt x="265" y="367"/>
                    <a:pt x="265" y="367"/>
                    <a:pt x="265" y="367"/>
                  </a:cubicBezTo>
                  <a:cubicBezTo>
                    <a:pt x="266" y="362"/>
                    <a:pt x="266" y="362"/>
                    <a:pt x="266" y="362"/>
                  </a:cubicBezTo>
                  <a:cubicBezTo>
                    <a:pt x="269" y="352"/>
                    <a:pt x="272" y="342"/>
                    <a:pt x="275" y="333"/>
                  </a:cubicBezTo>
                  <a:cubicBezTo>
                    <a:pt x="334" y="304"/>
                    <a:pt x="374" y="244"/>
                    <a:pt x="374" y="175"/>
                  </a:cubicBezTo>
                  <a:cubicBezTo>
                    <a:pt x="374" y="171"/>
                    <a:pt x="374" y="166"/>
                    <a:pt x="374" y="162"/>
                  </a:cubicBezTo>
                  <a:cubicBezTo>
                    <a:pt x="380" y="155"/>
                    <a:pt x="387" y="147"/>
                    <a:pt x="394" y="140"/>
                  </a:cubicBezTo>
                  <a:lnTo>
                    <a:pt x="398" y="136"/>
                  </a:lnTo>
                  <a:close/>
                </a:path>
              </a:pathLst>
            </a:custGeom>
            <a:solidFill>
              <a:srgbClr val="0514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69" name="Freeform 45"/>
            <p:cNvSpPr>
              <a:spLocks noEditPoints="1"/>
            </p:cNvSpPr>
            <p:nvPr userDrawn="1"/>
          </p:nvSpPr>
          <p:spPr bwMode="auto">
            <a:xfrm>
              <a:off x="4688" y="3939"/>
              <a:ext cx="877" cy="141"/>
            </a:xfrm>
            <a:custGeom>
              <a:avLst/>
              <a:gdLst/>
              <a:ahLst/>
              <a:cxnLst>
                <a:cxn ang="0">
                  <a:pos x="917" y="97"/>
                </a:cxn>
                <a:cxn ang="0">
                  <a:pos x="874" y="97"/>
                </a:cxn>
                <a:cxn ang="0">
                  <a:pos x="804" y="119"/>
                </a:cxn>
                <a:cxn ang="0">
                  <a:pos x="938" y="5"/>
                </a:cxn>
                <a:cxn ang="0">
                  <a:pos x="943" y="159"/>
                </a:cxn>
                <a:cxn ang="0">
                  <a:pos x="858" y="135"/>
                </a:cxn>
                <a:cxn ang="0">
                  <a:pos x="745" y="159"/>
                </a:cxn>
                <a:cxn ang="0">
                  <a:pos x="804" y="5"/>
                </a:cxn>
                <a:cxn ang="0">
                  <a:pos x="469" y="97"/>
                </a:cxn>
                <a:cxn ang="0">
                  <a:pos x="425" y="97"/>
                </a:cxn>
                <a:cxn ang="0">
                  <a:pos x="490" y="5"/>
                </a:cxn>
                <a:cxn ang="0">
                  <a:pos x="537" y="5"/>
                </a:cxn>
                <a:cxn ang="0">
                  <a:pos x="675" y="88"/>
                </a:cxn>
                <a:cxn ang="0">
                  <a:pos x="732" y="5"/>
                </a:cxn>
                <a:cxn ang="0">
                  <a:pos x="663" y="158"/>
                </a:cxn>
                <a:cxn ang="0">
                  <a:pos x="593" y="158"/>
                </a:cxn>
                <a:cxn ang="0">
                  <a:pos x="485" y="135"/>
                </a:cxn>
                <a:cxn ang="0">
                  <a:pos x="399" y="159"/>
                </a:cxn>
                <a:cxn ang="0">
                  <a:pos x="348" y="143"/>
                </a:cxn>
                <a:cxn ang="0">
                  <a:pos x="191" y="118"/>
                </a:cxn>
                <a:cxn ang="0">
                  <a:pos x="0" y="110"/>
                </a:cxn>
                <a:cxn ang="0">
                  <a:pos x="67" y="108"/>
                </a:cxn>
                <a:cxn ang="0">
                  <a:pos x="123" y="113"/>
                </a:cxn>
                <a:cxn ang="0">
                  <a:pos x="71" y="97"/>
                </a:cxn>
                <a:cxn ang="0">
                  <a:pos x="98" y="0"/>
                </a:cxn>
                <a:cxn ang="0">
                  <a:pos x="184" y="51"/>
                </a:cxn>
                <a:cxn ang="0">
                  <a:pos x="95" y="29"/>
                </a:cxn>
                <a:cxn ang="0">
                  <a:pos x="94" y="58"/>
                </a:cxn>
                <a:cxn ang="0">
                  <a:pos x="150" y="60"/>
                </a:cxn>
                <a:cxn ang="0">
                  <a:pos x="279" y="0"/>
                </a:cxn>
                <a:cxn ang="0">
                  <a:pos x="373" y="63"/>
                </a:cxn>
                <a:cxn ang="0">
                  <a:pos x="278" y="37"/>
                </a:cxn>
                <a:cxn ang="0">
                  <a:pos x="279" y="124"/>
                </a:cxn>
                <a:cxn ang="0">
                  <a:pos x="367" y="96"/>
                </a:cxn>
              </a:cxnLst>
              <a:rect l="0" t="0" r="r" b="b"/>
              <a:pathLst>
                <a:path w="1000" h="161">
                  <a:moveTo>
                    <a:pt x="874" y="97"/>
                  </a:moveTo>
                  <a:cubicBezTo>
                    <a:pt x="917" y="97"/>
                    <a:pt x="917" y="97"/>
                    <a:pt x="917" y="97"/>
                  </a:cubicBezTo>
                  <a:cubicBezTo>
                    <a:pt x="894" y="46"/>
                    <a:pt x="894" y="46"/>
                    <a:pt x="894" y="46"/>
                  </a:cubicBezTo>
                  <a:lnTo>
                    <a:pt x="874" y="97"/>
                  </a:lnTo>
                  <a:close/>
                  <a:moveTo>
                    <a:pt x="804" y="5"/>
                  </a:moveTo>
                  <a:cubicBezTo>
                    <a:pt x="804" y="119"/>
                    <a:pt x="804" y="119"/>
                    <a:pt x="804" y="119"/>
                  </a:cubicBezTo>
                  <a:cubicBezTo>
                    <a:pt x="850" y="5"/>
                    <a:pt x="850" y="5"/>
                    <a:pt x="850" y="5"/>
                  </a:cubicBezTo>
                  <a:cubicBezTo>
                    <a:pt x="938" y="5"/>
                    <a:pt x="938" y="5"/>
                    <a:pt x="938" y="5"/>
                  </a:cubicBezTo>
                  <a:cubicBezTo>
                    <a:pt x="1000" y="159"/>
                    <a:pt x="1000" y="159"/>
                    <a:pt x="1000" y="159"/>
                  </a:cubicBezTo>
                  <a:cubicBezTo>
                    <a:pt x="943" y="159"/>
                    <a:pt x="943" y="159"/>
                    <a:pt x="943" y="159"/>
                  </a:cubicBezTo>
                  <a:cubicBezTo>
                    <a:pt x="932" y="135"/>
                    <a:pt x="932" y="135"/>
                    <a:pt x="932" y="135"/>
                  </a:cubicBezTo>
                  <a:cubicBezTo>
                    <a:pt x="858" y="135"/>
                    <a:pt x="858" y="135"/>
                    <a:pt x="858" y="135"/>
                  </a:cubicBezTo>
                  <a:cubicBezTo>
                    <a:pt x="849" y="159"/>
                    <a:pt x="849" y="159"/>
                    <a:pt x="849" y="159"/>
                  </a:cubicBezTo>
                  <a:cubicBezTo>
                    <a:pt x="745" y="159"/>
                    <a:pt x="745" y="159"/>
                    <a:pt x="745" y="159"/>
                  </a:cubicBezTo>
                  <a:cubicBezTo>
                    <a:pt x="745" y="5"/>
                    <a:pt x="745" y="5"/>
                    <a:pt x="745" y="5"/>
                  </a:cubicBezTo>
                  <a:lnTo>
                    <a:pt x="804" y="5"/>
                  </a:lnTo>
                  <a:close/>
                  <a:moveTo>
                    <a:pt x="425" y="97"/>
                  </a:moveTo>
                  <a:cubicBezTo>
                    <a:pt x="469" y="97"/>
                    <a:pt x="469" y="97"/>
                    <a:pt x="469" y="97"/>
                  </a:cubicBezTo>
                  <a:cubicBezTo>
                    <a:pt x="446" y="44"/>
                    <a:pt x="446" y="44"/>
                    <a:pt x="446" y="44"/>
                  </a:cubicBezTo>
                  <a:lnTo>
                    <a:pt x="425" y="97"/>
                  </a:lnTo>
                  <a:close/>
                  <a:moveTo>
                    <a:pt x="403" y="5"/>
                  </a:moveTo>
                  <a:cubicBezTo>
                    <a:pt x="490" y="5"/>
                    <a:pt x="490" y="5"/>
                    <a:pt x="490" y="5"/>
                  </a:cubicBezTo>
                  <a:cubicBezTo>
                    <a:pt x="537" y="119"/>
                    <a:pt x="537" y="119"/>
                    <a:pt x="537" y="119"/>
                  </a:cubicBezTo>
                  <a:cubicBezTo>
                    <a:pt x="537" y="5"/>
                    <a:pt x="537" y="5"/>
                    <a:pt x="537" y="5"/>
                  </a:cubicBezTo>
                  <a:cubicBezTo>
                    <a:pt x="613" y="5"/>
                    <a:pt x="613" y="5"/>
                    <a:pt x="613" y="5"/>
                  </a:cubicBezTo>
                  <a:cubicBezTo>
                    <a:pt x="675" y="88"/>
                    <a:pt x="675" y="88"/>
                    <a:pt x="675" y="88"/>
                  </a:cubicBezTo>
                  <a:cubicBezTo>
                    <a:pt x="675" y="5"/>
                    <a:pt x="675" y="5"/>
                    <a:pt x="675" y="5"/>
                  </a:cubicBezTo>
                  <a:cubicBezTo>
                    <a:pt x="732" y="5"/>
                    <a:pt x="732" y="5"/>
                    <a:pt x="732" y="5"/>
                  </a:cubicBezTo>
                  <a:cubicBezTo>
                    <a:pt x="732" y="158"/>
                    <a:pt x="732" y="158"/>
                    <a:pt x="732" y="158"/>
                  </a:cubicBezTo>
                  <a:cubicBezTo>
                    <a:pt x="663" y="158"/>
                    <a:pt x="663" y="158"/>
                    <a:pt x="663" y="158"/>
                  </a:cubicBezTo>
                  <a:cubicBezTo>
                    <a:pt x="593" y="67"/>
                    <a:pt x="593" y="67"/>
                    <a:pt x="593" y="67"/>
                  </a:cubicBezTo>
                  <a:cubicBezTo>
                    <a:pt x="593" y="158"/>
                    <a:pt x="593" y="158"/>
                    <a:pt x="593" y="158"/>
                  </a:cubicBezTo>
                  <a:cubicBezTo>
                    <a:pt x="495" y="158"/>
                    <a:pt x="495" y="158"/>
                    <a:pt x="495" y="158"/>
                  </a:cubicBezTo>
                  <a:cubicBezTo>
                    <a:pt x="485" y="135"/>
                    <a:pt x="485" y="135"/>
                    <a:pt x="485" y="135"/>
                  </a:cubicBezTo>
                  <a:cubicBezTo>
                    <a:pt x="409" y="135"/>
                    <a:pt x="409" y="135"/>
                    <a:pt x="409" y="135"/>
                  </a:cubicBezTo>
                  <a:cubicBezTo>
                    <a:pt x="399" y="159"/>
                    <a:pt x="399" y="159"/>
                    <a:pt x="399" y="159"/>
                  </a:cubicBezTo>
                  <a:cubicBezTo>
                    <a:pt x="342" y="159"/>
                    <a:pt x="342" y="159"/>
                    <a:pt x="342" y="159"/>
                  </a:cubicBezTo>
                  <a:cubicBezTo>
                    <a:pt x="348" y="143"/>
                    <a:pt x="348" y="143"/>
                    <a:pt x="348" y="143"/>
                  </a:cubicBezTo>
                  <a:cubicBezTo>
                    <a:pt x="328" y="157"/>
                    <a:pt x="312" y="161"/>
                    <a:pt x="282" y="161"/>
                  </a:cubicBezTo>
                  <a:cubicBezTo>
                    <a:pt x="234" y="161"/>
                    <a:pt x="210" y="150"/>
                    <a:pt x="191" y="118"/>
                  </a:cubicBezTo>
                  <a:cubicBezTo>
                    <a:pt x="182" y="148"/>
                    <a:pt x="153" y="161"/>
                    <a:pt x="94" y="161"/>
                  </a:cubicBezTo>
                  <a:cubicBezTo>
                    <a:pt x="33" y="161"/>
                    <a:pt x="0" y="143"/>
                    <a:pt x="0" y="110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67" y="108"/>
                    <a:pt x="67" y="108"/>
                    <a:pt x="67" y="108"/>
                  </a:cubicBezTo>
                  <a:cubicBezTo>
                    <a:pt x="67" y="122"/>
                    <a:pt x="78" y="129"/>
                    <a:pt x="99" y="129"/>
                  </a:cubicBezTo>
                  <a:cubicBezTo>
                    <a:pt x="111" y="129"/>
                    <a:pt x="123" y="121"/>
                    <a:pt x="123" y="113"/>
                  </a:cubicBezTo>
                  <a:cubicBezTo>
                    <a:pt x="123" y="103"/>
                    <a:pt x="115" y="99"/>
                    <a:pt x="96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28" y="96"/>
                    <a:pt x="6" y="80"/>
                    <a:pt x="6" y="51"/>
                  </a:cubicBezTo>
                  <a:cubicBezTo>
                    <a:pt x="6" y="17"/>
                    <a:pt x="36" y="0"/>
                    <a:pt x="98" y="0"/>
                  </a:cubicBezTo>
                  <a:cubicBezTo>
                    <a:pt x="154" y="0"/>
                    <a:pt x="184" y="18"/>
                    <a:pt x="184" y="49"/>
                  </a:cubicBezTo>
                  <a:cubicBezTo>
                    <a:pt x="184" y="51"/>
                    <a:pt x="184" y="51"/>
                    <a:pt x="184" y="51"/>
                  </a:cubicBezTo>
                  <a:cubicBezTo>
                    <a:pt x="119" y="51"/>
                    <a:pt x="119" y="51"/>
                    <a:pt x="119" y="51"/>
                  </a:cubicBezTo>
                  <a:cubicBezTo>
                    <a:pt x="119" y="35"/>
                    <a:pt x="112" y="29"/>
                    <a:pt x="95" y="29"/>
                  </a:cubicBezTo>
                  <a:cubicBezTo>
                    <a:pt x="79" y="29"/>
                    <a:pt x="71" y="34"/>
                    <a:pt x="71" y="44"/>
                  </a:cubicBezTo>
                  <a:cubicBezTo>
                    <a:pt x="71" y="52"/>
                    <a:pt x="79" y="57"/>
                    <a:pt x="94" y="58"/>
                  </a:cubicBezTo>
                  <a:cubicBezTo>
                    <a:pt x="127" y="58"/>
                    <a:pt x="127" y="58"/>
                    <a:pt x="127" y="58"/>
                  </a:cubicBezTo>
                  <a:cubicBezTo>
                    <a:pt x="150" y="60"/>
                    <a:pt x="150" y="60"/>
                    <a:pt x="150" y="60"/>
                  </a:cubicBezTo>
                  <a:cubicBezTo>
                    <a:pt x="161" y="61"/>
                    <a:pt x="176" y="69"/>
                    <a:pt x="184" y="78"/>
                  </a:cubicBezTo>
                  <a:cubicBezTo>
                    <a:pt x="189" y="24"/>
                    <a:pt x="218" y="0"/>
                    <a:pt x="279" y="0"/>
                  </a:cubicBezTo>
                  <a:cubicBezTo>
                    <a:pt x="336" y="0"/>
                    <a:pt x="373" y="24"/>
                    <a:pt x="373" y="61"/>
                  </a:cubicBezTo>
                  <a:cubicBezTo>
                    <a:pt x="373" y="63"/>
                    <a:pt x="373" y="63"/>
                    <a:pt x="373" y="63"/>
                  </a:cubicBezTo>
                  <a:cubicBezTo>
                    <a:pt x="312" y="63"/>
                    <a:pt x="312" y="63"/>
                    <a:pt x="312" y="63"/>
                  </a:cubicBezTo>
                  <a:cubicBezTo>
                    <a:pt x="308" y="46"/>
                    <a:pt x="297" y="37"/>
                    <a:pt x="278" y="37"/>
                  </a:cubicBezTo>
                  <a:cubicBezTo>
                    <a:pt x="255" y="37"/>
                    <a:pt x="243" y="53"/>
                    <a:pt x="243" y="84"/>
                  </a:cubicBezTo>
                  <a:cubicBezTo>
                    <a:pt x="243" y="108"/>
                    <a:pt x="257" y="124"/>
                    <a:pt x="279" y="124"/>
                  </a:cubicBezTo>
                  <a:cubicBezTo>
                    <a:pt x="297" y="124"/>
                    <a:pt x="308" y="115"/>
                    <a:pt x="312" y="96"/>
                  </a:cubicBezTo>
                  <a:cubicBezTo>
                    <a:pt x="367" y="96"/>
                    <a:pt x="367" y="96"/>
                    <a:pt x="367" y="96"/>
                  </a:cubicBezTo>
                  <a:lnTo>
                    <a:pt x="403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0" name="Freeform 46"/>
            <p:cNvSpPr>
              <a:spLocks/>
            </p:cNvSpPr>
            <p:nvPr userDrawn="1"/>
          </p:nvSpPr>
          <p:spPr bwMode="auto">
            <a:xfrm>
              <a:off x="4390" y="3987"/>
              <a:ext cx="63" cy="27"/>
            </a:xfrm>
            <a:custGeom>
              <a:avLst/>
              <a:gdLst/>
              <a:ahLst/>
              <a:cxnLst>
                <a:cxn ang="0">
                  <a:pos x="46" y="6"/>
                </a:cxn>
                <a:cxn ang="0">
                  <a:pos x="71" y="15"/>
                </a:cxn>
                <a:cxn ang="0">
                  <a:pos x="9" y="13"/>
                </a:cxn>
                <a:cxn ang="0">
                  <a:pos x="0" y="0"/>
                </a:cxn>
                <a:cxn ang="0">
                  <a:pos x="46" y="6"/>
                </a:cxn>
              </a:cxnLst>
              <a:rect l="0" t="0" r="r" b="b"/>
              <a:pathLst>
                <a:path w="71" h="30">
                  <a:moveTo>
                    <a:pt x="46" y="6"/>
                  </a:moveTo>
                  <a:cubicBezTo>
                    <a:pt x="56" y="4"/>
                    <a:pt x="66" y="7"/>
                    <a:pt x="71" y="15"/>
                  </a:cubicBezTo>
                  <a:cubicBezTo>
                    <a:pt x="49" y="4"/>
                    <a:pt x="29" y="30"/>
                    <a:pt x="9" y="13"/>
                  </a:cubicBezTo>
                  <a:cubicBezTo>
                    <a:pt x="5" y="10"/>
                    <a:pt x="2" y="3"/>
                    <a:pt x="0" y="0"/>
                  </a:cubicBezTo>
                  <a:cubicBezTo>
                    <a:pt x="0" y="0"/>
                    <a:pt x="18" y="14"/>
                    <a:pt x="46" y="6"/>
                  </a:cubicBezTo>
                  <a:close/>
                </a:path>
              </a:pathLst>
            </a:custGeom>
            <a:solidFill>
              <a:srgbClr val="D400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1" name="Freeform 47"/>
            <p:cNvSpPr>
              <a:spLocks/>
            </p:cNvSpPr>
            <p:nvPr userDrawn="1"/>
          </p:nvSpPr>
          <p:spPr bwMode="auto">
            <a:xfrm>
              <a:off x="4415" y="3947"/>
              <a:ext cx="139" cy="160"/>
            </a:xfrm>
            <a:custGeom>
              <a:avLst/>
              <a:gdLst/>
              <a:ahLst/>
              <a:cxnLst>
                <a:cxn ang="0">
                  <a:pos x="125" y="58"/>
                </a:cxn>
                <a:cxn ang="0">
                  <a:pos x="145" y="65"/>
                </a:cxn>
                <a:cxn ang="0">
                  <a:pos x="121" y="30"/>
                </a:cxn>
                <a:cxn ang="0">
                  <a:pos x="120" y="29"/>
                </a:cxn>
                <a:cxn ang="0">
                  <a:pos x="132" y="7"/>
                </a:cxn>
                <a:cxn ang="0">
                  <a:pos x="112" y="11"/>
                </a:cxn>
                <a:cxn ang="0">
                  <a:pos x="50" y="11"/>
                </a:cxn>
                <a:cxn ang="0">
                  <a:pos x="50" y="11"/>
                </a:cxn>
                <a:cxn ang="0">
                  <a:pos x="46" y="11"/>
                </a:cxn>
                <a:cxn ang="0">
                  <a:pos x="46" y="11"/>
                </a:cxn>
                <a:cxn ang="0">
                  <a:pos x="40" y="20"/>
                </a:cxn>
                <a:cxn ang="0">
                  <a:pos x="0" y="44"/>
                </a:cxn>
                <a:cxn ang="0">
                  <a:pos x="29" y="40"/>
                </a:cxn>
                <a:cxn ang="0">
                  <a:pos x="44" y="50"/>
                </a:cxn>
                <a:cxn ang="0">
                  <a:pos x="56" y="58"/>
                </a:cxn>
                <a:cxn ang="0">
                  <a:pos x="43" y="70"/>
                </a:cxn>
                <a:cxn ang="0">
                  <a:pos x="15" y="70"/>
                </a:cxn>
                <a:cxn ang="0">
                  <a:pos x="35" y="85"/>
                </a:cxn>
                <a:cxn ang="0">
                  <a:pos x="42" y="85"/>
                </a:cxn>
                <a:cxn ang="0">
                  <a:pos x="27" y="121"/>
                </a:cxn>
                <a:cxn ang="0">
                  <a:pos x="45" y="108"/>
                </a:cxn>
                <a:cxn ang="0">
                  <a:pos x="53" y="169"/>
                </a:cxn>
                <a:cxn ang="0">
                  <a:pos x="63" y="133"/>
                </a:cxn>
                <a:cxn ang="0">
                  <a:pos x="67" y="167"/>
                </a:cxn>
                <a:cxn ang="0">
                  <a:pos x="64" y="182"/>
                </a:cxn>
                <a:cxn ang="0">
                  <a:pos x="94" y="131"/>
                </a:cxn>
                <a:cxn ang="0">
                  <a:pos x="107" y="160"/>
                </a:cxn>
                <a:cxn ang="0">
                  <a:pos x="120" y="102"/>
                </a:cxn>
                <a:cxn ang="0">
                  <a:pos x="139" y="119"/>
                </a:cxn>
                <a:cxn ang="0">
                  <a:pos x="125" y="58"/>
                </a:cxn>
              </a:cxnLst>
              <a:rect l="0" t="0" r="r" b="b"/>
              <a:pathLst>
                <a:path w="159" h="182">
                  <a:moveTo>
                    <a:pt x="125" y="58"/>
                  </a:moveTo>
                  <a:cubicBezTo>
                    <a:pt x="125" y="58"/>
                    <a:pt x="138" y="55"/>
                    <a:pt x="145" y="65"/>
                  </a:cubicBezTo>
                  <a:cubicBezTo>
                    <a:pt x="145" y="65"/>
                    <a:pt x="144" y="42"/>
                    <a:pt x="121" y="30"/>
                  </a:cubicBezTo>
                  <a:cubicBezTo>
                    <a:pt x="121" y="30"/>
                    <a:pt x="120" y="29"/>
                    <a:pt x="120" y="29"/>
                  </a:cubicBezTo>
                  <a:cubicBezTo>
                    <a:pt x="129" y="20"/>
                    <a:pt x="132" y="7"/>
                    <a:pt x="132" y="7"/>
                  </a:cubicBezTo>
                  <a:cubicBezTo>
                    <a:pt x="124" y="6"/>
                    <a:pt x="117" y="8"/>
                    <a:pt x="112" y="11"/>
                  </a:cubicBezTo>
                  <a:cubicBezTo>
                    <a:pt x="50" y="11"/>
                    <a:pt x="50" y="11"/>
                    <a:pt x="50" y="11"/>
                  </a:cubicBezTo>
                  <a:cubicBezTo>
                    <a:pt x="50" y="11"/>
                    <a:pt x="50" y="11"/>
                    <a:pt x="50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5" y="12"/>
                    <a:pt x="41" y="16"/>
                    <a:pt x="40" y="20"/>
                  </a:cubicBezTo>
                  <a:cubicBezTo>
                    <a:pt x="40" y="20"/>
                    <a:pt x="10" y="0"/>
                    <a:pt x="0" y="44"/>
                  </a:cubicBezTo>
                  <a:cubicBezTo>
                    <a:pt x="0" y="44"/>
                    <a:pt x="18" y="31"/>
                    <a:pt x="29" y="40"/>
                  </a:cubicBezTo>
                  <a:cubicBezTo>
                    <a:pt x="29" y="40"/>
                    <a:pt x="34" y="47"/>
                    <a:pt x="44" y="50"/>
                  </a:cubicBezTo>
                  <a:cubicBezTo>
                    <a:pt x="57" y="53"/>
                    <a:pt x="56" y="56"/>
                    <a:pt x="56" y="58"/>
                  </a:cubicBezTo>
                  <a:cubicBezTo>
                    <a:pt x="56" y="58"/>
                    <a:pt x="54" y="63"/>
                    <a:pt x="43" y="70"/>
                  </a:cubicBezTo>
                  <a:cubicBezTo>
                    <a:pt x="32" y="77"/>
                    <a:pt x="25" y="74"/>
                    <a:pt x="15" y="70"/>
                  </a:cubicBezTo>
                  <a:cubicBezTo>
                    <a:pt x="15" y="70"/>
                    <a:pt x="14" y="86"/>
                    <a:pt x="35" y="85"/>
                  </a:cubicBezTo>
                  <a:cubicBezTo>
                    <a:pt x="35" y="85"/>
                    <a:pt x="38" y="86"/>
                    <a:pt x="42" y="85"/>
                  </a:cubicBezTo>
                  <a:cubicBezTo>
                    <a:pt x="42" y="85"/>
                    <a:pt x="18" y="95"/>
                    <a:pt x="27" y="121"/>
                  </a:cubicBezTo>
                  <a:cubicBezTo>
                    <a:pt x="27" y="121"/>
                    <a:pt x="35" y="111"/>
                    <a:pt x="45" y="108"/>
                  </a:cubicBezTo>
                  <a:cubicBezTo>
                    <a:pt x="45" y="108"/>
                    <a:pt x="18" y="139"/>
                    <a:pt x="53" y="169"/>
                  </a:cubicBezTo>
                  <a:cubicBezTo>
                    <a:pt x="53" y="169"/>
                    <a:pt x="53" y="141"/>
                    <a:pt x="63" y="133"/>
                  </a:cubicBezTo>
                  <a:cubicBezTo>
                    <a:pt x="63" y="133"/>
                    <a:pt x="69" y="155"/>
                    <a:pt x="67" y="167"/>
                  </a:cubicBezTo>
                  <a:cubicBezTo>
                    <a:pt x="67" y="167"/>
                    <a:pt x="67" y="177"/>
                    <a:pt x="64" y="182"/>
                  </a:cubicBezTo>
                  <a:cubicBezTo>
                    <a:pt x="64" y="182"/>
                    <a:pt x="106" y="181"/>
                    <a:pt x="94" y="131"/>
                  </a:cubicBezTo>
                  <a:cubicBezTo>
                    <a:pt x="94" y="131"/>
                    <a:pt x="110" y="137"/>
                    <a:pt x="107" y="160"/>
                  </a:cubicBezTo>
                  <a:cubicBezTo>
                    <a:pt x="107" y="160"/>
                    <a:pt x="145" y="141"/>
                    <a:pt x="120" y="102"/>
                  </a:cubicBezTo>
                  <a:cubicBezTo>
                    <a:pt x="120" y="102"/>
                    <a:pt x="134" y="102"/>
                    <a:pt x="139" y="119"/>
                  </a:cubicBezTo>
                  <a:cubicBezTo>
                    <a:pt x="139" y="119"/>
                    <a:pt x="159" y="88"/>
                    <a:pt x="125" y="58"/>
                  </a:cubicBezTo>
                  <a:close/>
                </a:path>
              </a:pathLst>
            </a:custGeom>
            <a:solidFill>
              <a:srgbClr val="D400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2" name="Freeform 48"/>
            <p:cNvSpPr>
              <a:spLocks/>
            </p:cNvSpPr>
            <p:nvPr userDrawn="1"/>
          </p:nvSpPr>
          <p:spPr bwMode="auto">
            <a:xfrm>
              <a:off x="4468" y="3986"/>
              <a:ext cx="60" cy="54"/>
            </a:xfrm>
            <a:custGeom>
              <a:avLst/>
              <a:gdLst/>
              <a:ahLst/>
              <a:cxnLst>
                <a:cxn ang="0">
                  <a:pos x="13" y="46"/>
                </a:cxn>
                <a:cxn ang="0">
                  <a:pos x="12" y="33"/>
                </a:cxn>
                <a:cxn ang="0">
                  <a:pos x="8" y="36"/>
                </a:cxn>
                <a:cxn ang="0">
                  <a:pos x="8" y="36"/>
                </a:cxn>
                <a:cxn ang="0">
                  <a:pos x="5" y="50"/>
                </a:cxn>
                <a:cxn ang="0">
                  <a:pos x="0" y="55"/>
                </a:cxn>
                <a:cxn ang="0">
                  <a:pos x="7" y="54"/>
                </a:cxn>
                <a:cxn ang="0">
                  <a:pos x="24" y="42"/>
                </a:cxn>
                <a:cxn ang="0">
                  <a:pos x="19" y="56"/>
                </a:cxn>
                <a:cxn ang="0">
                  <a:pos x="15" y="61"/>
                </a:cxn>
                <a:cxn ang="0">
                  <a:pos x="22" y="60"/>
                </a:cxn>
                <a:cxn ang="0">
                  <a:pos x="38" y="49"/>
                </a:cxn>
                <a:cxn ang="0">
                  <a:pos x="41" y="29"/>
                </a:cxn>
                <a:cxn ang="0">
                  <a:pos x="46" y="46"/>
                </a:cxn>
                <a:cxn ang="0">
                  <a:pos x="46" y="53"/>
                </a:cxn>
                <a:cxn ang="0">
                  <a:pos x="51" y="48"/>
                </a:cxn>
                <a:cxn ang="0">
                  <a:pos x="46" y="0"/>
                </a:cxn>
                <a:cxn ang="0">
                  <a:pos x="44" y="6"/>
                </a:cxn>
                <a:cxn ang="0">
                  <a:pos x="51" y="37"/>
                </a:cxn>
                <a:cxn ang="0">
                  <a:pos x="38" y="20"/>
                </a:cxn>
                <a:cxn ang="0">
                  <a:pos x="33" y="18"/>
                </a:cxn>
                <a:cxn ang="0">
                  <a:pos x="35" y="23"/>
                </a:cxn>
                <a:cxn ang="0">
                  <a:pos x="33" y="46"/>
                </a:cxn>
                <a:cxn ang="0">
                  <a:pos x="27" y="51"/>
                </a:cxn>
                <a:cxn ang="0">
                  <a:pos x="25" y="30"/>
                </a:cxn>
                <a:cxn ang="0">
                  <a:pos x="20" y="26"/>
                </a:cxn>
                <a:cxn ang="0">
                  <a:pos x="20" y="32"/>
                </a:cxn>
                <a:cxn ang="0">
                  <a:pos x="13" y="46"/>
                </a:cxn>
              </a:cxnLst>
              <a:rect l="0" t="0" r="r" b="b"/>
              <a:pathLst>
                <a:path w="69" h="61">
                  <a:moveTo>
                    <a:pt x="13" y="46"/>
                  </a:moveTo>
                  <a:cubicBezTo>
                    <a:pt x="15" y="41"/>
                    <a:pt x="14" y="36"/>
                    <a:pt x="12" y="33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11" y="43"/>
                    <a:pt x="5" y="5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7" y="54"/>
                    <a:pt x="7" y="54"/>
                    <a:pt x="7" y="54"/>
                  </a:cubicBezTo>
                  <a:cubicBezTo>
                    <a:pt x="7" y="54"/>
                    <a:pt x="19" y="53"/>
                    <a:pt x="24" y="42"/>
                  </a:cubicBezTo>
                  <a:cubicBezTo>
                    <a:pt x="24" y="45"/>
                    <a:pt x="23" y="50"/>
                    <a:pt x="19" y="56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22" y="60"/>
                    <a:pt x="22" y="60"/>
                    <a:pt x="22" y="60"/>
                  </a:cubicBezTo>
                  <a:cubicBezTo>
                    <a:pt x="22" y="60"/>
                    <a:pt x="32" y="58"/>
                    <a:pt x="38" y="49"/>
                  </a:cubicBezTo>
                  <a:cubicBezTo>
                    <a:pt x="41" y="43"/>
                    <a:pt x="42" y="37"/>
                    <a:pt x="41" y="29"/>
                  </a:cubicBezTo>
                  <a:cubicBezTo>
                    <a:pt x="44" y="32"/>
                    <a:pt x="46" y="37"/>
                    <a:pt x="46" y="46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51" y="48"/>
                    <a:pt x="51" y="48"/>
                    <a:pt x="51" y="48"/>
                  </a:cubicBezTo>
                  <a:cubicBezTo>
                    <a:pt x="51" y="47"/>
                    <a:pt x="69" y="23"/>
                    <a:pt x="46" y="0"/>
                  </a:cubicBezTo>
                  <a:cubicBezTo>
                    <a:pt x="44" y="6"/>
                    <a:pt x="44" y="6"/>
                    <a:pt x="44" y="6"/>
                  </a:cubicBezTo>
                  <a:cubicBezTo>
                    <a:pt x="54" y="19"/>
                    <a:pt x="53" y="30"/>
                    <a:pt x="51" y="37"/>
                  </a:cubicBezTo>
                  <a:cubicBezTo>
                    <a:pt x="48" y="23"/>
                    <a:pt x="39" y="20"/>
                    <a:pt x="38" y="20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7" y="32"/>
                    <a:pt x="36" y="40"/>
                    <a:pt x="33" y="46"/>
                  </a:cubicBezTo>
                  <a:cubicBezTo>
                    <a:pt x="31" y="48"/>
                    <a:pt x="29" y="50"/>
                    <a:pt x="27" y="51"/>
                  </a:cubicBezTo>
                  <a:cubicBezTo>
                    <a:pt x="32" y="38"/>
                    <a:pt x="25" y="31"/>
                    <a:pt x="25" y="30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40"/>
                    <a:pt x="16" y="44"/>
                    <a:pt x="13" y="46"/>
                  </a:cubicBez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3" name="Freeform 49"/>
            <p:cNvSpPr>
              <a:spLocks noEditPoints="1"/>
            </p:cNvSpPr>
            <p:nvPr userDrawn="1"/>
          </p:nvSpPr>
          <p:spPr bwMode="auto">
            <a:xfrm>
              <a:off x="4311" y="3849"/>
              <a:ext cx="340" cy="323"/>
            </a:xfrm>
            <a:custGeom>
              <a:avLst/>
              <a:gdLst/>
              <a:ahLst/>
              <a:cxnLst>
                <a:cxn ang="0">
                  <a:pos x="387" y="126"/>
                </a:cxn>
                <a:cxn ang="0">
                  <a:pos x="326" y="23"/>
                </a:cxn>
                <a:cxn ang="0">
                  <a:pos x="291" y="31"/>
                </a:cxn>
                <a:cxn ang="0">
                  <a:pos x="97" y="30"/>
                </a:cxn>
                <a:cxn ang="0">
                  <a:pos x="62" y="23"/>
                </a:cxn>
                <a:cxn ang="0">
                  <a:pos x="1" y="126"/>
                </a:cxn>
                <a:cxn ang="0">
                  <a:pos x="2" y="131"/>
                </a:cxn>
                <a:cxn ang="0">
                  <a:pos x="24" y="170"/>
                </a:cxn>
                <a:cxn ang="0">
                  <a:pos x="131" y="355"/>
                </a:cxn>
                <a:cxn ang="0">
                  <a:pos x="135" y="359"/>
                </a:cxn>
                <a:cxn ang="0">
                  <a:pos x="253" y="359"/>
                </a:cxn>
                <a:cxn ang="0">
                  <a:pos x="256" y="355"/>
                </a:cxn>
                <a:cxn ang="0">
                  <a:pos x="364" y="170"/>
                </a:cxn>
                <a:cxn ang="0">
                  <a:pos x="385" y="131"/>
                </a:cxn>
                <a:cxn ang="0">
                  <a:pos x="194" y="11"/>
                </a:cxn>
                <a:cxn ang="0">
                  <a:pos x="194" y="40"/>
                </a:cxn>
                <a:cxn ang="0">
                  <a:pos x="194" y="11"/>
                </a:cxn>
                <a:cxn ang="0">
                  <a:pos x="352" y="152"/>
                </a:cxn>
                <a:cxn ang="0">
                  <a:pos x="194" y="329"/>
                </a:cxn>
                <a:cxn ang="0">
                  <a:pos x="36" y="152"/>
                </a:cxn>
                <a:cxn ang="0">
                  <a:pos x="194" y="51"/>
                </a:cxn>
                <a:cxn ang="0">
                  <a:pos x="12" y="126"/>
                </a:cxn>
                <a:cxn ang="0">
                  <a:pos x="85" y="39"/>
                </a:cxn>
                <a:cxn ang="0">
                  <a:pos x="12" y="126"/>
                </a:cxn>
                <a:cxn ang="0">
                  <a:pos x="35" y="168"/>
                </a:cxn>
                <a:cxn ang="0">
                  <a:pos x="35" y="170"/>
                </a:cxn>
                <a:cxn ang="0">
                  <a:pos x="194" y="357"/>
                </a:cxn>
                <a:cxn ang="0">
                  <a:pos x="135" y="330"/>
                </a:cxn>
                <a:cxn ang="0">
                  <a:pos x="253" y="330"/>
                </a:cxn>
                <a:cxn ang="0">
                  <a:pos x="353" y="170"/>
                </a:cxn>
                <a:cxn ang="0">
                  <a:pos x="353" y="168"/>
                </a:cxn>
                <a:cxn ang="0">
                  <a:pos x="361" y="141"/>
                </a:cxn>
                <a:cxn ang="0">
                  <a:pos x="323" y="35"/>
                </a:cxn>
                <a:cxn ang="0">
                  <a:pos x="361" y="141"/>
                </a:cxn>
              </a:cxnLst>
              <a:rect l="0" t="0" r="r" b="b"/>
              <a:pathLst>
                <a:path w="387" h="368">
                  <a:moveTo>
                    <a:pt x="387" y="129"/>
                  </a:moveTo>
                  <a:cubicBezTo>
                    <a:pt x="387" y="126"/>
                    <a:pt x="387" y="126"/>
                    <a:pt x="387" y="126"/>
                  </a:cubicBezTo>
                  <a:cubicBezTo>
                    <a:pt x="378" y="87"/>
                    <a:pt x="358" y="52"/>
                    <a:pt x="329" y="25"/>
                  </a:cubicBezTo>
                  <a:cubicBezTo>
                    <a:pt x="326" y="23"/>
                    <a:pt x="326" y="23"/>
                    <a:pt x="326" y="23"/>
                  </a:cubicBezTo>
                  <a:cubicBezTo>
                    <a:pt x="323" y="24"/>
                    <a:pt x="323" y="24"/>
                    <a:pt x="323" y="24"/>
                  </a:cubicBezTo>
                  <a:cubicBezTo>
                    <a:pt x="313" y="26"/>
                    <a:pt x="302" y="29"/>
                    <a:pt x="291" y="31"/>
                  </a:cubicBezTo>
                  <a:cubicBezTo>
                    <a:pt x="264" y="11"/>
                    <a:pt x="230" y="0"/>
                    <a:pt x="194" y="0"/>
                  </a:cubicBezTo>
                  <a:cubicBezTo>
                    <a:pt x="158" y="0"/>
                    <a:pt x="124" y="11"/>
                    <a:pt x="97" y="30"/>
                  </a:cubicBezTo>
                  <a:cubicBezTo>
                    <a:pt x="86" y="28"/>
                    <a:pt x="75" y="26"/>
                    <a:pt x="65" y="23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30" y="52"/>
                    <a:pt x="10" y="87"/>
                    <a:pt x="1" y="126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2" y="131"/>
                    <a:pt x="2" y="131"/>
                    <a:pt x="2" y="131"/>
                  </a:cubicBezTo>
                  <a:cubicBezTo>
                    <a:pt x="10" y="139"/>
                    <a:pt x="17" y="147"/>
                    <a:pt x="24" y="156"/>
                  </a:cubicBezTo>
                  <a:cubicBezTo>
                    <a:pt x="24" y="160"/>
                    <a:pt x="24" y="165"/>
                    <a:pt x="24" y="170"/>
                  </a:cubicBezTo>
                  <a:cubicBezTo>
                    <a:pt x="24" y="238"/>
                    <a:pt x="64" y="297"/>
                    <a:pt x="122" y="324"/>
                  </a:cubicBezTo>
                  <a:cubicBezTo>
                    <a:pt x="125" y="334"/>
                    <a:pt x="129" y="345"/>
                    <a:pt x="131" y="355"/>
                  </a:cubicBezTo>
                  <a:cubicBezTo>
                    <a:pt x="132" y="358"/>
                    <a:pt x="132" y="358"/>
                    <a:pt x="132" y="358"/>
                  </a:cubicBezTo>
                  <a:cubicBezTo>
                    <a:pt x="135" y="359"/>
                    <a:pt x="135" y="359"/>
                    <a:pt x="135" y="359"/>
                  </a:cubicBezTo>
                  <a:cubicBezTo>
                    <a:pt x="154" y="365"/>
                    <a:pt x="174" y="368"/>
                    <a:pt x="194" y="368"/>
                  </a:cubicBezTo>
                  <a:cubicBezTo>
                    <a:pt x="214" y="368"/>
                    <a:pt x="234" y="365"/>
                    <a:pt x="253" y="359"/>
                  </a:cubicBezTo>
                  <a:cubicBezTo>
                    <a:pt x="255" y="358"/>
                    <a:pt x="255" y="358"/>
                    <a:pt x="255" y="358"/>
                  </a:cubicBezTo>
                  <a:cubicBezTo>
                    <a:pt x="256" y="355"/>
                    <a:pt x="256" y="355"/>
                    <a:pt x="256" y="355"/>
                  </a:cubicBezTo>
                  <a:cubicBezTo>
                    <a:pt x="259" y="345"/>
                    <a:pt x="263" y="334"/>
                    <a:pt x="266" y="324"/>
                  </a:cubicBezTo>
                  <a:cubicBezTo>
                    <a:pt x="324" y="297"/>
                    <a:pt x="364" y="238"/>
                    <a:pt x="364" y="170"/>
                  </a:cubicBezTo>
                  <a:cubicBezTo>
                    <a:pt x="364" y="165"/>
                    <a:pt x="364" y="160"/>
                    <a:pt x="363" y="155"/>
                  </a:cubicBezTo>
                  <a:cubicBezTo>
                    <a:pt x="370" y="147"/>
                    <a:pt x="378" y="139"/>
                    <a:pt x="385" y="131"/>
                  </a:cubicBezTo>
                  <a:lnTo>
                    <a:pt x="387" y="129"/>
                  </a:lnTo>
                  <a:close/>
                  <a:moveTo>
                    <a:pt x="194" y="11"/>
                  </a:moveTo>
                  <a:cubicBezTo>
                    <a:pt x="224" y="11"/>
                    <a:pt x="252" y="19"/>
                    <a:pt x="275" y="33"/>
                  </a:cubicBezTo>
                  <a:cubicBezTo>
                    <a:pt x="249" y="38"/>
                    <a:pt x="221" y="40"/>
                    <a:pt x="194" y="40"/>
                  </a:cubicBezTo>
                  <a:cubicBezTo>
                    <a:pt x="167" y="40"/>
                    <a:pt x="140" y="38"/>
                    <a:pt x="113" y="33"/>
                  </a:cubicBezTo>
                  <a:cubicBezTo>
                    <a:pt x="136" y="19"/>
                    <a:pt x="164" y="11"/>
                    <a:pt x="194" y="11"/>
                  </a:cubicBezTo>
                  <a:close/>
                  <a:moveTo>
                    <a:pt x="289" y="42"/>
                  </a:moveTo>
                  <a:cubicBezTo>
                    <a:pt x="323" y="68"/>
                    <a:pt x="347" y="107"/>
                    <a:pt x="352" y="152"/>
                  </a:cubicBezTo>
                  <a:cubicBezTo>
                    <a:pt x="311" y="201"/>
                    <a:pt x="279" y="256"/>
                    <a:pt x="257" y="316"/>
                  </a:cubicBezTo>
                  <a:cubicBezTo>
                    <a:pt x="238" y="324"/>
                    <a:pt x="216" y="329"/>
                    <a:pt x="194" y="329"/>
                  </a:cubicBezTo>
                  <a:cubicBezTo>
                    <a:pt x="171" y="329"/>
                    <a:pt x="150" y="324"/>
                    <a:pt x="130" y="316"/>
                  </a:cubicBezTo>
                  <a:cubicBezTo>
                    <a:pt x="109" y="256"/>
                    <a:pt x="77" y="201"/>
                    <a:pt x="36" y="152"/>
                  </a:cubicBezTo>
                  <a:cubicBezTo>
                    <a:pt x="41" y="107"/>
                    <a:pt x="65" y="68"/>
                    <a:pt x="99" y="42"/>
                  </a:cubicBezTo>
                  <a:cubicBezTo>
                    <a:pt x="131" y="48"/>
                    <a:pt x="163" y="51"/>
                    <a:pt x="194" y="51"/>
                  </a:cubicBezTo>
                  <a:cubicBezTo>
                    <a:pt x="226" y="51"/>
                    <a:pt x="258" y="48"/>
                    <a:pt x="289" y="42"/>
                  </a:cubicBezTo>
                  <a:close/>
                  <a:moveTo>
                    <a:pt x="12" y="126"/>
                  </a:moveTo>
                  <a:cubicBezTo>
                    <a:pt x="21" y="91"/>
                    <a:pt x="39" y="60"/>
                    <a:pt x="65" y="35"/>
                  </a:cubicBezTo>
                  <a:cubicBezTo>
                    <a:pt x="72" y="36"/>
                    <a:pt x="78" y="38"/>
                    <a:pt x="85" y="39"/>
                  </a:cubicBezTo>
                  <a:cubicBezTo>
                    <a:pt x="55" y="65"/>
                    <a:pt x="33" y="100"/>
                    <a:pt x="26" y="141"/>
                  </a:cubicBezTo>
                  <a:cubicBezTo>
                    <a:pt x="22" y="136"/>
                    <a:pt x="17" y="131"/>
                    <a:pt x="12" y="126"/>
                  </a:cubicBezTo>
                  <a:close/>
                  <a:moveTo>
                    <a:pt x="35" y="170"/>
                  </a:moveTo>
                  <a:cubicBezTo>
                    <a:pt x="35" y="169"/>
                    <a:pt x="35" y="169"/>
                    <a:pt x="35" y="168"/>
                  </a:cubicBezTo>
                  <a:cubicBezTo>
                    <a:pt x="69" y="211"/>
                    <a:pt x="96" y="258"/>
                    <a:pt x="116" y="309"/>
                  </a:cubicBezTo>
                  <a:cubicBezTo>
                    <a:pt x="68" y="281"/>
                    <a:pt x="35" y="229"/>
                    <a:pt x="35" y="170"/>
                  </a:cubicBezTo>
                  <a:close/>
                  <a:moveTo>
                    <a:pt x="246" y="349"/>
                  </a:moveTo>
                  <a:cubicBezTo>
                    <a:pt x="230" y="354"/>
                    <a:pt x="212" y="357"/>
                    <a:pt x="194" y="357"/>
                  </a:cubicBezTo>
                  <a:cubicBezTo>
                    <a:pt x="176" y="357"/>
                    <a:pt x="158" y="354"/>
                    <a:pt x="141" y="349"/>
                  </a:cubicBezTo>
                  <a:cubicBezTo>
                    <a:pt x="139" y="343"/>
                    <a:pt x="137" y="336"/>
                    <a:pt x="135" y="330"/>
                  </a:cubicBezTo>
                  <a:cubicBezTo>
                    <a:pt x="153" y="336"/>
                    <a:pt x="173" y="340"/>
                    <a:pt x="194" y="340"/>
                  </a:cubicBezTo>
                  <a:cubicBezTo>
                    <a:pt x="214" y="340"/>
                    <a:pt x="234" y="336"/>
                    <a:pt x="253" y="330"/>
                  </a:cubicBezTo>
                  <a:cubicBezTo>
                    <a:pt x="250" y="336"/>
                    <a:pt x="248" y="343"/>
                    <a:pt x="246" y="349"/>
                  </a:cubicBezTo>
                  <a:close/>
                  <a:moveTo>
                    <a:pt x="353" y="170"/>
                  </a:moveTo>
                  <a:cubicBezTo>
                    <a:pt x="353" y="229"/>
                    <a:pt x="320" y="281"/>
                    <a:pt x="272" y="308"/>
                  </a:cubicBezTo>
                  <a:cubicBezTo>
                    <a:pt x="291" y="258"/>
                    <a:pt x="319" y="210"/>
                    <a:pt x="353" y="168"/>
                  </a:cubicBezTo>
                  <a:cubicBezTo>
                    <a:pt x="353" y="169"/>
                    <a:pt x="353" y="169"/>
                    <a:pt x="353" y="170"/>
                  </a:cubicBezTo>
                  <a:close/>
                  <a:moveTo>
                    <a:pt x="361" y="141"/>
                  </a:moveTo>
                  <a:cubicBezTo>
                    <a:pt x="354" y="101"/>
                    <a:pt x="333" y="65"/>
                    <a:pt x="303" y="40"/>
                  </a:cubicBezTo>
                  <a:cubicBezTo>
                    <a:pt x="310" y="38"/>
                    <a:pt x="316" y="37"/>
                    <a:pt x="323" y="35"/>
                  </a:cubicBezTo>
                  <a:cubicBezTo>
                    <a:pt x="349" y="60"/>
                    <a:pt x="367" y="91"/>
                    <a:pt x="375" y="126"/>
                  </a:cubicBezTo>
                  <a:cubicBezTo>
                    <a:pt x="371" y="131"/>
                    <a:pt x="366" y="136"/>
                    <a:pt x="361" y="141"/>
                  </a:cubicBez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4" name="Freeform 50"/>
            <p:cNvSpPr>
              <a:spLocks/>
            </p:cNvSpPr>
            <p:nvPr userDrawn="1"/>
          </p:nvSpPr>
          <p:spPr bwMode="auto">
            <a:xfrm>
              <a:off x="4464" y="3988"/>
              <a:ext cx="20" cy="1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0" y="1"/>
                </a:cxn>
                <a:cxn ang="0">
                  <a:pos x="18" y="10"/>
                </a:cxn>
                <a:cxn ang="0">
                  <a:pos x="23" y="8"/>
                </a:cxn>
                <a:cxn ang="0">
                  <a:pos x="9" y="2"/>
                </a:cxn>
              </a:cxnLst>
              <a:rect l="0" t="0" r="r" b="b"/>
              <a:pathLst>
                <a:path w="23" h="13">
                  <a:moveTo>
                    <a:pt x="9" y="2"/>
                  </a:moveTo>
                  <a:cubicBezTo>
                    <a:pt x="6" y="0"/>
                    <a:pt x="3" y="0"/>
                    <a:pt x="0" y="1"/>
                  </a:cubicBezTo>
                  <a:cubicBezTo>
                    <a:pt x="8" y="1"/>
                    <a:pt x="10" y="13"/>
                    <a:pt x="18" y="10"/>
                  </a:cubicBezTo>
                  <a:cubicBezTo>
                    <a:pt x="20" y="10"/>
                    <a:pt x="22" y="9"/>
                    <a:pt x="23" y="8"/>
                  </a:cubicBezTo>
                  <a:cubicBezTo>
                    <a:pt x="17" y="11"/>
                    <a:pt x="12" y="5"/>
                    <a:pt x="9" y="2"/>
                  </a:cubicBez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5" name="Freeform 51"/>
            <p:cNvSpPr>
              <a:spLocks/>
            </p:cNvSpPr>
            <p:nvPr userDrawn="1"/>
          </p:nvSpPr>
          <p:spPr bwMode="auto">
            <a:xfrm>
              <a:off x="4507" y="3960"/>
              <a:ext cx="15" cy="11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9"/>
                </a:cxn>
                <a:cxn ang="0">
                  <a:pos x="2" y="13"/>
                </a:cxn>
                <a:cxn ang="0">
                  <a:pos x="17" y="0"/>
                </a:cxn>
              </a:cxnLst>
              <a:rect l="0" t="0" r="r" b="b"/>
              <a:pathLst>
                <a:path w="17" h="13">
                  <a:moveTo>
                    <a:pt x="17" y="0"/>
                  </a:moveTo>
                  <a:cubicBezTo>
                    <a:pt x="8" y="2"/>
                    <a:pt x="0" y="9"/>
                    <a:pt x="0" y="9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2" y="11"/>
                    <a:pt x="17" y="0"/>
                    <a:pt x="17" y="0"/>
                  </a:cubicBez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6" name="Freeform 52"/>
            <p:cNvSpPr>
              <a:spLocks noEditPoints="1"/>
            </p:cNvSpPr>
            <p:nvPr userDrawn="1"/>
          </p:nvSpPr>
          <p:spPr bwMode="auto">
            <a:xfrm>
              <a:off x="4384" y="3950"/>
              <a:ext cx="161" cy="159"/>
            </a:xfrm>
            <a:custGeom>
              <a:avLst/>
              <a:gdLst/>
              <a:ahLst/>
              <a:cxnLst>
                <a:cxn ang="0">
                  <a:pos x="183" y="62"/>
                </a:cxn>
                <a:cxn ang="0">
                  <a:pos x="170" y="5"/>
                </a:cxn>
                <a:cxn ang="0">
                  <a:pos x="146" y="5"/>
                </a:cxn>
                <a:cxn ang="0">
                  <a:pos x="131" y="17"/>
                </a:cxn>
                <a:cxn ang="0">
                  <a:pos x="139" y="31"/>
                </a:cxn>
                <a:cxn ang="0">
                  <a:pos x="155" y="29"/>
                </a:cxn>
                <a:cxn ang="0">
                  <a:pos x="155" y="54"/>
                </a:cxn>
                <a:cxn ang="0">
                  <a:pos x="174" y="109"/>
                </a:cxn>
                <a:cxn ang="0">
                  <a:pos x="153" y="100"/>
                </a:cxn>
                <a:cxn ang="0">
                  <a:pos x="145" y="151"/>
                </a:cxn>
                <a:cxn ang="0">
                  <a:pos x="125" y="124"/>
                </a:cxn>
                <a:cxn ang="0">
                  <a:pos x="122" y="165"/>
                </a:cxn>
                <a:cxn ang="0">
                  <a:pos x="105" y="158"/>
                </a:cxn>
                <a:cxn ang="0">
                  <a:pos x="97" y="128"/>
                </a:cxn>
                <a:cxn ang="0">
                  <a:pos x="73" y="132"/>
                </a:cxn>
                <a:cxn ang="0">
                  <a:pos x="79" y="103"/>
                </a:cxn>
                <a:cxn ang="0">
                  <a:pos x="78" y="85"/>
                </a:cxn>
                <a:cxn ang="0">
                  <a:pos x="70" y="79"/>
                </a:cxn>
                <a:cxn ang="0">
                  <a:pos x="79" y="69"/>
                </a:cxn>
                <a:cxn ang="0">
                  <a:pos x="94" y="54"/>
                </a:cxn>
                <a:cxn ang="0">
                  <a:pos x="66" y="34"/>
                </a:cxn>
                <a:cxn ang="0">
                  <a:pos x="72" y="19"/>
                </a:cxn>
                <a:cxn ang="0">
                  <a:pos x="100" y="23"/>
                </a:cxn>
                <a:cxn ang="0">
                  <a:pos x="102" y="18"/>
                </a:cxn>
                <a:cxn ang="0">
                  <a:pos x="88" y="16"/>
                </a:cxn>
                <a:cxn ang="0">
                  <a:pos x="86" y="8"/>
                </a:cxn>
                <a:cxn ang="0">
                  <a:pos x="77" y="8"/>
                </a:cxn>
                <a:cxn ang="0">
                  <a:pos x="33" y="41"/>
                </a:cxn>
                <a:cxn ang="0">
                  <a:pos x="62" y="39"/>
                </a:cxn>
                <a:cxn ang="0">
                  <a:pos x="83" y="60"/>
                </a:cxn>
                <a:cxn ang="0">
                  <a:pos x="53" y="47"/>
                </a:cxn>
                <a:cxn ang="0">
                  <a:pos x="4" y="44"/>
                </a:cxn>
                <a:cxn ang="0">
                  <a:pos x="77" y="61"/>
                </a:cxn>
                <a:cxn ang="0">
                  <a:pos x="54" y="66"/>
                </a:cxn>
                <a:cxn ang="0">
                  <a:pos x="52" y="79"/>
                </a:cxn>
                <a:cxn ang="0">
                  <a:pos x="59" y="119"/>
                </a:cxn>
                <a:cxn ang="0">
                  <a:pos x="72" y="112"/>
                </a:cxn>
                <a:cxn ang="0">
                  <a:pos x="87" y="168"/>
                </a:cxn>
                <a:cxn ang="0">
                  <a:pos x="97" y="136"/>
                </a:cxn>
                <a:cxn ang="0">
                  <a:pos x="96" y="178"/>
                </a:cxn>
                <a:cxn ang="0">
                  <a:pos x="126" y="169"/>
                </a:cxn>
                <a:cxn ang="0">
                  <a:pos x="140" y="151"/>
                </a:cxn>
                <a:cxn ang="0">
                  <a:pos x="143" y="159"/>
                </a:cxn>
                <a:cxn ang="0">
                  <a:pos x="160" y="103"/>
                </a:cxn>
                <a:cxn ang="0">
                  <a:pos x="176" y="117"/>
                </a:cxn>
                <a:cxn ang="0">
                  <a:pos x="178" y="64"/>
                </a:cxn>
                <a:cxn ang="0">
                  <a:pos x="91" y="21"/>
                </a:cxn>
                <a:cxn ang="0">
                  <a:pos x="85" y="29"/>
                </a:cxn>
                <a:cxn ang="0">
                  <a:pos x="48" y="56"/>
                </a:cxn>
                <a:cxn ang="0">
                  <a:pos x="54" y="52"/>
                </a:cxn>
              </a:cxnLst>
              <a:rect l="0" t="0" r="r" b="b"/>
              <a:pathLst>
                <a:path w="183" h="182">
                  <a:moveTo>
                    <a:pt x="178" y="64"/>
                  </a:moveTo>
                  <a:cubicBezTo>
                    <a:pt x="183" y="72"/>
                    <a:pt x="183" y="72"/>
                    <a:pt x="183" y="72"/>
                  </a:cubicBezTo>
                  <a:cubicBezTo>
                    <a:pt x="183" y="62"/>
                    <a:pt x="183" y="62"/>
                    <a:pt x="183" y="62"/>
                  </a:cubicBezTo>
                  <a:cubicBezTo>
                    <a:pt x="183" y="61"/>
                    <a:pt x="181" y="38"/>
                    <a:pt x="159" y="25"/>
                  </a:cubicBezTo>
                  <a:cubicBezTo>
                    <a:pt x="159" y="25"/>
                    <a:pt x="159" y="25"/>
                    <a:pt x="159" y="25"/>
                  </a:cubicBezTo>
                  <a:cubicBezTo>
                    <a:pt x="167" y="16"/>
                    <a:pt x="170" y="5"/>
                    <a:pt x="170" y="5"/>
                  </a:cubicBezTo>
                  <a:cubicBezTo>
                    <a:pt x="171" y="2"/>
                    <a:pt x="171" y="2"/>
                    <a:pt x="171" y="2"/>
                  </a:cubicBezTo>
                  <a:cubicBezTo>
                    <a:pt x="168" y="1"/>
                    <a:pt x="168" y="1"/>
                    <a:pt x="168" y="1"/>
                  </a:cubicBezTo>
                  <a:cubicBezTo>
                    <a:pt x="159" y="0"/>
                    <a:pt x="152" y="2"/>
                    <a:pt x="146" y="5"/>
                  </a:cubicBezTo>
                  <a:cubicBezTo>
                    <a:pt x="145" y="6"/>
                    <a:pt x="142" y="8"/>
                    <a:pt x="141" y="9"/>
                  </a:cubicBezTo>
                  <a:cubicBezTo>
                    <a:pt x="141" y="9"/>
                    <a:pt x="141" y="9"/>
                    <a:pt x="141" y="9"/>
                  </a:cubicBezTo>
                  <a:cubicBezTo>
                    <a:pt x="135" y="13"/>
                    <a:pt x="131" y="17"/>
                    <a:pt x="131" y="17"/>
                  </a:cubicBezTo>
                  <a:cubicBezTo>
                    <a:pt x="135" y="21"/>
                    <a:pt x="135" y="21"/>
                    <a:pt x="135" y="21"/>
                  </a:cubicBezTo>
                  <a:cubicBezTo>
                    <a:pt x="136" y="21"/>
                    <a:pt x="147" y="7"/>
                    <a:pt x="164" y="7"/>
                  </a:cubicBezTo>
                  <a:cubicBezTo>
                    <a:pt x="161" y="13"/>
                    <a:pt x="154" y="28"/>
                    <a:pt x="139" y="31"/>
                  </a:cubicBezTo>
                  <a:cubicBezTo>
                    <a:pt x="140" y="37"/>
                    <a:pt x="140" y="37"/>
                    <a:pt x="140" y="37"/>
                  </a:cubicBezTo>
                  <a:cubicBezTo>
                    <a:pt x="146" y="36"/>
                    <a:pt x="151" y="33"/>
                    <a:pt x="155" y="29"/>
                  </a:cubicBezTo>
                  <a:cubicBezTo>
                    <a:pt x="155" y="29"/>
                    <a:pt x="155" y="29"/>
                    <a:pt x="155" y="29"/>
                  </a:cubicBezTo>
                  <a:cubicBezTo>
                    <a:pt x="168" y="36"/>
                    <a:pt x="174" y="47"/>
                    <a:pt x="176" y="55"/>
                  </a:cubicBezTo>
                  <a:cubicBezTo>
                    <a:pt x="168" y="50"/>
                    <a:pt x="160" y="52"/>
                    <a:pt x="160" y="52"/>
                  </a:cubicBezTo>
                  <a:cubicBezTo>
                    <a:pt x="155" y="54"/>
                    <a:pt x="155" y="54"/>
                    <a:pt x="155" y="54"/>
                  </a:cubicBezTo>
                  <a:cubicBezTo>
                    <a:pt x="158" y="57"/>
                    <a:pt x="158" y="57"/>
                    <a:pt x="158" y="57"/>
                  </a:cubicBezTo>
                  <a:cubicBezTo>
                    <a:pt x="173" y="70"/>
                    <a:pt x="177" y="83"/>
                    <a:pt x="177" y="93"/>
                  </a:cubicBezTo>
                  <a:cubicBezTo>
                    <a:pt x="177" y="100"/>
                    <a:pt x="175" y="105"/>
                    <a:pt x="174" y="109"/>
                  </a:cubicBezTo>
                  <a:cubicBezTo>
                    <a:pt x="169" y="99"/>
                    <a:pt x="160" y="96"/>
                    <a:pt x="155" y="96"/>
                  </a:cubicBezTo>
                  <a:cubicBezTo>
                    <a:pt x="150" y="96"/>
                    <a:pt x="150" y="96"/>
                    <a:pt x="150" y="96"/>
                  </a:cubicBezTo>
                  <a:cubicBezTo>
                    <a:pt x="153" y="100"/>
                    <a:pt x="153" y="100"/>
                    <a:pt x="153" y="100"/>
                  </a:cubicBezTo>
                  <a:cubicBezTo>
                    <a:pt x="158" y="109"/>
                    <a:pt x="161" y="117"/>
                    <a:pt x="161" y="124"/>
                  </a:cubicBezTo>
                  <a:cubicBezTo>
                    <a:pt x="161" y="127"/>
                    <a:pt x="160" y="129"/>
                    <a:pt x="160" y="132"/>
                  </a:cubicBezTo>
                  <a:cubicBezTo>
                    <a:pt x="157" y="141"/>
                    <a:pt x="150" y="148"/>
                    <a:pt x="145" y="151"/>
                  </a:cubicBezTo>
                  <a:cubicBezTo>
                    <a:pt x="145" y="151"/>
                    <a:pt x="145" y="151"/>
                    <a:pt x="145" y="151"/>
                  </a:cubicBezTo>
                  <a:cubicBezTo>
                    <a:pt x="145" y="131"/>
                    <a:pt x="130" y="125"/>
                    <a:pt x="130" y="125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6" y="129"/>
                    <a:pt x="126" y="129"/>
                    <a:pt x="126" y="129"/>
                  </a:cubicBezTo>
                  <a:cubicBezTo>
                    <a:pt x="127" y="134"/>
                    <a:pt x="128" y="140"/>
                    <a:pt x="128" y="145"/>
                  </a:cubicBezTo>
                  <a:cubicBezTo>
                    <a:pt x="128" y="153"/>
                    <a:pt x="126" y="160"/>
                    <a:pt x="122" y="165"/>
                  </a:cubicBezTo>
                  <a:cubicBezTo>
                    <a:pt x="116" y="172"/>
                    <a:pt x="108" y="175"/>
                    <a:pt x="103" y="176"/>
                  </a:cubicBezTo>
                  <a:cubicBezTo>
                    <a:pt x="105" y="171"/>
                    <a:pt x="105" y="164"/>
                    <a:pt x="105" y="164"/>
                  </a:cubicBezTo>
                  <a:cubicBezTo>
                    <a:pt x="105" y="162"/>
                    <a:pt x="105" y="160"/>
                    <a:pt x="105" y="158"/>
                  </a:cubicBezTo>
                  <a:cubicBezTo>
                    <a:pt x="105" y="146"/>
                    <a:pt x="101" y="130"/>
                    <a:pt x="101" y="129"/>
                  </a:cubicBezTo>
                  <a:cubicBezTo>
                    <a:pt x="100" y="125"/>
                    <a:pt x="100" y="125"/>
                    <a:pt x="100" y="125"/>
                  </a:cubicBezTo>
                  <a:cubicBezTo>
                    <a:pt x="97" y="128"/>
                    <a:pt x="97" y="128"/>
                    <a:pt x="97" y="128"/>
                  </a:cubicBezTo>
                  <a:cubicBezTo>
                    <a:pt x="89" y="134"/>
                    <a:pt x="87" y="151"/>
                    <a:pt x="86" y="160"/>
                  </a:cubicBezTo>
                  <a:cubicBezTo>
                    <a:pt x="78" y="152"/>
                    <a:pt x="74" y="143"/>
                    <a:pt x="73" y="134"/>
                  </a:cubicBezTo>
                  <a:cubicBezTo>
                    <a:pt x="73" y="133"/>
                    <a:pt x="73" y="133"/>
                    <a:pt x="73" y="132"/>
                  </a:cubicBezTo>
                  <a:cubicBezTo>
                    <a:pt x="73" y="118"/>
                    <a:pt x="82" y="107"/>
                    <a:pt x="82" y="107"/>
                  </a:cubicBezTo>
                  <a:cubicBezTo>
                    <a:pt x="88" y="101"/>
                    <a:pt x="88" y="101"/>
                    <a:pt x="88" y="101"/>
                  </a:cubicBezTo>
                  <a:cubicBezTo>
                    <a:pt x="79" y="103"/>
                    <a:pt x="79" y="103"/>
                    <a:pt x="79" y="103"/>
                  </a:cubicBezTo>
                  <a:cubicBezTo>
                    <a:pt x="73" y="104"/>
                    <a:pt x="67" y="109"/>
                    <a:pt x="63" y="113"/>
                  </a:cubicBezTo>
                  <a:cubicBezTo>
                    <a:pt x="63" y="111"/>
                    <a:pt x="62" y="109"/>
                    <a:pt x="62" y="107"/>
                  </a:cubicBezTo>
                  <a:cubicBezTo>
                    <a:pt x="62" y="92"/>
                    <a:pt x="77" y="85"/>
                    <a:pt x="78" y="85"/>
                  </a:cubicBezTo>
                  <a:cubicBezTo>
                    <a:pt x="96" y="77"/>
                    <a:pt x="96" y="77"/>
                    <a:pt x="96" y="77"/>
                  </a:cubicBezTo>
                  <a:cubicBezTo>
                    <a:pt x="77" y="79"/>
                    <a:pt x="77" y="79"/>
                    <a:pt x="77" y="79"/>
                  </a:cubicBezTo>
                  <a:cubicBezTo>
                    <a:pt x="73" y="80"/>
                    <a:pt x="70" y="79"/>
                    <a:pt x="70" y="79"/>
                  </a:cubicBezTo>
                  <a:cubicBezTo>
                    <a:pt x="63" y="80"/>
                    <a:pt x="59" y="78"/>
                    <a:pt x="56" y="75"/>
                  </a:cubicBezTo>
                  <a:cubicBezTo>
                    <a:pt x="55" y="74"/>
                    <a:pt x="54" y="73"/>
                    <a:pt x="53" y="71"/>
                  </a:cubicBezTo>
                  <a:cubicBezTo>
                    <a:pt x="61" y="74"/>
                    <a:pt x="69" y="76"/>
                    <a:pt x="79" y="69"/>
                  </a:cubicBezTo>
                  <a:cubicBezTo>
                    <a:pt x="91" y="62"/>
                    <a:pt x="93" y="57"/>
                    <a:pt x="94" y="56"/>
                  </a:cubicBezTo>
                  <a:cubicBezTo>
                    <a:pt x="94" y="56"/>
                    <a:pt x="94" y="56"/>
                    <a:pt x="94" y="56"/>
                  </a:cubicBezTo>
                  <a:cubicBezTo>
                    <a:pt x="94" y="54"/>
                    <a:pt x="94" y="54"/>
                    <a:pt x="94" y="54"/>
                  </a:cubicBezTo>
                  <a:cubicBezTo>
                    <a:pt x="93" y="50"/>
                    <a:pt x="91" y="47"/>
                    <a:pt x="80" y="44"/>
                  </a:cubicBezTo>
                  <a:cubicBezTo>
                    <a:pt x="71" y="42"/>
                    <a:pt x="66" y="35"/>
                    <a:pt x="66" y="35"/>
                  </a:cubicBezTo>
                  <a:cubicBezTo>
                    <a:pt x="66" y="34"/>
                    <a:pt x="66" y="34"/>
                    <a:pt x="66" y="34"/>
                  </a:cubicBezTo>
                  <a:cubicBezTo>
                    <a:pt x="58" y="28"/>
                    <a:pt x="47" y="32"/>
                    <a:pt x="40" y="35"/>
                  </a:cubicBezTo>
                  <a:cubicBezTo>
                    <a:pt x="43" y="25"/>
                    <a:pt x="47" y="19"/>
                    <a:pt x="53" y="16"/>
                  </a:cubicBezTo>
                  <a:cubicBezTo>
                    <a:pt x="61" y="13"/>
                    <a:pt x="70" y="18"/>
                    <a:pt x="72" y="19"/>
                  </a:cubicBezTo>
                  <a:cubicBezTo>
                    <a:pt x="73" y="25"/>
                    <a:pt x="75" y="33"/>
                    <a:pt x="84" y="34"/>
                  </a:cubicBezTo>
                  <a:cubicBezTo>
                    <a:pt x="88" y="35"/>
                    <a:pt x="95" y="34"/>
                    <a:pt x="99" y="25"/>
                  </a:cubicBezTo>
                  <a:cubicBezTo>
                    <a:pt x="99" y="23"/>
                    <a:pt x="100" y="23"/>
                    <a:pt x="100" y="23"/>
                  </a:cubicBezTo>
                  <a:cubicBezTo>
                    <a:pt x="100" y="23"/>
                    <a:pt x="101" y="24"/>
                    <a:pt x="102" y="25"/>
                  </a:cubicBezTo>
                  <a:cubicBezTo>
                    <a:pt x="106" y="21"/>
                    <a:pt x="106" y="21"/>
                    <a:pt x="106" y="21"/>
                  </a:cubicBezTo>
                  <a:cubicBezTo>
                    <a:pt x="106" y="21"/>
                    <a:pt x="104" y="19"/>
                    <a:pt x="102" y="18"/>
                  </a:cubicBezTo>
                  <a:cubicBezTo>
                    <a:pt x="100" y="17"/>
                    <a:pt x="96" y="15"/>
                    <a:pt x="88" y="16"/>
                  </a:cubicBezTo>
                  <a:cubicBezTo>
                    <a:pt x="88" y="16"/>
                    <a:pt x="88" y="16"/>
                    <a:pt x="88" y="16"/>
                  </a:cubicBezTo>
                  <a:cubicBezTo>
                    <a:pt x="88" y="16"/>
                    <a:pt x="88" y="16"/>
                    <a:pt x="88" y="16"/>
                  </a:cubicBezTo>
                  <a:cubicBezTo>
                    <a:pt x="83" y="17"/>
                    <a:pt x="80" y="17"/>
                    <a:pt x="78" y="16"/>
                  </a:cubicBezTo>
                  <a:cubicBezTo>
                    <a:pt x="79" y="14"/>
                    <a:pt x="81" y="12"/>
                    <a:pt x="82" y="11"/>
                  </a:cubicBezTo>
                  <a:cubicBezTo>
                    <a:pt x="83" y="10"/>
                    <a:pt x="84" y="9"/>
                    <a:pt x="86" y="8"/>
                  </a:cubicBezTo>
                  <a:cubicBezTo>
                    <a:pt x="86" y="8"/>
                    <a:pt x="86" y="8"/>
                    <a:pt x="86" y="8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6" y="10"/>
                    <a:pt x="75" y="11"/>
                    <a:pt x="73" y="13"/>
                  </a:cubicBezTo>
                  <a:cubicBezTo>
                    <a:pt x="69" y="11"/>
                    <a:pt x="60" y="8"/>
                    <a:pt x="51" y="11"/>
                  </a:cubicBezTo>
                  <a:cubicBezTo>
                    <a:pt x="42" y="15"/>
                    <a:pt x="36" y="25"/>
                    <a:pt x="33" y="41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7" y="43"/>
                    <a:pt x="37" y="43"/>
                    <a:pt x="37" y="43"/>
                  </a:cubicBezTo>
                  <a:cubicBezTo>
                    <a:pt x="37" y="43"/>
                    <a:pt x="53" y="32"/>
                    <a:pt x="62" y="39"/>
                  </a:cubicBezTo>
                  <a:cubicBezTo>
                    <a:pt x="63" y="40"/>
                    <a:pt x="69" y="47"/>
                    <a:pt x="78" y="49"/>
                  </a:cubicBezTo>
                  <a:cubicBezTo>
                    <a:pt x="88" y="52"/>
                    <a:pt x="88" y="53"/>
                    <a:pt x="88" y="55"/>
                  </a:cubicBezTo>
                  <a:cubicBezTo>
                    <a:pt x="88" y="55"/>
                    <a:pt x="87" y="57"/>
                    <a:pt x="83" y="60"/>
                  </a:cubicBezTo>
                  <a:cubicBezTo>
                    <a:pt x="81" y="57"/>
                    <a:pt x="81" y="57"/>
                    <a:pt x="81" y="57"/>
                  </a:cubicBezTo>
                  <a:cubicBezTo>
                    <a:pt x="75" y="48"/>
                    <a:pt x="64" y="44"/>
                    <a:pt x="53" y="47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26" y="53"/>
                    <a:pt x="9" y="41"/>
                    <a:pt x="9" y="41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5" y="46"/>
                    <a:pt x="9" y="54"/>
                    <a:pt x="14" y="58"/>
                  </a:cubicBezTo>
                  <a:cubicBezTo>
                    <a:pt x="26" y="68"/>
                    <a:pt x="38" y="65"/>
                    <a:pt x="49" y="61"/>
                  </a:cubicBezTo>
                  <a:cubicBezTo>
                    <a:pt x="59" y="58"/>
                    <a:pt x="68" y="56"/>
                    <a:pt x="77" y="61"/>
                  </a:cubicBezTo>
                  <a:cubicBezTo>
                    <a:pt x="80" y="62"/>
                    <a:pt x="80" y="62"/>
                    <a:pt x="80" y="62"/>
                  </a:cubicBezTo>
                  <a:cubicBezTo>
                    <a:pt x="79" y="63"/>
                    <a:pt x="78" y="64"/>
                    <a:pt x="77" y="64"/>
                  </a:cubicBezTo>
                  <a:cubicBezTo>
                    <a:pt x="68" y="70"/>
                    <a:pt x="62" y="68"/>
                    <a:pt x="54" y="66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47" y="63"/>
                    <a:pt x="47" y="67"/>
                    <a:pt x="47" y="67"/>
                  </a:cubicBezTo>
                  <a:cubicBezTo>
                    <a:pt x="47" y="69"/>
                    <a:pt x="47" y="74"/>
                    <a:pt x="52" y="79"/>
                  </a:cubicBezTo>
                  <a:cubicBezTo>
                    <a:pt x="55" y="83"/>
                    <a:pt x="61" y="85"/>
                    <a:pt x="68" y="85"/>
                  </a:cubicBezTo>
                  <a:cubicBezTo>
                    <a:pt x="63" y="89"/>
                    <a:pt x="57" y="97"/>
                    <a:pt x="57" y="107"/>
                  </a:cubicBezTo>
                  <a:cubicBezTo>
                    <a:pt x="57" y="111"/>
                    <a:pt x="58" y="115"/>
                    <a:pt x="59" y="119"/>
                  </a:cubicBezTo>
                  <a:cubicBezTo>
                    <a:pt x="61" y="124"/>
                    <a:pt x="61" y="124"/>
                    <a:pt x="61" y="124"/>
                  </a:cubicBezTo>
                  <a:cubicBezTo>
                    <a:pt x="64" y="120"/>
                    <a:pt x="64" y="120"/>
                    <a:pt x="64" y="120"/>
                  </a:cubicBezTo>
                  <a:cubicBezTo>
                    <a:pt x="64" y="120"/>
                    <a:pt x="67" y="116"/>
                    <a:pt x="72" y="112"/>
                  </a:cubicBezTo>
                  <a:cubicBezTo>
                    <a:pt x="70" y="117"/>
                    <a:pt x="67" y="124"/>
                    <a:pt x="67" y="132"/>
                  </a:cubicBezTo>
                  <a:cubicBezTo>
                    <a:pt x="67" y="133"/>
                    <a:pt x="67" y="134"/>
                    <a:pt x="67" y="135"/>
                  </a:cubicBezTo>
                  <a:cubicBezTo>
                    <a:pt x="68" y="147"/>
                    <a:pt x="75" y="158"/>
                    <a:pt x="87" y="168"/>
                  </a:cubicBezTo>
                  <a:cubicBezTo>
                    <a:pt x="91" y="172"/>
                    <a:pt x="91" y="172"/>
                    <a:pt x="91" y="172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1" y="160"/>
                    <a:pt x="92" y="145"/>
                    <a:pt x="97" y="136"/>
                  </a:cubicBezTo>
                  <a:cubicBezTo>
                    <a:pt x="98" y="142"/>
                    <a:pt x="100" y="151"/>
                    <a:pt x="100" y="158"/>
                  </a:cubicBezTo>
                  <a:cubicBezTo>
                    <a:pt x="100" y="160"/>
                    <a:pt x="100" y="162"/>
                    <a:pt x="100" y="163"/>
                  </a:cubicBezTo>
                  <a:cubicBezTo>
                    <a:pt x="100" y="163"/>
                    <a:pt x="99" y="174"/>
                    <a:pt x="96" y="178"/>
                  </a:cubicBezTo>
                  <a:cubicBezTo>
                    <a:pt x="94" y="182"/>
                    <a:pt x="94" y="182"/>
                    <a:pt x="94" y="182"/>
                  </a:cubicBezTo>
                  <a:cubicBezTo>
                    <a:pt x="99" y="182"/>
                    <a:pt x="99" y="182"/>
                    <a:pt x="99" y="182"/>
                  </a:cubicBezTo>
                  <a:cubicBezTo>
                    <a:pt x="99" y="182"/>
                    <a:pt x="116" y="182"/>
                    <a:pt x="126" y="169"/>
                  </a:cubicBezTo>
                  <a:cubicBezTo>
                    <a:pt x="131" y="162"/>
                    <a:pt x="134" y="154"/>
                    <a:pt x="134" y="145"/>
                  </a:cubicBezTo>
                  <a:cubicBezTo>
                    <a:pt x="134" y="141"/>
                    <a:pt x="133" y="137"/>
                    <a:pt x="133" y="134"/>
                  </a:cubicBezTo>
                  <a:cubicBezTo>
                    <a:pt x="136" y="136"/>
                    <a:pt x="140" y="142"/>
                    <a:pt x="140" y="151"/>
                  </a:cubicBezTo>
                  <a:cubicBezTo>
                    <a:pt x="140" y="152"/>
                    <a:pt x="140" y="154"/>
                    <a:pt x="139" y="156"/>
                  </a:cubicBezTo>
                  <a:cubicBezTo>
                    <a:pt x="138" y="162"/>
                    <a:pt x="138" y="162"/>
                    <a:pt x="138" y="162"/>
                  </a:cubicBezTo>
                  <a:cubicBezTo>
                    <a:pt x="143" y="159"/>
                    <a:pt x="143" y="159"/>
                    <a:pt x="143" y="159"/>
                  </a:cubicBezTo>
                  <a:cubicBezTo>
                    <a:pt x="144" y="159"/>
                    <a:pt x="160" y="150"/>
                    <a:pt x="165" y="133"/>
                  </a:cubicBezTo>
                  <a:cubicBezTo>
                    <a:pt x="166" y="130"/>
                    <a:pt x="166" y="127"/>
                    <a:pt x="166" y="124"/>
                  </a:cubicBezTo>
                  <a:cubicBezTo>
                    <a:pt x="166" y="117"/>
                    <a:pt x="164" y="110"/>
                    <a:pt x="160" y="103"/>
                  </a:cubicBezTo>
                  <a:cubicBezTo>
                    <a:pt x="164" y="105"/>
                    <a:pt x="169" y="108"/>
                    <a:pt x="171" y="117"/>
                  </a:cubicBezTo>
                  <a:cubicBezTo>
                    <a:pt x="172" y="123"/>
                    <a:pt x="172" y="123"/>
                    <a:pt x="172" y="123"/>
                  </a:cubicBezTo>
                  <a:cubicBezTo>
                    <a:pt x="176" y="117"/>
                    <a:pt x="176" y="117"/>
                    <a:pt x="176" y="117"/>
                  </a:cubicBezTo>
                  <a:cubicBezTo>
                    <a:pt x="176" y="117"/>
                    <a:pt x="182" y="107"/>
                    <a:pt x="182" y="93"/>
                  </a:cubicBezTo>
                  <a:cubicBezTo>
                    <a:pt x="182" y="83"/>
                    <a:pt x="179" y="70"/>
                    <a:pt x="167" y="57"/>
                  </a:cubicBezTo>
                  <a:cubicBezTo>
                    <a:pt x="170" y="58"/>
                    <a:pt x="175" y="59"/>
                    <a:pt x="178" y="64"/>
                  </a:cubicBezTo>
                  <a:close/>
                  <a:moveTo>
                    <a:pt x="81" y="22"/>
                  </a:moveTo>
                  <a:cubicBezTo>
                    <a:pt x="82" y="24"/>
                    <a:pt x="84" y="26"/>
                    <a:pt x="86" y="26"/>
                  </a:cubicBezTo>
                  <a:cubicBezTo>
                    <a:pt x="89" y="26"/>
                    <a:pt x="91" y="24"/>
                    <a:pt x="91" y="21"/>
                  </a:cubicBezTo>
                  <a:cubicBezTo>
                    <a:pt x="92" y="21"/>
                    <a:pt x="94" y="21"/>
                    <a:pt x="94" y="21"/>
                  </a:cubicBezTo>
                  <a:cubicBezTo>
                    <a:pt x="94" y="22"/>
                    <a:pt x="94" y="22"/>
                    <a:pt x="94" y="23"/>
                  </a:cubicBezTo>
                  <a:cubicBezTo>
                    <a:pt x="91" y="30"/>
                    <a:pt x="86" y="29"/>
                    <a:pt x="85" y="29"/>
                  </a:cubicBezTo>
                  <a:cubicBezTo>
                    <a:pt x="81" y="28"/>
                    <a:pt x="79" y="25"/>
                    <a:pt x="78" y="22"/>
                  </a:cubicBezTo>
                  <a:cubicBezTo>
                    <a:pt x="79" y="22"/>
                    <a:pt x="80" y="22"/>
                    <a:pt x="81" y="22"/>
                  </a:cubicBezTo>
                  <a:close/>
                  <a:moveTo>
                    <a:pt x="48" y="56"/>
                  </a:moveTo>
                  <a:cubicBezTo>
                    <a:pt x="37" y="59"/>
                    <a:pt x="27" y="62"/>
                    <a:pt x="17" y="54"/>
                  </a:cubicBezTo>
                  <a:cubicBezTo>
                    <a:pt x="16" y="53"/>
                    <a:pt x="15" y="51"/>
                    <a:pt x="14" y="50"/>
                  </a:cubicBezTo>
                  <a:cubicBezTo>
                    <a:pt x="22" y="53"/>
                    <a:pt x="36" y="56"/>
                    <a:pt x="54" y="52"/>
                  </a:cubicBezTo>
                  <a:cubicBezTo>
                    <a:pt x="58" y="51"/>
                    <a:pt x="62" y="51"/>
                    <a:pt x="66" y="52"/>
                  </a:cubicBezTo>
                  <a:cubicBezTo>
                    <a:pt x="59" y="53"/>
                    <a:pt x="53" y="54"/>
                    <a:pt x="48" y="56"/>
                  </a:cubicBez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  <p:sp>
          <p:nvSpPr>
            <p:cNvPr id="1077" name="Freeform 53"/>
            <p:cNvSpPr>
              <a:spLocks/>
            </p:cNvSpPr>
            <p:nvPr userDrawn="1"/>
          </p:nvSpPr>
          <p:spPr bwMode="auto">
            <a:xfrm>
              <a:off x="4434" y="3908"/>
              <a:ext cx="95" cy="49"/>
            </a:xfrm>
            <a:custGeom>
              <a:avLst/>
              <a:gdLst/>
              <a:ahLst/>
              <a:cxnLst>
                <a:cxn ang="0">
                  <a:pos x="84" y="55"/>
                </a:cxn>
                <a:cxn ang="0">
                  <a:pos x="89" y="52"/>
                </a:cxn>
                <a:cxn ang="0">
                  <a:pos x="89" y="52"/>
                </a:cxn>
                <a:cxn ang="0">
                  <a:pos x="108" y="5"/>
                </a:cxn>
                <a:cxn ang="0">
                  <a:pos x="96" y="13"/>
                </a:cxn>
                <a:cxn ang="0">
                  <a:pos x="97" y="21"/>
                </a:cxn>
                <a:cxn ang="0">
                  <a:pos x="92" y="18"/>
                </a:cxn>
                <a:cxn ang="0">
                  <a:pos x="81" y="25"/>
                </a:cxn>
                <a:cxn ang="0">
                  <a:pos x="87" y="37"/>
                </a:cxn>
                <a:cxn ang="0">
                  <a:pos x="91" y="37"/>
                </a:cxn>
                <a:cxn ang="0">
                  <a:pos x="76" y="46"/>
                </a:cxn>
                <a:cxn ang="0">
                  <a:pos x="60" y="33"/>
                </a:cxn>
                <a:cxn ang="0">
                  <a:pos x="65" y="34"/>
                </a:cxn>
                <a:cxn ang="0">
                  <a:pos x="75" y="25"/>
                </a:cxn>
                <a:cxn ang="0">
                  <a:pos x="65" y="15"/>
                </a:cxn>
                <a:cxn ang="0">
                  <a:pos x="61" y="16"/>
                </a:cxn>
                <a:cxn ang="0">
                  <a:pos x="63" y="10"/>
                </a:cxn>
                <a:cxn ang="0">
                  <a:pos x="54" y="0"/>
                </a:cxn>
                <a:cxn ang="0">
                  <a:pos x="45" y="10"/>
                </a:cxn>
                <a:cxn ang="0">
                  <a:pos x="48" y="16"/>
                </a:cxn>
                <a:cxn ang="0">
                  <a:pos x="43" y="15"/>
                </a:cxn>
                <a:cxn ang="0">
                  <a:pos x="33" y="25"/>
                </a:cxn>
                <a:cxn ang="0">
                  <a:pos x="43" y="34"/>
                </a:cxn>
                <a:cxn ang="0">
                  <a:pos x="48" y="33"/>
                </a:cxn>
                <a:cxn ang="0">
                  <a:pos x="32" y="46"/>
                </a:cxn>
                <a:cxn ang="0">
                  <a:pos x="17" y="37"/>
                </a:cxn>
                <a:cxn ang="0">
                  <a:pos x="21" y="37"/>
                </a:cxn>
                <a:cxn ang="0">
                  <a:pos x="27" y="25"/>
                </a:cxn>
                <a:cxn ang="0">
                  <a:pos x="16" y="18"/>
                </a:cxn>
                <a:cxn ang="0">
                  <a:pos x="11" y="21"/>
                </a:cxn>
                <a:cxn ang="0">
                  <a:pos x="12" y="13"/>
                </a:cxn>
                <a:cxn ang="0">
                  <a:pos x="0" y="5"/>
                </a:cxn>
                <a:cxn ang="0">
                  <a:pos x="20" y="55"/>
                </a:cxn>
                <a:cxn ang="0">
                  <a:pos x="84" y="55"/>
                </a:cxn>
              </a:cxnLst>
              <a:rect l="0" t="0" r="r" b="b"/>
              <a:pathLst>
                <a:path w="108" h="55">
                  <a:moveTo>
                    <a:pt x="84" y="55"/>
                  </a:moveTo>
                  <a:cubicBezTo>
                    <a:pt x="85" y="55"/>
                    <a:pt x="88" y="53"/>
                    <a:pt x="89" y="52"/>
                  </a:cubicBezTo>
                  <a:cubicBezTo>
                    <a:pt x="89" y="52"/>
                    <a:pt x="89" y="52"/>
                    <a:pt x="89" y="52"/>
                  </a:cubicBezTo>
                  <a:cubicBezTo>
                    <a:pt x="108" y="5"/>
                    <a:pt x="108" y="5"/>
                    <a:pt x="108" y="5"/>
                  </a:cubicBezTo>
                  <a:cubicBezTo>
                    <a:pt x="103" y="4"/>
                    <a:pt x="97" y="8"/>
                    <a:pt x="96" y="13"/>
                  </a:cubicBezTo>
                  <a:cubicBezTo>
                    <a:pt x="95" y="16"/>
                    <a:pt x="96" y="19"/>
                    <a:pt x="97" y="21"/>
                  </a:cubicBezTo>
                  <a:cubicBezTo>
                    <a:pt x="96" y="20"/>
                    <a:pt x="94" y="19"/>
                    <a:pt x="92" y="18"/>
                  </a:cubicBezTo>
                  <a:cubicBezTo>
                    <a:pt x="87" y="17"/>
                    <a:pt x="82" y="20"/>
                    <a:pt x="81" y="25"/>
                  </a:cubicBezTo>
                  <a:cubicBezTo>
                    <a:pt x="80" y="31"/>
                    <a:pt x="82" y="35"/>
                    <a:pt x="87" y="37"/>
                  </a:cubicBezTo>
                  <a:cubicBezTo>
                    <a:pt x="89" y="37"/>
                    <a:pt x="89" y="37"/>
                    <a:pt x="91" y="37"/>
                  </a:cubicBezTo>
                  <a:cubicBezTo>
                    <a:pt x="88" y="43"/>
                    <a:pt x="83" y="46"/>
                    <a:pt x="76" y="46"/>
                  </a:cubicBezTo>
                  <a:cubicBezTo>
                    <a:pt x="69" y="46"/>
                    <a:pt x="63" y="38"/>
                    <a:pt x="60" y="33"/>
                  </a:cubicBezTo>
                  <a:cubicBezTo>
                    <a:pt x="60" y="33"/>
                    <a:pt x="63" y="34"/>
                    <a:pt x="65" y="34"/>
                  </a:cubicBezTo>
                  <a:cubicBezTo>
                    <a:pt x="71" y="34"/>
                    <a:pt x="75" y="30"/>
                    <a:pt x="75" y="25"/>
                  </a:cubicBezTo>
                  <a:cubicBezTo>
                    <a:pt x="75" y="19"/>
                    <a:pt x="71" y="15"/>
                    <a:pt x="65" y="15"/>
                  </a:cubicBezTo>
                  <a:cubicBezTo>
                    <a:pt x="64" y="15"/>
                    <a:pt x="62" y="16"/>
                    <a:pt x="61" y="16"/>
                  </a:cubicBezTo>
                  <a:cubicBezTo>
                    <a:pt x="62" y="15"/>
                    <a:pt x="63" y="12"/>
                    <a:pt x="63" y="10"/>
                  </a:cubicBezTo>
                  <a:cubicBezTo>
                    <a:pt x="63" y="4"/>
                    <a:pt x="59" y="0"/>
                    <a:pt x="54" y="0"/>
                  </a:cubicBezTo>
                  <a:cubicBezTo>
                    <a:pt x="49" y="0"/>
                    <a:pt x="45" y="4"/>
                    <a:pt x="45" y="10"/>
                  </a:cubicBezTo>
                  <a:cubicBezTo>
                    <a:pt x="45" y="12"/>
                    <a:pt x="46" y="15"/>
                    <a:pt x="48" y="16"/>
                  </a:cubicBezTo>
                  <a:cubicBezTo>
                    <a:pt x="46" y="16"/>
                    <a:pt x="45" y="15"/>
                    <a:pt x="43" y="15"/>
                  </a:cubicBezTo>
                  <a:cubicBezTo>
                    <a:pt x="38" y="15"/>
                    <a:pt x="33" y="19"/>
                    <a:pt x="33" y="25"/>
                  </a:cubicBezTo>
                  <a:cubicBezTo>
                    <a:pt x="33" y="30"/>
                    <a:pt x="38" y="34"/>
                    <a:pt x="43" y="34"/>
                  </a:cubicBezTo>
                  <a:cubicBezTo>
                    <a:pt x="45" y="34"/>
                    <a:pt x="47" y="34"/>
                    <a:pt x="48" y="33"/>
                  </a:cubicBezTo>
                  <a:cubicBezTo>
                    <a:pt x="45" y="38"/>
                    <a:pt x="39" y="46"/>
                    <a:pt x="32" y="46"/>
                  </a:cubicBezTo>
                  <a:cubicBezTo>
                    <a:pt x="25" y="46"/>
                    <a:pt x="20" y="43"/>
                    <a:pt x="17" y="37"/>
                  </a:cubicBezTo>
                  <a:cubicBezTo>
                    <a:pt x="19" y="37"/>
                    <a:pt x="19" y="37"/>
                    <a:pt x="21" y="37"/>
                  </a:cubicBezTo>
                  <a:cubicBezTo>
                    <a:pt x="26" y="35"/>
                    <a:pt x="28" y="31"/>
                    <a:pt x="27" y="25"/>
                  </a:cubicBezTo>
                  <a:cubicBezTo>
                    <a:pt x="26" y="20"/>
                    <a:pt x="21" y="17"/>
                    <a:pt x="16" y="18"/>
                  </a:cubicBezTo>
                  <a:cubicBezTo>
                    <a:pt x="14" y="19"/>
                    <a:pt x="12" y="20"/>
                    <a:pt x="11" y="21"/>
                  </a:cubicBezTo>
                  <a:cubicBezTo>
                    <a:pt x="13" y="19"/>
                    <a:pt x="13" y="16"/>
                    <a:pt x="12" y="13"/>
                  </a:cubicBezTo>
                  <a:cubicBezTo>
                    <a:pt x="11" y="8"/>
                    <a:pt x="5" y="4"/>
                    <a:pt x="0" y="5"/>
                  </a:cubicBezTo>
                  <a:cubicBezTo>
                    <a:pt x="20" y="55"/>
                    <a:pt x="20" y="55"/>
                    <a:pt x="20" y="55"/>
                  </a:cubicBezTo>
                  <a:cubicBezTo>
                    <a:pt x="84" y="55"/>
                    <a:pt x="84" y="55"/>
                    <a:pt x="84" y="55"/>
                  </a:cubicBezTo>
                  <a:close/>
                </a:path>
              </a:pathLst>
            </a:custGeom>
            <a:solidFill>
              <a:srgbClr val="CCA3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 sz="1800"/>
            </a:p>
          </p:txBody>
        </p:sp>
      </p:grpSp>
      <p:sp>
        <p:nvSpPr>
          <p:cNvPr id="116753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0"/>
            <a:ext cx="7921625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  <a:endParaRPr lang="en-GB" smtClean="0"/>
          </a:p>
        </p:txBody>
      </p:sp>
      <p:sp>
        <p:nvSpPr>
          <p:cNvPr id="116754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06513"/>
            <a:ext cx="7921625" cy="448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smtClean="0"/>
          </a:p>
        </p:txBody>
      </p:sp>
      <p:sp>
        <p:nvSpPr>
          <p:cNvPr id="116757" name="Text Box 21"/>
          <p:cNvSpPr txBox="1">
            <a:spLocks noChangeArrowheads="1"/>
          </p:cNvSpPr>
          <p:nvPr/>
        </p:nvSpPr>
        <p:spPr bwMode="auto">
          <a:xfrm>
            <a:off x="7380288" y="6453188"/>
            <a:ext cx="1333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200">
                <a:solidFill>
                  <a:schemeClr val="accent1"/>
                </a:solidFill>
              </a:rPr>
              <a:t>Norsk Scania 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3366"/>
        </a:buClr>
        <a:buSzPct val="85000"/>
        <a:buFont typeface="Wingdings" pitchFamily="2" charset="2"/>
        <a:buChar char="n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–"/>
        <a:defRPr sz="21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003366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5835"/>
            <a:ext cx="7772400" cy="1241571"/>
          </a:xfrm>
        </p:spPr>
        <p:txBody>
          <a:bodyPr/>
          <a:lstStyle/>
          <a:p>
            <a:r>
              <a:rPr lang="en-GB" dirty="0" smtClean="0"/>
              <a:t>Presentasjon dialogkonferanse 18.11.2013</a:t>
            </a:r>
            <a:endParaRPr lang="en-GB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492" y="1367406"/>
            <a:ext cx="6013981" cy="4011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Produksjon av nye busser</a:t>
            </a:r>
            <a:endParaRPr lang="nb-NO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2400" dirty="0" smtClean="0"/>
              <a:t>Produksjon av nye busser skjer i dag i utlandet</a:t>
            </a:r>
          </a:p>
          <a:p>
            <a:r>
              <a:rPr lang="nb-NO" sz="2400" dirty="0" smtClean="0"/>
              <a:t>I dag er dette i størst mulig grad industriell produksjon.</a:t>
            </a:r>
          </a:p>
          <a:p>
            <a:r>
              <a:rPr lang="nb-NO" sz="2400" dirty="0" smtClean="0"/>
              <a:t>Bussproduksjonen er regulert gjennom bussdirektivet, forskrifter, </a:t>
            </a:r>
            <a:r>
              <a:rPr lang="nb-NO" sz="2400" dirty="0" err="1" smtClean="0"/>
              <a:t>o.s.v</a:t>
            </a:r>
            <a:r>
              <a:rPr lang="nb-NO" sz="2400" dirty="0" smtClean="0"/>
              <a:t>.</a:t>
            </a:r>
          </a:p>
          <a:p>
            <a:r>
              <a:rPr lang="nb-NO" sz="2400" dirty="0" smtClean="0"/>
              <a:t>Nye busser i dag er typegodkjente kjøretøyer med </a:t>
            </a:r>
            <a:r>
              <a:rPr lang="nb-NO" sz="2400" dirty="0" err="1" smtClean="0"/>
              <a:t>CoC</a:t>
            </a:r>
            <a:r>
              <a:rPr lang="nb-NO" sz="2400" dirty="0" smtClean="0"/>
              <a:t>-dokument</a:t>
            </a:r>
            <a:endParaRPr lang="nb-NO" sz="2800" dirty="0"/>
          </a:p>
          <a:p>
            <a:pPr marL="0" indent="0">
              <a:buNone/>
            </a:pPr>
            <a:endParaRPr 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405898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Produksjon av nye busser (2)</a:t>
            </a:r>
            <a:endParaRPr lang="nb-NO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2400" dirty="0" smtClean="0"/>
              <a:t>Hvorfor skal da et relativt lite marked gå inn og «overstyre» disse retningslinjene ?</a:t>
            </a:r>
          </a:p>
          <a:p>
            <a:pPr lvl="1"/>
            <a:r>
              <a:rPr lang="nb-NO" sz="2200" dirty="0" smtClean="0"/>
              <a:t>Vi setter krav til døråpninger</a:t>
            </a:r>
          </a:p>
          <a:p>
            <a:pPr lvl="1"/>
            <a:r>
              <a:rPr lang="nb-NO" sz="2200" dirty="0" smtClean="0"/>
              <a:t>Vi setter krav til lengre rullestolplasser</a:t>
            </a:r>
          </a:p>
          <a:p>
            <a:pPr lvl="1"/>
            <a:r>
              <a:rPr lang="nb-NO" sz="2200" dirty="0" smtClean="0"/>
              <a:t>Vi setter krav til bagasjevolum</a:t>
            </a:r>
          </a:p>
          <a:p>
            <a:pPr lvl="1"/>
            <a:r>
              <a:rPr lang="nb-NO" sz="2200" dirty="0" smtClean="0"/>
              <a:t>Vi setter krav til makshøyder på trinn og gulv</a:t>
            </a:r>
          </a:p>
          <a:p>
            <a:pPr marL="0" indent="0">
              <a:buNone/>
            </a:pPr>
            <a:r>
              <a:rPr lang="nb-NO" sz="2000" dirty="0" smtClean="0">
                <a:solidFill>
                  <a:srgbClr val="002060"/>
                </a:solidFill>
              </a:rPr>
              <a:t>Resultatet </a:t>
            </a:r>
            <a:r>
              <a:rPr lang="nb-NO" sz="2000" dirty="0" smtClean="0">
                <a:solidFill>
                  <a:srgbClr val="002060"/>
                </a:solidFill>
              </a:rPr>
              <a:t>er ofte fordyrende, bussene må bygges lenger og mer ukurante enn </a:t>
            </a:r>
            <a:r>
              <a:rPr lang="nb-NO" sz="2000" dirty="0" err="1" smtClean="0">
                <a:solidFill>
                  <a:srgbClr val="002060"/>
                </a:solidFill>
              </a:rPr>
              <a:t>nødv</a:t>
            </a:r>
            <a:r>
              <a:rPr lang="nb-NO" sz="2000" dirty="0" smtClean="0">
                <a:solidFill>
                  <a:srgbClr val="002060"/>
                </a:solidFill>
              </a:rPr>
              <a:t>. og ikke minst, de vil passe dårlig inn i et annet marked i et videre liv etter </a:t>
            </a:r>
            <a:r>
              <a:rPr lang="nb-NO" sz="2000" dirty="0" smtClean="0">
                <a:solidFill>
                  <a:srgbClr val="002060"/>
                </a:solidFill>
              </a:rPr>
              <a:t>endt </a:t>
            </a:r>
            <a:r>
              <a:rPr lang="nb-NO" sz="2000" dirty="0" smtClean="0">
                <a:solidFill>
                  <a:srgbClr val="002060"/>
                </a:solidFill>
              </a:rPr>
              <a:t>norsk anbudsperiode.</a:t>
            </a:r>
          </a:p>
          <a:p>
            <a:pPr marL="0" indent="0">
              <a:buNone/>
            </a:pPr>
            <a:endParaRPr 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29203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Dagens materiellbeskrivelse</a:t>
            </a:r>
            <a:endParaRPr lang="nb-NO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Krav til universell utforming</a:t>
            </a:r>
          </a:p>
          <a:p>
            <a:pPr lvl="1"/>
            <a:r>
              <a:rPr lang="nb-NO" sz="2100" dirty="0"/>
              <a:t>Må alt utstyr alltid være med ?</a:t>
            </a:r>
          </a:p>
          <a:p>
            <a:pPr lvl="1"/>
            <a:r>
              <a:rPr lang="nb-NO" sz="2100" dirty="0"/>
              <a:t>I enkelte tilfeller nok med: Forberedt for ?</a:t>
            </a:r>
          </a:p>
          <a:p>
            <a:pPr lvl="1"/>
            <a:r>
              <a:rPr lang="nb-NO" sz="2100" dirty="0"/>
              <a:t>Det bør skilles på by og land</a:t>
            </a:r>
          </a:p>
          <a:p>
            <a:pPr lvl="1"/>
            <a:r>
              <a:rPr lang="nb-NO" b="1" dirty="0" smtClean="0"/>
              <a:t>Eksempel:</a:t>
            </a:r>
          </a:p>
          <a:p>
            <a:pPr lvl="2"/>
            <a:r>
              <a:rPr lang="nb-NO" dirty="0" smtClean="0"/>
              <a:t>Rullestolplass/heis i normalgulvbuss er plasskrevende og gjør ofte at busser må bygges større enn nødvendig</a:t>
            </a:r>
          </a:p>
          <a:p>
            <a:pPr lvl="2"/>
            <a:r>
              <a:rPr lang="nb-NO" dirty="0" smtClean="0"/>
              <a:t>Holdeplasser må tilrettelegges for bruk</a:t>
            </a:r>
          </a:p>
          <a:p>
            <a:pPr lvl="2"/>
            <a:r>
              <a:rPr lang="nb-NO" dirty="0" smtClean="0"/>
              <a:t>Står </a:t>
            </a:r>
            <a:r>
              <a:rPr lang="nb-NO" dirty="0"/>
              <a:t>behov/bruk i forhold til kostnad ?</a:t>
            </a:r>
          </a:p>
          <a:p>
            <a:pPr lvl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03604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Dagens materiellbeskrivelse (2)</a:t>
            </a:r>
            <a:endParaRPr lang="nb-NO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Bussmerke skal bestemmes allerede i tilbudsfasen</a:t>
            </a:r>
          </a:p>
          <a:p>
            <a:pPr lvl="1"/>
            <a:r>
              <a:rPr lang="nb-NO" dirty="0" smtClean="0"/>
              <a:t>Hvorfor ?</a:t>
            </a:r>
          </a:p>
          <a:p>
            <a:pPr lvl="1"/>
            <a:r>
              <a:rPr lang="nb-NO" dirty="0" smtClean="0"/>
              <a:t>Er det ikke nok at bussen tilfredsstiller materiell-kravene i anbudet ?</a:t>
            </a:r>
          </a:p>
          <a:p>
            <a:pPr lvl="1"/>
            <a:r>
              <a:rPr lang="nb-NO" dirty="0" smtClean="0"/>
              <a:t>Spiller det da noen rolle hvor bussen kommer fra ?</a:t>
            </a:r>
          </a:p>
          <a:p>
            <a:pPr lvl="1"/>
            <a:r>
              <a:rPr lang="nb-NO" dirty="0" smtClean="0"/>
              <a:t>Skal det ikke være en åpen konkurranse der alle merkeleverandører i utg.punktet står likt ?</a:t>
            </a:r>
          </a:p>
          <a:p>
            <a:pPr lvl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66112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Dagens materiellbeskrivelse (3)</a:t>
            </a:r>
            <a:endParaRPr lang="nb-NO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3-punkts sikkerhetsbelte på alle busser i klasse II og III</a:t>
            </a:r>
          </a:p>
          <a:p>
            <a:pPr lvl="1"/>
            <a:r>
              <a:rPr lang="nb-NO" sz="2000" dirty="0" smtClean="0"/>
              <a:t>Kravet til busser i kl. II og III er 2-punkts.</a:t>
            </a:r>
          </a:p>
          <a:p>
            <a:pPr lvl="1"/>
            <a:r>
              <a:rPr lang="nb-NO" sz="2000" dirty="0" smtClean="0"/>
              <a:t>3-punkts sikkerhetsbelte er ikke alltid det beste ved transport av barn</a:t>
            </a:r>
            <a:r>
              <a:rPr lang="nb-NO" sz="2000" dirty="0" smtClean="0"/>
              <a:t>.</a:t>
            </a:r>
          </a:p>
          <a:p>
            <a:pPr lvl="1"/>
            <a:r>
              <a:rPr lang="nb-NO" sz="2000" dirty="0" smtClean="0"/>
              <a:t>Hva med de stående passasjerene i kl. II busser ?</a:t>
            </a:r>
            <a:endParaRPr lang="nb-NO" sz="2000" dirty="0" smtClean="0"/>
          </a:p>
          <a:p>
            <a:r>
              <a:rPr lang="nb-NO" dirty="0" smtClean="0"/>
              <a:t>Sikkerhetsbelte i klasse I busser</a:t>
            </a:r>
          </a:p>
          <a:p>
            <a:pPr lvl="1"/>
            <a:r>
              <a:rPr lang="nb-NO" sz="2000" dirty="0" smtClean="0"/>
              <a:t>Busser i klasse I skal </a:t>
            </a:r>
            <a:r>
              <a:rPr lang="nb-NO" sz="2000" u="sng" dirty="0" smtClean="0"/>
              <a:t>ikke</a:t>
            </a:r>
            <a:r>
              <a:rPr lang="nb-NO" sz="2000" dirty="0" smtClean="0"/>
              <a:t> utstyres med sikkerhetsbelter</a:t>
            </a:r>
          </a:p>
          <a:p>
            <a:pPr lvl="1"/>
            <a:r>
              <a:rPr lang="nb-NO" sz="2000" dirty="0" smtClean="0"/>
              <a:t>Her har det likevel, ofte blitt stilt krav til belter</a:t>
            </a:r>
          </a:p>
        </p:txBody>
      </p:sp>
    </p:spTree>
    <p:extLst>
      <p:ext uri="{BB962C8B-B14F-4D97-AF65-F5344CB8AC3E}">
        <p14:creationId xmlns:p14="http://schemas.microsoft.com/office/powerpoint/2010/main" val="3229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Dagens materiellbeskrivelse (4)</a:t>
            </a:r>
            <a:endParaRPr lang="nb-NO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893764"/>
            <a:ext cx="8037512" cy="5011736"/>
          </a:xfrm>
        </p:spPr>
        <p:txBody>
          <a:bodyPr/>
          <a:lstStyle/>
          <a:p>
            <a:r>
              <a:rPr lang="nb-NO" dirty="0" smtClean="0"/>
              <a:t>Dører</a:t>
            </a:r>
          </a:p>
          <a:p>
            <a:pPr lvl="1"/>
            <a:r>
              <a:rPr lang="nb-NO" sz="1800" b="1" dirty="0" smtClean="0"/>
              <a:t>Dobbel fordør i klasse II buss</a:t>
            </a:r>
          </a:p>
          <a:p>
            <a:pPr lvl="2"/>
            <a:r>
              <a:rPr lang="nb-NO" sz="1800" dirty="0" smtClean="0"/>
              <a:t>Her bør det skilles på laventré-busser og normalgulvs-busser.</a:t>
            </a:r>
          </a:p>
          <a:p>
            <a:pPr lvl="2"/>
            <a:r>
              <a:rPr lang="nb-NO" sz="1800" dirty="0" smtClean="0"/>
              <a:t>Busser med dobbel fordør vil få lange overheng.</a:t>
            </a:r>
          </a:p>
          <a:p>
            <a:pPr lvl="1"/>
            <a:r>
              <a:rPr lang="nb-NO" sz="1800" b="1" dirty="0"/>
              <a:t>Dobbel </a:t>
            </a:r>
            <a:r>
              <a:rPr lang="nb-NO" sz="1800" b="1" dirty="0" smtClean="0"/>
              <a:t>midtdør </a:t>
            </a:r>
            <a:r>
              <a:rPr lang="nb-NO" sz="1800" b="1" dirty="0"/>
              <a:t>i klasse II buss</a:t>
            </a:r>
          </a:p>
          <a:p>
            <a:pPr lvl="2"/>
            <a:r>
              <a:rPr lang="nb-NO" sz="1800" dirty="0" smtClean="0"/>
              <a:t>Her </a:t>
            </a:r>
            <a:r>
              <a:rPr lang="nb-NO" sz="1800" dirty="0"/>
              <a:t>bør det </a:t>
            </a:r>
            <a:r>
              <a:rPr lang="nb-NO" sz="1800" dirty="0" smtClean="0"/>
              <a:t>også skilles </a:t>
            </a:r>
            <a:r>
              <a:rPr lang="nb-NO" sz="1800" dirty="0"/>
              <a:t>på laventré-busser og </a:t>
            </a:r>
            <a:r>
              <a:rPr lang="nb-NO" sz="1800" dirty="0" smtClean="0"/>
              <a:t>normalgulvs-busser</a:t>
            </a:r>
          </a:p>
          <a:p>
            <a:pPr lvl="2"/>
            <a:r>
              <a:rPr lang="nb-NO" sz="1800" dirty="0" smtClean="0"/>
              <a:t>En enkel bred midtdør kan vel også tilfredsstille kravet ?</a:t>
            </a:r>
          </a:p>
          <a:p>
            <a:pPr lvl="1"/>
            <a:r>
              <a:rPr lang="nb-NO" sz="1800" b="1" dirty="0" smtClean="0"/>
              <a:t>Innsving / Utsving</a:t>
            </a:r>
          </a:p>
          <a:p>
            <a:pPr lvl="2"/>
            <a:r>
              <a:rPr lang="nb-NO" sz="1800" dirty="0"/>
              <a:t>Innsvingdører opptar plass </a:t>
            </a:r>
            <a:r>
              <a:rPr lang="nb-NO" sz="1800" dirty="0" err="1"/>
              <a:t>innv</a:t>
            </a:r>
            <a:r>
              <a:rPr lang="nb-NO" sz="1800" dirty="0"/>
              <a:t>. i bussen og stjeler av ståplassarealet</a:t>
            </a:r>
          </a:p>
          <a:p>
            <a:pPr lvl="2"/>
            <a:r>
              <a:rPr lang="nb-NO" sz="1800" dirty="0"/>
              <a:t>En utsvingdør av typen «</a:t>
            </a:r>
            <a:r>
              <a:rPr lang="nb-NO" sz="1800" dirty="0" err="1"/>
              <a:t>sliding</a:t>
            </a:r>
            <a:r>
              <a:rPr lang="nb-NO" sz="1800" dirty="0"/>
              <a:t> </a:t>
            </a:r>
            <a:r>
              <a:rPr lang="nb-NO" sz="1800" dirty="0" err="1"/>
              <a:t>door</a:t>
            </a:r>
            <a:r>
              <a:rPr lang="nb-NO" sz="1800" dirty="0"/>
              <a:t>» tar lite utvendig plass</a:t>
            </a:r>
          </a:p>
          <a:p>
            <a:pPr lvl="2"/>
            <a:endParaRPr lang="nb-NO" dirty="0"/>
          </a:p>
          <a:p>
            <a:pPr lvl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67863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Forslag til bussmateriellstrategi</a:t>
            </a:r>
            <a:endParaRPr lang="nb-NO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90600"/>
            <a:ext cx="7921625" cy="4799013"/>
          </a:xfrm>
        </p:spPr>
        <p:txBody>
          <a:bodyPr/>
          <a:lstStyle/>
          <a:p>
            <a:r>
              <a:rPr lang="nb-NO" sz="2000" dirty="0" smtClean="0"/>
              <a:t>Påvirkningsbare kostnader</a:t>
            </a:r>
          </a:p>
          <a:p>
            <a:pPr lvl="1"/>
            <a:r>
              <a:rPr lang="nb-NO" sz="1800" b="1" dirty="0" smtClean="0"/>
              <a:t>Miljø</a:t>
            </a:r>
          </a:p>
          <a:p>
            <a:pPr lvl="2"/>
            <a:r>
              <a:rPr lang="nb-NO" sz="1800" dirty="0" smtClean="0"/>
              <a:t>Må det nødvendigvis være det absolutt beste miljøalternativet som legges til grunn over alt ?</a:t>
            </a:r>
          </a:p>
          <a:p>
            <a:pPr lvl="2"/>
            <a:r>
              <a:rPr lang="nb-NO" sz="1800" dirty="0" smtClean="0"/>
              <a:t>Forskjell på by </a:t>
            </a:r>
            <a:r>
              <a:rPr lang="nb-NO" sz="1800" dirty="0" smtClean="0"/>
              <a:t>og land</a:t>
            </a:r>
          </a:p>
          <a:p>
            <a:pPr lvl="1"/>
            <a:r>
              <a:rPr lang="nb-NO" sz="1800" b="1" dirty="0" smtClean="0"/>
              <a:t>Komfort / Kvalitet</a:t>
            </a:r>
            <a:endParaRPr lang="nb-NO" sz="1800" b="1" dirty="0"/>
          </a:p>
          <a:p>
            <a:pPr lvl="2"/>
            <a:r>
              <a:rPr lang="nb-NO" sz="1800" dirty="0"/>
              <a:t>Benytte busser med normal gulvhøyde og gode stoler med regulerbar rygg på lengre </a:t>
            </a:r>
            <a:r>
              <a:rPr lang="nb-NO" sz="1800" dirty="0" smtClean="0"/>
              <a:t>forstadsruter</a:t>
            </a:r>
          </a:p>
          <a:p>
            <a:pPr lvl="1"/>
            <a:r>
              <a:rPr lang="nb-NO" sz="1800" b="1" dirty="0"/>
              <a:t>Design</a:t>
            </a:r>
          </a:p>
          <a:p>
            <a:pPr lvl="2"/>
            <a:r>
              <a:rPr lang="nb-NO" sz="1800" dirty="0"/>
              <a:t>Benytte et enkelt og tydelig design</a:t>
            </a:r>
          </a:p>
          <a:p>
            <a:pPr lvl="2"/>
            <a:r>
              <a:rPr lang="nb-NO" sz="1800" dirty="0"/>
              <a:t>Lik farge på </a:t>
            </a:r>
            <a:r>
              <a:rPr lang="nb-NO" sz="1800" dirty="0" smtClean="0"/>
              <a:t>alle anbudsbusser </a:t>
            </a:r>
            <a:r>
              <a:rPr lang="nb-NO" sz="1800" dirty="0"/>
              <a:t>i hele Norge, f.eks. hvit</a:t>
            </a:r>
          </a:p>
          <a:p>
            <a:pPr lvl="2"/>
            <a:r>
              <a:rPr lang="nb-NO" sz="1800" dirty="0" smtClean="0"/>
              <a:t>Tydelig skille </a:t>
            </a:r>
            <a:r>
              <a:rPr lang="nb-NO" sz="1800" dirty="0"/>
              <a:t>med </a:t>
            </a:r>
            <a:r>
              <a:rPr lang="nb-NO" sz="1800" dirty="0" smtClean="0"/>
              <a:t>tapet </a:t>
            </a:r>
            <a:r>
              <a:rPr lang="nb-NO" sz="1800" dirty="0"/>
              <a:t>profilering</a:t>
            </a:r>
          </a:p>
          <a:p>
            <a:pPr lvl="1"/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263229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Forslag til bussmateriellstrategi (2)</a:t>
            </a:r>
            <a:endParaRPr lang="nb-NO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893764"/>
            <a:ext cx="7921625" cy="4999036"/>
          </a:xfrm>
        </p:spPr>
        <p:txBody>
          <a:bodyPr/>
          <a:lstStyle/>
          <a:p>
            <a:r>
              <a:rPr lang="nb-NO" sz="2000" dirty="0" smtClean="0"/>
              <a:t>Målene for materiellstrategien</a:t>
            </a:r>
          </a:p>
          <a:p>
            <a:pPr lvl="1"/>
            <a:r>
              <a:rPr lang="nb-NO" sz="1800" b="1" dirty="0" smtClean="0"/>
              <a:t>Posisjonsmål:</a:t>
            </a:r>
          </a:p>
          <a:p>
            <a:pPr lvl="2"/>
            <a:r>
              <a:rPr lang="nb-NO" sz="1500" dirty="0" smtClean="0"/>
              <a:t>Positivt at den største oppdragsgiveren i landet ligger i forkant i dette viktige arbeidet, samtidig viktig at det samarbeides med Kollektivtrafikkforeningen.</a:t>
            </a:r>
          </a:p>
          <a:p>
            <a:pPr lvl="1"/>
            <a:r>
              <a:rPr lang="nb-NO" sz="1800" b="1" dirty="0" smtClean="0"/>
              <a:t>Effektmål:</a:t>
            </a:r>
          </a:p>
          <a:p>
            <a:pPr lvl="2"/>
            <a:r>
              <a:rPr lang="nb-NO" sz="1500" dirty="0" smtClean="0"/>
              <a:t>Ruter vil trolig enda mer enn i dag, bli brukt som mal for materiellbeskrivelser til anbud andre steder i Norge.</a:t>
            </a:r>
          </a:p>
          <a:p>
            <a:pPr lvl="2"/>
            <a:r>
              <a:rPr lang="nb-NO" sz="1500" dirty="0" smtClean="0"/>
              <a:t>Er dette riktig ?</a:t>
            </a:r>
          </a:p>
          <a:p>
            <a:pPr lvl="2"/>
            <a:r>
              <a:rPr lang="nb-NO" sz="1500" dirty="0" smtClean="0"/>
              <a:t>Ja, under forutsetning av at de materiellkrav som Ruter vil stille i sine anbud, er nøkterne og ikke inneholder spesialiteter som er helt eller delvis uaktuelle for andre fylker.</a:t>
            </a:r>
          </a:p>
          <a:p>
            <a:pPr lvl="1"/>
            <a:r>
              <a:rPr lang="nb-NO" sz="1800" b="1" dirty="0" smtClean="0"/>
              <a:t>Resultatmål:</a:t>
            </a:r>
          </a:p>
          <a:p>
            <a:pPr lvl="2"/>
            <a:r>
              <a:rPr lang="nb-NO" sz="1500" dirty="0" smtClean="0"/>
              <a:t>Enhetskostnader for buss skal ikke øke</a:t>
            </a:r>
          </a:p>
          <a:p>
            <a:pPr lvl="2"/>
            <a:r>
              <a:rPr lang="nb-NO" sz="1500" dirty="0" smtClean="0"/>
              <a:t>Unødvendig utstyr må bort fra materiellkravene</a:t>
            </a:r>
          </a:p>
          <a:p>
            <a:pPr lvl="2"/>
            <a:r>
              <a:rPr lang="nb-NO" sz="1500" b="1" dirty="0" smtClean="0">
                <a:solidFill>
                  <a:srgbClr val="002060"/>
                </a:solidFill>
              </a:rPr>
              <a:t>Vi må få mest mulig busstransport for pengene !</a:t>
            </a:r>
          </a:p>
          <a:p>
            <a:pPr lvl="2"/>
            <a:endParaRPr lang="nb-NO" sz="1500" dirty="0" smtClean="0"/>
          </a:p>
        </p:txBody>
      </p:sp>
    </p:spTree>
    <p:extLst>
      <p:ext uri="{BB962C8B-B14F-4D97-AF65-F5344CB8AC3E}">
        <p14:creationId xmlns:p14="http://schemas.microsoft.com/office/powerpoint/2010/main" val="69465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ania_presentasjonsmal_NOS_juni2008[1]">
  <a:themeElements>
    <a:clrScheme name="Scania General template Grey STD 1">
      <a:dk1>
        <a:srgbClr val="000000"/>
      </a:dk1>
      <a:lt1>
        <a:srgbClr val="D2D6D9"/>
      </a:lt1>
      <a:dk2>
        <a:srgbClr val="000000"/>
      </a:dk2>
      <a:lt2>
        <a:srgbClr val="808080"/>
      </a:lt2>
      <a:accent1>
        <a:srgbClr val="FFFFFF"/>
      </a:accent1>
      <a:accent2>
        <a:srgbClr val="05143F"/>
      </a:accent2>
      <a:accent3>
        <a:srgbClr val="E5E8E9"/>
      </a:accent3>
      <a:accent4>
        <a:srgbClr val="000000"/>
      </a:accent4>
      <a:accent5>
        <a:srgbClr val="FFFFFF"/>
      </a:accent5>
      <a:accent6>
        <a:srgbClr val="041138"/>
      </a:accent6>
      <a:hlink>
        <a:srgbClr val="CCA330"/>
      </a:hlink>
      <a:folHlink>
        <a:srgbClr val="D40026"/>
      </a:folHlink>
    </a:clrScheme>
    <a:fontScheme name="Scania General template Grey S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cania General template Grey STD 1">
        <a:dk1>
          <a:srgbClr val="000000"/>
        </a:dk1>
        <a:lt1>
          <a:srgbClr val="D2D6D9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5143F"/>
        </a:accent2>
        <a:accent3>
          <a:srgbClr val="E5E8E9"/>
        </a:accent3>
        <a:accent4>
          <a:srgbClr val="000000"/>
        </a:accent4>
        <a:accent5>
          <a:srgbClr val="FFFFFF"/>
        </a:accent5>
        <a:accent6>
          <a:srgbClr val="041138"/>
        </a:accent6>
        <a:hlink>
          <a:srgbClr val="CCA330"/>
        </a:hlink>
        <a:folHlink>
          <a:srgbClr val="D400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Scania_presentasjonsmal_NOS_juni2008[1]</Template>
  <TotalTime>840</TotalTime>
  <Words>578</Words>
  <Application>Microsoft Office PowerPoint</Application>
  <PresentationFormat>Skjermfremvisning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Scania_presentasjonsmal_NOS_juni2008[1]</vt:lpstr>
      <vt:lpstr>Presentasjon dialogkonferanse 18.11.2013</vt:lpstr>
      <vt:lpstr>Produksjon av nye busser</vt:lpstr>
      <vt:lpstr>Produksjon av nye busser (2)</vt:lpstr>
      <vt:lpstr>Dagens materiellbeskrivelse</vt:lpstr>
      <vt:lpstr>Dagens materiellbeskrivelse (2)</vt:lpstr>
      <vt:lpstr>Dagens materiellbeskrivelse (3)</vt:lpstr>
      <vt:lpstr>Dagens materiellbeskrivelse (4)</vt:lpstr>
      <vt:lpstr>Forslag til bussmateriellstrategi</vt:lpstr>
      <vt:lpstr>Forslag til bussmateriellstrategi (2)</vt:lpstr>
    </vt:vector>
  </TitlesOfParts>
  <Company>Norsk Scania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Olav Darflot</dc:creator>
  <cp:lastModifiedBy>Olav Darflot</cp:lastModifiedBy>
  <cp:revision>53</cp:revision>
  <dcterms:created xsi:type="dcterms:W3CDTF">2012-11-13T11:05:02Z</dcterms:created>
  <dcterms:modified xsi:type="dcterms:W3CDTF">2013-11-15T11:11:46Z</dcterms:modified>
</cp:coreProperties>
</file>