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4"/>
  </p:notesMasterIdLst>
  <p:sldIdLst>
    <p:sldId id="287" r:id="rId2"/>
    <p:sldId id="269" r:id="rId3"/>
    <p:sldId id="364" r:id="rId4"/>
    <p:sldId id="366" r:id="rId5"/>
    <p:sldId id="369" r:id="rId6"/>
    <p:sldId id="367" r:id="rId7"/>
    <p:sldId id="370" r:id="rId8"/>
    <p:sldId id="372" r:id="rId9"/>
    <p:sldId id="373" r:id="rId10"/>
    <p:sldId id="326" r:id="rId11"/>
    <p:sldId id="328" r:id="rId12"/>
    <p:sldId id="329" r:id="rId13"/>
    <p:sldId id="374" r:id="rId14"/>
    <p:sldId id="375" r:id="rId15"/>
    <p:sldId id="376" r:id="rId16"/>
    <p:sldId id="377" r:id="rId17"/>
    <p:sldId id="333" r:id="rId18"/>
    <p:sldId id="317" r:id="rId19"/>
    <p:sldId id="347" r:id="rId20"/>
    <p:sldId id="315" r:id="rId21"/>
    <p:sldId id="327" r:id="rId22"/>
    <p:sldId id="283"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9" autoAdjust="0"/>
    <p:restoredTop sz="94660"/>
  </p:normalViewPr>
  <p:slideViewPr>
    <p:cSldViewPr snapToGrid="0">
      <p:cViewPr varScale="1">
        <p:scale>
          <a:sx n="72" d="100"/>
          <a:sy n="72" d="100"/>
        </p:scale>
        <p:origin x="82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E5D9E-BBF5-43DF-BA8B-BAF32A7DA36D}" type="datetimeFigureOut">
              <a:rPr lang="nl-NL" smtClean="0"/>
              <a:t>12-2-2017</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9B2F3-D119-4DB4-B9FA-135717D3F38C}" type="slidenum">
              <a:rPr lang="nl-NL" smtClean="0"/>
              <a:t>‹nr.›</a:t>
            </a:fld>
            <a:endParaRPr lang="nl-NL"/>
          </a:p>
        </p:txBody>
      </p:sp>
    </p:spTree>
    <p:extLst>
      <p:ext uri="{BB962C8B-B14F-4D97-AF65-F5344CB8AC3E}">
        <p14:creationId xmlns:p14="http://schemas.microsoft.com/office/powerpoint/2010/main" val="449143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0574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8107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3498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8495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fld id="{80B6B5B5-5281-402B-AF8D-D4AFA224BDC2}" type="slidenum">
              <a:rPr lang="nl-NL" smtClean="0"/>
              <a:pPr/>
              <a:t>17</a:t>
            </a:fld>
            <a:endParaRPr lang="nl-NL"/>
          </a:p>
        </p:txBody>
      </p:sp>
    </p:spTree>
    <p:extLst>
      <p:ext uri="{BB962C8B-B14F-4D97-AF65-F5344CB8AC3E}">
        <p14:creationId xmlns:p14="http://schemas.microsoft.com/office/powerpoint/2010/main" val="119151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5062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9459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8946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A197263-F151-4B2E-B7B0-53F024E96088}" type="datetimeFigureOut">
              <a:rPr lang="nl-NL" smtClean="0"/>
              <a:t>12-2-2017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171042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A197263-F151-4B2E-B7B0-53F024E96088}" type="datetimeFigureOut">
              <a:rPr lang="nl-NL" smtClean="0"/>
              <a:t>12-2-2017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3982579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A197263-F151-4B2E-B7B0-53F024E96088}" type="datetimeFigureOut">
              <a:rPr lang="nl-NL" smtClean="0"/>
              <a:t>12-2-2017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170261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A197263-F151-4B2E-B7B0-53F024E96088}" type="datetimeFigureOut">
              <a:rPr lang="nl-NL" smtClean="0"/>
              <a:t>12-2-2017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31959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FA197263-F151-4B2E-B7B0-53F024E96088}" type="datetimeFigureOut">
              <a:rPr lang="nl-NL" smtClean="0"/>
              <a:t>12-2-2017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20757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A197263-F151-4B2E-B7B0-53F024E96088}" type="datetimeFigureOut">
              <a:rPr lang="nl-NL" smtClean="0"/>
              <a:t>12-2-2017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1771212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A197263-F151-4B2E-B7B0-53F024E96088}" type="datetimeFigureOut">
              <a:rPr lang="nl-NL" smtClean="0"/>
              <a:t>12-2-2017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206898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A197263-F151-4B2E-B7B0-53F024E96088}" type="datetimeFigureOut">
              <a:rPr lang="nl-NL" smtClean="0"/>
              <a:t>12-2-2017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19710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A197263-F151-4B2E-B7B0-53F024E96088}" type="datetimeFigureOut">
              <a:rPr lang="nl-NL" smtClean="0"/>
              <a:t>12-2-2017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10858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A197263-F151-4B2E-B7B0-53F024E96088}" type="datetimeFigureOut">
              <a:rPr lang="nl-NL" smtClean="0"/>
              <a:t>12-2-2017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1933356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A197263-F151-4B2E-B7B0-53F024E96088}" type="datetimeFigureOut">
              <a:rPr lang="nl-NL" smtClean="0"/>
              <a:t>12-2-2017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ED7D250-8ACB-4879-BC81-EC4C372AF023}" type="slidenum">
              <a:rPr lang="nl-NL" smtClean="0"/>
              <a:t>‹nr.›</a:t>
            </a:fld>
            <a:endParaRPr lang="nl-NL"/>
          </a:p>
        </p:txBody>
      </p:sp>
    </p:spTree>
    <p:extLst>
      <p:ext uri="{BB962C8B-B14F-4D97-AF65-F5344CB8AC3E}">
        <p14:creationId xmlns:p14="http://schemas.microsoft.com/office/powerpoint/2010/main" val="300707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97263-F151-4B2E-B7B0-53F024E96088}" type="datetimeFigureOut">
              <a:rPr lang="nl-NL" smtClean="0"/>
              <a:t>12-2-2017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7D250-8ACB-4879-BC81-EC4C372AF023}" type="slidenum">
              <a:rPr lang="nl-NL" smtClean="0"/>
              <a:t>‹nr.›</a:t>
            </a:fld>
            <a:endParaRPr lang="nl-NL"/>
          </a:p>
        </p:txBody>
      </p:sp>
    </p:spTree>
    <p:extLst>
      <p:ext uri="{BB962C8B-B14F-4D97-AF65-F5344CB8AC3E}">
        <p14:creationId xmlns:p14="http://schemas.microsoft.com/office/powerpoint/2010/main" val="2540092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7.emf"/><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9.jpeg"/><Relationship Id="rId7" Type="http://schemas.openxmlformats.org/officeDocument/2006/relationships/image" Target="../media/image19.pn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41.jpeg"/><Relationship Id="rId5" Type="http://schemas.openxmlformats.org/officeDocument/2006/relationships/image" Target="../media/image17.png"/><Relationship Id="rId10"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8.jp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hyperlink" Target="http://www.heliox.nl/automotive" TargetMode="External"/><Relationship Id="rId2" Type="http://schemas.openxmlformats.org/officeDocument/2006/relationships/hyperlink" Target="mailto:Michael.Nuiten@heliox.nl"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sz="6600"/>
          </a:p>
        </p:txBody>
      </p:sp>
      <p:sp>
        <p:nvSpPr>
          <p:cNvPr id="3" name="Ondertitel 2"/>
          <p:cNvSpPr>
            <a:spLocks noGrp="1"/>
          </p:cNvSpPr>
          <p:nvPr>
            <p:ph type="subTitle" idx="1"/>
          </p:nvPr>
        </p:nvSpPr>
        <p:spPr/>
        <p:txBody>
          <a:bodyPr/>
          <a:lstStyle/>
          <a:p>
            <a:endParaRPr lang="nl-NL" sz="2800"/>
          </a:p>
        </p:txBody>
      </p:sp>
      <p:pic>
        <p:nvPicPr>
          <p:cNvPr id="4" name="Afbeelding 3"/>
          <p:cNvPicPr>
            <a:picLocks noChangeAspect="1"/>
          </p:cNvPicPr>
          <p:nvPr/>
        </p:nvPicPr>
        <p:blipFill rotWithShape="1">
          <a:blip r:embed="rId2"/>
          <a:srcRect l="13713" t="5219" r="17674" b="26296"/>
          <a:stretch/>
        </p:blipFill>
        <p:spPr>
          <a:xfrm>
            <a:off x="0" y="0"/>
            <a:ext cx="12192000" cy="6858000"/>
          </a:xfrm>
          <a:prstGeom prst="rect">
            <a:avLst/>
          </a:prstGeom>
        </p:spPr>
      </p:pic>
      <p:sp>
        <p:nvSpPr>
          <p:cNvPr id="6" name="Rechthoek 5"/>
          <p:cNvSpPr/>
          <p:nvPr/>
        </p:nvSpPr>
        <p:spPr>
          <a:xfrm>
            <a:off x="478367" y="3833009"/>
            <a:ext cx="4877938" cy="954107"/>
          </a:xfrm>
          <a:prstGeom prst="rect">
            <a:avLst/>
          </a:prstGeom>
        </p:spPr>
        <p:txBody>
          <a:bodyPr wrap="none">
            <a:spAutoFit/>
          </a:bodyPr>
          <a:lstStyle/>
          <a:p>
            <a:r>
              <a:rPr lang="nl-NL" sz="2800" dirty="0">
                <a:solidFill>
                  <a:schemeClr val="bg1"/>
                </a:solidFill>
              </a:rPr>
              <a:t>Michael Nuiten</a:t>
            </a:r>
            <a:br>
              <a:rPr lang="nl-NL" sz="2800" dirty="0">
                <a:solidFill>
                  <a:schemeClr val="bg1"/>
                </a:solidFill>
              </a:rPr>
            </a:br>
            <a:r>
              <a:rPr lang="nl-NL" sz="2800" dirty="0">
                <a:solidFill>
                  <a:schemeClr val="bg1"/>
                </a:solidFill>
              </a:rPr>
              <a:t>Business Development Manager</a:t>
            </a:r>
            <a:endParaRPr lang="nl-NL" dirty="0">
              <a:solidFill>
                <a:schemeClr val="bg1"/>
              </a:solidFill>
            </a:endParaRPr>
          </a:p>
        </p:txBody>
      </p:sp>
    </p:spTree>
    <p:extLst>
      <p:ext uri="{BB962C8B-B14F-4D97-AF65-F5344CB8AC3E}">
        <p14:creationId xmlns:p14="http://schemas.microsoft.com/office/powerpoint/2010/main" val="2561261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dirty="0"/>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pic>
        <p:nvPicPr>
          <p:cNvPr id="4102" name="Picture 6" descr="http://www.ed.nl/polopoly_fs/1.5902788.1460061365!/image/image.JPG_gen/derivatives/landscape_800_600/image-5902788.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08" t="1850" r="-2993" b="-1850"/>
          <a:stretch/>
        </p:blipFill>
        <p:spPr bwMode="auto">
          <a:xfrm>
            <a:off x="1690778" y="8626"/>
            <a:ext cx="10765765" cy="6972569"/>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tx1">
                    <a:lumMod val="65000"/>
                    <a:lumOff val="35000"/>
                  </a:schemeClr>
                </a:solidFill>
                <a:latin typeface="Century Gothic" pitchFamily="34" charset="0"/>
                <a:cs typeface="Estrangelo Edessa" pitchFamily="66" charset="0"/>
              </a:rPr>
              <a:t>PUBLIC TRANSPORT</a:t>
            </a:r>
          </a:p>
          <a:p>
            <a:endParaRPr lang="en-US" sz="1800" i="1" dirty="0">
              <a:solidFill>
                <a:schemeClr val="tx1">
                  <a:lumMod val="65000"/>
                  <a:lumOff val="35000"/>
                </a:schemeClr>
              </a:solidFill>
              <a:latin typeface="Century Gothic" pitchFamily="34" charset="0"/>
              <a:cs typeface="Estrangelo Edessa" pitchFamily="66" charset="0"/>
            </a:endParaRPr>
          </a:p>
          <a:p>
            <a:r>
              <a:rPr lang="en-US" sz="1800" i="1" dirty="0">
                <a:solidFill>
                  <a:schemeClr val="tx1">
                    <a:lumMod val="65000"/>
                    <a:lumOff val="35000"/>
                  </a:schemeClr>
                </a:solidFill>
                <a:latin typeface="Century Gothic" pitchFamily="34" charset="0"/>
                <a:cs typeface="Estrangelo Edessa" pitchFamily="66" charset="0"/>
              </a:rPr>
              <a:t>Global Market Leader</a:t>
            </a:r>
          </a:p>
          <a:p>
            <a:endParaRPr lang="nl-NL" sz="2800" dirty="0">
              <a:solidFill>
                <a:schemeClr val="tx1">
                  <a:lumMod val="65000"/>
                  <a:lumOff val="35000"/>
                </a:schemeClr>
              </a:solidFill>
              <a:latin typeface="Century Gothic" pitchFamily="34" charset="0"/>
              <a:cs typeface="Estrangelo Edessa" pitchFamily="66" charset="0"/>
            </a:endParaRPr>
          </a:p>
        </p:txBody>
      </p:sp>
      <p:pic>
        <p:nvPicPr>
          <p:cNvPr id="7" name="Picture 32" descr="Combined_Charging_Logo_4c"/>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7452">
                        <a14:foregroundMark x1="21656" y1="35088" x2="21656" y2="35088"/>
                        <a14:backgroundMark x1="43312" y1="26316" x2="43312" y2="26316"/>
                        <a14:backgroundMark x1="23567" y1="30702" x2="23567" y2="30702"/>
                        <a14:backgroundMark x1="22930" y1="35965" x2="22930" y2="35965"/>
                        <a14:backgroundMark x1="21656" y1="35088" x2="21656" y2="35088"/>
                        <a14:backgroundMark x1="28662" y1="77193" x2="28662" y2="77193"/>
                        <a14:backgroundMark x1="12102" y1="60526" x2="12102" y2="60526"/>
                        <a14:backgroundMark x1="59236" y1="41228" x2="59236" y2="41228"/>
                      </a14:backgroundRemoval>
                    </a14:imgEffect>
                  </a14:imgLayer>
                </a14:imgProps>
              </a:ext>
            </a:extLst>
          </a:blip>
          <a:srcRect b="10959"/>
          <a:stretch>
            <a:fillRect/>
          </a:stretch>
        </p:blipFill>
        <p:spPr bwMode="auto">
          <a:xfrm rot="21169623">
            <a:off x="7874" y="4511101"/>
            <a:ext cx="776022" cy="495792"/>
          </a:xfrm>
          <a:prstGeom prst="rect">
            <a:avLst/>
          </a:prstGeom>
          <a:noFill/>
        </p:spPr>
      </p:pic>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398" l="0" r="100000">
                        <a14:foregroundMark x1="62428" y1="13855" x2="62428" y2="13855"/>
                        <a14:foregroundMark x1="56069" y1="7831" x2="56069" y2="7831"/>
                        <a14:foregroundMark x1="66474" y1="6024" x2="66474" y2="6024"/>
                        <a14:foregroundMark x1="78613" y1="9036" x2="78613" y2="9036"/>
                        <a14:foregroundMark x1="50867" y1="21687" x2="50867" y2="21687"/>
                        <a14:foregroundMark x1="48555" y1="12651" x2="48555" y2="12651"/>
                        <a14:foregroundMark x1="39884" y1="12651" x2="39884" y2="12651"/>
                        <a14:foregroundMark x1="87861" y1="10241" x2="87861" y2="10241"/>
                        <a14:foregroundMark x1="76301" y1="19277" x2="76301" y2="19277"/>
                      </a14:backgroundRemoval>
                    </a14:imgEffect>
                  </a14:imgLayer>
                </a14:imgProps>
              </a:ext>
            </a:extLst>
          </a:blip>
          <a:srcRect/>
          <a:stretch>
            <a:fillRect/>
          </a:stretch>
        </p:blipFill>
        <p:spPr bwMode="auto">
          <a:xfrm>
            <a:off x="1359478" y="4464592"/>
            <a:ext cx="622288" cy="595807"/>
          </a:xfrm>
          <a:prstGeom prst="rect">
            <a:avLst/>
          </a:prstGeom>
          <a:noFill/>
        </p:spPr>
      </p:pic>
      <p:pic>
        <p:nvPicPr>
          <p:cNvPr id="11" name="Afbeelding 10"/>
          <p:cNvPicPr>
            <a:picLocks noChangeAspect="1"/>
          </p:cNvPicPr>
          <p:nvPr/>
        </p:nvPicPr>
        <p:blipFill rotWithShape="1">
          <a:blip r:embed="rId7">
            <a:extLst>
              <a:ext uri="{BEBA8EAE-BF5A-486C-A8C5-ECC9F3942E4B}">
                <a14:imgProps xmlns:a14="http://schemas.microsoft.com/office/drawing/2010/main">
                  <a14:imgLayer r:embed="rId8">
                    <a14:imgEffect>
                      <a14:backgroundRemoval t="64352" b="84167" l="67031" r="78542">
                        <a14:foregroundMark x1="70781" y1="81111" x2="70781" y2="81111"/>
                        <a14:foregroundMark x1="73333" y1="82315" x2="73333" y2="82315"/>
                        <a14:backgroundMark x1="73750" y1="73981" x2="73750" y2="73981"/>
                        <a14:backgroundMark x1="71823" y1="69630" x2="71823" y2="69630"/>
                        <a14:backgroundMark x1="71406" y1="66296" x2="71406" y2="66296"/>
                      </a14:backgroundRemoval>
                    </a14:imgEffect>
                  </a14:imgLayer>
                </a14:imgProps>
              </a:ext>
            </a:extLst>
          </a:blip>
          <a:srcRect l="66762" t="63908" r="20912" b="15094"/>
          <a:stretch/>
        </p:blipFill>
        <p:spPr>
          <a:xfrm>
            <a:off x="2006369" y="4458099"/>
            <a:ext cx="633760" cy="607353"/>
          </a:xfrm>
          <a:prstGeom prst="rect">
            <a:avLst/>
          </a:prstGeom>
        </p:spPr>
      </p:pic>
      <p:grpSp>
        <p:nvGrpSpPr>
          <p:cNvPr id="2" name="Groep 1"/>
          <p:cNvGrpSpPr/>
          <p:nvPr/>
        </p:nvGrpSpPr>
        <p:grpSpPr>
          <a:xfrm>
            <a:off x="761188" y="4499439"/>
            <a:ext cx="583430" cy="497891"/>
            <a:chOff x="-1170934" y="3805590"/>
            <a:chExt cx="583430" cy="497891"/>
          </a:xfrm>
          <a:solidFill>
            <a:schemeClr val="bg2">
              <a:lumMod val="50000"/>
            </a:schemeClr>
          </a:solidFill>
        </p:grpSpPr>
        <p:sp>
          <p:nvSpPr>
            <p:cNvPr id="14" name="object 39"/>
            <p:cNvSpPr/>
            <p:nvPr/>
          </p:nvSpPr>
          <p:spPr>
            <a:xfrm>
              <a:off x="-1129677" y="3837331"/>
              <a:ext cx="179928" cy="171503"/>
            </a:xfrm>
            <a:custGeom>
              <a:avLst/>
              <a:gdLst/>
              <a:ahLst/>
              <a:cxnLst/>
              <a:rect l="l" t="t" r="r" b="b"/>
              <a:pathLst>
                <a:path w="210185" h="189230">
                  <a:moveTo>
                    <a:pt x="42482" y="0"/>
                  </a:moveTo>
                  <a:lnTo>
                    <a:pt x="8838" y="28126"/>
                  </a:lnTo>
                  <a:lnTo>
                    <a:pt x="85" y="72597"/>
                  </a:lnTo>
                  <a:lnTo>
                    <a:pt x="0" y="73708"/>
                  </a:lnTo>
                  <a:lnTo>
                    <a:pt x="511" y="90314"/>
                  </a:lnTo>
                  <a:lnTo>
                    <a:pt x="8963" y="131546"/>
                  </a:lnTo>
                  <a:lnTo>
                    <a:pt x="39552" y="169407"/>
                  </a:lnTo>
                  <a:lnTo>
                    <a:pt x="75062" y="185464"/>
                  </a:lnTo>
                  <a:lnTo>
                    <a:pt x="102096" y="188747"/>
                  </a:lnTo>
                  <a:lnTo>
                    <a:pt x="108001" y="188747"/>
                  </a:lnTo>
                  <a:lnTo>
                    <a:pt x="147269" y="182177"/>
                  </a:lnTo>
                  <a:lnTo>
                    <a:pt x="180003" y="162151"/>
                  </a:lnTo>
                  <a:lnTo>
                    <a:pt x="205620" y="118928"/>
                  </a:lnTo>
                  <a:lnTo>
                    <a:pt x="208764" y="103112"/>
                  </a:lnTo>
                  <a:lnTo>
                    <a:pt x="119414" y="103112"/>
                  </a:lnTo>
                  <a:lnTo>
                    <a:pt x="101141" y="103042"/>
                  </a:lnTo>
                  <a:lnTo>
                    <a:pt x="88628" y="98250"/>
                  </a:lnTo>
                  <a:lnTo>
                    <a:pt x="81484" y="89977"/>
                  </a:lnTo>
                  <a:lnTo>
                    <a:pt x="82619" y="72597"/>
                  </a:lnTo>
                  <a:lnTo>
                    <a:pt x="88644" y="60776"/>
                  </a:lnTo>
                  <a:lnTo>
                    <a:pt x="98189" y="54416"/>
                  </a:lnTo>
                  <a:lnTo>
                    <a:pt x="206851" y="54416"/>
                  </a:lnTo>
                  <a:lnTo>
                    <a:pt x="206730" y="53746"/>
                  </a:lnTo>
                  <a:lnTo>
                    <a:pt x="74542" y="53745"/>
                  </a:lnTo>
                  <a:lnTo>
                    <a:pt x="60994" y="48991"/>
                  </a:lnTo>
                  <a:lnTo>
                    <a:pt x="54844" y="37236"/>
                  </a:lnTo>
                  <a:lnTo>
                    <a:pt x="59434" y="23413"/>
                  </a:lnTo>
                  <a:lnTo>
                    <a:pt x="70910" y="17081"/>
                  </a:lnTo>
                  <a:lnTo>
                    <a:pt x="73178" y="16941"/>
                  </a:lnTo>
                  <a:lnTo>
                    <a:pt x="193554" y="16941"/>
                  </a:lnTo>
                  <a:lnTo>
                    <a:pt x="191937" y="14262"/>
                  </a:lnTo>
                  <a:lnTo>
                    <a:pt x="184726" y="6881"/>
                  </a:lnTo>
                  <a:lnTo>
                    <a:pt x="177906" y="2625"/>
                  </a:lnTo>
                  <a:lnTo>
                    <a:pt x="172213" y="631"/>
                  </a:lnTo>
                  <a:lnTo>
                    <a:pt x="168390" y="25"/>
                  </a:lnTo>
                  <a:lnTo>
                    <a:pt x="42482" y="0"/>
                  </a:lnTo>
                  <a:close/>
                </a:path>
                <a:path w="210185" h="189230">
                  <a:moveTo>
                    <a:pt x="206851" y="54416"/>
                  </a:moveTo>
                  <a:lnTo>
                    <a:pt x="98189" y="54416"/>
                  </a:lnTo>
                  <a:lnTo>
                    <a:pt x="114925" y="56331"/>
                  </a:lnTo>
                  <a:lnTo>
                    <a:pt x="126289" y="63247"/>
                  </a:lnTo>
                  <a:lnTo>
                    <a:pt x="132089" y="73708"/>
                  </a:lnTo>
                  <a:lnTo>
                    <a:pt x="132842" y="79921"/>
                  </a:lnTo>
                  <a:lnTo>
                    <a:pt x="129135" y="93495"/>
                  </a:lnTo>
                  <a:lnTo>
                    <a:pt x="119414" y="103112"/>
                  </a:lnTo>
                  <a:lnTo>
                    <a:pt x="208764" y="103112"/>
                  </a:lnTo>
                  <a:lnTo>
                    <a:pt x="209950" y="92306"/>
                  </a:lnTo>
                  <a:lnTo>
                    <a:pt x="208544" y="63791"/>
                  </a:lnTo>
                  <a:lnTo>
                    <a:pt x="206851" y="54416"/>
                  </a:lnTo>
                  <a:close/>
                </a:path>
                <a:path w="210185" h="189230">
                  <a:moveTo>
                    <a:pt x="138240" y="16941"/>
                  </a:moveTo>
                  <a:lnTo>
                    <a:pt x="73178" y="16941"/>
                  </a:lnTo>
                  <a:lnTo>
                    <a:pt x="85943" y="22097"/>
                  </a:lnTo>
                  <a:lnTo>
                    <a:pt x="91577" y="34610"/>
                  </a:lnTo>
                  <a:lnTo>
                    <a:pt x="86638" y="47824"/>
                  </a:lnTo>
                  <a:lnTo>
                    <a:pt x="74545" y="53746"/>
                  </a:lnTo>
                  <a:lnTo>
                    <a:pt x="206730" y="53746"/>
                  </a:lnTo>
                  <a:lnTo>
                    <a:pt x="139625" y="53745"/>
                  </a:lnTo>
                  <a:lnTo>
                    <a:pt x="126062" y="48991"/>
                  </a:lnTo>
                  <a:lnTo>
                    <a:pt x="119913" y="37236"/>
                  </a:lnTo>
                  <a:lnTo>
                    <a:pt x="124505" y="23413"/>
                  </a:lnTo>
                  <a:lnTo>
                    <a:pt x="135984" y="17081"/>
                  </a:lnTo>
                  <a:lnTo>
                    <a:pt x="138240" y="16941"/>
                  </a:lnTo>
                  <a:close/>
                </a:path>
                <a:path w="210185" h="189230">
                  <a:moveTo>
                    <a:pt x="193554" y="16941"/>
                  </a:moveTo>
                  <a:lnTo>
                    <a:pt x="138240" y="16941"/>
                  </a:lnTo>
                  <a:lnTo>
                    <a:pt x="151009" y="22097"/>
                  </a:lnTo>
                  <a:lnTo>
                    <a:pt x="156648" y="34610"/>
                  </a:lnTo>
                  <a:lnTo>
                    <a:pt x="151697" y="47824"/>
                  </a:lnTo>
                  <a:lnTo>
                    <a:pt x="139625" y="53745"/>
                  </a:lnTo>
                  <a:lnTo>
                    <a:pt x="206730" y="53745"/>
                  </a:lnTo>
                  <a:lnTo>
                    <a:pt x="204582" y="41854"/>
                  </a:lnTo>
                  <a:lnTo>
                    <a:pt x="198801" y="25632"/>
                  </a:lnTo>
                  <a:lnTo>
                    <a:pt x="193554" y="16941"/>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5" name="object 40"/>
            <p:cNvSpPr/>
            <p:nvPr/>
          </p:nvSpPr>
          <p:spPr>
            <a:xfrm>
              <a:off x="-1073725" y="3862319"/>
              <a:ext cx="13590" cy="14388"/>
            </a:xfrm>
            <a:custGeom>
              <a:avLst/>
              <a:gdLst/>
              <a:ahLst/>
              <a:cxnLst/>
              <a:rect l="l" t="t" r="r" b="b"/>
              <a:pathLst>
                <a:path w="15875" h="15875">
                  <a:moveTo>
                    <a:pt x="12115" y="0"/>
                  </a:moveTo>
                  <a:lnTo>
                    <a:pt x="3505" y="0"/>
                  </a:lnTo>
                  <a:lnTo>
                    <a:pt x="0" y="3492"/>
                  </a:lnTo>
                  <a:lnTo>
                    <a:pt x="0" y="12103"/>
                  </a:lnTo>
                  <a:lnTo>
                    <a:pt x="3505" y="15608"/>
                  </a:lnTo>
                  <a:lnTo>
                    <a:pt x="12115" y="15608"/>
                  </a:lnTo>
                  <a:lnTo>
                    <a:pt x="15621" y="12103"/>
                  </a:lnTo>
                  <a:lnTo>
                    <a:pt x="15621" y="3492"/>
                  </a:lnTo>
                  <a:lnTo>
                    <a:pt x="1211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6" name="object 41"/>
            <p:cNvSpPr/>
            <p:nvPr/>
          </p:nvSpPr>
          <p:spPr>
            <a:xfrm>
              <a:off x="-1018021" y="3862319"/>
              <a:ext cx="13590" cy="14388"/>
            </a:xfrm>
            <a:custGeom>
              <a:avLst/>
              <a:gdLst/>
              <a:ahLst/>
              <a:cxnLst/>
              <a:rect l="l" t="t" r="r" b="b"/>
              <a:pathLst>
                <a:path w="15875" h="15875">
                  <a:moveTo>
                    <a:pt x="12115" y="0"/>
                  </a:moveTo>
                  <a:lnTo>
                    <a:pt x="3505" y="0"/>
                  </a:lnTo>
                  <a:lnTo>
                    <a:pt x="0" y="3492"/>
                  </a:lnTo>
                  <a:lnTo>
                    <a:pt x="0" y="12103"/>
                  </a:lnTo>
                  <a:lnTo>
                    <a:pt x="3505" y="15608"/>
                  </a:lnTo>
                  <a:lnTo>
                    <a:pt x="12115" y="15608"/>
                  </a:lnTo>
                  <a:lnTo>
                    <a:pt x="15621" y="12103"/>
                  </a:lnTo>
                  <a:lnTo>
                    <a:pt x="15621" y="3492"/>
                  </a:lnTo>
                  <a:lnTo>
                    <a:pt x="1211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7" name="object 42"/>
            <p:cNvSpPr/>
            <p:nvPr/>
          </p:nvSpPr>
          <p:spPr>
            <a:xfrm>
              <a:off x="-1048580" y="3899488"/>
              <a:ext cx="19569" cy="20718"/>
            </a:xfrm>
            <a:custGeom>
              <a:avLst/>
              <a:gdLst/>
              <a:ahLst/>
              <a:cxnLst/>
              <a:rect l="l" t="t" r="r" b="b"/>
              <a:pathLst>
                <a:path w="22860" h="22860">
                  <a:moveTo>
                    <a:pt x="17589" y="0"/>
                  </a:moveTo>
                  <a:lnTo>
                    <a:pt x="5092" y="0"/>
                  </a:lnTo>
                  <a:lnTo>
                    <a:pt x="0" y="5092"/>
                  </a:lnTo>
                  <a:lnTo>
                    <a:pt x="0" y="17589"/>
                  </a:lnTo>
                  <a:lnTo>
                    <a:pt x="5092" y="22682"/>
                  </a:lnTo>
                  <a:lnTo>
                    <a:pt x="17589" y="22682"/>
                  </a:lnTo>
                  <a:lnTo>
                    <a:pt x="22682" y="17589"/>
                  </a:lnTo>
                  <a:lnTo>
                    <a:pt x="22682" y="5092"/>
                  </a:lnTo>
                  <a:lnTo>
                    <a:pt x="17589"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8" name="object 43"/>
            <p:cNvSpPr/>
            <p:nvPr/>
          </p:nvSpPr>
          <p:spPr>
            <a:xfrm>
              <a:off x="-1100635" y="4073613"/>
              <a:ext cx="30441" cy="32229"/>
            </a:xfrm>
            <a:custGeom>
              <a:avLst/>
              <a:gdLst/>
              <a:ahLst/>
              <a:cxnLst/>
              <a:rect l="l" t="t" r="r" b="b"/>
              <a:pathLst>
                <a:path w="35560" h="35560">
                  <a:moveTo>
                    <a:pt x="27292" y="0"/>
                  </a:moveTo>
                  <a:lnTo>
                    <a:pt x="7886" y="0"/>
                  </a:lnTo>
                  <a:lnTo>
                    <a:pt x="0" y="7899"/>
                  </a:lnTo>
                  <a:lnTo>
                    <a:pt x="0" y="27292"/>
                  </a:lnTo>
                  <a:lnTo>
                    <a:pt x="7886" y="35191"/>
                  </a:lnTo>
                  <a:lnTo>
                    <a:pt x="27292" y="35191"/>
                  </a:lnTo>
                  <a:lnTo>
                    <a:pt x="35178" y="27292"/>
                  </a:lnTo>
                  <a:lnTo>
                    <a:pt x="35178" y="7899"/>
                  </a:lnTo>
                  <a:lnTo>
                    <a:pt x="2729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9" name="object 44"/>
            <p:cNvSpPr/>
            <p:nvPr/>
          </p:nvSpPr>
          <p:spPr>
            <a:xfrm>
              <a:off x="-1170934" y="3805590"/>
              <a:ext cx="258204" cy="369480"/>
            </a:xfrm>
            <a:custGeom>
              <a:avLst/>
              <a:gdLst/>
              <a:ahLst/>
              <a:cxnLst/>
              <a:rect l="l" t="t" r="r" b="b"/>
              <a:pathLst>
                <a:path w="301625" h="407670">
                  <a:moveTo>
                    <a:pt x="72780" y="0"/>
                  </a:moveTo>
                  <a:lnTo>
                    <a:pt x="30062" y="6765"/>
                  </a:lnTo>
                  <a:lnTo>
                    <a:pt x="15100" y="62275"/>
                  </a:lnTo>
                  <a:lnTo>
                    <a:pt x="12484" y="106083"/>
                  </a:lnTo>
                  <a:lnTo>
                    <a:pt x="8662" y="177268"/>
                  </a:lnTo>
                  <a:lnTo>
                    <a:pt x="6123" y="227338"/>
                  </a:lnTo>
                  <a:lnTo>
                    <a:pt x="138" y="352294"/>
                  </a:lnTo>
                  <a:lnTo>
                    <a:pt x="0" y="370105"/>
                  </a:lnTo>
                  <a:lnTo>
                    <a:pt x="1334" y="383400"/>
                  </a:lnTo>
                  <a:lnTo>
                    <a:pt x="33919" y="406153"/>
                  </a:lnTo>
                  <a:lnTo>
                    <a:pt x="221241" y="407249"/>
                  </a:lnTo>
                  <a:lnTo>
                    <a:pt x="245601" y="404552"/>
                  </a:lnTo>
                  <a:lnTo>
                    <a:pt x="264452" y="397327"/>
                  </a:lnTo>
                  <a:lnTo>
                    <a:pt x="273783" y="390385"/>
                  </a:lnTo>
                  <a:lnTo>
                    <a:pt x="102993" y="390385"/>
                  </a:lnTo>
                  <a:lnTo>
                    <a:pt x="88511" y="388984"/>
                  </a:lnTo>
                  <a:lnTo>
                    <a:pt x="51711" y="370105"/>
                  </a:lnTo>
                  <a:lnTo>
                    <a:pt x="30467" y="334802"/>
                  </a:lnTo>
                  <a:lnTo>
                    <a:pt x="28085" y="320626"/>
                  </a:lnTo>
                  <a:lnTo>
                    <a:pt x="29218" y="305334"/>
                  </a:lnTo>
                  <a:lnTo>
                    <a:pt x="45421" y="267670"/>
                  </a:lnTo>
                  <a:lnTo>
                    <a:pt x="76355" y="245086"/>
                  </a:lnTo>
                  <a:lnTo>
                    <a:pt x="81314" y="219163"/>
                  </a:lnTo>
                  <a:lnTo>
                    <a:pt x="50214" y="186606"/>
                  </a:lnTo>
                  <a:lnTo>
                    <a:pt x="36435" y="150292"/>
                  </a:lnTo>
                  <a:lnTo>
                    <a:pt x="33300" y="122941"/>
                  </a:lnTo>
                  <a:lnTo>
                    <a:pt x="33308" y="118487"/>
                  </a:lnTo>
                  <a:lnTo>
                    <a:pt x="37708" y="75188"/>
                  </a:lnTo>
                  <a:lnTo>
                    <a:pt x="57752" y="35436"/>
                  </a:lnTo>
                  <a:lnTo>
                    <a:pt x="267954" y="20142"/>
                  </a:lnTo>
                  <a:lnTo>
                    <a:pt x="265400" y="16905"/>
                  </a:lnTo>
                  <a:lnTo>
                    <a:pt x="254118" y="8241"/>
                  </a:lnTo>
                  <a:lnTo>
                    <a:pt x="243507" y="3187"/>
                  </a:lnTo>
                  <a:lnTo>
                    <a:pt x="235069" y="776"/>
                  </a:lnTo>
                  <a:lnTo>
                    <a:pt x="230308" y="41"/>
                  </a:lnTo>
                  <a:lnTo>
                    <a:pt x="72780" y="0"/>
                  </a:lnTo>
                  <a:close/>
                </a:path>
                <a:path w="301625" h="407670">
                  <a:moveTo>
                    <a:pt x="267954" y="20142"/>
                  </a:moveTo>
                  <a:lnTo>
                    <a:pt x="215566" y="20142"/>
                  </a:lnTo>
                  <a:lnTo>
                    <a:pt x="222911" y="20996"/>
                  </a:lnTo>
                  <a:lnTo>
                    <a:pt x="236149" y="25907"/>
                  </a:lnTo>
                  <a:lnTo>
                    <a:pt x="260973" y="56266"/>
                  </a:lnTo>
                  <a:lnTo>
                    <a:pt x="273088" y="106083"/>
                  </a:lnTo>
                  <a:lnTo>
                    <a:pt x="272649" y="122941"/>
                  </a:lnTo>
                  <a:lnTo>
                    <a:pt x="265191" y="165539"/>
                  </a:lnTo>
                  <a:lnTo>
                    <a:pt x="241451" y="205847"/>
                  </a:lnTo>
                  <a:lnTo>
                    <a:pt x="224519" y="219595"/>
                  </a:lnTo>
                  <a:lnTo>
                    <a:pt x="224519" y="242620"/>
                  </a:lnTo>
                  <a:lnTo>
                    <a:pt x="259234" y="262832"/>
                  </a:lnTo>
                  <a:lnTo>
                    <a:pt x="278646" y="298053"/>
                  </a:lnTo>
                  <a:lnTo>
                    <a:pt x="280569" y="311984"/>
                  </a:lnTo>
                  <a:lnTo>
                    <a:pt x="279251" y="327182"/>
                  </a:lnTo>
                  <a:lnTo>
                    <a:pt x="261181" y="365171"/>
                  </a:lnTo>
                  <a:lnTo>
                    <a:pt x="227176" y="387192"/>
                  </a:lnTo>
                  <a:lnTo>
                    <a:pt x="205546" y="390385"/>
                  </a:lnTo>
                  <a:lnTo>
                    <a:pt x="273783" y="390385"/>
                  </a:lnTo>
                  <a:lnTo>
                    <a:pt x="298824" y="349293"/>
                  </a:lnTo>
                  <a:lnTo>
                    <a:pt x="301315" y="332086"/>
                  </a:lnTo>
                  <a:lnTo>
                    <a:pt x="301248" y="327182"/>
                  </a:lnTo>
                  <a:lnTo>
                    <a:pt x="295581" y="205847"/>
                  </a:lnTo>
                  <a:lnTo>
                    <a:pt x="293495" y="163307"/>
                  </a:lnTo>
                  <a:lnTo>
                    <a:pt x="291026" y="118487"/>
                  </a:lnTo>
                  <a:lnTo>
                    <a:pt x="288235" y="74218"/>
                  </a:lnTo>
                  <a:lnTo>
                    <a:pt x="275848" y="30145"/>
                  </a:lnTo>
                  <a:lnTo>
                    <a:pt x="267954" y="20142"/>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0" name="object 45"/>
            <p:cNvSpPr/>
            <p:nvPr/>
          </p:nvSpPr>
          <p:spPr>
            <a:xfrm>
              <a:off x="-1008298" y="4073613"/>
              <a:ext cx="30441" cy="32229"/>
            </a:xfrm>
            <a:custGeom>
              <a:avLst/>
              <a:gdLst/>
              <a:ahLst/>
              <a:cxnLst/>
              <a:rect l="l" t="t" r="r" b="b"/>
              <a:pathLst>
                <a:path w="35560" h="35560">
                  <a:moveTo>
                    <a:pt x="27292" y="0"/>
                  </a:moveTo>
                  <a:lnTo>
                    <a:pt x="7886" y="0"/>
                  </a:lnTo>
                  <a:lnTo>
                    <a:pt x="0" y="7899"/>
                  </a:lnTo>
                  <a:lnTo>
                    <a:pt x="0" y="27292"/>
                  </a:lnTo>
                  <a:lnTo>
                    <a:pt x="7886" y="35191"/>
                  </a:lnTo>
                  <a:lnTo>
                    <a:pt x="27292" y="35191"/>
                  </a:lnTo>
                  <a:lnTo>
                    <a:pt x="35178" y="27292"/>
                  </a:lnTo>
                  <a:lnTo>
                    <a:pt x="35178" y="7899"/>
                  </a:lnTo>
                  <a:lnTo>
                    <a:pt x="2729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1" name="object 46"/>
            <p:cNvSpPr/>
            <p:nvPr/>
          </p:nvSpPr>
          <p:spPr>
            <a:xfrm>
              <a:off x="-1133563" y="4036772"/>
              <a:ext cx="189712" cy="109348"/>
            </a:xfrm>
            <a:custGeom>
              <a:avLst/>
              <a:gdLst/>
              <a:ahLst/>
              <a:cxnLst/>
              <a:rect l="l" t="t" r="r" b="b"/>
              <a:pathLst>
                <a:path w="221614" h="120650">
                  <a:moveTo>
                    <a:pt x="161891" y="0"/>
                  </a:moveTo>
                  <a:lnTo>
                    <a:pt x="59339" y="0"/>
                  </a:lnTo>
                  <a:lnTo>
                    <a:pt x="44967" y="1733"/>
                  </a:lnTo>
                  <a:lnTo>
                    <a:pt x="10949" y="24420"/>
                  </a:lnTo>
                  <a:lnTo>
                    <a:pt x="0" y="49970"/>
                  </a:lnTo>
                  <a:lnTo>
                    <a:pt x="1140" y="66781"/>
                  </a:lnTo>
                  <a:lnTo>
                    <a:pt x="19892" y="104636"/>
                  </a:lnTo>
                  <a:lnTo>
                    <a:pt x="54733" y="120258"/>
                  </a:lnTo>
                  <a:lnTo>
                    <a:pt x="161891" y="120434"/>
                  </a:lnTo>
                  <a:lnTo>
                    <a:pt x="176262" y="118700"/>
                  </a:lnTo>
                  <a:lnTo>
                    <a:pt x="189393" y="113777"/>
                  </a:lnTo>
                  <a:lnTo>
                    <a:pt x="200870" y="106077"/>
                  </a:lnTo>
                  <a:lnTo>
                    <a:pt x="206766" y="99771"/>
                  </a:lnTo>
                  <a:lnTo>
                    <a:pt x="56050" y="99771"/>
                  </a:lnTo>
                  <a:lnTo>
                    <a:pt x="41944" y="97302"/>
                  </a:lnTo>
                  <a:lnTo>
                    <a:pt x="29904" y="90476"/>
                  </a:lnTo>
                  <a:lnTo>
                    <a:pt x="20804" y="80165"/>
                  </a:lnTo>
                  <a:lnTo>
                    <a:pt x="15519" y="67249"/>
                  </a:lnTo>
                  <a:lnTo>
                    <a:pt x="17017" y="50344"/>
                  </a:lnTo>
                  <a:lnTo>
                    <a:pt x="22218" y="36624"/>
                  </a:lnTo>
                  <a:lnTo>
                    <a:pt x="30462" y="26309"/>
                  </a:lnTo>
                  <a:lnTo>
                    <a:pt x="41092" y="19627"/>
                  </a:lnTo>
                  <a:lnTo>
                    <a:pt x="53454" y="16806"/>
                  </a:lnTo>
                  <a:lnTo>
                    <a:pt x="202164" y="16806"/>
                  </a:lnTo>
                  <a:lnTo>
                    <a:pt x="201338" y="15797"/>
                  </a:lnTo>
                  <a:lnTo>
                    <a:pt x="191074" y="7906"/>
                  </a:lnTo>
                  <a:lnTo>
                    <a:pt x="179351" y="2645"/>
                  </a:lnTo>
                  <a:lnTo>
                    <a:pt x="166498" y="175"/>
                  </a:lnTo>
                  <a:lnTo>
                    <a:pt x="161891" y="0"/>
                  </a:lnTo>
                  <a:close/>
                </a:path>
                <a:path w="221614" h="120650">
                  <a:moveTo>
                    <a:pt x="202164" y="16806"/>
                  </a:moveTo>
                  <a:lnTo>
                    <a:pt x="53454" y="16806"/>
                  </a:lnTo>
                  <a:lnTo>
                    <a:pt x="68461" y="19084"/>
                  </a:lnTo>
                  <a:lnTo>
                    <a:pt x="81012" y="25487"/>
                  </a:lnTo>
                  <a:lnTo>
                    <a:pt x="90460" y="35222"/>
                  </a:lnTo>
                  <a:lnTo>
                    <a:pt x="96157" y="47494"/>
                  </a:lnTo>
                  <a:lnTo>
                    <a:pt x="94942" y="64830"/>
                  </a:lnTo>
                  <a:lnTo>
                    <a:pt x="72121" y="96358"/>
                  </a:lnTo>
                  <a:lnTo>
                    <a:pt x="56050" y="99771"/>
                  </a:lnTo>
                  <a:lnTo>
                    <a:pt x="163923" y="99771"/>
                  </a:lnTo>
                  <a:lnTo>
                    <a:pt x="149811" y="97302"/>
                  </a:lnTo>
                  <a:lnTo>
                    <a:pt x="137768" y="90476"/>
                  </a:lnTo>
                  <a:lnTo>
                    <a:pt x="128667" y="80165"/>
                  </a:lnTo>
                  <a:lnTo>
                    <a:pt x="123378" y="67249"/>
                  </a:lnTo>
                  <a:lnTo>
                    <a:pt x="124881" y="50344"/>
                  </a:lnTo>
                  <a:lnTo>
                    <a:pt x="130083" y="36624"/>
                  </a:lnTo>
                  <a:lnTo>
                    <a:pt x="138329" y="26309"/>
                  </a:lnTo>
                  <a:lnTo>
                    <a:pt x="148969" y="19627"/>
                  </a:lnTo>
                  <a:lnTo>
                    <a:pt x="161311" y="16807"/>
                  </a:lnTo>
                  <a:lnTo>
                    <a:pt x="202165" y="16807"/>
                  </a:lnTo>
                  <a:close/>
                </a:path>
                <a:path w="221614" h="120650">
                  <a:moveTo>
                    <a:pt x="202165" y="16807"/>
                  </a:moveTo>
                  <a:lnTo>
                    <a:pt x="161311" y="16807"/>
                  </a:lnTo>
                  <a:lnTo>
                    <a:pt x="176323" y="19084"/>
                  </a:lnTo>
                  <a:lnTo>
                    <a:pt x="188877" y="25487"/>
                  </a:lnTo>
                  <a:lnTo>
                    <a:pt x="198324" y="35222"/>
                  </a:lnTo>
                  <a:lnTo>
                    <a:pt x="204018" y="47494"/>
                  </a:lnTo>
                  <a:lnTo>
                    <a:pt x="202804" y="64830"/>
                  </a:lnTo>
                  <a:lnTo>
                    <a:pt x="179995" y="96358"/>
                  </a:lnTo>
                  <a:lnTo>
                    <a:pt x="163923" y="99771"/>
                  </a:lnTo>
                  <a:lnTo>
                    <a:pt x="206766" y="99771"/>
                  </a:lnTo>
                  <a:lnTo>
                    <a:pt x="210278" y="96015"/>
                  </a:lnTo>
                  <a:lnTo>
                    <a:pt x="217202" y="84005"/>
                  </a:lnTo>
                  <a:lnTo>
                    <a:pt x="221229" y="70463"/>
                  </a:lnTo>
                  <a:lnTo>
                    <a:pt x="220089" y="53652"/>
                  </a:lnTo>
                  <a:lnTo>
                    <a:pt x="216175" y="38830"/>
                  </a:lnTo>
                  <a:lnTo>
                    <a:pt x="209815" y="26159"/>
                  </a:lnTo>
                  <a:lnTo>
                    <a:pt x="202165" y="16807"/>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dirty="0"/>
            </a:p>
          </p:txBody>
        </p:sp>
        <p:sp>
          <p:nvSpPr>
            <p:cNvPr id="22" name="object 47"/>
            <p:cNvSpPr/>
            <p:nvPr/>
          </p:nvSpPr>
          <p:spPr>
            <a:xfrm>
              <a:off x="-1120777" y="4187317"/>
              <a:ext cx="163076" cy="84025"/>
            </a:xfrm>
            <a:custGeom>
              <a:avLst/>
              <a:gdLst/>
              <a:ahLst/>
              <a:cxnLst/>
              <a:rect l="l" t="t" r="r" b="b"/>
              <a:pathLst>
                <a:path w="190500" h="92710">
                  <a:moveTo>
                    <a:pt x="159207" y="0"/>
                  </a:moveTo>
                  <a:lnTo>
                    <a:pt x="24621" y="619"/>
                  </a:lnTo>
                  <a:lnTo>
                    <a:pt x="12015" y="6414"/>
                  </a:lnTo>
                  <a:lnTo>
                    <a:pt x="3271" y="16996"/>
                  </a:lnTo>
                  <a:lnTo>
                    <a:pt x="0" y="30759"/>
                  </a:lnTo>
                  <a:lnTo>
                    <a:pt x="619" y="67859"/>
                  </a:lnTo>
                  <a:lnTo>
                    <a:pt x="6414" y="80466"/>
                  </a:lnTo>
                  <a:lnTo>
                    <a:pt x="16996" y="89209"/>
                  </a:lnTo>
                  <a:lnTo>
                    <a:pt x="30759" y="92481"/>
                  </a:lnTo>
                  <a:lnTo>
                    <a:pt x="159207" y="92481"/>
                  </a:lnTo>
                  <a:lnTo>
                    <a:pt x="165344" y="91861"/>
                  </a:lnTo>
                  <a:lnTo>
                    <a:pt x="177951" y="86067"/>
                  </a:lnTo>
                  <a:lnTo>
                    <a:pt x="186694" y="75484"/>
                  </a:lnTo>
                  <a:lnTo>
                    <a:pt x="189966" y="61721"/>
                  </a:lnTo>
                  <a:lnTo>
                    <a:pt x="189347" y="24621"/>
                  </a:lnTo>
                  <a:lnTo>
                    <a:pt x="183552" y="12015"/>
                  </a:lnTo>
                  <a:lnTo>
                    <a:pt x="172969" y="3271"/>
                  </a:lnTo>
                  <a:lnTo>
                    <a:pt x="15920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dirty="0"/>
            </a:p>
          </p:txBody>
        </p:sp>
        <p:sp>
          <p:nvSpPr>
            <p:cNvPr id="23" name="object 48"/>
            <p:cNvSpPr/>
            <p:nvPr/>
          </p:nvSpPr>
          <p:spPr>
            <a:xfrm>
              <a:off x="-1082022" y="4303481"/>
              <a:ext cx="85887" cy="0"/>
            </a:xfrm>
            <a:custGeom>
              <a:avLst/>
              <a:gdLst/>
              <a:ahLst/>
              <a:cxnLst/>
              <a:rect l="l" t="t" r="r" b="b"/>
              <a:pathLst>
                <a:path w="100329">
                  <a:moveTo>
                    <a:pt x="0" y="0"/>
                  </a:moveTo>
                  <a:lnTo>
                    <a:pt x="99847" y="0"/>
                  </a:lnTo>
                </a:path>
              </a:pathLst>
            </a:custGeom>
            <a:grpFill/>
            <a:ln w="50317">
              <a:solidFill>
                <a:srgbClr val="FFC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4" name="object 49"/>
            <p:cNvSpPr/>
            <p:nvPr/>
          </p:nvSpPr>
          <p:spPr>
            <a:xfrm>
              <a:off x="-750395" y="3862279"/>
              <a:ext cx="13590" cy="14388"/>
            </a:xfrm>
            <a:custGeom>
              <a:avLst/>
              <a:gdLst/>
              <a:ahLst/>
              <a:cxnLst/>
              <a:rect l="l" t="t" r="r" b="b"/>
              <a:pathLst>
                <a:path w="15875" h="15875">
                  <a:moveTo>
                    <a:pt x="12065" y="0"/>
                  </a:moveTo>
                  <a:lnTo>
                    <a:pt x="3479" y="0"/>
                  </a:lnTo>
                  <a:lnTo>
                    <a:pt x="0" y="3492"/>
                  </a:lnTo>
                  <a:lnTo>
                    <a:pt x="0" y="12065"/>
                  </a:lnTo>
                  <a:lnTo>
                    <a:pt x="3479" y="15557"/>
                  </a:lnTo>
                  <a:lnTo>
                    <a:pt x="12065" y="15557"/>
                  </a:lnTo>
                  <a:lnTo>
                    <a:pt x="15544" y="12065"/>
                  </a:lnTo>
                  <a:lnTo>
                    <a:pt x="15544" y="3492"/>
                  </a:lnTo>
                  <a:lnTo>
                    <a:pt x="1206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5" name="object 50"/>
            <p:cNvSpPr/>
            <p:nvPr/>
          </p:nvSpPr>
          <p:spPr>
            <a:xfrm>
              <a:off x="-725467" y="3899327"/>
              <a:ext cx="19569" cy="20718"/>
            </a:xfrm>
            <a:custGeom>
              <a:avLst/>
              <a:gdLst/>
              <a:ahLst/>
              <a:cxnLst/>
              <a:rect l="l" t="t" r="r" b="b"/>
              <a:pathLst>
                <a:path w="22860" h="22860">
                  <a:moveTo>
                    <a:pt x="17691" y="0"/>
                  </a:moveTo>
                  <a:lnTo>
                    <a:pt x="5118" y="0"/>
                  </a:lnTo>
                  <a:lnTo>
                    <a:pt x="0" y="5118"/>
                  </a:lnTo>
                  <a:lnTo>
                    <a:pt x="0" y="17691"/>
                  </a:lnTo>
                  <a:lnTo>
                    <a:pt x="5118" y="22809"/>
                  </a:lnTo>
                  <a:lnTo>
                    <a:pt x="17691" y="22809"/>
                  </a:lnTo>
                  <a:lnTo>
                    <a:pt x="22809" y="17691"/>
                  </a:lnTo>
                  <a:lnTo>
                    <a:pt x="22809" y="5118"/>
                  </a:lnTo>
                  <a:lnTo>
                    <a:pt x="17691"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6" name="object 51"/>
            <p:cNvSpPr/>
            <p:nvPr/>
          </p:nvSpPr>
          <p:spPr>
            <a:xfrm>
              <a:off x="-779656" y="3903179"/>
              <a:ext cx="15764" cy="16690"/>
            </a:xfrm>
            <a:custGeom>
              <a:avLst/>
              <a:gdLst/>
              <a:ahLst/>
              <a:cxnLst/>
              <a:rect l="l" t="t" r="r" b="b"/>
              <a:pathLst>
                <a:path w="18414" h="18414">
                  <a:moveTo>
                    <a:pt x="14274" y="0"/>
                  </a:moveTo>
                  <a:lnTo>
                    <a:pt x="4127" y="0"/>
                  </a:lnTo>
                  <a:lnTo>
                    <a:pt x="0" y="4127"/>
                  </a:lnTo>
                  <a:lnTo>
                    <a:pt x="0" y="14262"/>
                  </a:lnTo>
                  <a:lnTo>
                    <a:pt x="4127" y="18389"/>
                  </a:lnTo>
                  <a:lnTo>
                    <a:pt x="14274" y="18389"/>
                  </a:lnTo>
                  <a:lnTo>
                    <a:pt x="18402" y="14262"/>
                  </a:lnTo>
                  <a:lnTo>
                    <a:pt x="18402" y="4127"/>
                  </a:lnTo>
                  <a:lnTo>
                    <a:pt x="14274"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8" name="object 52"/>
            <p:cNvSpPr/>
            <p:nvPr/>
          </p:nvSpPr>
          <p:spPr>
            <a:xfrm>
              <a:off x="-695539" y="3952978"/>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9" name="object 53"/>
            <p:cNvSpPr/>
            <p:nvPr/>
          </p:nvSpPr>
          <p:spPr>
            <a:xfrm>
              <a:off x="-751302" y="3952978"/>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0" name="object 54"/>
            <p:cNvSpPr/>
            <p:nvPr/>
          </p:nvSpPr>
          <p:spPr>
            <a:xfrm>
              <a:off x="-667612" y="3903171"/>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1" name="object 55"/>
            <p:cNvSpPr/>
            <p:nvPr/>
          </p:nvSpPr>
          <p:spPr>
            <a:xfrm>
              <a:off x="-694321" y="3862279"/>
              <a:ext cx="13590" cy="14388"/>
            </a:xfrm>
            <a:custGeom>
              <a:avLst/>
              <a:gdLst/>
              <a:ahLst/>
              <a:cxnLst/>
              <a:rect l="l" t="t" r="r" b="b"/>
              <a:pathLst>
                <a:path w="15875" h="15875">
                  <a:moveTo>
                    <a:pt x="12065" y="0"/>
                  </a:moveTo>
                  <a:lnTo>
                    <a:pt x="3479" y="0"/>
                  </a:lnTo>
                  <a:lnTo>
                    <a:pt x="0" y="3492"/>
                  </a:lnTo>
                  <a:lnTo>
                    <a:pt x="0" y="12065"/>
                  </a:lnTo>
                  <a:lnTo>
                    <a:pt x="3479" y="15557"/>
                  </a:lnTo>
                  <a:lnTo>
                    <a:pt x="12065" y="15557"/>
                  </a:lnTo>
                  <a:lnTo>
                    <a:pt x="15544" y="12065"/>
                  </a:lnTo>
                  <a:lnTo>
                    <a:pt x="15544" y="3492"/>
                  </a:lnTo>
                  <a:lnTo>
                    <a:pt x="1206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2" name="object 56"/>
            <p:cNvSpPr/>
            <p:nvPr/>
          </p:nvSpPr>
          <p:spPr>
            <a:xfrm>
              <a:off x="-775746" y="4078642"/>
              <a:ext cx="26636" cy="28200"/>
            </a:xfrm>
            <a:custGeom>
              <a:avLst/>
              <a:gdLst/>
              <a:ahLst/>
              <a:cxnLst/>
              <a:rect l="l" t="t" r="r" b="b"/>
              <a:pathLst>
                <a:path w="31114" h="31114">
                  <a:moveTo>
                    <a:pt x="23787" y="0"/>
                  </a:moveTo>
                  <a:lnTo>
                    <a:pt x="6870" y="0"/>
                  </a:lnTo>
                  <a:lnTo>
                    <a:pt x="0" y="6883"/>
                  </a:lnTo>
                  <a:lnTo>
                    <a:pt x="0" y="23787"/>
                  </a:lnTo>
                  <a:lnTo>
                    <a:pt x="6870" y="30657"/>
                  </a:lnTo>
                  <a:lnTo>
                    <a:pt x="23787" y="30657"/>
                  </a:lnTo>
                  <a:lnTo>
                    <a:pt x="30657" y="23787"/>
                  </a:lnTo>
                  <a:lnTo>
                    <a:pt x="30657" y="6883"/>
                  </a:lnTo>
                  <a:lnTo>
                    <a:pt x="2378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3" name="object 57"/>
            <p:cNvSpPr/>
            <p:nvPr/>
          </p:nvSpPr>
          <p:spPr>
            <a:xfrm>
              <a:off x="-844621" y="3805590"/>
              <a:ext cx="257117" cy="369480"/>
            </a:xfrm>
            <a:custGeom>
              <a:avLst/>
              <a:gdLst/>
              <a:ahLst/>
              <a:cxnLst/>
              <a:rect l="l" t="t" r="r" b="b"/>
              <a:pathLst>
                <a:path w="300354" h="407670">
                  <a:moveTo>
                    <a:pt x="71483" y="0"/>
                  </a:moveTo>
                  <a:lnTo>
                    <a:pt x="28766" y="6765"/>
                  </a:lnTo>
                  <a:lnTo>
                    <a:pt x="13803" y="62275"/>
                  </a:lnTo>
                  <a:lnTo>
                    <a:pt x="11210" y="105686"/>
                  </a:lnTo>
                  <a:lnTo>
                    <a:pt x="9086" y="144514"/>
                  </a:lnTo>
                  <a:lnTo>
                    <a:pt x="4826" y="227338"/>
                  </a:lnTo>
                  <a:lnTo>
                    <a:pt x="0" y="327239"/>
                  </a:lnTo>
                  <a:lnTo>
                    <a:pt x="27" y="353943"/>
                  </a:lnTo>
                  <a:lnTo>
                    <a:pt x="7462" y="394749"/>
                  </a:lnTo>
                  <a:lnTo>
                    <a:pt x="60532" y="407196"/>
                  </a:lnTo>
                  <a:lnTo>
                    <a:pt x="219934" y="407250"/>
                  </a:lnTo>
                  <a:lnTo>
                    <a:pt x="244257" y="404761"/>
                  </a:lnTo>
                  <a:lnTo>
                    <a:pt x="263097" y="398061"/>
                  </a:lnTo>
                  <a:lnTo>
                    <a:pt x="267531" y="394982"/>
                  </a:lnTo>
                  <a:lnTo>
                    <a:pt x="96883" y="394982"/>
                  </a:lnTo>
                  <a:lnTo>
                    <a:pt x="82386" y="393638"/>
                  </a:lnTo>
                  <a:lnTo>
                    <a:pt x="45146" y="375439"/>
                  </a:lnTo>
                  <a:lnTo>
                    <a:pt x="22423" y="341119"/>
                  </a:lnTo>
                  <a:lnTo>
                    <a:pt x="19217" y="327239"/>
                  </a:lnTo>
                  <a:lnTo>
                    <a:pt x="19988" y="310954"/>
                  </a:lnTo>
                  <a:lnTo>
                    <a:pt x="33576" y="271709"/>
                  </a:lnTo>
                  <a:lnTo>
                    <a:pt x="60509" y="247216"/>
                  </a:lnTo>
                  <a:lnTo>
                    <a:pt x="67546" y="218643"/>
                  </a:lnTo>
                  <a:lnTo>
                    <a:pt x="68506" y="218643"/>
                  </a:lnTo>
                  <a:lnTo>
                    <a:pt x="66158" y="216928"/>
                  </a:lnTo>
                  <a:lnTo>
                    <a:pt x="65032" y="216039"/>
                  </a:lnTo>
                  <a:lnTo>
                    <a:pt x="37418" y="183896"/>
                  </a:lnTo>
                  <a:lnTo>
                    <a:pt x="23308" y="144202"/>
                  </a:lnTo>
                  <a:lnTo>
                    <a:pt x="21240" y="127641"/>
                  </a:lnTo>
                  <a:lnTo>
                    <a:pt x="21370" y="112990"/>
                  </a:lnTo>
                  <a:lnTo>
                    <a:pt x="26861" y="72418"/>
                  </a:lnTo>
                  <a:lnTo>
                    <a:pt x="52348" y="30777"/>
                  </a:lnTo>
                  <a:lnTo>
                    <a:pt x="91045" y="15586"/>
                  </a:lnTo>
                  <a:lnTo>
                    <a:pt x="262315" y="15532"/>
                  </a:lnTo>
                  <a:lnTo>
                    <a:pt x="252822" y="8241"/>
                  </a:lnTo>
                  <a:lnTo>
                    <a:pt x="242211" y="3187"/>
                  </a:lnTo>
                  <a:lnTo>
                    <a:pt x="233773" y="776"/>
                  </a:lnTo>
                  <a:lnTo>
                    <a:pt x="229011" y="41"/>
                  </a:lnTo>
                  <a:lnTo>
                    <a:pt x="71483" y="0"/>
                  </a:lnTo>
                  <a:close/>
                </a:path>
                <a:path w="300354" h="407670">
                  <a:moveTo>
                    <a:pt x="262315" y="15532"/>
                  </a:moveTo>
                  <a:lnTo>
                    <a:pt x="207767" y="15532"/>
                  </a:lnTo>
                  <a:lnTo>
                    <a:pt x="214646" y="16065"/>
                  </a:lnTo>
                  <a:lnTo>
                    <a:pt x="227112" y="19035"/>
                  </a:lnTo>
                  <a:lnTo>
                    <a:pt x="262574" y="47950"/>
                  </a:lnTo>
                  <a:lnTo>
                    <a:pt x="277167" y="84736"/>
                  </a:lnTo>
                  <a:lnTo>
                    <a:pt x="279825" y="108700"/>
                  </a:lnTo>
                  <a:lnTo>
                    <a:pt x="279029" y="127641"/>
                  </a:lnTo>
                  <a:lnTo>
                    <a:pt x="268436" y="172556"/>
                  </a:lnTo>
                  <a:lnTo>
                    <a:pt x="243383" y="209354"/>
                  </a:lnTo>
                  <a:lnTo>
                    <a:pt x="232202" y="218643"/>
                  </a:lnTo>
                  <a:lnTo>
                    <a:pt x="232227" y="243865"/>
                  </a:lnTo>
                  <a:lnTo>
                    <a:pt x="264001" y="267369"/>
                  </a:lnTo>
                  <a:lnTo>
                    <a:pt x="280406" y="303803"/>
                  </a:lnTo>
                  <a:lnTo>
                    <a:pt x="279570" y="320749"/>
                  </a:lnTo>
                  <a:lnTo>
                    <a:pt x="264643" y="362305"/>
                  </a:lnTo>
                  <a:lnTo>
                    <a:pt x="235193" y="387853"/>
                  </a:lnTo>
                  <a:lnTo>
                    <a:pt x="203081" y="394982"/>
                  </a:lnTo>
                  <a:lnTo>
                    <a:pt x="267531" y="394982"/>
                  </a:lnTo>
                  <a:lnTo>
                    <a:pt x="293700" y="364213"/>
                  </a:lnTo>
                  <a:lnTo>
                    <a:pt x="300082" y="333927"/>
                  </a:lnTo>
                  <a:lnTo>
                    <a:pt x="300008" y="328398"/>
                  </a:lnTo>
                  <a:lnTo>
                    <a:pt x="294110" y="202251"/>
                  </a:lnTo>
                  <a:lnTo>
                    <a:pt x="291549" y="150668"/>
                  </a:lnTo>
                  <a:lnTo>
                    <a:pt x="286939" y="74218"/>
                  </a:lnTo>
                  <a:lnTo>
                    <a:pt x="274552" y="30145"/>
                  </a:lnTo>
                  <a:lnTo>
                    <a:pt x="264103" y="16905"/>
                  </a:lnTo>
                  <a:lnTo>
                    <a:pt x="262315" y="15532"/>
                  </a:lnTo>
                  <a:close/>
                </a:path>
                <a:path w="300354" h="407670">
                  <a:moveTo>
                    <a:pt x="68506" y="218643"/>
                  </a:moveTo>
                  <a:lnTo>
                    <a:pt x="67546" y="218643"/>
                  </a:lnTo>
                  <a:lnTo>
                    <a:pt x="68715" y="218795"/>
                  </a:lnTo>
                  <a:lnTo>
                    <a:pt x="68506" y="218643"/>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7" name="object 58"/>
            <p:cNvSpPr/>
            <p:nvPr/>
          </p:nvSpPr>
          <p:spPr>
            <a:xfrm>
              <a:off x="-813430" y="4036575"/>
              <a:ext cx="194604" cy="112225"/>
            </a:xfrm>
            <a:custGeom>
              <a:avLst/>
              <a:gdLst/>
              <a:ahLst/>
              <a:cxnLst/>
              <a:rect l="l" t="t" r="r" b="b"/>
              <a:pathLst>
                <a:path w="227329" h="123825">
                  <a:moveTo>
                    <a:pt x="166640" y="0"/>
                  </a:moveTo>
                  <a:lnTo>
                    <a:pt x="60443" y="0"/>
                  </a:lnTo>
                  <a:lnTo>
                    <a:pt x="46056" y="1691"/>
                  </a:lnTo>
                  <a:lnTo>
                    <a:pt x="11670" y="23918"/>
                  </a:lnTo>
                  <a:lnTo>
                    <a:pt x="0" y="49088"/>
                  </a:lnTo>
                  <a:lnTo>
                    <a:pt x="915" y="66348"/>
                  </a:lnTo>
                  <a:lnTo>
                    <a:pt x="18366" y="105374"/>
                  </a:lnTo>
                  <a:lnTo>
                    <a:pt x="166640" y="123494"/>
                  </a:lnTo>
                  <a:lnTo>
                    <a:pt x="181027" y="121802"/>
                  </a:lnTo>
                  <a:lnTo>
                    <a:pt x="194214" y="116989"/>
                  </a:lnTo>
                  <a:lnTo>
                    <a:pt x="205807" y="109449"/>
                  </a:lnTo>
                  <a:lnTo>
                    <a:pt x="215413" y="99576"/>
                  </a:lnTo>
                  <a:lnTo>
                    <a:pt x="215790" y="98958"/>
                  </a:lnTo>
                  <a:lnTo>
                    <a:pt x="59350" y="98958"/>
                  </a:lnTo>
                  <a:lnTo>
                    <a:pt x="45343" y="96224"/>
                  </a:lnTo>
                  <a:lnTo>
                    <a:pt x="33756" y="88743"/>
                  </a:lnTo>
                  <a:lnTo>
                    <a:pt x="25676" y="77600"/>
                  </a:lnTo>
                  <a:lnTo>
                    <a:pt x="22187" y="63877"/>
                  </a:lnTo>
                  <a:lnTo>
                    <a:pt x="24738" y="49074"/>
                  </a:lnTo>
                  <a:lnTo>
                    <a:pt x="31810" y="37061"/>
                  </a:lnTo>
                  <a:lnTo>
                    <a:pt x="42405" y="28666"/>
                  </a:lnTo>
                  <a:lnTo>
                    <a:pt x="55525" y="24719"/>
                  </a:lnTo>
                  <a:lnTo>
                    <a:pt x="213599" y="24719"/>
                  </a:lnTo>
                  <a:lnTo>
                    <a:pt x="208716" y="18119"/>
                  </a:lnTo>
                  <a:lnTo>
                    <a:pt x="198998" y="9746"/>
                  </a:lnTo>
                  <a:lnTo>
                    <a:pt x="187830" y="3883"/>
                  </a:lnTo>
                  <a:lnTo>
                    <a:pt x="175512" y="644"/>
                  </a:lnTo>
                  <a:lnTo>
                    <a:pt x="166640" y="0"/>
                  </a:lnTo>
                  <a:close/>
                </a:path>
                <a:path w="227329" h="123825">
                  <a:moveTo>
                    <a:pt x="161100" y="24719"/>
                  </a:moveTo>
                  <a:lnTo>
                    <a:pt x="55525" y="24719"/>
                  </a:lnTo>
                  <a:lnTo>
                    <a:pt x="70920" y="27079"/>
                  </a:lnTo>
                  <a:lnTo>
                    <a:pt x="83267" y="33803"/>
                  </a:lnTo>
                  <a:lnTo>
                    <a:pt x="91915" y="43952"/>
                  </a:lnTo>
                  <a:lnTo>
                    <a:pt x="96214" y="56579"/>
                  </a:lnTo>
                  <a:lnTo>
                    <a:pt x="94028" y="72424"/>
                  </a:lnTo>
                  <a:lnTo>
                    <a:pt x="87592" y="85024"/>
                  </a:lnTo>
                  <a:lnTo>
                    <a:pt x="77796" y="93868"/>
                  </a:lnTo>
                  <a:lnTo>
                    <a:pt x="65534" y="98436"/>
                  </a:lnTo>
                  <a:lnTo>
                    <a:pt x="59350" y="98958"/>
                  </a:lnTo>
                  <a:lnTo>
                    <a:pt x="164925" y="98958"/>
                  </a:lnTo>
                  <a:lnTo>
                    <a:pt x="150918" y="96224"/>
                  </a:lnTo>
                  <a:lnTo>
                    <a:pt x="139331" y="88743"/>
                  </a:lnTo>
                  <a:lnTo>
                    <a:pt x="131251" y="77600"/>
                  </a:lnTo>
                  <a:lnTo>
                    <a:pt x="127762" y="63877"/>
                  </a:lnTo>
                  <a:lnTo>
                    <a:pt x="130313" y="49074"/>
                  </a:lnTo>
                  <a:lnTo>
                    <a:pt x="137385" y="37061"/>
                  </a:lnTo>
                  <a:lnTo>
                    <a:pt x="147980" y="28666"/>
                  </a:lnTo>
                  <a:lnTo>
                    <a:pt x="161100" y="24719"/>
                  </a:lnTo>
                  <a:close/>
                </a:path>
                <a:path w="227329" h="123825">
                  <a:moveTo>
                    <a:pt x="213599" y="24719"/>
                  </a:moveTo>
                  <a:lnTo>
                    <a:pt x="161100" y="24719"/>
                  </a:lnTo>
                  <a:lnTo>
                    <a:pt x="176495" y="27079"/>
                  </a:lnTo>
                  <a:lnTo>
                    <a:pt x="188838" y="33803"/>
                  </a:lnTo>
                  <a:lnTo>
                    <a:pt x="197481" y="43952"/>
                  </a:lnTo>
                  <a:lnTo>
                    <a:pt x="201775" y="56579"/>
                  </a:lnTo>
                  <a:lnTo>
                    <a:pt x="199596" y="72424"/>
                  </a:lnTo>
                  <a:lnTo>
                    <a:pt x="193164" y="85024"/>
                  </a:lnTo>
                  <a:lnTo>
                    <a:pt x="183375" y="93868"/>
                  </a:lnTo>
                  <a:lnTo>
                    <a:pt x="171125" y="98436"/>
                  </a:lnTo>
                  <a:lnTo>
                    <a:pt x="164925" y="98958"/>
                  </a:lnTo>
                  <a:lnTo>
                    <a:pt x="215790" y="98958"/>
                  </a:lnTo>
                  <a:lnTo>
                    <a:pt x="222636" y="87763"/>
                  </a:lnTo>
                  <a:lnTo>
                    <a:pt x="227083" y="74406"/>
                  </a:lnTo>
                  <a:lnTo>
                    <a:pt x="226167" y="57145"/>
                  </a:lnTo>
                  <a:lnTo>
                    <a:pt x="222601" y="41934"/>
                  </a:lnTo>
                  <a:lnTo>
                    <a:pt x="216684" y="28887"/>
                  </a:lnTo>
                  <a:lnTo>
                    <a:pt x="213599" y="24719"/>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8" name="object 59"/>
            <p:cNvSpPr/>
            <p:nvPr/>
          </p:nvSpPr>
          <p:spPr>
            <a:xfrm>
              <a:off x="-806212" y="3841492"/>
              <a:ext cx="180471" cy="162870"/>
            </a:xfrm>
            <a:custGeom>
              <a:avLst/>
              <a:gdLst/>
              <a:ahLst/>
              <a:cxnLst/>
              <a:rect l="l" t="t" r="r" b="b"/>
              <a:pathLst>
                <a:path w="210820" h="179705">
                  <a:moveTo>
                    <a:pt x="162913" y="0"/>
                  </a:moveTo>
                  <a:lnTo>
                    <a:pt x="47864" y="12"/>
                  </a:lnTo>
                  <a:lnTo>
                    <a:pt x="8781" y="28289"/>
                  </a:lnTo>
                  <a:lnTo>
                    <a:pt x="0" y="74493"/>
                  </a:lnTo>
                  <a:lnTo>
                    <a:pt x="701" y="89598"/>
                  </a:lnTo>
                  <a:lnTo>
                    <a:pt x="11187" y="128200"/>
                  </a:lnTo>
                  <a:lnTo>
                    <a:pt x="49021" y="166600"/>
                  </a:lnTo>
                  <a:lnTo>
                    <a:pt x="88454" y="178693"/>
                  </a:lnTo>
                  <a:lnTo>
                    <a:pt x="108722" y="179552"/>
                  </a:lnTo>
                  <a:lnTo>
                    <a:pt x="116708" y="179254"/>
                  </a:lnTo>
                  <a:lnTo>
                    <a:pt x="153914" y="170440"/>
                  </a:lnTo>
                  <a:lnTo>
                    <a:pt x="173851" y="158114"/>
                  </a:lnTo>
                  <a:lnTo>
                    <a:pt x="73340" y="158114"/>
                  </a:lnTo>
                  <a:lnTo>
                    <a:pt x="59816" y="154297"/>
                  </a:lnTo>
                  <a:lnTo>
                    <a:pt x="50454" y="144344"/>
                  </a:lnTo>
                  <a:lnTo>
                    <a:pt x="50926" y="126352"/>
                  </a:lnTo>
                  <a:lnTo>
                    <a:pt x="56257" y="114281"/>
                  </a:lnTo>
                  <a:lnTo>
                    <a:pt x="65081" y="107770"/>
                  </a:lnTo>
                  <a:lnTo>
                    <a:pt x="130231" y="107766"/>
                  </a:lnTo>
                  <a:lnTo>
                    <a:pt x="206925" y="107766"/>
                  </a:lnTo>
                  <a:lnTo>
                    <a:pt x="208125" y="102580"/>
                  </a:lnTo>
                  <a:lnTo>
                    <a:pt x="45605" y="102580"/>
                  </a:lnTo>
                  <a:lnTo>
                    <a:pt x="29752" y="99890"/>
                  </a:lnTo>
                  <a:lnTo>
                    <a:pt x="19170" y="91874"/>
                  </a:lnTo>
                  <a:lnTo>
                    <a:pt x="14495" y="80233"/>
                  </a:lnTo>
                  <a:lnTo>
                    <a:pt x="14323" y="77254"/>
                  </a:lnTo>
                  <a:lnTo>
                    <a:pt x="18142" y="63734"/>
                  </a:lnTo>
                  <a:lnTo>
                    <a:pt x="28102" y="54374"/>
                  </a:lnTo>
                  <a:lnTo>
                    <a:pt x="88087" y="54374"/>
                  </a:lnTo>
                  <a:lnTo>
                    <a:pt x="95578" y="49517"/>
                  </a:lnTo>
                  <a:lnTo>
                    <a:pt x="95656" y="49309"/>
                  </a:lnTo>
                  <a:lnTo>
                    <a:pt x="75197" y="49309"/>
                  </a:lnTo>
                  <a:lnTo>
                    <a:pt x="61148" y="44891"/>
                  </a:lnTo>
                  <a:lnTo>
                    <a:pt x="54493" y="33710"/>
                  </a:lnTo>
                  <a:lnTo>
                    <a:pt x="58630" y="19273"/>
                  </a:lnTo>
                  <a:lnTo>
                    <a:pt x="69386" y="12350"/>
                  </a:lnTo>
                  <a:lnTo>
                    <a:pt x="72972" y="12001"/>
                  </a:lnTo>
                  <a:lnTo>
                    <a:pt x="188919" y="12001"/>
                  </a:lnTo>
                  <a:lnTo>
                    <a:pt x="187413" y="10251"/>
                  </a:lnTo>
                  <a:lnTo>
                    <a:pt x="178669" y="4222"/>
                  </a:lnTo>
                  <a:lnTo>
                    <a:pt x="170907" y="1191"/>
                  </a:lnTo>
                  <a:lnTo>
                    <a:pt x="165204" y="131"/>
                  </a:lnTo>
                  <a:lnTo>
                    <a:pt x="162913" y="0"/>
                  </a:lnTo>
                  <a:close/>
                </a:path>
                <a:path w="210820" h="179705">
                  <a:moveTo>
                    <a:pt x="130226" y="107770"/>
                  </a:moveTo>
                  <a:lnTo>
                    <a:pt x="65081" y="107770"/>
                  </a:lnTo>
                  <a:lnTo>
                    <a:pt x="81926" y="109550"/>
                  </a:lnTo>
                  <a:lnTo>
                    <a:pt x="93152" y="116412"/>
                  </a:lnTo>
                  <a:lnTo>
                    <a:pt x="98654" y="126826"/>
                  </a:lnTo>
                  <a:lnTo>
                    <a:pt x="95964" y="142684"/>
                  </a:lnTo>
                  <a:lnTo>
                    <a:pt x="87950" y="153269"/>
                  </a:lnTo>
                  <a:lnTo>
                    <a:pt x="76315" y="157943"/>
                  </a:lnTo>
                  <a:lnTo>
                    <a:pt x="73340" y="158114"/>
                  </a:lnTo>
                  <a:lnTo>
                    <a:pt x="138478" y="158114"/>
                  </a:lnTo>
                  <a:lnTo>
                    <a:pt x="124956" y="154297"/>
                  </a:lnTo>
                  <a:lnTo>
                    <a:pt x="115605" y="144344"/>
                  </a:lnTo>
                  <a:lnTo>
                    <a:pt x="116070" y="126352"/>
                  </a:lnTo>
                  <a:lnTo>
                    <a:pt x="121396" y="114281"/>
                  </a:lnTo>
                  <a:lnTo>
                    <a:pt x="130226" y="107770"/>
                  </a:lnTo>
                  <a:close/>
                </a:path>
                <a:path w="210820" h="179705">
                  <a:moveTo>
                    <a:pt x="206925" y="107766"/>
                  </a:moveTo>
                  <a:lnTo>
                    <a:pt x="130231" y="107766"/>
                  </a:lnTo>
                  <a:lnTo>
                    <a:pt x="147079" y="109550"/>
                  </a:lnTo>
                  <a:lnTo>
                    <a:pt x="158303" y="116412"/>
                  </a:lnTo>
                  <a:lnTo>
                    <a:pt x="163805" y="126826"/>
                  </a:lnTo>
                  <a:lnTo>
                    <a:pt x="161114" y="142684"/>
                  </a:lnTo>
                  <a:lnTo>
                    <a:pt x="153095" y="153269"/>
                  </a:lnTo>
                  <a:lnTo>
                    <a:pt x="141449" y="157943"/>
                  </a:lnTo>
                  <a:lnTo>
                    <a:pt x="138478" y="158114"/>
                  </a:lnTo>
                  <a:lnTo>
                    <a:pt x="173851" y="158114"/>
                  </a:lnTo>
                  <a:lnTo>
                    <a:pt x="201990" y="122070"/>
                  </a:lnTo>
                  <a:lnTo>
                    <a:pt x="206318" y="110391"/>
                  </a:lnTo>
                  <a:lnTo>
                    <a:pt x="206925" y="107766"/>
                  </a:lnTo>
                  <a:close/>
                </a:path>
                <a:path w="210820" h="179705">
                  <a:moveTo>
                    <a:pt x="88087" y="54374"/>
                  </a:moveTo>
                  <a:lnTo>
                    <a:pt x="28102" y="54374"/>
                  </a:lnTo>
                  <a:lnTo>
                    <a:pt x="46087" y="54847"/>
                  </a:lnTo>
                  <a:lnTo>
                    <a:pt x="58158" y="60177"/>
                  </a:lnTo>
                  <a:lnTo>
                    <a:pt x="64672" y="69012"/>
                  </a:lnTo>
                  <a:lnTo>
                    <a:pt x="62889" y="85854"/>
                  </a:lnTo>
                  <a:lnTo>
                    <a:pt x="56024" y="97078"/>
                  </a:lnTo>
                  <a:lnTo>
                    <a:pt x="45605" y="102580"/>
                  </a:lnTo>
                  <a:lnTo>
                    <a:pt x="208125" y="102580"/>
                  </a:lnTo>
                  <a:lnTo>
                    <a:pt x="208206" y="102228"/>
                  </a:lnTo>
                  <a:lnTo>
                    <a:pt x="111368" y="102228"/>
                  </a:lnTo>
                  <a:lnTo>
                    <a:pt x="95390" y="99690"/>
                  </a:lnTo>
                  <a:lnTo>
                    <a:pt x="84310" y="92049"/>
                  </a:lnTo>
                  <a:lnTo>
                    <a:pt x="78708" y="80809"/>
                  </a:lnTo>
                  <a:lnTo>
                    <a:pt x="80645" y="65516"/>
                  </a:lnTo>
                  <a:lnTo>
                    <a:pt x="87063" y="55037"/>
                  </a:lnTo>
                  <a:lnTo>
                    <a:pt x="88087" y="54374"/>
                  </a:lnTo>
                  <a:close/>
                </a:path>
                <a:path w="210820" h="179705">
                  <a:moveTo>
                    <a:pt x="121970" y="26835"/>
                  </a:moveTo>
                  <a:lnTo>
                    <a:pt x="107198" y="26835"/>
                  </a:lnTo>
                  <a:lnTo>
                    <a:pt x="114640" y="49047"/>
                  </a:lnTo>
                  <a:lnTo>
                    <a:pt x="116215" y="49695"/>
                  </a:lnTo>
                  <a:lnTo>
                    <a:pt x="127008" y="57629"/>
                  </a:lnTo>
                  <a:lnTo>
                    <a:pt x="132743" y="69513"/>
                  </a:lnTo>
                  <a:lnTo>
                    <a:pt x="130213" y="85515"/>
                  </a:lnTo>
                  <a:lnTo>
                    <a:pt x="122589" y="96609"/>
                  </a:lnTo>
                  <a:lnTo>
                    <a:pt x="111368" y="102228"/>
                  </a:lnTo>
                  <a:lnTo>
                    <a:pt x="208206" y="102228"/>
                  </a:lnTo>
                  <a:lnTo>
                    <a:pt x="208327" y="101708"/>
                  </a:lnTo>
                  <a:lnTo>
                    <a:pt x="179346" y="101708"/>
                  </a:lnTo>
                  <a:lnTo>
                    <a:pt x="162505" y="99924"/>
                  </a:lnTo>
                  <a:lnTo>
                    <a:pt x="151280" y="93060"/>
                  </a:lnTo>
                  <a:lnTo>
                    <a:pt x="145778" y="82640"/>
                  </a:lnTo>
                  <a:lnTo>
                    <a:pt x="148468" y="66788"/>
                  </a:lnTo>
                  <a:lnTo>
                    <a:pt x="156484" y="56205"/>
                  </a:lnTo>
                  <a:lnTo>
                    <a:pt x="168125" y="51530"/>
                  </a:lnTo>
                  <a:lnTo>
                    <a:pt x="171105" y="51358"/>
                  </a:lnTo>
                  <a:lnTo>
                    <a:pt x="207481" y="51358"/>
                  </a:lnTo>
                  <a:lnTo>
                    <a:pt x="206974" y="49309"/>
                  </a:lnTo>
                  <a:lnTo>
                    <a:pt x="140703" y="49309"/>
                  </a:lnTo>
                  <a:lnTo>
                    <a:pt x="126655" y="44891"/>
                  </a:lnTo>
                  <a:lnTo>
                    <a:pt x="119999" y="33710"/>
                  </a:lnTo>
                  <a:lnTo>
                    <a:pt x="121970" y="26835"/>
                  </a:lnTo>
                  <a:close/>
                </a:path>
                <a:path w="210820" h="179705">
                  <a:moveTo>
                    <a:pt x="207481" y="51358"/>
                  </a:moveTo>
                  <a:lnTo>
                    <a:pt x="171105" y="51358"/>
                  </a:lnTo>
                  <a:lnTo>
                    <a:pt x="184624" y="55177"/>
                  </a:lnTo>
                  <a:lnTo>
                    <a:pt x="193985" y="65137"/>
                  </a:lnTo>
                  <a:lnTo>
                    <a:pt x="193511" y="83122"/>
                  </a:lnTo>
                  <a:lnTo>
                    <a:pt x="188181" y="95193"/>
                  </a:lnTo>
                  <a:lnTo>
                    <a:pt x="179346" y="101708"/>
                  </a:lnTo>
                  <a:lnTo>
                    <a:pt x="208327" y="101708"/>
                  </a:lnTo>
                  <a:lnTo>
                    <a:pt x="209181" y="98014"/>
                  </a:lnTo>
                  <a:lnTo>
                    <a:pt x="210568" y="85854"/>
                  </a:lnTo>
                  <a:lnTo>
                    <a:pt x="210529" y="82640"/>
                  </a:lnTo>
                  <a:lnTo>
                    <a:pt x="208772" y="56589"/>
                  </a:lnTo>
                  <a:lnTo>
                    <a:pt x="207481" y="51358"/>
                  </a:lnTo>
                  <a:close/>
                </a:path>
                <a:path w="210820" h="179705">
                  <a:moveTo>
                    <a:pt x="138478" y="12001"/>
                  </a:moveTo>
                  <a:lnTo>
                    <a:pt x="72972" y="12001"/>
                  </a:lnTo>
                  <a:lnTo>
                    <a:pt x="85785" y="17083"/>
                  </a:lnTo>
                  <a:lnTo>
                    <a:pt x="91651" y="29474"/>
                  </a:lnTo>
                  <a:lnTo>
                    <a:pt x="86918" y="42994"/>
                  </a:lnTo>
                  <a:lnTo>
                    <a:pt x="75197" y="49309"/>
                  </a:lnTo>
                  <a:lnTo>
                    <a:pt x="95656" y="49309"/>
                  </a:lnTo>
                  <a:lnTo>
                    <a:pt x="104074" y="26835"/>
                  </a:lnTo>
                  <a:lnTo>
                    <a:pt x="121970" y="26835"/>
                  </a:lnTo>
                  <a:lnTo>
                    <a:pt x="124137" y="19273"/>
                  </a:lnTo>
                  <a:lnTo>
                    <a:pt x="134892" y="12350"/>
                  </a:lnTo>
                  <a:lnTo>
                    <a:pt x="138478" y="12001"/>
                  </a:lnTo>
                  <a:close/>
                </a:path>
                <a:path w="210820" h="179705">
                  <a:moveTo>
                    <a:pt x="188919" y="12001"/>
                  </a:moveTo>
                  <a:lnTo>
                    <a:pt x="138478" y="12001"/>
                  </a:lnTo>
                  <a:lnTo>
                    <a:pt x="151291" y="17083"/>
                  </a:lnTo>
                  <a:lnTo>
                    <a:pt x="157157" y="29474"/>
                  </a:lnTo>
                  <a:lnTo>
                    <a:pt x="152424" y="42994"/>
                  </a:lnTo>
                  <a:lnTo>
                    <a:pt x="140703" y="49309"/>
                  </a:lnTo>
                  <a:lnTo>
                    <a:pt x="206974" y="49309"/>
                  </a:lnTo>
                  <a:lnTo>
                    <a:pt x="203541" y="35408"/>
                  </a:lnTo>
                  <a:lnTo>
                    <a:pt x="196062" y="20304"/>
                  </a:lnTo>
                  <a:lnTo>
                    <a:pt x="188919" y="12001"/>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9" name="object 60"/>
            <p:cNvSpPr/>
            <p:nvPr/>
          </p:nvSpPr>
          <p:spPr>
            <a:xfrm>
              <a:off x="-685373" y="4078642"/>
              <a:ext cx="26636" cy="28200"/>
            </a:xfrm>
            <a:custGeom>
              <a:avLst/>
              <a:gdLst/>
              <a:ahLst/>
              <a:cxnLst/>
              <a:rect l="l" t="t" r="r" b="b"/>
              <a:pathLst>
                <a:path w="31114" h="31114">
                  <a:moveTo>
                    <a:pt x="23787" y="0"/>
                  </a:moveTo>
                  <a:lnTo>
                    <a:pt x="6870" y="0"/>
                  </a:lnTo>
                  <a:lnTo>
                    <a:pt x="0" y="6883"/>
                  </a:lnTo>
                  <a:lnTo>
                    <a:pt x="0" y="23787"/>
                  </a:lnTo>
                  <a:lnTo>
                    <a:pt x="6870" y="30657"/>
                  </a:lnTo>
                  <a:lnTo>
                    <a:pt x="23787" y="30657"/>
                  </a:lnTo>
                  <a:lnTo>
                    <a:pt x="30657" y="23787"/>
                  </a:lnTo>
                  <a:lnTo>
                    <a:pt x="30657" y="6883"/>
                  </a:lnTo>
                  <a:lnTo>
                    <a:pt x="2378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grpSp>
    </p:spTree>
    <p:extLst>
      <p:ext uri="{BB962C8B-B14F-4D97-AF65-F5344CB8AC3E}">
        <p14:creationId xmlns:p14="http://schemas.microsoft.com/office/powerpoint/2010/main" val="2727164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pic>
        <p:nvPicPr>
          <p:cNvPr id="4100" name="Picture 4" descr="https://www.porttechnology.org/images/uploads/news/vdl-contain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300" b="6554"/>
          <a:stretch/>
        </p:blipFill>
        <p:spPr bwMode="auto">
          <a:xfrm>
            <a:off x="2872595" y="1"/>
            <a:ext cx="931940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tx1">
                    <a:lumMod val="65000"/>
                    <a:lumOff val="35000"/>
                  </a:schemeClr>
                </a:solidFill>
                <a:latin typeface="Century Gothic" pitchFamily="34" charset="0"/>
                <a:cs typeface="Estrangelo Edessa" pitchFamily="66" charset="0"/>
              </a:rPr>
              <a:t>PORT EQUIPMENT</a:t>
            </a:r>
          </a:p>
          <a:p>
            <a:endParaRPr lang="en-US" sz="1800" i="1" dirty="0">
              <a:solidFill>
                <a:schemeClr val="tx1">
                  <a:lumMod val="65000"/>
                  <a:lumOff val="35000"/>
                </a:schemeClr>
              </a:solidFill>
              <a:latin typeface="Century Gothic" pitchFamily="34" charset="0"/>
              <a:cs typeface="Estrangelo Edessa" pitchFamily="66" charset="0"/>
            </a:endParaRPr>
          </a:p>
          <a:p>
            <a:r>
              <a:rPr lang="en-US" sz="1800" i="1" dirty="0">
                <a:solidFill>
                  <a:schemeClr val="tx1">
                    <a:lumMod val="65000"/>
                    <a:lumOff val="35000"/>
                  </a:schemeClr>
                </a:solidFill>
                <a:latin typeface="Century Gothic" pitchFamily="34" charset="0"/>
                <a:cs typeface="Estrangelo Edessa" pitchFamily="66" charset="0"/>
              </a:rPr>
              <a:t>Global Market Leader</a:t>
            </a:r>
          </a:p>
          <a:p>
            <a:endParaRPr lang="nl-NL" sz="2800" dirty="0">
              <a:solidFill>
                <a:schemeClr val="tx1">
                  <a:lumMod val="65000"/>
                  <a:lumOff val="35000"/>
                </a:schemeClr>
              </a:solidFill>
              <a:latin typeface="Century Gothic" pitchFamily="34" charset="0"/>
              <a:cs typeface="Estrangelo Edessa" pitchFamily="66" charset="0"/>
            </a:endParaRPr>
          </a:p>
        </p:txBody>
      </p:sp>
      <p:pic>
        <p:nvPicPr>
          <p:cNvPr id="9" name="Picture 32" descr="Combined_Charging_Logo_4c"/>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7452">
                        <a14:foregroundMark x1="21656" y1="35088" x2="21656" y2="35088"/>
                        <a14:backgroundMark x1="43312" y1="26316" x2="43312" y2="26316"/>
                        <a14:backgroundMark x1="23567" y1="30702" x2="23567" y2="30702"/>
                        <a14:backgroundMark x1="22930" y1="35965" x2="22930" y2="35965"/>
                        <a14:backgroundMark x1="21656" y1="35088" x2="21656" y2="35088"/>
                        <a14:backgroundMark x1="28662" y1="77193" x2="28662" y2="77193"/>
                        <a14:backgroundMark x1="12102" y1="60526" x2="12102" y2="60526"/>
                        <a14:backgroundMark x1="59236" y1="41228" x2="59236" y2="41228"/>
                      </a14:backgroundRemoval>
                    </a14:imgEffect>
                  </a14:imgLayer>
                </a14:imgProps>
              </a:ext>
            </a:extLst>
          </a:blip>
          <a:srcRect b="10959"/>
          <a:stretch>
            <a:fillRect/>
          </a:stretch>
        </p:blipFill>
        <p:spPr bwMode="auto">
          <a:xfrm rot="21169623">
            <a:off x="7874" y="4511101"/>
            <a:ext cx="776022" cy="495792"/>
          </a:xfrm>
          <a:prstGeom prst="rect">
            <a:avLst/>
          </a:prstGeom>
          <a:noFill/>
        </p:spPr>
      </p:pic>
      <p:grpSp>
        <p:nvGrpSpPr>
          <p:cNvPr id="12" name="Groep 11"/>
          <p:cNvGrpSpPr/>
          <p:nvPr/>
        </p:nvGrpSpPr>
        <p:grpSpPr>
          <a:xfrm>
            <a:off x="761188" y="4499439"/>
            <a:ext cx="583430" cy="497891"/>
            <a:chOff x="-1170934" y="3805590"/>
            <a:chExt cx="583430" cy="497891"/>
          </a:xfrm>
          <a:solidFill>
            <a:schemeClr val="bg2">
              <a:lumMod val="50000"/>
            </a:schemeClr>
          </a:solidFill>
        </p:grpSpPr>
        <p:sp>
          <p:nvSpPr>
            <p:cNvPr id="13" name="object 39"/>
            <p:cNvSpPr/>
            <p:nvPr/>
          </p:nvSpPr>
          <p:spPr>
            <a:xfrm>
              <a:off x="-1129677" y="3837331"/>
              <a:ext cx="179928" cy="171503"/>
            </a:xfrm>
            <a:custGeom>
              <a:avLst/>
              <a:gdLst/>
              <a:ahLst/>
              <a:cxnLst/>
              <a:rect l="l" t="t" r="r" b="b"/>
              <a:pathLst>
                <a:path w="210185" h="189230">
                  <a:moveTo>
                    <a:pt x="42482" y="0"/>
                  </a:moveTo>
                  <a:lnTo>
                    <a:pt x="8838" y="28126"/>
                  </a:lnTo>
                  <a:lnTo>
                    <a:pt x="85" y="72597"/>
                  </a:lnTo>
                  <a:lnTo>
                    <a:pt x="0" y="73708"/>
                  </a:lnTo>
                  <a:lnTo>
                    <a:pt x="511" y="90314"/>
                  </a:lnTo>
                  <a:lnTo>
                    <a:pt x="8963" y="131546"/>
                  </a:lnTo>
                  <a:lnTo>
                    <a:pt x="39552" y="169407"/>
                  </a:lnTo>
                  <a:lnTo>
                    <a:pt x="75062" y="185464"/>
                  </a:lnTo>
                  <a:lnTo>
                    <a:pt x="102096" y="188747"/>
                  </a:lnTo>
                  <a:lnTo>
                    <a:pt x="108001" y="188747"/>
                  </a:lnTo>
                  <a:lnTo>
                    <a:pt x="147269" y="182177"/>
                  </a:lnTo>
                  <a:lnTo>
                    <a:pt x="180003" y="162151"/>
                  </a:lnTo>
                  <a:lnTo>
                    <a:pt x="205620" y="118928"/>
                  </a:lnTo>
                  <a:lnTo>
                    <a:pt x="208764" y="103112"/>
                  </a:lnTo>
                  <a:lnTo>
                    <a:pt x="119414" y="103112"/>
                  </a:lnTo>
                  <a:lnTo>
                    <a:pt x="101141" y="103042"/>
                  </a:lnTo>
                  <a:lnTo>
                    <a:pt x="88628" y="98250"/>
                  </a:lnTo>
                  <a:lnTo>
                    <a:pt x="81484" y="89977"/>
                  </a:lnTo>
                  <a:lnTo>
                    <a:pt x="82619" y="72597"/>
                  </a:lnTo>
                  <a:lnTo>
                    <a:pt x="88644" y="60776"/>
                  </a:lnTo>
                  <a:lnTo>
                    <a:pt x="98189" y="54416"/>
                  </a:lnTo>
                  <a:lnTo>
                    <a:pt x="206851" y="54416"/>
                  </a:lnTo>
                  <a:lnTo>
                    <a:pt x="206730" y="53746"/>
                  </a:lnTo>
                  <a:lnTo>
                    <a:pt x="74542" y="53745"/>
                  </a:lnTo>
                  <a:lnTo>
                    <a:pt x="60994" y="48991"/>
                  </a:lnTo>
                  <a:lnTo>
                    <a:pt x="54844" y="37236"/>
                  </a:lnTo>
                  <a:lnTo>
                    <a:pt x="59434" y="23413"/>
                  </a:lnTo>
                  <a:lnTo>
                    <a:pt x="70910" y="17081"/>
                  </a:lnTo>
                  <a:lnTo>
                    <a:pt x="73178" y="16941"/>
                  </a:lnTo>
                  <a:lnTo>
                    <a:pt x="193554" y="16941"/>
                  </a:lnTo>
                  <a:lnTo>
                    <a:pt x="191937" y="14262"/>
                  </a:lnTo>
                  <a:lnTo>
                    <a:pt x="184726" y="6881"/>
                  </a:lnTo>
                  <a:lnTo>
                    <a:pt x="177906" y="2625"/>
                  </a:lnTo>
                  <a:lnTo>
                    <a:pt x="172213" y="631"/>
                  </a:lnTo>
                  <a:lnTo>
                    <a:pt x="168390" y="25"/>
                  </a:lnTo>
                  <a:lnTo>
                    <a:pt x="42482" y="0"/>
                  </a:lnTo>
                  <a:close/>
                </a:path>
                <a:path w="210185" h="189230">
                  <a:moveTo>
                    <a:pt x="206851" y="54416"/>
                  </a:moveTo>
                  <a:lnTo>
                    <a:pt x="98189" y="54416"/>
                  </a:lnTo>
                  <a:lnTo>
                    <a:pt x="114925" y="56331"/>
                  </a:lnTo>
                  <a:lnTo>
                    <a:pt x="126289" y="63247"/>
                  </a:lnTo>
                  <a:lnTo>
                    <a:pt x="132089" y="73708"/>
                  </a:lnTo>
                  <a:lnTo>
                    <a:pt x="132842" y="79921"/>
                  </a:lnTo>
                  <a:lnTo>
                    <a:pt x="129135" y="93495"/>
                  </a:lnTo>
                  <a:lnTo>
                    <a:pt x="119414" y="103112"/>
                  </a:lnTo>
                  <a:lnTo>
                    <a:pt x="208764" y="103112"/>
                  </a:lnTo>
                  <a:lnTo>
                    <a:pt x="209950" y="92306"/>
                  </a:lnTo>
                  <a:lnTo>
                    <a:pt x="208544" y="63791"/>
                  </a:lnTo>
                  <a:lnTo>
                    <a:pt x="206851" y="54416"/>
                  </a:lnTo>
                  <a:close/>
                </a:path>
                <a:path w="210185" h="189230">
                  <a:moveTo>
                    <a:pt x="138240" y="16941"/>
                  </a:moveTo>
                  <a:lnTo>
                    <a:pt x="73178" y="16941"/>
                  </a:lnTo>
                  <a:lnTo>
                    <a:pt x="85943" y="22097"/>
                  </a:lnTo>
                  <a:lnTo>
                    <a:pt x="91577" y="34610"/>
                  </a:lnTo>
                  <a:lnTo>
                    <a:pt x="86638" y="47824"/>
                  </a:lnTo>
                  <a:lnTo>
                    <a:pt x="74545" y="53746"/>
                  </a:lnTo>
                  <a:lnTo>
                    <a:pt x="206730" y="53746"/>
                  </a:lnTo>
                  <a:lnTo>
                    <a:pt x="139625" y="53745"/>
                  </a:lnTo>
                  <a:lnTo>
                    <a:pt x="126062" y="48991"/>
                  </a:lnTo>
                  <a:lnTo>
                    <a:pt x="119913" y="37236"/>
                  </a:lnTo>
                  <a:lnTo>
                    <a:pt x="124505" y="23413"/>
                  </a:lnTo>
                  <a:lnTo>
                    <a:pt x="135984" y="17081"/>
                  </a:lnTo>
                  <a:lnTo>
                    <a:pt x="138240" y="16941"/>
                  </a:lnTo>
                  <a:close/>
                </a:path>
                <a:path w="210185" h="189230">
                  <a:moveTo>
                    <a:pt x="193554" y="16941"/>
                  </a:moveTo>
                  <a:lnTo>
                    <a:pt x="138240" y="16941"/>
                  </a:lnTo>
                  <a:lnTo>
                    <a:pt x="151009" y="22097"/>
                  </a:lnTo>
                  <a:lnTo>
                    <a:pt x="156648" y="34610"/>
                  </a:lnTo>
                  <a:lnTo>
                    <a:pt x="151697" y="47824"/>
                  </a:lnTo>
                  <a:lnTo>
                    <a:pt x="139625" y="53745"/>
                  </a:lnTo>
                  <a:lnTo>
                    <a:pt x="206730" y="53745"/>
                  </a:lnTo>
                  <a:lnTo>
                    <a:pt x="204582" y="41854"/>
                  </a:lnTo>
                  <a:lnTo>
                    <a:pt x="198801" y="25632"/>
                  </a:lnTo>
                  <a:lnTo>
                    <a:pt x="193554" y="16941"/>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4" name="object 40"/>
            <p:cNvSpPr/>
            <p:nvPr/>
          </p:nvSpPr>
          <p:spPr>
            <a:xfrm>
              <a:off x="-1073725" y="3862319"/>
              <a:ext cx="13590" cy="14388"/>
            </a:xfrm>
            <a:custGeom>
              <a:avLst/>
              <a:gdLst/>
              <a:ahLst/>
              <a:cxnLst/>
              <a:rect l="l" t="t" r="r" b="b"/>
              <a:pathLst>
                <a:path w="15875" h="15875">
                  <a:moveTo>
                    <a:pt x="12115" y="0"/>
                  </a:moveTo>
                  <a:lnTo>
                    <a:pt x="3505" y="0"/>
                  </a:lnTo>
                  <a:lnTo>
                    <a:pt x="0" y="3492"/>
                  </a:lnTo>
                  <a:lnTo>
                    <a:pt x="0" y="12103"/>
                  </a:lnTo>
                  <a:lnTo>
                    <a:pt x="3505" y="15608"/>
                  </a:lnTo>
                  <a:lnTo>
                    <a:pt x="12115" y="15608"/>
                  </a:lnTo>
                  <a:lnTo>
                    <a:pt x="15621" y="12103"/>
                  </a:lnTo>
                  <a:lnTo>
                    <a:pt x="15621" y="3492"/>
                  </a:lnTo>
                  <a:lnTo>
                    <a:pt x="1211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5" name="object 41"/>
            <p:cNvSpPr/>
            <p:nvPr/>
          </p:nvSpPr>
          <p:spPr>
            <a:xfrm>
              <a:off x="-1018021" y="3862319"/>
              <a:ext cx="13590" cy="14388"/>
            </a:xfrm>
            <a:custGeom>
              <a:avLst/>
              <a:gdLst/>
              <a:ahLst/>
              <a:cxnLst/>
              <a:rect l="l" t="t" r="r" b="b"/>
              <a:pathLst>
                <a:path w="15875" h="15875">
                  <a:moveTo>
                    <a:pt x="12115" y="0"/>
                  </a:moveTo>
                  <a:lnTo>
                    <a:pt x="3505" y="0"/>
                  </a:lnTo>
                  <a:lnTo>
                    <a:pt x="0" y="3492"/>
                  </a:lnTo>
                  <a:lnTo>
                    <a:pt x="0" y="12103"/>
                  </a:lnTo>
                  <a:lnTo>
                    <a:pt x="3505" y="15608"/>
                  </a:lnTo>
                  <a:lnTo>
                    <a:pt x="12115" y="15608"/>
                  </a:lnTo>
                  <a:lnTo>
                    <a:pt x="15621" y="12103"/>
                  </a:lnTo>
                  <a:lnTo>
                    <a:pt x="15621" y="3492"/>
                  </a:lnTo>
                  <a:lnTo>
                    <a:pt x="1211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6" name="object 42"/>
            <p:cNvSpPr/>
            <p:nvPr/>
          </p:nvSpPr>
          <p:spPr>
            <a:xfrm>
              <a:off x="-1048580" y="3899488"/>
              <a:ext cx="19569" cy="20718"/>
            </a:xfrm>
            <a:custGeom>
              <a:avLst/>
              <a:gdLst/>
              <a:ahLst/>
              <a:cxnLst/>
              <a:rect l="l" t="t" r="r" b="b"/>
              <a:pathLst>
                <a:path w="22860" h="22860">
                  <a:moveTo>
                    <a:pt x="17589" y="0"/>
                  </a:moveTo>
                  <a:lnTo>
                    <a:pt x="5092" y="0"/>
                  </a:lnTo>
                  <a:lnTo>
                    <a:pt x="0" y="5092"/>
                  </a:lnTo>
                  <a:lnTo>
                    <a:pt x="0" y="17589"/>
                  </a:lnTo>
                  <a:lnTo>
                    <a:pt x="5092" y="22682"/>
                  </a:lnTo>
                  <a:lnTo>
                    <a:pt x="17589" y="22682"/>
                  </a:lnTo>
                  <a:lnTo>
                    <a:pt x="22682" y="17589"/>
                  </a:lnTo>
                  <a:lnTo>
                    <a:pt x="22682" y="5092"/>
                  </a:lnTo>
                  <a:lnTo>
                    <a:pt x="17589"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7" name="object 43"/>
            <p:cNvSpPr/>
            <p:nvPr/>
          </p:nvSpPr>
          <p:spPr>
            <a:xfrm>
              <a:off x="-1100635" y="4073613"/>
              <a:ext cx="30441" cy="32229"/>
            </a:xfrm>
            <a:custGeom>
              <a:avLst/>
              <a:gdLst/>
              <a:ahLst/>
              <a:cxnLst/>
              <a:rect l="l" t="t" r="r" b="b"/>
              <a:pathLst>
                <a:path w="35560" h="35560">
                  <a:moveTo>
                    <a:pt x="27292" y="0"/>
                  </a:moveTo>
                  <a:lnTo>
                    <a:pt x="7886" y="0"/>
                  </a:lnTo>
                  <a:lnTo>
                    <a:pt x="0" y="7899"/>
                  </a:lnTo>
                  <a:lnTo>
                    <a:pt x="0" y="27292"/>
                  </a:lnTo>
                  <a:lnTo>
                    <a:pt x="7886" y="35191"/>
                  </a:lnTo>
                  <a:lnTo>
                    <a:pt x="27292" y="35191"/>
                  </a:lnTo>
                  <a:lnTo>
                    <a:pt x="35178" y="27292"/>
                  </a:lnTo>
                  <a:lnTo>
                    <a:pt x="35178" y="7899"/>
                  </a:lnTo>
                  <a:lnTo>
                    <a:pt x="2729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8" name="object 44"/>
            <p:cNvSpPr/>
            <p:nvPr/>
          </p:nvSpPr>
          <p:spPr>
            <a:xfrm>
              <a:off x="-1170934" y="3805590"/>
              <a:ext cx="258204" cy="369480"/>
            </a:xfrm>
            <a:custGeom>
              <a:avLst/>
              <a:gdLst/>
              <a:ahLst/>
              <a:cxnLst/>
              <a:rect l="l" t="t" r="r" b="b"/>
              <a:pathLst>
                <a:path w="301625" h="407670">
                  <a:moveTo>
                    <a:pt x="72780" y="0"/>
                  </a:moveTo>
                  <a:lnTo>
                    <a:pt x="30062" y="6765"/>
                  </a:lnTo>
                  <a:lnTo>
                    <a:pt x="15100" y="62275"/>
                  </a:lnTo>
                  <a:lnTo>
                    <a:pt x="12484" y="106083"/>
                  </a:lnTo>
                  <a:lnTo>
                    <a:pt x="8662" y="177268"/>
                  </a:lnTo>
                  <a:lnTo>
                    <a:pt x="6123" y="227338"/>
                  </a:lnTo>
                  <a:lnTo>
                    <a:pt x="138" y="352294"/>
                  </a:lnTo>
                  <a:lnTo>
                    <a:pt x="0" y="370105"/>
                  </a:lnTo>
                  <a:lnTo>
                    <a:pt x="1334" y="383400"/>
                  </a:lnTo>
                  <a:lnTo>
                    <a:pt x="33919" y="406153"/>
                  </a:lnTo>
                  <a:lnTo>
                    <a:pt x="221241" y="407249"/>
                  </a:lnTo>
                  <a:lnTo>
                    <a:pt x="245601" y="404552"/>
                  </a:lnTo>
                  <a:lnTo>
                    <a:pt x="264452" y="397327"/>
                  </a:lnTo>
                  <a:lnTo>
                    <a:pt x="273783" y="390385"/>
                  </a:lnTo>
                  <a:lnTo>
                    <a:pt x="102993" y="390385"/>
                  </a:lnTo>
                  <a:lnTo>
                    <a:pt x="88511" y="388984"/>
                  </a:lnTo>
                  <a:lnTo>
                    <a:pt x="51711" y="370105"/>
                  </a:lnTo>
                  <a:lnTo>
                    <a:pt x="30467" y="334802"/>
                  </a:lnTo>
                  <a:lnTo>
                    <a:pt x="28085" y="320626"/>
                  </a:lnTo>
                  <a:lnTo>
                    <a:pt x="29218" y="305334"/>
                  </a:lnTo>
                  <a:lnTo>
                    <a:pt x="45421" y="267670"/>
                  </a:lnTo>
                  <a:lnTo>
                    <a:pt x="76355" y="245086"/>
                  </a:lnTo>
                  <a:lnTo>
                    <a:pt x="81314" y="219163"/>
                  </a:lnTo>
                  <a:lnTo>
                    <a:pt x="50214" y="186606"/>
                  </a:lnTo>
                  <a:lnTo>
                    <a:pt x="36435" y="150292"/>
                  </a:lnTo>
                  <a:lnTo>
                    <a:pt x="33300" y="122941"/>
                  </a:lnTo>
                  <a:lnTo>
                    <a:pt x="33308" y="118487"/>
                  </a:lnTo>
                  <a:lnTo>
                    <a:pt x="37708" y="75188"/>
                  </a:lnTo>
                  <a:lnTo>
                    <a:pt x="57752" y="35436"/>
                  </a:lnTo>
                  <a:lnTo>
                    <a:pt x="267954" y="20142"/>
                  </a:lnTo>
                  <a:lnTo>
                    <a:pt x="265400" y="16905"/>
                  </a:lnTo>
                  <a:lnTo>
                    <a:pt x="254118" y="8241"/>
                  </a:lnTo>
                  <a:lnTo>
                    <a:pt x="243507" y="3187"/>
                  </a:lnTo>
                  <a:lnTo>
                    <a:pt x="235069" y="776"/>
                  </a:lnTo>
                  <a:lnTo>
                    <a:pt x="230308" y="41"/>
                  </a:lnTo>
                  <a:lnTo>
                    <a:pt x="72780" y="0"/>
                  </a:lnTo>
                  <a:close/>
                </a:path>
                <a:path w="301625" h="407670">
                  <a:moveTo>
                    <a:pt x="267954" y="20142"/>
                  </a:moveTo>
                  <a:lnTo>
                    <a:pt x="215566" y="20142"/>
                  </a:lnTo>
                  <a:lnTo>
                    <a:pt x="222911" y="20996"/>
                  </a:lnTo>
                  <a:lnTo>
                    <a:pt x="236149" y="25907"/>
                  </a:lnTo>
                  <a:lnTo>
                    <a:pt x="260973" y="56266"/>
                  </a:lnTo>
                  <a:lnTo>
                    <a:pt x="273088" y="106083"/>
                  </a:lnTo>
                  <a:lnTo>
                    <a:pt x="272649" y="122941"/>
                  </a:lnTo>
                  <a:lnTo>
                    <a:pt x="265191" y="165539"/>
                  </a:lnTo>
                  <a:lnTo>
                    <a:pt x="241451" y="205847"/>
                  </a:lnTo>
                  <a:lnTo>
                    <a:pt x="224519" y="219595"/>
                  </a:lnTo>
                  <a:lnTo>
                    <a:pt x="224519" y="242620"/>
                  </a:lnTo>
                  <a:lnTo>
                    <a:pt x="259234" y="262832"/>
                  </a:lnTo>
                  <a:lnTo>
                    <a:pt x="278646" y="298053"/>
                  </a:lnTo>
                  <a:lnTo>
                    <a:pt x="280569" y="311984"/>
                  </a:lnTo>
                  <a:lnTo>
                    <a:pt x="279251" y="327182"/>
                  </a:lnTo>
                  <a:lnTo>
                    <a:pt x="261181" y="365171"/>
                  </a:lnTo>
                  <a:lnTo>
                    <a:pt x="227176" y="387192"/>
                  </a:lnTo>
                  <a:lnTo>
                    <a:pt x="205546" y="390385"/>
                  </a:lnTo>
                  <a:lnTo>
                    <a:pt x="273783" y="390385"/>
                  </a:lnTo>
                  <a:lnTo>
                    <a:pt x="298824" y="349293"/>
                  </a:lnTo>
                  <a:lnTo>
                    <a:pt x="301315" y="332086"/>
                  </a:lnTo>
                  <a:lnTo>
                    <a:pt x="301248" y="327182"/>
                  </a:lnTo>
                  <a:lnTo>
                    <a:pt x="295581" y="205847"/>
                  </a:lnTo>
                  <a:lnTo>
                    <a:pt x="293495" y="163307"/>
                  </a:lnTo>
                  <a:lnTo>
                    <a:pt x="291026" y="118487"/>
                  </a:lnTo>
                  <a:lnTo>
                    <a:pt x="288235" y="74218"/>
                  </a:lnTo>
                  <a:lnTo>
                    <a:pt x="275848" y="30145"/>
                  </a:lnTo>
                  <a:lnTo>
                    <a:pt x="267954" y="20142"/>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19" name="object 45"/>
            <p:cNvSpPr/>
            <p:nvPr/>
          </p:nvSpPr>
          <p:spPr>
            <a:xfrm>
              <a:off x="-1008298" y="4073613"/>
              <a:ext cx="30441" cy="32229"/>
            </a:xfrm>
            <a:custGeom>
              <a:avLst/>
              <a:gdLst/>
              <a:ahLst/>
              <a:cxnLst/>
              <a:rect l="l" t="t" r="r" b="b"/>
              <a:pathLst>
                <a:path w="35560" h="35560">
                  <a:moveTo>
                    <a:pt x="27292" y="0"/>
                  </a:moveTo>
                  <a:lnTo>
                    <a:pt x="7886" y="0"/>
                  </a:lnTo>
                  <a:lnTo>
                    <a:pt x="0" y="7899"/>
                  </a:lnTo>
                  <a:lnTo>
                    <a:pt x="0" y="27292"/>
                  </a:lnTo>
                  <a:lnTo>
                    <a:pt x="7886" y="35191"/>
                  </a:lnTo>
                  <a:lnTo>
                    <a:pt x="27292" y="35191"/>
                  </a:lnTo>
                  <a:lnTo>
                    <a:pt x="35178" y="27292"/>
                  </a:lnTo>
                  <a:lnTo>
                    <a:pt x="35178" y="7899"/>
                  </a:lnTo>
                  <a:lnTo>
                    <a:pt x="2729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0" name="object 46"/>
            <p:cNvSpPr/>
            <p:nvPr/>
          </p:nvSpPr>
          <p:spPr>
            <a:xfrm>
              <a:off x="-1133563" y="4036772"/>
              <a:ext cx="189712" cy="109348"/>
            </a:xfrm>
            <a:custGeom>
              <a:avLst/>
              <a:gdLst/>
              <a:ahLst/>
              <a:cxnLst/>
              <a:rect l="l" t="t" r="r" b="b"/>
              <a:pathLst>
                <a:path w="221614" h="120650">
                  <a:moveTo>
                    <a:pt x="161891" y="0"/>
                  </a:moveTo>
                  <a:lnTo>
                    <a:pt x="59339" y="0"/>
                  </a:lnTo>
                  <a:lnTo>
                    <a:pt x="44967" y="1733"/>
                  </a:lnTo>
                  <a:lnTo>
                    <a:pt x="10949" y="24420"/>
                  </a:lnTo>
                  <a:lnTo>
                    <a:pt x="0" y="49970"/>
                  </a:lnTo>
                  <a:lnTo>
                    <a:pt x="1140" y="66781"/>
                  </a:lnTo>
                  <a:lnTo>
                    <a:pt x="19892" y="104636"/>
                  </a:lnTo>
                  <a:lnTo>
                    <a:pt x="54733" y="120258"/>
                  </a:lnTo>
                  <a:lnTo>
                    <a:pt x="161891" y="120434"/>
                  </a:lnTo>
                  <a:lnTo>
                    <a:pt x="176262" y="118700"/>
                  </a:lnTo>
                  <a:lnTo>
                    <a:pt x="189393" y="113777"/>
                  </a:lnTo>
                  <a:lnTo>
                    <a:pt x="200870" y="106077"/>
                  </a:lnTo>
                  <a:lnTo>
                    <a:pt x="206766" y="99771"/>
                  </a:lnTo>
                  <a:lnTo>
                    <a:pt x="56050" y="99771"/>
                  </a:lnTo>
                  <a:lnTo>
                    <a:pt x="41944" y="97302"/>
                  </a:lnTo>
                  <a:lnTo>
                    <a:pt x="29904" y="90476"/>
                  </a:lnTo>
                  <a:lnTo>
                    <a:pt x="20804" y="80165"/>
                  </a:lnTo>
                  <a:lnTo>
                    <a:pt x="15519" y="67249"/>
                  </a:lnTo>
                  <a:lnTo>
                    <a:pt x="17017" y="50344"/>
                  </a:lnTo>
                  <a:lnTo>
                    <a:pt x="22218" y="36624"/>
                  </a:lnTo>
                  <a:lnTo>
                    <a:pt x="30462" y="26309"/>
                  </a:lnTo>
                  <a:lnTo>
                    <a:pt x="41092" y="19627"/>
                  </a:lnTo>
                  <a:lnTo>
                    <a:pt x="53454" y="16806"/>
                  </a:lnTo>
                  <a:lnTo>
                    <a:pt x="202164" y="16806"/>
                  </a:lnTo>
                  <a:lnTo>
                    <a:pt x="201338" y="15797"/>
                  </a:lnTo>
                  <a:lnTo>
                    <a:pt x="191074" y="7906"/>
                  </a:lnTo>
                  <a:lnTo>
                    <a:pt x="179351" y="2645"/>
                  </a:lnTo>
                  <a:lnTo>
                    <a:pt x="166498" y="175"/>
                  </a:lnTo>
                  <a:lnTo>
                    <a:pt x="161891" y="0"/>
                  </a:lnTo>
                  <a:close/>
                </a:path>
                <a:path w="221614" h="120650">
                  <a:moveTo>
                    <a:pt x="202164" y="16806"/>
                  </a:moveTo>
                  <a:lnTo>
                    <a:pt x="53454" y="16806"/>
                  </a:lnTo>
                  <a:lnTo>
                    <a:pt x="68461" y="19084"/>
                  </a:lnTo>
                  <a:lnTo>
                    <a:pt x="81012" y="25487"/>
                  </a:lnTo>
                  <a:lnTo>
                    <a:pt x="90460" y="35222"/>
                  </a:lnTo>
                  <a:lnTo>
                    <a:pt x="96157" y="47494"/>
                  </a:lnTo>
                  <a:lnTo>
                    <a:pt x="94942" y="64830"/>
                  </a:lnTo>
                  <a:lnTo>
                    <a:pt x="72121" y="96358"/>
                  </a:lnTo>
                  <a:lnTo>
                    <a:pt x="56050" y="99771"/>
                  </a:lnTo>
                  <a:lnTo>
                    <a:pt x="163923" y="99771"/>
                  </a:lnTo>
                  <a:lnTo>
                    <a:pt x="149811" y="97302"/>
                  </a:lnTo>
                  <a:lnTo>
                    <a:pt x="137768" y="90476"/>
                  </a:lnTo>
                  <a:lnTo>
                    <a:pt x="128667" y="80165"/>
                  </a:lnTo>
                  <a:lnTo>
                    <a:pt x="123378" y="67249"/>
                  </a:lnTo>
                  <a:lnTo>
                    <a:pt x="124881" y="50344"/>
                  </a:lnTo>
                  <a:lnTo>
                    <a:pt x="130083" y="36624"/>
                  </a:lnTo>
                  <a:lnTo>
                    <a:pt x="138329" y="26309"/>
                  </a:lnTo>
                  <a:lnTo>
                    <a:pt x="148969" y="19627"/>
                  </a:lnTo>
                  <a:lnTo>
                    <a:pt x="161311" y="16807"/>
                  </a:lnTo>
                  <a:lnTo>
                    <a:pt x="202165" y="16807"/>
                  </a:lnTo>
                  <a:close/>
                </a:path>
                <a:path w="221614" h="120650">
                  <a:moveTo>
                    <a:pt x="202165" y="16807"/>
                  </a:moveTo>
                  <a:lnTo>
                    <a:pt x="161311" y="16807"/>
                  </a:lnTo>
                  <a:lnTo>
                    <a:pt x="176323" y="19084"/>
                  </a:lnTo>
                  <a:lnTo>
                    <a:pt x="188877" y="25487"/>
                  </a:lnTo>
                  <a:lnTo>
                    <a:pt x="198324" y="35222"/>
                  </a:lnTo>
                  <a:lnTo>
                    <a:pt x="204018" y="47494"/>
                  </a:lnTo>
                  <a:lnTo>
                    <a:pt x="202804" y="64830"/>
                  </a:lnTo>
                  <a:lnTo>
                    <a:pt x="179995" y="96358"/>
                  </a:lnTo>
                  <a:lnTo>
                    <a:pt x="163923" y="99771"/>
                  </a:lnTo>
                  <a:lnTo>
                    <a:pt x="206766" y="99771"/>
                  </a:lnTo>
                  <a:lnTo>
                    <a:pt x="210278" y="96015"/>
                  </a:lnTo>
                  <a:lnTo>
                    <a:pt x="217202" y="84005"/>
                  </a:lnTo>
                  <a:lnTo>
                    <a:pt x="221229" y="70463"/>
                  </a:lnTo>
                  <a:lnTo>
                    <a:pt x="220089" y="53652"/>
                  </a:lnTo>
                  <a:lnTo>
                    <a:pt x="216175" y="38830"/>
                  </a:lnTo>
                  <a:lnTo>
                    <a:pt x="209815" y="26159"/>
                  </a:lnTo>
                  <a:lnTo>
                    <a:pt x="202165" y="16807"/>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dirty="0"/>
            </a:p>
          </p:txBody>
        </p:sp>
        <p:sp>
          <p:nvSpPr>
            <p:cNvPr id="21" name="object 47"/>
            <p:cNvSpPr/>
            <p:nvPr/>
          </p:nvSpPr>
          <p:spPr>
            <a:xfrm>
              <a:off x="-1120777" y="4187317"/>
              <a:ext cx="163076" cy="84025"/>
            </a:xfrm>
            <a:custGeom>
              <a:avLst/>
              <a:gdLst/>
              <a:ahLst/>
              <a:cxnLst/>
              <a:rect l="l" t="t" r="r" b="b"/>
              <a:pathLst>
                <a:path w="190500" h="92710">
                  <a:moveTo>
                    <a:pt x="159207" y="0"/>
                  </a:moveTo>
                  <a:lnTo>
                    <a:pt x="24621" y="619"/>
                  </a:lnTo>
                  <a:lnTo>
                    <a:pt x="12015" y="6414"/>
                  </a:lnTo>
                  <a:lnTo>
                    <a:pt x="3271" y="16996"/>
                  </a:lnTo>
                  <a:lnTo>
                    <a:pt x="0" y="30759"/>
                  </a:lnTo>
                  <a:lnTo>
                    <a:pt x="619" y="67859"/>
                  </a:lnTo>
                  <a:lnTo>
                    <a:pt x="6414" y="80466"/>
                  </a:lnTo>
                  <a:lnTo>
                    <a:pt x="16996" y="89209"/>
                  </a:lnTo>
                  <a:lnTo>
                    <a:pt x="30759" y="92481"/>
                  </a:lnTo>
                  <a:lnTo>
                    <a:pt x="159207" y="92481"/>
                  </a:lnTo>
                  <a:lnTo>
                    <a:pt x="165344" y="91861"/>
                  </a:lnTo>
                  <a:lnTo>
                    <a:pt x="177951" y="86067"/>
                  </a:lnTo>
                  <a:lnTo>
                    <a:pt x="186694" y="75484"/>
                  </a:lnTo>
                  <a:lnTo>
                    <a:pt x="189966" y="61721"/>
                  </a:lnTo>
                  <a:lnTo>
                    <a:pt x="189347" y="24621"/>
                  </a:lnTo>
                  <a:lnTo>
                    <a:pt x="183552" y="12015"/>
                  </a:lnTo>
                  <a:lnTo>
                    <a:pt x="172969" y="3271"/>
                  </a:lnTo>
                  <a:lnTo>
                    <a:pt x="15920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dirty="0"/>
            </a:p>
          </p:txBody>
        </p:sp>
        <p:sp>
          <p:nvSpPr>
            <p:cNvPr id="22" name="object 48"/>
            <p:cNvSpPr/>
            <p:nvPr/>
          </p:nvSpPr>
          <p:spPr>
            <a:xfrm>
              <a:off x="-1082022" y="4303481"/>
              <a:ext cx="85887" cy="0"/>
            </a:xfrm>
            <a:custGeom>
              <a:avLst/>
              <a:gdLst/>
              <a:ahLst/>
              <a:cxnLst/>
              <a:rect l="l" t="t" r="r" b="b"/>
              <a:pathLst>
                <a:path w="100329">
                  <a:moveTo>
                    <a:pt x="0" y="0"/>
                  </a:moveTo>
                  <a:lnTo>
                    <a:pt x="99847" y="0"/>
                  </a:lnTo>
                </a:path>
              </a:pathLst>
            </a:custGeom>
            <a:grpFill/>
            <a:ln w="50317">
              <a:solidFill>
                <a:srgbClr val="FFC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3" name="object 49"/>
            <p:cNvSpPr/>
            <p:nvPr/>
          </p:nvSpPr>
          <p:spPr>
            <a:xfrm>
              <a:off x="-750395" y="3862279"/>
              <a:ext cx="13590" cy="14388"/>
            </a:xfrm>
            <a:custGeom>
              <a:avLst/>
              <a:gdLst/>
              <a:ahLst/>
              <a:cxnLst/>
              <a:rect l="l" t="t" r="r" b="b"/>
              <a:pathLst>
                <a:path w="15875" h="15875">
                  <a:moveTo>
                    <a:pt x="12065" y="0"/>
                  </a:moveTo>
                  <a:lnTo>
                    <a:pt x="3479" y="0"/>
                  </a:lnTo>
                  <a:lnTo>
                    <a:pt x="0" y="3492"/>
                  </a:lnTo>
                  <a:lnTo>
                    <a:pt x="0" y="12065"/>
                  </a:lnTo>
                  <a:lnTo>
                    <a:pt x="3479" y="15557"/>
                  </a:lnTo>
                  <a:lnTo>
                    <a:pt x="12065" y="15557"/>
                  </a:lnTo>
                  <a:lnTo>
                    <a:pt x="15544" y="12065"/>
                  </a:lnTo>
                  <a:lnTo>
                    <a:pt x="15544" y="3492"/>
                  </a:lnTo>
                  <a:lnTo>
                    <a:pt x="1206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4" name="object 50"/>
            <p:cNvSpPr/>
            <p:nvPr/>
          </p:nvSpPr>
          <p:spPr>
            <a:xfrm>
              <a:off x="-725467" y="3899327"/>
              <a:ext cx="19569" cy="20718"/>
            </a:xfrm>
            <a:custGeom>
              <a:avLst/>
              <a:gdLst/>
              <a:ahLst/>
              <a:cxnLst/>
              <a:rect l="l" t="t" r="r" b="b"/>
              <a:pathLst>
                <a:path w="22860" h="22860">
                  <a:moveTo>
                    <a:pt x="17691" y="0"/>
                  </a:moveTo>
                  <a:lnTo>
                    <a:pt x="5118" y="0"/>
                  </a:lnTo>
                  <a:lnTo>
                    <a:pt x="0" y="5118"/>
                  </a:lnTo>
                  <a:lnTo>
                    <a:pt x="0" y="17691"/>
                  </a:lnTo>
                  <a:lnTo>
                    <a:pt x="5118" y="22809"/>
                  </a:lnTo>
                  <a:lnTo>
                    <a:pt x="17691" y="22809"/>
                  </a:lnTo>
                  <a:lnTo>
                    <a:pt x="22809" y="17691"/>
                  </a:lnTo>
                  <a:lnTo>
                    <a:pt x="22809" y="5118"/>
                  </a:lnTo>
                  <a:lnTo>
                    <a:pt x="17691"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5" name="object 51"/>
            <p:cNvSpPr/>
            <p:nvPr/>
          </p:nvSpPr>
          <p:spPr>
            <a:xfrm>
              <a:off x="-779656" y="3903179"/>
              <a:ext cx="15764" cy="16690"/>
            </a:xfrm>
            <a:custGeom>
              <a:avLst/>
              <a:gdLst/>
              <a:ahLst/>
              <a:cxnLst/>
              <a:rect l="l" t="t" r="r" b="b"/>
              <a:pathLst>
                <a:path w="18414" h="18414">
                  <a:moveTo>
                    <a:pt x="14274" y="0"/>
                  </a:moveTo>
                  <a:lnTo>
                    <a:pt x="4127" y="0"/>
                  </a:lnTo>
                  <a:lnTo>
                    <a:pt x="0" y="4127"/>
                  </a:lnTo>
                  <a:lnTo>
                    <a:pt x="0" y="14262"/>
                  </a:lnTo>
                  <a:lnTo>
                    <a:pt x="4127" y="18389"/>
                  </a:lnTo>
                  <a:lnTo>
                    <a:pt x="14274" y="18389"/>
                  </a:lnTo>
                  <a:lnTo>
                    <a:pt x="18402" y="14262"/>
                  </a:lnTo>
                  <a:lnTo>
                    <a:pt x="18402" y="4127"/>
                  </a:lnTo>
                  <a:lnTo>
                    <a:pt x="14274"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6" name="object 52"/>
            <p:cNvSpPr/>
            <p:nvPr/>
          </p:nvSpPr>
          <p:spPr>
            <a:xfrm>
              <a:off x="-695539" y="3952978"/>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8" name="object 53"/>
            <p:cNvSpPr/>
            <p:nvPr/>
          </p:nvSpPr>
          <p:spPr>
            <a:xfrm>
              <a:off x="-751302" y="3952978"/>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29" name="object 54"/>
            <p:cNvSpPr/>
            <p:nvPr/>
          </p:nvSpPr>
          <p:spPr>
            <a:xfrm>
              <a:off x="-667612" y="3903171"/>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0" name="object 55"/>
            <p:cNvSpPr/>
            <p:nvPr/>
          </p:nvSpPr>
          <p:spPr>
            <a:xfrm>
              <a:off x="-694321" y="3862279"/>
              <a:ext cx="13590" cy="14388"/>
            </a:xfrm>
            <a:custGeom>
              <a:avLst/>
              <a:gdLst/>
              <a:ahLst/>
              <a:cxnLst/>
              <a:rect l="l" t="t" r="r" b="b"/>
              <a:pathLst>
                <a:path w="15875" h="15875">
                  <a:moveTo>
                    <a:pt x="12065" y="0"/>
                  </a:moveTo>
                  <a:lnTo>
                    <a:pt x="3479" y="0"/>
                  </a:lnTo>
                  <a:lnTo>
                    <a:pt x="0" y="3492"/>
                  </a:lnTo>
                  <a:lnTo>
                    <a:pt x="0" y="12065"/>
                  </a:lnTo>
                  <a:lnTo>
                    <a:pt x="3479" y="15557"/>
                  </a:lnTo>
                  <a:lnTo>
                    <a:pt x="12065" y="15557"/>
                  </a:lnTo>
                  <a:lnTo>
                    <a:pt x="15544" y="12065"/>
                  </a:lnTo>
                  <a:lnTo>
                    <a:pt x="15544" y="3492"/>
                  </a:lnTo>
                  <a:lnTo>
                    <a:pt x="1206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1" name="object 56"/>
            <p:cNvSpPr/>
            <p:nvPr/>
          </p:nvSpPr>
          <p:spPr>
            <a:xfrm>
              <a:off x="-775746" y="4078642"/>
              <a:ext cx="26636" cy="28200"/>
            </a:xfrm>
            <a:custGeom>
              <a:avLst/>
              <a:gdLst/>
              <a:ahLst/>
              <a:cxnLst/>
              <a:rect l="l" t="t" r="r" b="b"/>
              <a:pathLst>
                <a:path w="31114" h="31114">
                  <a:moveTo>
                    <a:pt x="23787" y="0"/>
                  </a:moveTo>
                  <a:lnTo>
                    <a:pt x="6870" y="0"/>
                  </a:lnTo>
                  <a:lnTo>
                    <a:pt x="0" y="6883"/>
                  </a:lnTo>
                  <a:lnTo>
                    <a:pt x="0" y="23787"/>
                  </a:lnTo>
                  <a:lnTo>
                    <a:pt x="6870" y="30657"/>
                  </a:lnTo>
                  <a:lnTo>
                    <a:pt x="23787" y="30657"/>
                  </a:lnTo>
                  <a:lnTo>
                    <a:pt x="30657" y="23787"/>
                  </a:lnTo>
                  <a:lnTo>
                    <a:pt x="30657" y="6883"/>
                  </a:lnTo>
                  <a:lnTo>
                    <a:pt x="2378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2" name="object 57"/>
            <p:cNvSpPr/>
            <p:nvPr/>
          </p:nvSpPr>
          <p:spPr>
            <a:xfrm>
              <a:off x="-844621" y="3805590"/>
              <a:ext cx="257117" cy="369480"/>
            </a:xfrm>
            <a:custGeom>
              <a:avLst/>
              <a:gdLst/>
              <a:ahLst/>
              <a:cxnLst/>
              <a:rect l="l" t="t" r="r" b="b"/>
              <a:pathLst>
                <a:path w="300354" h="407670">
                  <a:moveTo>
                    <a:pt x="71483" y="0"/>
                  </a:moveTo>
                  <a:lnTo>
                    <a:pt x="28766" y="6765"/>
                  </a:lnTo>
                  <a:lnTo>
                    <a:pt x="13803" y="62275"/>
                  </a:lnTo>
                  <a:lnTo>
                    <a:pt x="11210" y="105686"/>
                  </a:lnTo>
                  <a:lnTo>
                    <a:pt x="9086" y="144514"/>
                  </a:lnTo>
                  <a:lnTo>
                    <a:pt x="4826" y="227338"/>
                  </a:lnTo>
                  <a:lnTo>
                    <a:pt x="0" y="327239"/>
                  </a:lnTo>
                  <a:lnTo>
                    <a:pt x="27" y="353943"/>
                  </a:lnTo>
                  <a:lnTo>
                    <a:pt x="7462" y="394749"/>
                  </a:lnTo>
                  <a:lnTo>
                    <a:pt x="60532" y="407196"/>
                  </a:lnTo>
                  <a:lnTo>
                    <a:pt x="219934" y="407250"/>
                  </a:lnTo>
                  <a:lnTo>
                    <a:pt x="244257" y="404761"/>
                  </a:lnTo>
                  <a:lnTo>
                    <a:pt x="263097" y="398061"/>
                  </a:lnTo>
                  <a:lnTo>
                    <a:pt x="267531" y="394982"/>
                  </a:lnTo>
                  <a:lnTo>
                    <a:pt x="96883" y="394982"/>
                  </a:lnTo>
                  <a:lnTo>
                    <a:pt x="82386" y="393638"/>
                  </a:lnTo>
                  <a:lnTo>
                    <a:pt x="45146" y="375439"/>
                  </a:lnTo>
                  <a:lnTo>
                    <a:pt x="22423" y="341119"/>
                  </a:lnTo>
                  <a:lnTo>
                    <a:pt x="19217" y="327239"/>
                  </a:lnTo>
                  <a:lnTo>
                    <a:pt x="19988" y="310954"/>
                  </a:lnTo>
                  <a:lnTo>
                    <a:pt x="33576" y="271709"/>
                  </a:lnTo>
                  <a:lnTo>
                    <a:pt x="60509" y="247216"/>
                  </a:lnTo>
                  <a:lnTo>
                    <a:pt x="67546" y="218643"/>
                  </a:lnTo>
                  <a:lnTo>
                    <a:pt x="68506" y="218643"/>
                  </a:lnTo>
                  <a:lnTo>
                    <a:pt x="66158" y="216928"/>
                  </a:lnTo>
                  <a:lnTo>
                    <a:pt x="65032" y="216039"/>
                  </a:lnTo>
                  <a:lnTo>
                    <a:pt x="37418" y="183896"/>
                  </a:lnTo>
                  <a:lnTo>
                    <a:pt x="23308" y="144202"/>
                  </a:lnTo>
                  <a:lnTo>
                    <a:pt x="21240" y="127641"/>
                  </a:lnTo>
                  <a:lnTo>
                    <a:pt x="21370" y="112990"/>
                  </a:lnTo>
                  <a:lnTo>
                    <a:pt x="26861" y="72418"/>
                  </a:lnTo>
                  <a:lnTo>
                    <a:pt x="52348" y="30777"/>
                  </a:lnTo>
                  <a:lnTo>
                    <a:pt x="91045" y="15586"/>
                  </a:lnTo>
                  <a:lnTo>
                    <a:pt x="262315" y="15532"/>
                  </a:lnTo>
                  <a:lnTo>
                    <a:pt x="252822" y="8241"/>
                  </a:lnTo>
                  <a:lnTo>
                    <a:pt x="242211" y="3187"/>
                  </a:lnTo>
                  <a:lnTo>
                    <a:pt x="233773" y="776"/>
                  </a:lnTo>
                  <a:lnTo>
                    <a:pt x="229011" y="41"/>
                  </a:lnTo>
                  <a:lnTo>
                    <a:pt x="71483" y="0"/>
                  </a:lnTo>
                  <a:close/>
                </a:path>
                <a:path w="300354" h="407670">
                  <a:moveTo>
                    <a:pt x="262315" y="15532"/>
                  </a:moveTo>
                  <a:lnTo>
                    <a:pt x="207767" y="15532"/>
                  </a:lnTo>
                  <a:lnTo>
                    <a:pt x="214646" y="16065"/>
                  </a:lnTo>
                  <a:lnTo>
                    <a:pt x="227112" y="19035"/>
                  </a:lnTo>
                  <a:lnTo>
                    <a:pt x="262574" y="47950"/>
                  </a:lnTo>
                  <a:lnTo>
                    <a:pt x="277167" y="84736"/>
                  </a:lnTo>
                  <a:lnTo>
                    <a:pt x="279825" y="108700"/>
                  </a:lnTo>
                  <a:lnTo>
                    <a:pt x="279029" y="127641"/>
                  </a:lnTo>
                  <a:lnTo>
                    <a:pt x="268436" y="172556"/>
                  </a:lnTo>
                  <a:lnTo>
                    <a:pt x="243383" y="209354"/>
                  </a:lnTo>
                  <a:lnTo>
                    <a:pt x="232202" y="218643"/>
                  </a:lnTo>
                  <a:lnTo>
                    <a:pt x="232227" y="243865"/>
                  </a:lnTo>
                  <a:lnTo>
                    <a:pt x="264001" y="267369"/>
                  </a:lnTo>
                  <a:lnTo>
                    <a:pt x="280406" y="303803"/>
                  </a:lnTo>
                  <a:lnTo>
                    <a:pt x="279570" y="320749"/>
                  </a:lnTo>
                  <a:lnTo>
                    <a:pt x="264643" y="362305"/>
                  </a:lnTo>
                  <a:lnTo>
                    <a:pt x="235193" y="387853"/>
                  </a:lnTo>
                  <a:lnTo>
                    <a:pt x="203081" y="394982"/>
                  </a:lnTo>
                  <a:lnTo>
                    <a:pt x="267531" y="394982"/>
                  </a:lnTo>
                  <a:lnTo>
                    <a:pt x="293700" y="364213"/>
                  </a:lnTo>
                  <a:lnTo>
                    <a:pt x="300082" y="333927"/>
                  </a:lnTo>
                  <a:lnTo>
                    <a:pt x="300008" y="328398"/>
                  </a:lnTo>
                  <a:lnTo>
                    <a:pt x="294110" y="202251"/>
                  </a:lnTo>
                  <a:lnTo>
                    <a:pt x="291549" y="150668"/>
                  </a:lnTo>
                  <a:lnTo>
                    <a:pt x="286939" y="74218"/>
                  </a:lnTo>
                  <a:lnTo>
                    <a:pt x="274552" y="30145"/>
                  </a:lnTo>
                  <a:lnTo>
                    <a:pt x="264103" y="16905"/>
                  </a:lnTo>
                  <a:lnTo>
                    <a:pt x="262315" y="15532"/>
                  </a:lnTo>
                  <a:close/>
                </a:path>
                <a:path w="300354" h="407670">
                  <a:moveTo>
                    <a:pt x="68506" y="218643"/>
                  </a:moveTo>
                  <a:lnTo>
                    <a:pt x="67546" y="218643"/>
                  </a:lnTo>
                  <a:lnTo>
                    <a:pt x="68715" y="218795"/>
                  </a:lnTo>
                  <a:lnTo>
                    <a:pt x="68506" y="218643"/>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3" name="object 58"/>
            <p:cNvSpPr/>
            <p:nvPr/>
          </p:nvSpPr>
          <p:spPr>
            <a:xfrm>
              <a:off x="-813430" y="4036575"/>
              <a:ext cx="194604" cy="112225"/>
            </a:xfrm>
            <a:custGeom>
              <a:avLst/>
              <a:gdLst/>
              <a:ahLst/>
              <a:cxnLst/>
              <a:rect l="l" t="t" r="r" b="b"/>
              <a:pathLst>
                <a:path w="227329" h="123825">
                  <a:moveTo>
                    <a:pt x="166640" y="0"/>
                  </a:moveTo>
                  <a:lnTo>
                    <a:pt x="60443" y="0"/>
                  </a:lnTo>
                  <a:lnTo>
                    <a:pt x="46056" y="1691"/>
                  </a:lnTo>
                  <a:lnTo>
                    <a:pt x="11670" y="23918"/>
                  </a:lnTo>
                  <a:lnTo>
                    <a:pt x="0" y="49088"/>
                  </a:lnTo>
                  <a:lnTo>
                    <a:pt x="915" y="66348"/>
                  </a:lnTo>
                  <a:lnTo>
                    <a:pt x="18366" y="105374"/>
                  </a:lnTo>
                  <a:lnTo>
                    <a:pt x="166640" y="123494"/>
                  </a:lnTo>
                  <a:lnTo>
                    <a:pt x="181027" y="121802"/>
                  </a:lnTo>
                  <a:lnTo>
                    <a:pt x="194214" y="116989"/>
                  </a:lnTo>
                  <a:lnTo>
                    <a:pt x="205807" y="109449"/>
                  </a:lnTo>
                  <a:lnTo>
                    <a:pt x="215413" y="99576"/>
                  </a:lnTo>
                  <a:lnTo>
                    <a:pt x="215790" y="98958"/>
                  </a:lnTo>
                  <a:lnTo>
                    <a:pt x="59350" y="98958"/>
                  </a:lnTo>
                  <a:lnTo>
                    <a:pt x="45343" y="96224"/>
                  </a:lnTo>
                  <a:lnTo>
                    <a:pt x="33756" y="88743"/>
                  </a:lnTo>
                  <a:lnTo>
                    <a:pt x="25676" y="77600"/>
                  </a:lnTo>
                  <a:lnTo>
                    <a:pt x="22187" y="63877"/>
                  </a:lnTo>
                  <a:lnTo>
                    <a:pt x="24738" y="49074"/>
                  </a:lnTo>
                  <a:lnTo>
                    <a:pt x="31810" y="37061"/>
                  </a:lnTo>
                  <a:lnTo>
                    <a:pt x="42405" y="28666"/>
                  </a:lnTo>
                  <a:lnTo>
                    <a:pt x="55525" y="24719"/>
                  </a:lnTo>
                  <a:lnTo>
                    <a:pt x="213599" y="24719"/>
                  </a:lnTo>
                  <a:lnTo>
                    <a:pt x="208716" y="18119"/>
                  </a:lnTo>
                  <a:lnTo>
                    <a:pt x="198998" y="9746"/>
                  </a:lnTo>
                  <a:lnTo>
                    <a:pt x="187830" y="3883"/>
                  </a:lnTo>
                  <a:lnTo>
                    <a:pt x="175512" y="644"/>
                  </a:lnTo>
                  <a:lnTo>
                    <a:pt x="166640" y="0"/>
                  </a:lnTo>
                  <a:close/>
                </a:path>
                <a:path w="227329" h="123825">
                  <a:moveTo>
                    <a:pt x="161100" y="24719"/>
                  </a:moveTo>
                  <a:lnTo>
                    <a:pt x="55525" y="24719"/>
                  </a:lnTo>
                  <a:lnTo>
                    <a:pt x="70920" y="27079"/>
                  </a:lnTo>
                  <a:lnTo>
                    <a:pt x="83267" y="33803"/>
                  </a:lnTo>
                  <a:lnTo>
                    <a:pt x="91915" y="43952"/>
                  </a:lnTo>
                  <a:lnTo>
                    <a:pt x="96214" y="56579"/>
                  </a:lnTo>
                  <a:lnTo>
                    <a:pt x="94028" y="72424"/>
                  </a:lnTo>
                  <a:lnTo>
                    <a:pt x="87592" y="85024"/>
                  </a:lnTo>
                  <a:lnTo>
                    <a:pt x="77796" y="93868"/>
                  </a:lnTo>
                  <a:lnTo>
                    <a:pt x="65534" y="98436"/>
                  </a:lnTo>
                  <a:lnTo>
                    <a:pt x="59350" y="98958"/>
                  </a:lnTo>
                  <a:lnTo>
                    <a:pt x="164925" y="98958"/>
                  </a:lnTo>
                  <a:lnTo>
                    <a:pt x="150918" y="96224"/>
                  </a:lnTo>
                  <a:lnTo>
                    <a:pt x="139331" y="88743"/>
                  </a:lnTo>
                  <a:lnTo>
                    <a:pt x="131251" y="77600"/>
                  </a:lnTo>
                  <a:lnTo>
                    <a:pt x="127762" y="63877"/>
                  </a:lnTo>
                  <a:lnTo>
                    <a:pt x="130313" y="49074"/>
                  </a:lnTo>
                  <a:lnTo>
                    <a:pt x="137385" y="37061"/>
                  </a:lnTo>
                  <a:lnTo>
                    <a:pt x="147980" y="28666"/>
                  </a:lnTo>
                  <a:lnTo>
                    <a:pt x="161100" y="24719"/>
                  </a:lnTo>
                  <a:close/>
                </a:path>
                <a:path w="227329" h="123825">
                  <a:moveTo>
                    <a:pt x="213599" y="24719"/>
                  </a:moveTo>
                  <a:lnTo>
                    <a:pt x="161100" y="24719"/>
                  </a:lnTo>
                  <a:lnTo>
                    <a:pt x="176495" y="27079"/>
                  </a:lnTo>
                  <a:lnTo>
                    <a:pt x="188838" y="33803"/>
                  </a:lnTo>
                  <a:lnTo>
                    <a:pt x="197481" y="43952"/>
                  </a:lnTo>
                  <a:lnTo>
                    <a:pt x="201775" y="56579"/>
                  </a:lnTo>
                  <a:lnTo>
                    <a:pt x="199596" y="72424"/>
                  </a:lnTo>
                  <a:lnTo>
                    <a:pt x="193164" y="85024"/>
                  </a:lnTo>
                  <a:lnTo>
                    <a:pt x="183375" y="93868"/>
                  </a:lnTo>
                  <a:lnTo>
                    <a:pt x="171125" y="98436"/>
                  </a:lnTo>
                  <a:lnTo>
                    <a:pt x="164925" y="98958"/>
                  </a:lnTo>
                  <a:lnTo>
                    <a:pt x="215790" y="98958"/>
                  </a:lnTo>
                  <a:lnTo>
                    <a:pt x="222636" y="87763"/>
                  </a:lnTo>
                  <a:lnTo>
                    <a:pt x="227083" y="74406"/>
                  </a:lnTo>
                  <a:lnTo>
                    <a:pt x="226167" y="57145"/>
                  </a:lnTo>
                  <a:lnTo>
                    <a:pt x="222601" y="41934"/>
                  </a:lnTo>
                  <a:lnTo>
                    <a:pt x="216684" y="28887"/>
                  </a:lnTo>
                  <a:lnTo>
                    <a:pt x="213599" y="24719"/>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7" name="object 59"/>
            <p:cNvSpPr/>
            <p:nvPr/>
          </p:nvSpPr>
          <p:spPr>
            <a:xfrm>
              <a:off x="-806212" y="3841492"/>
              <a:ext cx="180471" cy="162870"/>
            </a:xfrm>
            <a:custGeom>
              <a:avLst/>
              <a:gdLst/>
              <a:ahLst/>
              <a:cxnLst/>
              <a:rect l="l" t="t" r="r" b="b"/>
              <a:pathLst>
                <a:path w="210820" h="179705">
                  <a:moveTo>
                    <a:pt x="162913" y="0"/>
                  </a:moveTo>
                  <a:lnTo>
                    <a:pt x="47864" y="12"/>
                  </a:lnTo>
                  <a:lnTo>
                    <a:pt x="8781" y="28289"/>
                  </a:lnTo>
                  <a:lnTo>
                    <a:pt x="0" y="74493"/>
                  </a:lnTo>
                  <a:lnTo>
                    <a:pt x="701" y="89598"/>
                  </a:lnTo>
                  <a:lnTo>
                    <a:pt x="11187" y="128200"/>
                  </a:lnTo>
                  <a:lnTo>
                    <a:pt x="49021" y="166600"/>
                  </a:lnTo>
                  <a:lnTo>
                    <a:pt x="88454" y="178693"/>
                  </a:lnTo>
                  <a:lnTo>
                    <a:pt x="108722" y="179552"/>
                  </a:lnTo>
                  <a:lnTo>
                    <a:pt x="116708" y="179254"/>
                  </a:lnTo>
                  <a:lnTo>
                    <a:pt x="153914" y="170440"/>
                  </a:lnTo>
                  <a:lnTo>
                    <a:pt x="173851" y="158114"/>
                  </a:lnTo>
                  <a:lnTo>
                    <a:pt x="73340" y="158114"/>
                  </a:lnTo>
                  <a:lnTo>
                    <a:pt x="59816" y="154297"/>
                  </a:lnTo>
                  <a:lnTo>
                    <a:pt x="50454" y="144344"/>
                  </a:lnTo>
                  <a:lnTo>
                    <a:pt x="50926" y="126352"/>
                  </a:lnTo>
                  <a:lnTo>
                    <a:pt x="56257" y="114281"/>
                  </a:lnTo>
                  <a:lnTo>
                    <a:pt x="65081" y="107770"/>
                  </a:lnTo>
                  <a:lnTo>
                    <a:pt x="130231" y="107766"/>
                  </a:lnTo>
                  <a:lnTo>
                    <a:pt x="206925" y="107766"/>
                  </a:lnTo>
                  <a:lnTo>
                    <a:pt x="208125" y="102580"/>
                  </a:lnTo>
                  <a:lnTo>
                    <a:pt x="45605" y="102580"/>
                  </a:lnTo>
                  <a:lnTo>
                    <a:pt x="29752" y="99890"/>
                  </a:lnTo>
                  <a:lnTo>
                    <a:pt x="19170" y="91874"/>
                  </a:lnTo>
                  <a:lnTo>
                    <a:pt x="14495" y="80233"/>
                  </a:lnTo>
                  <a:lnTo>
                    <a:pt x="14323" y="77254"/>
                  </a:lnTo>
                  <a:lnTo>
                    <a:pt x="18142" y="63734"/>
                  </a:lnTo>
                  <a:lnTo>
                    <a:pt x="28102" y="54374"/>
                  </a:lnTo>
                  <a:lnTo>
                    <a:pt x="88087" y="54374"/>
                  </a:lnTo>
                  <a:lnTo>
                    <a:pt x="95578" y="49517"/>
                  </a:lnTo>
                  <a:lnTo>
                    <a:pt x="95656" y="49309"/>
                  </a:lnTo>
                  <a:lnTo>
                    <a:pt x="75197" y="49309"/>
                  </a:lnTo>
                  <a:lnTo>
                    <a:pt x="61148" y="44891"/>
                  </a:lnTo>
                  <a:lnTo>
                    <a:pt x="54493" y="33710"/>
                  </a:lnTo>
                  <a:lnTo>
                    <a:pt x="58630" y="19273"/>
                  </a:lnTo>
                  <a:lnTo>
                    <a:pt x="69386" y="12350"/>
                  </a:lnTo>
                  <a:lnTo>
                    <a:pt x="72972" y="12001"/>
                  </a:lnTo>
                  <a:lnTo>
                    <a:pt x="188919" y="12001"/>
                  </a:lnTo>
                  <a:lnTo>
                    <a:pt x="187413" y="10251"/>
                  </a:lnTo>
                  <a:lnTo>
                    <a:pt x="178669" y="4222"/>
                  </a:lnTo>
                  <a:lnTo>
                    <a:pt x="170907" y="1191"/>
                  </a:lnTo>
                  <a:lnTo>
                    <a:pt x="165204" y="131"/>
                  </a:lnTo>
                  <a:lnTo>
                    <a:pt x="162913" y="0"/>
                  </a:lnTo>
                  <a:close/>
                </a:path>
                <a:path w="210820" h="179705">
                  <a:moveTo>
                    <a:pt x="130226" y="107770"/>
                  </a:moveTo>
                  <a:lnTo>
                    <a:pt x="65081" y="107770"/>
                  </a:lnTo>
                  <a:lnTo>
                    <a:pt x="81926" y="109550"/>
                  </a:lnTo>
                  <a:lnTo>
                    <a:pt x="93152" y="116412"/>
                  </a:lnTo>
                  <a:lnTo>
                    <a:pt x="98654" y="126826"/>
                  </a:lnTo>
                  <a:lnTo>
                    <a:pt x="95964" y="142684"/>
                  </a:lnTo>
                  <a:lnTo>
                    <a:pt x="87950" y="153269"/>
                  </a:lnTo>
                  <a:lnTo>
                    <a:pt x="76315" y="157943"/>
                  </a:lnTo>
                  <a:lnTo>
                    <a:pt x="73340" y="158114"/>
                  </a:lnTo>
                  <a:lnTo>
                    <a:pt x="138478" y="158114"/>
                  </a:lnTo>
                  <a:lnTo>
                    <a:pt x="124956" y="154297"/>
                  </a:lnTo>
                  <a:lnTo>
                    <a:pt x="115605" y="144344"/>
                  </a:lnTo>
                  <a:lnTo>
                    <a:pt x="116070" y="126352"/>
                  </a:lnTo>
                  <a:lnTo>
                    <a:pt x="121396" y="114281"/>
                  </a:lnTo>
                  <a:lnTo>
                    <a:pt x="130226" y="107770"/>
                  </a:lnTo>
                  <a:close/>
                </a:path>
                <a:path w="210820" h="179705">
                  <a:moveTo>
                    <a:pt x="206925" y="107766"/>
                  </a:moveTo>
                  <a:lnTo>
                    <a:pt x="130231" y="107766"/>
                  </a:lnTo>
                  <a:lnTo>
                    <a:pt x="147079" y="109550"/>
                  </a:lnTo>
                  <a:lnTo>
                    <a:pt x="158303" y="116412"/>
                  </a:lnTo>
                  <a:lnTo>
                    <a:pt x="163805" y="126826"/>
                  </a:lnTo>
                  <a:lnTo>
                    <a:pt x="161114" y="142684"/>
                  </a:lnTo>
                  <a:lnTo>
                    <a:pt x="153095" y="153269"/>
                  </a:lnTo>
                  <a:lnTo>
                    <a:pt x="141449" y="157943"/>
                  </a:lnTo>
                  <a:lnTo>
                    <a:pt x="138478" y="158114"/>
                  </a:lnTo>
                  <a:lnTo>
                    <a:pt x="173851" y="158114"/>
                  </a:lnTo>
                  <a:lnTo>
                    <a:pt x="201990" y="122070"/>
                  </a:lnTo>
                  <a:lnTo>
                    <a:pt x="206318" y="110391"/>
                  </a:lnTo>
                  <a:lnTo>
                    <a:pt x="206925" y="107766"/>
                  </a:lnTo>
                  <a:close/>
                </a:path>
                <a:path w="210820" h="179705">
                  <a:moveTo>
                    <a:pt x="88087" y="54374"/>
                  </a:moveTo>
                  <a:lnTo>
                    <a:pt x="28102" y="54374"/>
                  </a:lnTo>
                  <a:lnTo>
                    <a:pt x="46087" y="54847"/>
                  </a:lnTo>
                  <a:lnTo>
                    <a:pt x="58158" y="60177"/>
                  </a:lnTo>
                  <a:lnTo>
                    <a:pt x="64672" y="69012"/>
                  </a:lnTo>
                  <a:lnTo>
                    <a:pt x="62889" y="85854"/>
                  </a:lnTo>
                  <a:lnTo>
                    <a:pt x="56024" y="97078"/>
                  </a:lnTo>
                  <a:lnTo>
                    <a:pt x="45605" y="102580"/>
                  </a:lnTo>
                  <a:lnTo>
                    <a:pt x="208125" y="102580"/>
                  </a:lnTo>
                  <a:lnTo>
                    <a:pt x="208206" y="102228"/>
                  </a:lnTo>
                  <a:lnTo>
                    <a:pt x="111368" y="102228"/>
                  </a:lnTo>
                  <a:lnTo>
                    <a:pt x="95390" y="99690"/>
                  </a:lnTo>
                  <a:lnTo>
                    <a:pt x="84310" y="92049"/>
                  </a:lnTo>
                  <a:lnTo>
                    <a:pt x="78708" y="80809"/>
                  </a:lnTo>
                  <a:lnTo>
                    <a:pt x="80645" y="65516"/>
                  </a:lnTo>
                  <a:lnTo>
                    <a:pt x="87063" y="55037"/>
                  </a:lnTo>
                  <a:lnTo>
                    <a:pt x="88087" y="54374"/>
                  </a:lnTo>
                  <a:close/>
                </a:path>
                <a:path w="210820" h="179705">
                  <a:moveTo>
                    <a:pt x="121970" y="26835"/>
                  </a:moveTo>
                  <a:lnTo>
                    <a:pt x="107198" y="26835"/>
                  </a:lnTo>
                  <a:lnTo>
                    <a:pt x="114640" y="49047"/>
                  </a:lnTo>
                  <a:lnTo>
                    <a:pt x="116215" y="49695"/>
                  </a:lnTo>
                  <a:lnTo>
                    <a:pt x="127008" y="57629"/>
                  </a:lnTo>
                  <a:lnTo>
                    <a:pt x="132743" y="69513"/>
                  </a:lnTo>
                  <a:lnTo>
                    <a:pt x="130213" y="85515"/>
                  </a:lnTo>
                  <a:lnTo>
                    <a:pt x="122589" y="96609"/>
                  </a:lnTo>
                  <a:lnTo>
                    <a:pt x="111368" y="102228"/>
                  </a:lnTo>
                  <a:lnTo>
                    <a:pt x="208206" y="102228"/>
                  </a:lnTo>
                  <a:lnTo>
                    <a:pt x="208327" y="101708"/>
                  </a:lnTo>
                  <a:lnTo>
                    <a:pt x="179346" y="101708"/>
                  </a:lnTo>
                  <a:lnTo>
                    <a:pt x="162505" y="99924"/>
                  </a:lnTo>
                  <a:lnTo>
                    <a:pt x="151280" y="93060"/>
                  </a:lnTo>
                  <a:lnTo>
                    <a:pt x="145778" y="82640"/>
                  </a:lnTo>
                  <a:lnTo>
                    <a:pt x="148468" y="66788"/>
                  </a:lnTo>
                  <a:lnTo>
                    <a:pt x="156484" y="56205"/>
                  </a:lnTo>
                  <a:lnTo>
                    <a:pt x="168125" y="51530"/>
                  </a:lnTo>
                  <a:lnTo>
                    <a:pt x="171105" y="51358"/>
                  </a:lnTo>
                  <a:lnTo>
                    <a:pt x="207481" y="51358"/>
                  </a:lnTo>
                  <a:lnTo>
                    <a:pt x="206974" y="49309"/>
                  </a:lnTo>
                  <a:lnTo>
                    <a:pt x="140703" y="49309"/>
                  </a:lnTo>
                  <a:lnTo>
                    <a:pt x="126655" y="44891"/>
                  </a:lnTo>
                  <a:lnTo>
                    <a:pt x="119999" y="33710"/>
                  </a:lnTo>
                  <a:lnTo>
                    <a:pt x="121970" y="26835"/>
                  </a:lnTo>
                  <a:close/>
                </a:path>
                <a:path w="210820" h="179705">
                  <a:moveTo>
                    <a:pt x="207481" y="51358"/>
                  </a:moveTo>
                  <a:lnTo>
                    <a:pt x="171105" y="51358"/>
                  </a:lnTo>
                  <a:lnTo>
                    <a:pt x="184624" y="55177"/>
                  </a:lnTo>
                  <a:lnTo>
                    <a:pt x="193985" y="65137"/>
                  </a:lnTo>
                  <a:lnTo>
                    <a:pt x="193511" y="83122"/>
                  </a:lnTo>
                  <a:lnTo>
                    <a:pt x="188181" y="95193"/>
                  </a:lnTo>
                  <a:lnTo>
                    <a:pt x="179346" y="101708"/>
                  </a:lnTo>
                  <a:lnTo>
                    <a:pt x="208327" y="101708"/>
                  </a:lnTo>
                  <a:lnTo>
                    <a:pt x="209181" y="98014"/>
                  </a:lnTo>
                  <a:lnTo>
                    <a:pt x="210568" y="85854"/>
                  </a:lnTo>
                  <a:lnTo>
                    <a:pt x="210529" y="82640"/>
                  </a:lnTo>
                  <a:lnTo>
                    <a:pt x="208772" y="56589"/>
                  </a:lnTo>
                  <a:lnTo>
                    <a:pt x="207481" y="51358"/>
                  </a:lnTo>
                  <a:close/>
                </a:path>
                <a:path w="210820" h="179705">
                  <a:moveTo>
                    <a:pt x="138478" y="12001"/>
                  </a:moveTo>
                  <a:lnTo>
                    <a:pt x="72972" y="12001"/>
                  </a:lnTo>
                  <a:lnTo>
                    <a:pt x="85785" y="17083"/>
                  </a:lnTo>
                  <a:lnTo>
                    <a:pt x="91651" y="29474"/>
                  </a:lnTo>
                  <a:lnTo>
                    <a:pt x="86918" y="42994"/>
                  </a:lnTo>
                  <a:lnTo>
                    <a:pt x="75197" y="49309"/>
                  </a:lnTo>
                  <a:lnTo>
                    <a:pt x="95656" y="49309"/>
                  </a:lnTo>
                  <a:lnTo>
                    <a:pt x="104074" y="26835"/>
                  </a:lnTo>
                  <a:lnTo>
                    <a:pt x="121970" y="26835"/>
                  </a:lnTo>
                  <a:lnTo>
                    <a:pt x="124137" y="19273"/>
                  </a:lnTo>
                  <a:lnTo>
                    <a:pt x="134892" y="12350"/>
                  </a:lnTo>
                  <a:lnTo>
                    <a:pt x="138478" y="12001"/>
                  </a:lnTo>
                  <a:close/>
                </a:path>
                <a:path w="210820" h="179705">
                  <a:moveTo>
                    <a:pt x="188919" y="12001"/>
                  </a:moveTo>
                  <a:lnTo>
                    <a:pt x="138478" y="12001"/>
                  </a:lnTo>
                  <a:lnTo>
                    <a:pt x="151291" y="17083"/>
                  </a:lnTo>
                  <a:lnTo>
                    <a:pt x="157157" y="29474"/>
                  </a:lnTo>
                  <a:lnTo>
                    <a:pt x="152424" y="42994"/>
                  </a:lnTo>
                  <a:lnTo>
                    <a:pt x="140703" y="49309"/>
                  </a:lnTo>
                  <a:lnTo>
                    <a:pt x="206974" y="49309"/>
                  </a:lnTo>
                  <a:lnTo>
                    <a:pt x="203541" y="35408"/>
                  </a:lnTo>
                  <a:lnTo>
                    <a:pt x="196062" y="20304"/>
                  </a:lnTo>
                  <a:lnTo>
                    <a:pt x="188919" y="12001"/>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38" name="object 60"/>
            <p:cNvSpPr/>
            <p:nvPr/>
          </p:nvSpPr>
          <p:spPr>
            <a:xfrm>
              <a:off x="-685373" y="4078642"/>
              <a:ext cx="26636" cy="28200"/>
            </a:xfrm>
            <a:custGeom>
              <a:avLst/>
              <a:gdLst/>
              <a:ahLst/>
              <a:cxnLst/>
              <a:rect l="l" t="t" r="r" b="b"/>
              <a:pathLst>
                <a:path w="31114" h="31114">
                  <a:moveTo>
                    <a:pt x="23787" y="0"/>
                  </a:moveTo>
                  <a:lnTo>
                    <a:pt x="6870" y="0"/>
                  </a:lnTo>
                  <a:lnTo>
                    <a:pt x="0" y="6883"/>
                  </a:lnTo>
                  <a:lnTo>
                    <a:pt x="0" y="23787"/>
                  </a:lnTo>
                  <a:lnTo>
                    <a:pt x="6870" y="30657"/>
                  </a:lnTo>
                  <a:lnTo>
                    <a:pt x="23787" y="30657"/>
                  </a:lnTo>
                  <a:lnTo>
                    <a:pt x="30657" y="23787"/>
                  </a:lnTo>
                  <a:lnTo>
                    <a:pt x="30657" y="6883"/>
                  </a:lnTo>
                  <a:lnTo>
                    <a:pt x="2378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grpSp>
      <p:pic>
        <p:nvPicPr>
          <p:cNvPr id="39" name="Picture 2" descr="Afbeeldingsresultaat voor multicontact electric bus"/>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7750" l="24642" r="98997">
                        <a14:foregroundMark x1="72493" y1="69500" x2="72493" y2="69500"/>
                        <a14:foregroundMark x1="69198" y1="62000" x2="69198" y2="62000"/>
                      </a14:backgroundRemoval>
                    </a14:imgEffect>
                  </a14:imgLayer>
                </a14:imgProps>
              </a:ext>
              <a:ext uri="{28A0092B-C50C-407E-A947-70E740481C1C}">
                <a14:useLocalDpi xmlns:a14="http://schemas.microsoft.com/office/drawing/2010/main" val="0"/>
              </a:ext>
            </a:extLst>
          </a:blip>
          <a:srcRect/>
          <a:stretch>
            <a:fillRect/>
          </a:stretch>
        </p:blipFill>
        <p:spPr bwMode="auto">
          <a:xfrm>
            <a:off x="1194786" y="4349178"/>
            <a:ext cx="1330547" cy="7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25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pic>
        <p:nvPicPr>
          <p:cNvPr id="1028" name="Picture 4" descr="http://www.normet.com/inet/normet2/akpmedia.nsf/Resources/Spraymec_7110_WPC_1.jpg/$file/Spraymec_7110_WPC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0"/>
          <a:stretch/>
        </p:blipFill>
        <p:spPr bwMode="auto">
          <a:xfrm>
            <a:off x="2872595" y="-19050"/>
            <a:ext cx="9319405" cy="68770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tx1">
                    <a:lumMod val="65000"/>
                    <a:lumOff val="35000"/>
                  </a:schemeClr>
                </a:solidFill>
                <a:latin typeface="Century Gothic" pitchFamily="34" charset="0"/>
                <a:cs typeface="Estrangelo Edessa" pitchFamily="66" charset="0"/>
              </a:rPr>
              <a:t>MINING</a:t>
            </a:r>
          </a:p>
          <a:p>
            <a:endParaRPr lang="en-US" sz="1800" i="1" dirty="0">
              <a:solidFill>
                <a:schemeClr val="tx1">
                  <a:lumMod val="65000"/>
                  <a:lumOff val="35000"/>
                </a:schemeClr>
              </a:solidFill>
              <a:latin typeface="Century Gothic" pitchFamily="34" charset="0"/>
              <a:cs typeface="Estrangelo Edessa" pitchFamily="66" charset="0"/>
            </a:endParaRPr>
          </a:p>
          <a:p>
            <a:endParaRPr lang="en-US" sz="2800" dirty="0">
              <a:solidFill>
                <a:schemeClr val="tx1">
                  <a:lumMod val="65000"/>
                  <a:lumOff val="35000"/>
                </a:schemeClr>
              </a:solidFill>
              <a:latin typeface="Century Gothic" pitchFamily="34" charset="0"/>
              <a:cs typeface="Estrangelo Edessa" pitchFamily="66" charset="0"/>
            </a:endParaRPr>
          </a:p>
          <a:p>
            <a:endParaRPr lang="nl-NL" sz="2800" dirty="0">
              <a:solidFill>
                <a:schemeClr val="tx1">
                  <a:lumMod val="65000"/>
                  <a:lumOff val="35000"/>
                </a:schemeClr>
              </a:solidFill>
              <a:latin typeface="Century Gothic" pitchFamily="34" charset="0"/>
              <a:cs typeface="Estrangelo Edessa" pitchFamily="66" charset="0"/>
            </a:endParaRPr>
          </a:p>
        </p:txBody>
      </p:sp>
      <p:pic>
        <p:nvPicPr>
          <p:cNvPr id="38" name="Picture 32" descr="Combined_Charging_Logo_4c"/>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7452">
                        <a14:foregroundMark x1="21656" y1="35088" x2="21656" y2="35088"/>
                        <a14:backgroundMark x1="43312" y1="26316" x2="43312" y2="26316"/>
                        <a14:backgroundMark x1="23567" y1="30702" x2="23567" y2="30702"/>
                        <a14:backgroundMark x1="22930" y1="35965" x2="22930" y2="35965"/>
                        <a14:backgroundMark x1="21656" y1="35088" x2="21656" y2="35088"/>
                        <a14:backgroundMark x1="28662" y1="77193" x2="28662" y2="77193"/>
                        <a14:backgroundMark x1="12102" y1="60526" x2="12102" y2="60526"/>
                        <a14:backgroundMark x1="59236" y1="41228" x2="59236" y2="41228"/>
                      </a14:backgroundRemoval>
                    </a14:imgEffect>
                  </a14:imgLayer>
                </a14:imgProps>
              </a:ext>
            </a:extLst>
          </a:blip>
          <a:srcRect b="10959"/>
          <a:stretch>
            <a:fillRect/>
          </a:stretch>
        </p:blipFill>
        <p:spPr bwMode="auto">
          <a:xfrm rot="21169623">
            <a:off x="7874" y="4511101"/>
            <a:ext cx="776022" cy="495792"/>
          </a:xfrm>
          <a:prstGeom prst="rect">
            <a:avLst/>
          </a:prstGeom>
          <a:noFill/>
        </p:spPr>
      </p:pic>
      <p:grpSp>
        <p:nvGrpSpPr>
          <p:cNvPr id="39" name="Groep 38"/>
          <p:cNvGrpSpPr/>
          <p:nvPr/>
        </p:nvGrpSpPr>
        <p:grpSpPr>
          <a:xfrm>
            <a:off x="761188" y="4499439"/>
            <a:ext cx="583430" cy="497891"/>
            <a:chOff x="-1170934" y="3805590"/>
            <a:chExt cx="583430" cy="497891"/>
          </a:xfrm>
          <a:solidFill>
            <a:schemeClr val="bg2">
              <a:lumMod val="50000"/>
            </a:schemeClr>
          </a:solidFill>
        </p:grpSpPr>
        <p:sp>
          <p:nvSpPr>
            <p:cNvPr id="40" name="object 39"/>
            <p:cNvSpPr/>
            <p:nvPr/>
          </p:nvSpPr>
          <p:spPr>
            <a:xfrm>
              <a:off x="-1129677" y="3837331"/>
              <a:ext cx="179928" cy="171503"/>
            </a:xfrm>
            <a:custGeom>
              <a:avLst/>
              <a:gdLst/>
              <a:ahLst/>
              <a:cxnLst/>
              <a:rect l="l" t="t" r="r" b="b"/>
              <a:pathLst>
                <a:path w="210185" h="189230">
                  <a:moveTo>
                    <a:pt x="42482" y="0"/>
                  </a:moveTo>
                  <a:lnTo>
                    <a:pt x="8838" y="28126"/>
                  </a:lnTo>
                  <a:lnTo>
                    <a:pt x="85" y="72597"/>
                  </a:lnTo>
                  <a:lnTo>
                    <a:pt x="0" y="73708"/>
                  </a:lnTo>
                  <a:lnTo>
                    <a:pt x="511" y="90314"/>
                  </a:lnTo>
                  <a:lnTo>
                    <a:pt x="8963" y="131546"/>
                  </a:lnTo>
                  <a:lnTo>
                    <a:pt x="39552" y="169407"/>
                  </a:lnTo>
                  <a:lnTo>
                    <a:pt x="75062" y="185464"/>
                  </a:lnTo>
                  <a:lnTo>
                    <a:pt x="102096" y="188747"/>
                  </a:lnTo>
                  <a:lnTo>
                    <a:pt x="108001" y="188747"/>
                  </a:lnTo>
                  <a:lnTo>
                    <a:pt x="147269" y="182177"/>
                  </a:lnTo>
                  <a:lnTo>
                    <a:pt x="180003" y="162151"/>
                  </a:lnTo>
                  <a:lnTo>
                    <a:pt x="205620" y="118928"/>
                  </a:lnTo>
                  <a:lnTo>
                    <a:pt x="208764" y="103112"/>
                  </a:lnTo>
                  <a:lnTo>
                    <a:pt x="119414" y="103112"/>
                  </a:lnTo>
                  <a:lnTo>
                    <a:pt x="101141" y="103042"/>
                  </a:lnTo>
                  <a:lnTo>
                    <a:pt x="88628" y="98250"/>
                  </a:lnTo>
                  <a:lnTo>
                    <a:pt x="81484" y="89977"/>
                  </a:lnTo>
                  <a:lnTo>
                    <a:pt x="82619" y="72597"/>
                  </a:lnTo>
                  <a:lnTo>
                    <a:pt x="88644" y="60776"/>
                  </a:lnTo>
                  <a:lnTo>
                    <a:pt x="98189" y="54416"/>
                  </a:lnTo>
                  <a:lnTo>
                    <a:pt x="206851" y="54416"/>
                  </a:lnTo>
                  <a:lnTo>
                    <a:pt x="206730" y="53746"/>
                  </a:lnTo>
                  <a:lnTo>
                    <a:pt x="74542" y="53745"/>
                  </a:lnTo>
                  <a:lnTo>
                    <a:pt x="60994" y="48991"/>
                  </a:lnTo>
                  <a:lnTo>
                    <a:pt x="54844" y="37236"/>
                  </a:lnTo>
                  <a:lnTo>
                    <a:pt x="59434" y="23413"/>
                  </a:lnTo>
                  <a:lnTo>
                    <a:pt x="70910" y="17081"/>
                  </a:lnTo>
                  <a:lnTo>
                    <a:pt x="73178" y="16941"/>
                  </a:lnTo>
                  <a:lnTo>
                    <a:pt x="193554" y="16941"/>
                  </a:lnTo>
                  <a:lnTo>
                    <a:pt x="191937" y="14262"/>
                  </a:lnTo>
                  <a:lnTo>
                    <a:pt x="184726" y="6881"/>
                  </a:lnTo>
                  <a:lnTo>
                    <a:pt x="177906" y="2625"/>
                  </a:lnTo>
                  <a:lnTo>
                    <a:pt x="172213" y="631"/>
                  </a:lnTo>
                  <a:lnTo>
                    <a:pt x="168390" y="25"/>
                  </a:lnTo>
                  <a:lnTo>
                    <a:pt x="42482" y="0"/>
                  </a:lnTo>
                  <a:close/>
                </a:path>
                <a:path w="210185" h="189230">
                  <a:moveTo>
                    <a:pt x="206851" y="54416"/>
                  </a:moveTo>
                  <a:lnTo>
                    <a:pt x="98189" y="54416"/>
                  </a:lnTo>
                  <a:lnTo>
                    <a:pt x="114925" y="56331"/>
                  </a:lnTo>
                  <a:lnTo>
                    <a:pt x="126289" y="63247"/>
                  </a:lnTo>
                  <a:lnTo>
                    <a:pt x="132089" y="73708"/>
                  </a:lnTo>
                  <a:lnTo>
                    <a:pt x="132842" y="79921"/>
                  </a:lnTo>
                  <a:lnTo>
                    <a:pt x="129135" y="93495"/>
                  </a:lnTo>
                  <a:lnTo>
                    <a:pt x="119414" y="103112"/>
                  </a:lnTo>
                  <a:lnTo>
                    <a:pt x="208764" y="103112"/>
                  </a:lnTo>
                  <a:lnTo>
                    <a:pt x="209950" y="92306"/>
                  </a:lnTo>
                  <a:lnTo>
                    <a:pt x="208544" y="63791"/>
                  </a:lnTo>
                  <a:lnTo>
                    <a:pt x="206851" y="54416"/>
                  </a:lnTo>
                  <a:close/>
                </a:path>
                <a:path w="210185" h="189230">
                  <a:moveTo>
                    <a:pt x="138240" y="16941"/>
                  </a:moveTo>
                  <a:lnTo>
                    <a:pt x="73178" y="16941"/>
                  </a:lnTo>
                  <a:lnTo>
                    <a:pt x="85943" y="22097"/>
                  </a:lnTo>
                  <a:lnTo>
                    <a:pt x="91577" y="34610"/>
                  </a:lnTo>
                  <a:lnTo>
                    <a:pt x="86638" y="47824"/>
                  </a:lnTo>
                  <a:lnTo>
                    <a:pt x="74545" y="53746"/>
                  </a:lnTo>
                  <a:lnTo>
                    <a:pt x="206730" y="53746"/>
                  </a:lnTo>
                  <a:lnTo>
                    <a:pt x="139625" y="53745"/>
                  </a:lnTo>
                  <a:lnTo>
                    <a:pt x="126062" y="48991"/>
                  </a:lnTo>
                  <a:lnTo>
                    <a:pt x="119913" y="37236"/>
                  </a:lnTo>
                  <a:lnTo>
                    <a:pt x="124505" y="23413"/>
                  </a:lnTo>
                  <a:lnTo>
                    <a:pt x="135984" y="17081"/>
                  </a:lnTo>
                  <a:lnTo>
                    <a:pt x="138240" y="16941"/>
                  </a:lnTo>
                  <a:close/>
                </a:path>
                <a:path w="210185" h="189230">
                  <a:moveTo>
                    <a:pt x="193554" y="16941"/>
                  </a:moveTo>
                  <a:lnTo>
                    <a:pt x="138240" y="16941"/>
                  </a:lnTo>
                  <a:lnTo>
                    <a:pt x="151009" y="22097"/>
                  </a:lnTo>
                  <a:lnTo>
                    <a:pt x="156648" y="34610"/>
                  </a:lnTo>
                  <a:lnTo>
                    <a:pt x="151697" y="47824"/>
                  </a:lnTo>
                  <a:lnTo>
                    <a:pt x="139625" y="53745"/>
                  </a:lnTo>
                  <a:lnTo>
                    <a:pt x="206730" y="53745"/>
                  </a:lnTo>
                  <a:lnTo>
                    <a:pt x="204582" y="41854"/>
                  </a:lnTo>
                  <a:lnTo>
                    <a:pt x="198801" y="25632"/>
                  </a:lnTo>
                  <a:lnTo>
                    <a:pt x="193554" y="16941"/>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41" name="object 40"/>
            <p:cNvSpPr/>
            <p:nvPr/>
          </p:nvSpPr>
          <p:spPr>
            <a:xfrm>
              <a:off x="-1073725" y="3862319"/>
              <a:ext cx="13590" cy="14388"/>
            </a:xfrm>
            <a:custGeom>
              <a:avLst/>
              <a:gdLst/>
              <a:ahLst/>
              <a:cxnLst/>
              <a:rect l="l" t="t" r="r" b="b"/>
              <a:pathLst>
                <a:path w="15875" h="15875">
                  <a:moveTo>
                    <a:pt x="12115" y="0"/>
                  </a:moveTo>
                  <a:lnTo>
                    <a:pt x="3505" y="0"/>
                  </a:lnTo>
                  <a:lnTo>
                    <a:pt x="0" y="3492"/>
                  </a:lnTo>
                  <a:lnTo>
                    <a:pt x="0" y="12103"/>
                  </a:lnTo>
                  <a:lnTo>
                    <a:pt x="3505" y="15608"/>
                  </a:lnTo>
                  <a:lnTo>
                    <a:pt x="12115" y="15608"/>
                  </a:lnTo>
                  <a:lnTo>
                    <a:pt x="15621" y="12103"/>
                  </a:lnTo>
                  <a:lnTo>
                    <a:pt x="15621" y="3492"/>
                  </a:lnTo>
                  <a:lnTo>
                    <a:pt x="1211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42" name="object 41"/>
            <p:cNvSpPr/>
            <p:nvPr/>
          </p:nvSpPr>
          <p:spPr>
            <a:xfrm>
              <a:off x="-1018021" y="3862319"/>
              <a:ext cx="13590" cy="14388"/>
            </a:xfrm>
            <a:custGeom>
              <a:avLst/>
              <a:gdLst/>
              <a:ahLst/>
              <a:cxnLst/>
              <a:rect l="l" t="t" r="r" b="b"/>
              <a:pathLst>
                <a:path w="15875" h="15875">
                  <a:moveTo>
                    <a:pt x="12115" y="0"/>
                  </a:moveTo>
                  <a:lnTo>
                    <a:pt x="3505" y="0"/>
                  </a:lnTo>
                  <a:lnTo>
                    <a:pt x="0" y="3492"/>
                  </a:lnTo>
                  <a:lnTo>
                    <a:pt x="0" y="12103"/>
                  </a:lnTo>
                  <a:lnTo>
                    <a:pt x="3505" y="15608"/>
                  </a:lnTo>
                  <a:lnTo>
                    <a:pt x="12115" y="15608"/>
                  </a:lnTo>
                  <a:lnTo>
                    <a:pt x="15621" y="12103"/>
                  </a:lnTo>
                  <a:lnTo>
                    <a:pt x="15621" y="3492"/>
                  </a:lnTo>
                  <a:lnTo>
                    <a:pt x="1211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43" name="object 42"/>
            <p:cNvSpPr/>
            <p:nvPr/>
          </p:nvSpPr>
          <p:spPr>
            <a:xfrm>
              <a:off x="-1048580" y="3899488"/>
              <a:ext cx="19569" cy="20718"/>
            </a:xfrm>
            <a:custGeom>
              <a:avLst/>
              <a:gdLst/>
              <a:ahLst/>
              <a:cxnLst/>
              <a:rect l="l" t="t" r="r" b="b"/>
              <a:pathLst>
                <a:path w="22860" h="22860">
                  <a:moveTo>
                    <a:pt x="17589" y="0"/>
                  </a:moveTo>
                  <a:lnTo>
                    <a:pt x="5092" y="0"/>
                  </a:lnTo>
                  <a:lnTo>
                    <a:pt x="0" y="5092"/>
                  </a:lnTo>
                  <a:lnTo>
                    <a:pt x="0" y="17589"/>
                  </a:lnTo>
                  <a:lnTo>
                    <a:pt x="5092" y="22682"/>
                  </a:lnTo>
                  <a:lnTo>
                    <a:pt x="17589" y="22682"/>
                  </a:lnTo>
                  <a:lnTo>
                    <a:pt x="22682" y="17589"/>
                  </a:lnTo>
                  <a:lnTo>
                    <a:pt x="22682" y="5092"/>
                  </a:lnTo>
                  <a:lnTo>
                    <a:pt x="17589"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44" name="object 43"/>
            <p:cNvSpPr/>
            <p:nvPr/>
          </p:nvSpPr>
          <p:spPr>
            <a:xfrm>
              <a:off x="-1100635" y="4073613"/>
              <a:ext cx="30441" cy="32229"/>
            </a:xfrm>
            <a:custGeom>
              <a:avLst/>
              <a:gdLst/>
              <a:ahLst/>
              <a:cxnLst/>
              <a:rect l="l" t="t" r="r" b="b"/>
              <a:pathLst>
                <a:path w="35560" h="35560">
                  <a:moveTo>
                    <a:pt x="27292" y="0"/>
                  </a:moveTo>
                  <a:lnTo>
                    <a:pt x="7886" y="0"/>
                  </a:lnTo>
                  <a:lnTo>
                    <a:pt x="0" y="7899"/>
                  </a:lnTo>
                  <a:lnTo>
                    <a:pt x="0" y="27292"/>
                  </a:lnTo>
                  <a:lnTo>
                    <a:pt x="7886" y="35191"/>
                  </a:lnTo>
                  <a:lnTo>
                    <a:pt x="27292" y="35191"/>
                  </a:lnTo>
                  <a:lnTo>
                    <a:pt x="35178" y="27292"/>
                  </a:lnTo>
                  <a:lnTo>
                    <a:pt x="35178" y="7899"/>
                  </a:lnTo>
                  <a:lnTo>
                    <a:pt x="2729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45" name="object 44"/>
            <p:cNvSpPr/>
            <p:nvPr/>
          </p:nvSpPr>
          <p:spPr>
            <a:xfrm>
              <a:off x="-1170934" y="3805590"/>
              <a:ext cx="258204" cy="369480"/>
            </a:xfrm>
            <a:custGeom>
              <a:avLst/>
              <a:gdLst/>
              <a:ahLst/>
              <a:cxnLst/>
              <a:rect l="l" t="t" r="r" b="b"/>
              <a:pathLst>
                <a:path w="301625" h="407670">
                  <a:moveTo>
                    <a:pt x="72780" y="0"/>
                  </a:moveTo>
                  <a:lnTo>
                    <a:pt x="30062" y="6765"/>
                  </a:lnTo>
                  <a:lnTo>
                    <a:pt x="15100" y="62275"/>
                  </a:lnTo>
                  <a:lnTo>
                    <a:pt x="12484" y="106083"/>
                  </a:lnTo>
                  <a:lnTo>
                    <a:pt x="8662" y="177268"/>
                  </a:lnTo>
                  <a:lnTo>
                    <a:pt x="6123" y="227338"/>
                  </a:lnTo>
                  <a:lnTo>
                    <a:pt x="138" y="352294"/>
                  </a:lnTo>
                  <a:lnTo>
                    <a:pt x="0" y="370105"/>
                  </a:lnTo>
                  <a:lnTo>
                    <a:pt x="1334" y="383400"/>
                  </a:lnTo>
                  <a:lnTo>
                    <a:pt x="33919" y="406153"/>
                  </a:lnTo>
                  <a:lnTo>
                    <a:pt x="221241" y="407249"/>
                  </a:lnTo>
                  <a:lnTo>
                    <a:pt x="245601" y="404552"/>
                  </a:lnTo>
                  <a:lnTo>
                    <a:pt x="264452" y="397327"/>
                  </a:lnTo>
                  <a:lnTo>
                    <a:pt x="273783" y="390385"/>
                  </a:lnTo>
                  <a:lnTo>
                    <a:pt x="102993" y="390385"/>
                  </a:lnTo>
                  <a:lnTo>
                    <a:pt x="88511" y="388984"/>
                  </a:lnTo>
                  <a:lnTo>
                    <a:pt x="51711" y="370105"/>
                  </a:lnTo>
                  <a:lnTo>
                    <a:pt x="30467" y="334802"/>
                  </a:lnTo>
                  <a:lnTo>
                    <a:pt x="28085" y="320626"/>
                  </a:lnTo>
                  <a:lnTo>
                    <a:pt x="29218" y="305334"/>
                  </a:lnTo>
                  <a:lnTo>
                    <a:pt x="45421" y="267670"/>
                  </a:lnTo>
                  <a:lnTo>
                    <a:pt x="76355" y="245086"/>
                  </a:lnTo>
                  <a:lnTo>
                    <a:pt x="81314" y="219163"/>
                  </a:lnTo>
                  <a:lnTo>
                    <a:pt x="50214" y="186606"/>
                  </a:lnTo>
                  <a:lnTo>
                    <a:pt x="36435" y="150292"/>
                  </a:lnTo>
                  <a:lnTo>
                    <a:pt x="33300" y="122941"/>
                  </a:lnTo>
                  <a:lnTo>
                    <a:pt x="33308" y="118487"/>
                  </a:lnTo>
                  <a:lnTo>
                    <a:pt x="37708" y="75188"/>
                  </a:lnTo>
                  <a:lnTo>
                    <a:pt x="57752" y="35436"/>
                  </a:lnTo>
                  <a:lnTo>
                    <a:pt x="267954" y="20142"/>
                  </a:lnTo>
                  <a:lnTo>
                    <a:pt x="265400" y="16905"/>
                  </a:lnTo>
                  <a:lnTo>
                    <a:pt x="254118" y="8241"/>
                  </a:lnTo>
                  <a:lnTo>
                    <a:pt x="243507" y="3187"/>
                  </a:lnTo>
                  <a:lnTo>
                    <a:pt x="235069" y="776"/>
                  </a:lnTo>
                  <a:lnTo>
                    <a:pt x="230308" y="41"/>
                  </a:lnTo>
                  <a:lnTo>
                    <a:pt x="72780" y="0"/>
                  </a:lnTo>
                  <a:close/>
                </a:path>
                <a:path w="301625" h="407670">
                  <a:moveTo>
                    <a:pt x="267954" y="20142"/>
                  </a:moveTo>
                  <a:lnTo>
                    <a:pt x="215566" y="20142"/>
                  </a:lnTo>
                  <a:lnTo>
                    <a:pt x="222911" y="20996"/>
                  </a:lnTo>
                  <a:lnTo>
                    <a:pt x="236149" y="25907"/>
                  </a:lnTo>
                  <a:lnTo>
                    <a:pt x="260973" y="56266"/>
                  </a:lnTo>
                  <a:lnTo>
                    <a:pt x="273088" y="106083"/>
                  </a:lnTo>
                  <a:lnTo>
                    <a:pt x="272649" y="122941"/>
                  </a:lnTo>
                  <a:lnTo>
                    <a:pt x="265191" y="165539"/>
                  </a:lnTo>
                  <a:lnTo>
                    <a:pt x="241451" y="205847"/>
                  </a:lnTo>
                  <a:lnTo>
                    <a:pt x="224519" y="219595"/>
                  </a:lnTo>
                  <a:lnTo>
                    <a:pt x="224519" y="242620"/>
                  </a:lnTo>
                  <a:lnTo>
                    <a:pt x="259234" y="262832"/>
                  </a:lnTo>
                  <a:lnTo>
                    <a:pt x="278646" y="298053"/>
                  </a:lnTo>
                  <a:lnTo>
                    <a:pt x="280569" y="311984"/>
                  </a:lnTo>
                  <a:lnTo>
                    <a:pt x="279251" y="327182"/>
                  </a:lnTo>
                  <a:lnTo>
                    <a:pt x="261181" y="365171"/>
                  </a:lnTo>
                  <a:lnTo>
                    <a:pt x="227176" y="387192"/>
                  </a:lnTo>
                  <a:lnTo>
                    <a:pt x="205546" y="390385"/>
                  </a:lnTo>
                  <a:lnTo>
                    <a:pt x="273783" y="390385"/>
                  </a:lnTo>
                  <a:lnTo>
                    <a:pt x="298824" y="349293"/>
                  </a:lnTo>
                  <a:lnTo>
                    <a:pt x="301315" y="332086"/>
                  </a:lnTo>
                  <a:lnTo>
                    <a:pt x="301248" y="327182"/>
                  </a:lnTo>
                  <a:lnTo>
                    <a:pt x="295581" y="205847"/>
                  </a:lnTo>
                  <a:lnTo>
                    <a:pt x="293495" y="163307"/>
                  </a:lnTo>
                  <a:lnTo>
                    <a:pt x="291026" y="118487"/>
                  </a:lnTo>
                  <a:lnTo>
                    <a:pt x="288235" y="74218"/>
                  </a:lnTo>
                  <a:lnTo>
                    <a:pt x="275848" y="30145"/>
                  </a:lnTo>
                  <a:lnTo>
                    <a:pt x="267954" y="20142"/>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46" name="object 45"/>
            <p:cNvSpPr/>
            <p:nvPr/>
          </p:nvSpPr>
          <p:spPr>
            <a:xfrm>
              <a:off x="-1008298" y="4073613"/>
              <a:ext cx="30441" cy="32229"/>
            </a:xfrm>
            <a:custGeom>
              <a:avLst/>
              <a:gdLst/>
              <a:ahLst/>
              <a:cxnLst/>
              <a:rect l="l" t="t" r="r" b="b"/>
              <a:pathLst>
                <a:path w="35560" h="35560">
                  <a:moveTo>
                    <a:pt x="27292" y="0"/>
                  </a:moveTo>
                  <a:lnTo>
                    <a:pt x="7886" y="0"/>
                  </a:lnTo>
                  <a:lnTo>
                    <a:pt x="0" y="7899"/>
                  </a:lnTo>
                  <a:lnTo>
                    <a:pt x="0" y="27292"/>
                  </a:lnTo>
                  <a:lnTo>
                    <a:pt x="7886" y="35191"/>
                  </a:lnTo>
                  <a:lnTo>
                    <a:pt x="27292" y="35191"/>
                  </a:lnTo>
                  <a:lnTo>
                    <a:pt x="35178" y="27292"/>
                  </a:lnTo>
                  <a:lnTo>
                    <a:pt x="35178" y="7899"/>
                  </a:lnTo>
                  <a:lnTo>
                    <a:pt x="2729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47" name="object 46"/>
            <p:cNvSpPr/>
            <p:nvPr/>
          </p:nvSpPr>
          <p:spPr>
            <a:xfrm>
              <a:off x="-1133563" y="4036772"/>
              <a:ext cx="189712" cy="109348"/>
            </a:xfrm>
            <a:custGeom>
              <a:avLst/>
              <a:gdLst/>
              <a:ahLst/>
              <a:cxnLst/>
              <a:rect l="l" t="t" r="r" b="b"/>
              <a:pathLst>
                <a:path w="221614" h="120650">
                  <a:moveTo>
                    <a:pt x="161891" y="0"/>
                  </a:moveTo>
                  <a:lnTo>
                    <a:pt x="59339" y="0"/>
                  </a:lnTo>
                  <a:lnTo>
                    <a:pt x="44967" y="1733"/>
                  </a:lnTo>
                  <a:lnTo>
                    <a:pt x="10949" y="24420"/>
                  </a:lnTo>
                  <a:lnTo>
                    <a:pt x="0" y="49970"/>
                  </a:lnTo>
                  <a:lnTo>
                    <a:pt x="1140" y="66781"/>
                  </a:lnTo>
                  <a:lnTo>
                    <a:pt x="19892" y="104636"/>
                  </a:lnTo>
                  <a:lnTo>
                    <a:pt x="54733" y="120258"/>
                  </a:lnTo>
                  <a:lnTo>
                    <a:pt x="161891" y="120434"/>
                  </a:lnTo>
                  <a:lnTo>
                    <a:pt x="176262" y="118700"/>
                  </a:lnTo>
                  <a:lnTo>
                    <a:pt x="189393" y="113777"/>
                  </a:lnTo>
                  <a:lnTo>
                    <a:pt x="200870" y="106077"/>
                  </a:lnTo>
                  <a:lnTo>
                    <a:pt x="206766" y="99771"/>
                  </a:lnTo>
                  <a:lnTo>
                    <a:pt x="56050" y="99771"/>
                  </a:lnTo>
                  <a:lnTo>
                    <a:pt x="41944" y="97302"/>
                  </a:lnTo>
                  <a:lnTo>
                    <a:pt x="29904" y="90476"/>
                  </a:lnTo>
                  <a:lnTo>
                    <a:pt x="20804" y="80165"/>
                  </a:lnTo>
                  <a:lnTo>
                    <a:pt x="15519" y="67249"/>
                  </a:lnTo>
                  <a:lnTo>
                    <a:pt x="17017" y="50344"/>
                  </a:lnTo>
                  <a:lnTo>
                    <a:pt x="22218" y="36624"/>
                  </a:lnTo>
                  <a:lnTo>
                    <a:pt x="30462" y="26309"/>
                  </a:lnTo>
                  <a:lnTo>
                    <a:pt x="41092" y="19627"/>
                  </a:lnTo>
                  <a:lnTo>
                    <a:pt x="53454" y="16806"/>
                  </a:lnTo>
                  <a:lnTo>
                    <a:pt x="202164" y="16806"/>
                  </a:lnTo>
                  <a:lnTo>
                    <a:pt x="201338" y="15797"/>
                  </a:lnTo>
                  <a:lnTo>
                    <a:pt x="191074" y="7906"/>
                  </a:lnTo>
                  <a:lnTo>
                    <a:pt x="179351" y="2645"/>
                  </a:lnTo>
                  <a:lnTo>
                    <a:pt x="166498" y="175"/>
                  </a:lnTo>
                  <a:lnTo>
                    <a:pt x="161891" y="0"/>
                  </a:lnTo>
                  <a:close/>
                </a:path>
                <a:path w="221614" h="120650">
                  <a:moveTo>
                    <a:pt x="202164" y="16806"/>
                  </a:moveTo>
                  <a:lnTo>
                    <a:pt x="53454" y="16806"/>
                  </a:lnTo>
                  <a:lnTo>
                    <a:pt x="68461" y="19084"/>
                  </a:lnTo>
                  <a:lnTo>
                    <a:pt x="81012" y="25487"/>
                  </a:lnTo>
                  <a:lnTo>
                    <a:pt x="90460" y="35222"/>
                  </a:lnTo>
                  <a:lnTo>
                    <a:pt x="96157" y="47494"/>
                  </a:lnTo>
                  <a:lnTo>
                    <a:pt x="94942" y="64830"/>
                  </a:lnTo>
                  <a:lnTo>
                    <a:pt x="72121" y="96358"/>
                  </a:lnTo>
                  <a:lnTo>
                    <a:pt x="56050" y="99771"/>
                  </a:lnTo>
                  <a:lnTo>
                    <a:pt x="163923" y="99771"/>
                  </a:lnTo>
                  <a:lnTo>
                    <a:pt x="149811" y="97302"/>
                  </a:lnTo>
                  <a:lnTo>
                    <a:pt x="137768" y="90476"/>
                  </a:lnTo>
                  <a:lnTo>
                    <a:pt x="128667" y="80165"/>
                  </a:lnTo>
                  <a:lnTo>
                    <a:pt x="123378" y="67249"/>
                  </a:lnTo>
                  <a:lnTo>
                    <a:pt x="124881" y="50344"/>
                  </a:lnTo>
                  <a:lnTo>
                    <a:pt x="130083" y="36624"/>
                  </a:lnTo>
                  <a:lnTo>
                    <a:pt x="138329" y="26309"/>
                  </a:lnTo>
                  <a:lnTo>
                    <a:pt x="148969" y="19627"/>
                  </a:lnTo>
                  <a:lnTo>
                    <a:pt x="161311" y="16807"/>
                  </a:lnTo>
                  <a:lnTo>
                    <a:pt x="202165" y="16807"/>
                  </a:lnTo>
                  <a:close/>
                </a:path>
                <a:path w="221614" h="120650">
                  <a:moveTo>
                    <a:pt x="202165" y="16807"/>
                  </a:moveTo>
                  <a:lnTo>
                    <a:pt x="161311" y="16807"/>
                  </a:lnTo>
                  <a:lnTo>
                    <a:pt x="176323" y="19084"/>
                  </a:lnTo>
                  <a:lnTo>
                    <a:pt x="188877" y="25487"/>
                  </a:lnTo>
                  <a:lnTo>
                    <a:pt x="198324" y="35222"/>
                  </a:lnTo>
                  <a:lnTo>
                    <a:pt x="204018" y="47494"/>
                  </a:lnTo>
                  <a:lnTo>
                    <a:pt x="202804" y="64830"/>
                  </a:lnTo>
                  <a:lnTo>
                    <a:pt x="179995" y="96358"/>
                  </a:lnTo>
                  <a:lnTo>
                    <a:pt x="163923" y="99771"/>
                  </a:lnTo>
                  <a:lnTo>
                    <a:pt x="206766" y="99771"/>
                  </a:lnTo>
                  <a:lnTo>
                    <a:pt x="210278" y="96015"/>
                  </a:lnTo>
                  <a:lnTo>
                    <a:pt x="217202" y="84005"/>
                  </a:lnTo>
                  <a:lnTo>
                    <a:pt x="221229" y="70463"/>
                  </a:lnTo>
                  <a:lnTo>
                    <a:pt x="220089" y="53652"/>
                  </a:lnTo>
                  <a:lnTo>
                    <a:pt x="216175" y="38830"/>
                  </a:lnTo>
                  <a:lnTo>
                    <a:pt x="209815" y="26159"/>
                  </a:lnTo>
                  <a:lnTo>
                    <a:pt x="202165" y="16807"/>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dirty="0"/>
            </a:p>
          </p:txBody>
        </p:sp>
        <p:sp>
          <p:nvSpPr>
            <p:cNvPr id="48" name="object 47"/>
            <p:cNvSpPr/>
            <p:nvPr/>
          </p:nvSpPr>
          <p:spPr>
            <a:xfrm>
              <a:off x="-1120777" y="4187317"/>
              <a:ext cx="163076" cy="84025"/>
            </a:xfrm>
            <a:custGeom>
              <a:avLst/>
              <a:gdLst/>
              <a:ahLst/>
              <a:cxnLst/>
              <a:rect l="l" t="t" r="r" b="b"/>
              <a:pathLst>
                <a:path w="190500" h="92710">
                  <a:moveTo>
                    <a:pt x="159207" y="0"/>
                  </a:moveTo>
                  <a:lnTo>
                    <a:pt x="24621" y="619"/>
                  </a:lnTo>
                  <a:lnTo>
                    <a:pt x="12015" y="6414"/>
                  </a:lnTo>
                  <a:lnTo>
                    <a:pt x="3271" y="16996"/>
                  </a:lnTo>
                  <a:lnTo>
                    <a:pt x="0" y="30759"/>
                  </a:lnTo>
                  <a:lnTo>
                    <a:pt x="619" y="67859"/>
                  </a:lnTo>
                  <a:lnTo>
                    <a:pt x="6414" y="80466"/>
                  </a:lnTo>
                  <a:lnTo>
                    <a:pt x="16996" y="89209"/>
                  </a:lnTo>
                  <a:lnTo>
                    <a:pt x="30759" y="92481"/>
                  </a:lnTo>
                  <a:lnTo>
                    <a:pt x="159207" y="92481"/>
                  </a:lnTo>
                  <a:lnTo>
                    <a:pt x="165344" y="91861"/>
                  </a:lnTo>
                  <a:lnTo>
                    <a:pt x="177951" y="86067"/>
                  </a:lnTo>
                  <a:lnTo>
                    <a:pt x="186694" y="75484"/>
                  </a:lnTo>
                  <a:lnTo>
                    <a:pt x="189966" y="61721"/>
                  </a:lnTo>
                  <a:lnTo>
                    <a:pt x="189347" y="24621"/>
                  </a:lnTo>
                  <a:lnTo>
                    <a:pt x="183552" y="12015"/>
                  </a:lnTo>
                  <a:lnTo>
                    <a:pt x="172969" y="3271"/>
                  </a:lnTo>
                  <a:lnTo>
                    <a:pt x="15920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dirty="0"/>
            </a:p>
          </p:txBody>
        </p:sp>
        <p:sp>
          <p:nvSpPr>
            <p:cNvPr id="49" name="object 48"/>
            <p:cNvSpPr/>
            <p:nvPr/>
          </p:nvSpPr>
          <p:spPr>
            <a:xfrm>
              <a:off x="-1082022" y="4303481"/>
              <a:ext cx="85887" cy="0"/>
            </a:xfrm>
            <a:custGeom>
              <a:avLst/>
              <a:gdLst/>
              <a:ahLst/>
              <a:cxnLst/>
              <a:rect l="l" t="t" r="r" b="b"/>
              <a:pathLst>
                <a:path w="100329">
                  <a:moveTo>
                    <a:pt x="0" y="0"/>
                  </a:moveTo>
                  <a:lnTo>
                    <a:pt x="99847" y="0"/>
                  </a:lnTo>
                </a:path>
              </a:pathLst>
            </a:custGeom>
            <a:grpFill/>
            <a:ln w="50317">
              <a:solidFill>
                <a:srgbClr val="FFC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0" name="object 49"/>
            <p:cNvSpPr/>
            <p:nvPr/>
          </p:nvSpPr>
          <p:spPr>
            <a:xfrm>
              <a:off x="-750395" y="3862279"/>
              <a:ext cx="13590" cy="14388"/>
            </a:xfrm>
            <a:custGeom>
              <a:avLst/>
              <a:gdLst/>
              <a:ahLst/>
              <a:cxnLst/>
              <a:rect l="l" t="t" r="r" b="b"/>
              <a:pathLst>
                <a:path w="15875" h="15875">
                  <a:moveTo>
                    <a:pt x="12065" y="0"/>
                  </a:moveTo>
                  <a:lnTo>
                    <a:pt x="3479" y="0"/>
                  </a:lnTo>
                  <a:lnTo>
                    <a:pt x="0" y="3492"/>
                  </a:lnTo>
                  <a:lnTo>
                    <a:pt x="0" y="12065"/>
                  </a:lnTo>
                  <a:lnTo>
                    <a:pt x="3479" y="15557"/>
                  </a:lnTo>
                  <a:lnTo>
                    <a:pt x="12065" y="15557"/>
                  </a:lnTo>
                  <a:lnTo>
                    <a:pt x="15544" y="12065"/>
                  </a:lnTo>
                  <a:lnTo>
                    <a:pt x="15544" y="3492"/>
                  </a:lnTo>
                  <a:lnTo>
                    <a:pt x="1206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1" name="object 50"/>
            <p:cNvSpPr/>
            <p:nvPr/>
          </p:nvSpPr>
          <p:spPr>
            <a:xfrm>
              <a:off x="-725467" y="3899327"/>
              <a:ext cx="19569" cy="20718"/>
            </a:xfrm>
            <a:custGeom>
              <a:avLst/>
              <a:gdLst/>
              <a:ahLst/>
              <a:cxnLst/>
              <a:rect l="l" t="t" r="r" b="b"/>
              <a:pathLst>
                <a:path w="22860" h="22860">
                  <a:moveTo>
                    <a:pt x="17691" y="0"/>
                  </a:moveTo>
                  <a:lnTo>
                    <a:pt x="5118" y="0"/>
                  </a:lnTo>
                  <a:lnTo>
                    <a:pt x="0" y="5118"/>
                  </a:lnTo>
                  <a:lnTo>
                    <a:pt x="0" y="17691"/>
                  </a:lnTo>
                  <a:lnTo>
                    <a:pt x="5118" y="22809"/>
                  </a:lnTo>
                  <a:lnTo>
                    <a:pt x="17691" y="22809"/>
                  </a:lnTo>
                  <a:lnTo>
                    <a:pt x="22809" y="17691"/>
                  </a:lnTo>
                  <a:lnTo>
                    <a:pt x="22809" y="5118"/>
                  </a:lnTo>
                  <a:lnTo>
                    <a:pt x="17691"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2" name="object 51"/>
            <p:cNvSpPr/>
            <p:nvPr/>
          </p:nvSpPr>
          <p:spPr>
            <a:xfrm>
              <a:off x="-779656" y="3903179"/>
              <a:ext cx="15764" cy="16690"/>
            </a:xfrm>
            <a:custGeom>
              <a:avLst/>
              <a:gdLst/>
              <a:ahLst/>
              <a:cxnLst/>
              <a:rect l="l" t="t" r="r" b="b"/>
              <a:pathLst>
                <a:path w="18414" h="18414">
                  <a:moveTo>
                    <a:pt x="14274" y="0"/>
                  </a:moveTo>
                  <a:lnTo>
                    <a:pt x="4127" y="0"/>
                  </a:lnTo>
                  <a:lnTo>
                    <a:pt x="0" y="4127"/>
                  </a:lnTo>
                  <a:lnTo>
                    <a:pt x="0" y="14262"/>
                  </a:lnTo>
                  <a:lnTo>
                    <a:pt x="4127" y="18389"/>
                  </a:lnTo>
                  <a:lnTo>
                    <a:pt x="14274" y="18389"/>
                  </a:lnTo>
                  <a:lnTo>
                    <a:pt x="18402" y="14262"/>
                  </a:lnTo>
                  <a:lnTo>
                    <a:pt x="18402" y="4127"/>
                  </a:lnTo>
                  <a:lnTo>
                    <a:pt x="14274"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3" name="object 52"/>
            <p:cNvSpPr/>
            <p:nvPr/>
          </p:nvSpPr>
          <p:spPr>
            <a:xfrm>
              <a:off x="-695539" y="3952978"/>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4" name="object 53"/>
            <p:cNvSpPr/>
            <p:nvPr/>
          </p:nvSpPr>
          <p:spPr>
            <a:xfrm>
              <a:off x="-751302" y="3952978"/>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5" name="object 54"/>
            <p:cNvSpPr/>
            <p:nvPr/>
          </p:nvSpPr>
          <p:spPr>
            <a:xfrm>
              <a:off x="-667612" y="3903171"/>
              <a:ext cx="15764" cy="16690"/>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6" name="object 55"/>
            <p:cNvSpPr/>
            <p:nvPr/>
          </p:nvSpPr>
          <p:spPr>
            <a:xfrm>
              <a:off x="-694321" y="3862279"/>
              <a:ext cx="13590" cy="14388"/>
            </a:xfrm>
            <a:custGeom>
              <a:avLst/>
              <a:gdLst/>
              <a:ahLst/>
              <a:cxnLst/>
              <a:rect l="l" t="t" r="r" b="b"/>
              <a:pathLst>
                <a:path w="15875" h="15875">
                  <a:moveTo>
                    <a:pt x="12065" y="0"/>
                  </a:moveTo>
                  <a:lnTo>
                    <a:pt x="3479" y="0"/>
                  </a:lnTo>
                  <a:lnTo>
                    <a:pt x="0" y="3492"/>
                  </a:lnTo>
                  <a:lnTo>
                    <a:pt x="0" y="12065"/>
                  </a:lnTo>
                  <a:lnTo>
                    <a:pt x="3479" y="15557"/>
                  </a:lnTo>
                  <a:lnTo>
                    <a:pt x="12065" y="15557"/>
                  </a:lnTo>
                  <a:lnTo>
                    <a:pt x="15544" y="12065"/>
                  </a:lnTo>
                  <a:lnTo>
                    <a:pt x="15544" y="3492"/>
                  </a:lnTo>
                  <a:lnTo>
                    <a:pt x="12065"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7" name="object 56"/>
            <p:cNvSpPr/>
            <p:nvPr/>
          </p:nvSpPr>
          <p:spPr>
            <a:xfrm>
              <a:off x="-775746" y="4078642"/>
              <a:ext cx="26636" cy="28200"/>
            </a:xfrm>
            <a:custGeom>
              <a:avLst/>
              <a:gdLst/>
              <a:ahLst/>
              <a:cxnLst/>
              <a:rect l="l" t="t" r="r" b="b"/>
              <a:pathLst>
                <a:path w="31114" h="31114">
                  <a:moveTo>
                    <a:pt x="23787" y="0"/>
                  </a:moveTo>
                  <a:lnTo>
                    <a:pt x="6870" y="0"/>
                  </a:lnTo>
                  <a:lnTo>
                    <a:pt x="0" y="6883"/>
                  </a:lnTo>
                  <a:lnTo>
                    <a:pt x="0" y="23787"/>
                  </a:lnTo>
                  <a:lnTo>
                    <a:pt x="6870" y="30657"/>
                  </a:lnTo>
                  <a:lnTo>
                    <a:pt x="23787" y="30657"/>
                  </a:lnTo>
                  <a:lnTo>
                    <a:pt x="30657" y="23787"/>
                  </a:lnTo>
                  <a:lnTo>
                    <a:pt x="30657" y="6883"/>
                  </a:lnTo>
                  <a:lnTo>
                    <a:pt x="2378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8" name="object 57"/>
            <p:cNvSpPr/>
            <p:nvPr/>
          </p:nvSpPr>
          <p:spPr>
            <a:xfrm>
              <a:off x="-844621" y="3805590"/>
              <a:ext cx="257117" cy="369480"/>
            </a:xfrm>
            <a:custGeom>
              <a:avLst/>
              <a:gdLst/>
              <a:ahLst/>
              <a:cxnLst/>
              <a:rect l="l" t="t" r="r" b="b"/>
              <a:pathLst>
                <a:path w="300354" h="407670">
                  <a:moveTo>
                    <a:pt x="71483" y="0"/>
                  </a:moveTo>
                  <a:lnTo>
                    <a:pt x="28766" y="6765"/>
                  </a:lnTo>
                  <a:lnTo>
                    <a:pt x="13803" y="62275"/>
                  </a:lnTo>
                  <a:lnTo>
                    <a:pt x="11210" y="105686"/>
                  </a:lnTo>
                  <a:lnTo>
                    <a:pt x="9086" y="144514"/>
                  </a:lnTo>
                  <a:lnTo>
                    <a:pt x="4826" y="227338"/>
                  </a:lnTo>
                  <a:lnTo>
                    <a:pt x="0" y="327239"/>
                  </a:lnTo>
                  <a:lnTo>
                    <a:pt x="27" y="353943"/>
                  </a:lnTo>
                  <a:lnTo>
                    <a:pt x="7462" y="394749"/>
                  </a:lnTo>
                  <a:lnTo>
                    <a:pt x="60532" y="407196"/>
                  </a:lnTo>
                  <a:lnTo>
                    <a:pt x="219934" y="407250"/>
                  </a:lnTo>
                  <a:lnTo>
                    <a:pt x="244257" y="404761"/>
                  </a:lnTo>
                  <a:lnTo>
                    <a:pt x="263097" y="398061"/>
                  </a:lnTo>
                  <a:lnTo>
                    <a:pt x="267531" y="394982"/>
                  </a:lnTo>
                  <a:lnTo>
                    <a:pt x="96883" y="394982"/>
                  </a:lnTo>
                  <a:lnTo>
                    <a:pt x="82386" y="393638"/>
                  </a:lnTo>
                  <a:lnTo>
                    <a:pt x="45146" y="375439"/>
                  </a:lnTo>
                  <a:lnTo>
                    <a:pt x="22423" y="341119"/>
                  </a:lnTo>
                  <a:lnTo>
                    <a:pt x="19217" y="327239"/>
                  </a:lnTo>
                  <a:lnTo>
                    <a:pt x="19988" y="310954"/>
                  </a:lnTo>
                  <a:lnTo>
                    <a:pt x="33576" y="271709"/>
                  </a:lnTo>
                  <a:lnTo>
                    <a:pt x="60509" y="247216"/>
                  </a:lnTo>
                  <a:lnTo>
                    <a:pt x="67546" y="218643"/>
                  </a:lnTo>
                  <a:lnTo>
                    <a:pt x="68506" y="218643"/>
                  </a:lnTo>
                  <a:lnTo>
                    <a:pt x="66158" y="216928"/>
                  </a:lnTo>
                  <a:lnTo>
                    <a:pt x="65032" y="216039"/>
                  </a:lnTo>
                  <a:lnTo>
                    <a:pt x="37418" y="183896"/>
                  </a:lnTo>
                  <a:lnTo>
                    <a:pt x="23308" y="144202"/>
                  </a:lnTo>
                  <a:lnTo>
                    <a:pt x="21240" y="127641"/>
                  </a:lnTo>
                  <a:lnTo>
                    <a:pt x="21370" y="112990"/>
                  </a:lnTo>
                  <a:lnTo>
                    <a:pt x="26861" y="72418"/>
                  </a:lnTo>
                  <a:lnTo>
                    <a:pt x="52348" y="30777"/>
                  </a:lnTo>
                  <a:lnTo>
                    <a:pt x="91045" y="15586"/>
                  </a:lnTo>
                  <a:lnTo>
                    <a:pt x="262315" y="15532"/>
                  </a:lnTo>
                  <a:lnTo>
                    <a:pt x="252822" y="8241"/>
                  </a:lnTo>
                  <a:lnTo>
                    <a:pt x="242211" y="3187"/>
                  </a:lnTo>
                  <a:lnTo>
                    <a:pt x="233773" y="776"/>
                  </a:lnTo>
                  <a:lnTo>
                    <a:pt x="229011" y="41"/>
                  </a:lnTo>
                  <a:lnTo>
                    <a:pt x="71483" y="0"/>
                  </a:lnTo>
                  <a:close/>
                </a:path>
                <a:path w="300354" h="407670">
                  <a:moveTo>
                    <a:pt x="262315" y="15532"/>
                  </a:moveTo>
                  <a:lnTo>
                    <a:pt x="207767" y="15532"/>
                  </a:lnTo>
                  <a:lnTo>
                    <a:pt x="214646" y="16065"/>
                  </a:lnTo>
                  <a:lnTo>
                    <a:pt x="227112" y="19035"/>
                  </a:lnTo>
                  <a:lnTo>
                    <a:pt x="262574" y="47950"/>
                  </a:lnTo>
                  <a:lnTo>
                    <a:pt x="277167" y="84736"/>
                  </a:lnTo>
                  <a:lnTo>
                    <a:pt x="279825" y="108700"/>
                  </a:lnTo>
                  <a:lnTo>
                    <a:pt x="279029" y="127641"/>
                  </a:lnTo>
                  <a:lnTo>
                    <a:pt x="268436" y="172556"/>
                  </a:lnTo>
                  <a:lnTo>
                    <a:pt x="243383" y="209354"/>
                  </a:lnTo>
                  <a:lnTo>
                    <a:pt x="232202" y="218643"/>
                  </a:lnTo>
                  <a:lnTo>
                    <a:pt x="232227" y="243865"/>
                  </a:lnTo>
                  <a:lnTo>
                    <a:pt x="264001" y="267369"/>
                  </a:lnTo>
                  <a:lnTo>
                    <a:pt x="280406" y="303803"/>
                  </a:lnTo>
                  <a:lnTo>
                    <a:pt x="279570" y="320749"/>
                  </a:lnTo>
                  <a:lnTo>
                    <a:pt x="264643" y="362305"/>
                  </a:lnTo>
                  <a:lnTo>
                    <a:pt x="235193" y="387853"/>
                  </a:lnTo>
                  <a:lnTo>
                    <a:pt x="203081" y="394982"/>
                  </a:lnTo>
                  <a:lnTo>
                    <a:pt x="267531" y="394982"/>
                  </a:lnTo>
                  <a:lnTo>
                    <a:pt x="293700" y="364213"/>
                  </a:lnTo>
                  <a:lnTo>
                    <a:pt x="300082" y="333927"/>
                  </a:lnTo>
                  <a:lnTo>
                    <a:pt x="300008" y="328398"/>
                  </a:lnTo>
                  <a:lnTo>
                    <a:pt x="294110" y="202251"/>
                  </a:lnTo>
                  <a:lnTo>
                    <a:pt x="291549" y="150668"/>
                  </a:lnTo>
                  <a:lnTo>
                    <a:pt x="286939" y="74218"/>
                  </a:lnTo>
                  <a:lnTo>
                    <a:pt x="274552" y="30145"/>
                  </a:lnTo>
                  <a:lnTo>
                    <a:pt x="264103" y="16905"/>
                  </a:lnTo>
                  <a:lnTo>
                    <a:pt x="262315" y="15532"/>
                  </a:lnTo>
                  <a:close/>
                </a:path>
                <a:path w="300354" h="407670">
                  <a:moveTo>
                    <a:pt x="68506" y="218643"/>
                  </a:moveTo>
                  <a:lnTo>
                    <a:pt x="67546" y="218643"/>
                  </a:lnTo>
                  <a:lnTo>
                    <a:pt x="68715" y="218795"/>
                  </a:lnTo>
                  <a:lnTo>
                    <a:pt x="68506" y="218643"/>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59" name="object 58"/>
            <p:cNvSpPr/>
            <p:nvPr/>
          </p:nvSpPr>
          <p:spPr>
            <a:xfrm>
              <a:off x="-813430" y="4036575"/>
              <a:ext cx="194604" cy="112225"/>
            </a:xfrm>
            <a:custGeom>
              <a:avLst/>
              <a:gdLst/>
              <a:ahLst/>
              <a:cxnLst/>
              <a:rect l="l" t="t" r="r" b="b"/>
              <a:pathLst>
                <a:path w="227329" h="123825">
                  <a:moveTo>
                    <a:pt x="166640" y="0"/>
                  </a:moveTo>
                  <a:lnTo>
                    <a:pt x="60443" y="0"/>
                  </a:lnTo>
                  <a:lnTo>
                    <a:pt x="46056" y="1691"/>
                  </a:lnTo>
                  <a:lnTo>
                    <a:pt x="11670" y="23918"/>
                  </a:lnTo>
                  <a:lnTo>
                    <a:pt x="0" y="49088"/>
                  </a:lnTo>
                  <a:lnTo>
                    <a:pt x="915" y="66348"/>
                  </a:lnTo>
                  <a:lnTo>
                    <a:pt x="18366" y="105374"/>
                  </a:lnTo>
                  <a:lnTo>
                    <a:pt x="166640" y="123494"/>
                  </a:lnTo>
                  <a:lnTo>
                    <a:pt x="181027" y="121802"/>
                  </a:lnTo>
                  <a:lnTo>
                    <a:pt x="194214" y="116989"/>
                  </a:lnTo>
                  <a:lnTo>
                    <a:pt x="205807" y="109449"/>
                  </a:lnTo>
                  <a:lnTo>
                    <a:pt x="215413" y="99576"/>
                  </a:lnTo>
                  <a:lnTo>
                    <a:pt x="215790" y="98958"/>
                  </a:lnTo>
                  <a:lnTo>
                    <a:pt x="59350" y="98958"/>
                  </a:lnTo>
                  <a:lnTo>
                    <a:pt x="45343" y="96224"/>
                  </a:lnTo>
                  <a:lnTo>
                    <a:pt x="33756" y="88743"/>
                  </a:lnTo>
                  <a:lnTo>
                    <a:pt x="25676" y="77600"/>
                  </a:lnTo>
                  <a:lnTo>
                    <a:pt x="22187" y="63877"/>
                  </a:lnTo>
                  <a:lnTo>
                    <a:pt x="24738" y="49074"/>
                  </a:lnTo>
                  <a:lnTo>
                    <a:pt x="31810" y="37061"/>
                  </a:lnTo>
                  <a:lnTo>
                    <a:pt x="42405" y="28666"/>
                  </a:lnTo>
                  <a:lnTo>
                    <a:pt x="55525" y="24719"/>
                  </a:lnTo>
                  <a:lnTo>
                    <a:pt x="213599" y="24719"/>
                  </a:lnTo>
                  <a:lnTo>
                    <a:pt x="208716" y="18119"/>
                  </a:lnTo>
                  <a:lnTo>
                    <a:pt x="198998" y="9746"/>
                  </a:lnTo>
                  <a:lnTo>
                    <a:pt x="187830" y="3883"/>
                  </a:lnTo>
                  <a:lnTo>
                    <a:pt x="175512" y="644"/>
                  </a:lnTo>
                  <a:lnTo>
                    <a:pt x="166640" y="0"/>
                  </a:lnTo>
                  <a:close/>
                </a:path>
                <a:path w="227329" h="123825">
                  <a:moveTo>
                    <a:pt x="161100" y="24719"/>
                  </a:moveTo>
                  <a:lnTo>
                    <a:pt x="55525" y="24719"/>
                  </a:lnTo>
                  <a:lnTo>
                    <a:pt x="70920" y="27079"/>
                  </a:lnTo>
                  <a:lnTo>
                    <a:pt x="83267" y="33803"/>
                  </a:lnTo>
                  <a:lnTo>
                    <a:pt x="91915" y="43952"/>
                  </a:lnTo>
                  <a:lnTo>
                    <a:pt x="96214" y="56579"/>
                  </a:lnTo>
                  <a:lnTo>
                    <a:pt x="94028" y="72424"/>
                  </a:lnTo>
                  <a:lnTo>
                    <a:pt x="87592" y="85024"/>
                  </a:lnTo>
                  <a:lnTo>
                    <a:pt x="77796" y="93868"/>
                  </a:lnTo>
                  <a:lnTo>
                    <a:pt x="65534" y="98436"/>
                  </a:lnTo>
                  <a:lnTo>
                    <a:pt x="59350" y="98958"/>
                  </a:lnTo>
                  <a:lnTo>
                    <a:pt x="164925" y="98958"/>
                  </a:lnTo>
                  <a:lnTo>
                    <a:pt x="150918" y="96224"/>
                  </a:lnTo>
                  <a:lnTo>
                    <a:pt x="139331" y="88743"/>
                  </a:lnTo>
                  <a:lnTo>
                    <a:pt x="131251" y="77600"/>
                  </a:lnTo>
                  <a:lnTo>
                    <a:pt x="127762" y="63877"/>
                  </a:lnTo>
                  <a:lnTo>
                    <a:pt x="130313" y="49074"/>
                  </a:lnTo>
                  <a:lnTo>
                    <a:pt x="137385" y="37061"/>
                  </a:lnTo>
                  <a:lnTo>
                    <a:pt x="147980" y="28666"/>
                  </a:lnTo>
                  <a:lnTo>
                    <a:pt x="161100" y="24719"/>
                  </a:lnTo>
                  <a:close/>
                </a:path>
                <a:path w="227329" h="123825">
                  <a:moveTo>
                    <a:pt x="213599" y="24719"/>
                  </a:moveTo>
                  <a:lnTo>
                    <a:pt x="161100" y="24719"/>
                  </a:lnTo>
                  <a:lnTo>
                    <a:pt x="176495" y="27079"/>
                  </a:lnTo>
                  <a:lnTo>
                    <a:pt x="188838" y="33803"/>
                  </a:lnTo>
                  <a:lnTo>
                    <a:pt x="197481" y="43952"/>
                  </a:lnTo>
                  <a:lnTo>
                    <a:pt x="201775" y="56579"/>
                  </a:lnTo>
                  <a:lnTo>
                    <a:pt x="199596" y="72424"/>
                  </a:lnTo>
                  <a:lnTo>
                    <a:pt x="193164" y="85024"/>
                  </a:lnTo>
                  <a:lnTo>
                    <a:pt x="183375" y="93868"/>
                  </a:lnTo>
                  <a:lnTo>
                    <a:pt x="171125" y="98436"/>
                  </a:lnTo>
                  <a:lnTo>
                    <a:pt x="164925" y="98958"/>
                  </a:lnTo>
                  <a:lnTo>
                    <a:pt x="215790" y="98958"/>
                  </a:lnTo>
                  <a:lnTo>
                    <a:pt x="222636" y="87763"/>
                  </a:lnTo>
                  <a:lnTo>
                    <a:pt x="227083" y="74406"/>
                  </a:lnTo>
                  <a:lnTo>
                    <a:pt x="226167" y="57145"/>
                  </a:lnTo>
                  <a:lnTo>
                    <a:pt x="222601" y="41934"/>
                  </a:lnTo>
                  <a:lnTo>
                    <a:pt x="216684" y="28887"/>
                  </a:lnTo>
                  <a:lnTo>
                    <a:pt x="213599" y="24719"/>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60" name="object 59"/>
            <p:cNvSpPr/>
            <p:nvPr/>
          </p:nvSpPr>
          <p:spPr>
            <a:xfrm>
              <a:off x="-806212" y="3841492"/>
              <a:ext cx="180471" cy="162870"/>
            </a:xfrm>
            <a:custGeom>
              <a:avLst/>
              <a:gdLst/>
              <a:ahLst/>
              <a:cxnLst/>
              <a:rect l="l" t="t" r="r" b="b"/>
              <a:pathLst>
                <a:path w="210820" h="179705">
                  <a:moveTo>
                    <a:pt x="162913" y="0"/>
                  </a:moveTo>
                  <a:lnTo>
                    <a:pt x="47864" y="12"/>
                  </a:lnTo>
                  <a:lnTo>
                    <a:pt x="8781" y="28289"/>
                  </a:lnTo>
                  <a:lnTo>
                    <a:pt x="0" y="74493"/>
                  </a:lnTo>
                  <a:lnTo>
                    <a:pt x="701" y="89598"/>
                  </a:lnTo>
                  <a:lnTo>
                    <a:pt x="11187" y="128200"/>
                  </a:lnTo>
                  <a:lnTo>
                    <a:pt x="49021" y="166600"/>
                  </a:lnTo>
                  <a:lnTo>
                    <a:pt x="88454" y="178693"/>
                  </a:lnTo>
                  <a:lnTo>
                    <a:pt x="108722" y="179552"/>
                  </a:lnTo>
                  <a:lnTo>
                    <a:pt x="116708" y="179254"/>
                  </a:lnTo>
                  <a:lnTo>
                    <a:pt x="153914" y="170440"/>
                  </a:lnTo>
                  <a:lnTo>
                    <a:pt x="173851" y="158114"/>
                  </a:lnTo>
                  <a:lnTo>
                    <a:pt x="73340" y="158114"/>
                  </a:lnTo>
                  <a:lnTo>
                    <a:pt x="59816" y="154297"/>
                  </a:lnTo>
                  <a:lnTo>
                    <a:pt x="50454" y="144344"/>
                  </a:lnTo>
                  <a:lnTo>
                    <a:pt x="50926" y="126352"/>
                  </a:lnTo>
                  <a:lnTo>
                    <a:pt x="56257" y="114281"/>
                  </a:lnTo>
                  <a:lnTo>
                    <a:pt x="65081" y="107770"/>
                  </a:lnTo>
                  <a:lnTo>
                    <a:pt x="130231" y="107766"/>
                  </a:lnTo>
                  <a:lnTo>
                    <a:pt x="206925" y="107766"/>
                  </a:lnTo>
                  <a:lnTo>
                    <a:pt x="208125" y="102580"/>
                  </a:lnTo>
                  <a:lnTo>
                    <a:pt x="45605" y="102580"/>
                  </a:lnTo>
                  <a:lnTo>
                    <a:pt x="29752" y="99890"/>
                  </a:lnTo>
                  <a:lnTo>
                    <a:pt x="19170" y="91874"/>
                  </a:lnTo>
                  <a:lnTo>
                    <a:pt x="14495" y="80233"/>
                  </a:lnTo>
                  <a:lnTo>
                    <a:pt x="14323" y="77254"/>
                  </a:lnTo>
                  <a:lnTo>
                    <a:pt x="18142" y="63734"/>
                  </a:lnTo>
                  <a:lnTo>
                    <a:pt x="28102" y="54374"/>
                  </a:lnTo>
                  <a:lnTo>
                    <a:pt x="88087" y="54374"/>
                  </a:lnTo>
                  <a:lnTo>
                    <a:pt x="95578" y="49517"/>
                  </a:lnTo>
                  <a:lnTo>
                    <a:pt x="95656" y="49309"/>
                  </a:lnTo>
                  <a:lnTo>
                    <a:pt x="75197" y="49309"/>
                  </a:lnTo>
                  <a:lnTo>
                    <a:pt x="61148" y="44891"/>
                  </a:lnTo>
                  <a:lnTo>
                    <a:pt x="54493" y="33710"/>
                  </a:lnTo>
                  <a:lnTo>
                    <a:pt x="58630" y="19273"/>
                  </a:lnTo>
                  <a:lnTo>
                    <a:pt x="69386" y="12350"/>
                  </a:lnTo>
                  <a:lnTo>
                    <a:pt x="72972" y="12001"/>
                  </a:lnTo>
                  <a:lnTo>
                    <a:pt x="188919" y="12001"/>
                  </a:lnTo>
                  <a:lnTo>
                    <a:pt x="187413" y="10251"/>
                  </a:lnTo>
                  <a:lnTo>
                    <a:pt x="178669" y="4222"/>
                  </a:lnTo>
                  <a:lnTo>
                    <a:pt x="170907" y="1191"/>
                  </a:lnTo>
                  <a:lnTo>
                    <a:pt x="165204" y="131"/>
                  </a:lnTo>
                  <a:lnTo>
                    <a:pt x="162913" y="0"/>
                  </a:lnTo>
                  <a:close/>
                </a:path>
                <a:path w="210820" h="179705">
                  <a:moveTo>
                    <a:pt x="130226" y="107770"/>
                  </a:moveTo>
                  <a:lnTo>
                    <a:pt x="65081" y="107770"/>
                  </a:lnTo>
                  <a:lnTo>
                    <a:pt x="81926" y="109550"/>
                  </a:lnTo>
                  <a:lnTo>
                    <a:pt x="93152" y="116412"/>
                  </a:lnTo>
                  <a:lnTo>
                    <a:pt x="98654" y="126826"/>
                  </a:lnTo>
                  <a:lnTo>
                    <a:pt x="95964" y="142684"/>
                  </a:lnTo>
                  <a:lnTo>
                    <a:pt x="87950" y="153269"/>
                  </a:lnTo>
                  <a:lnTo>
                    <a:pt x="76315" y="157943"/>
                  </a:lnTo>
                  <a:lnTo>
                    <a:pt x="73340" y="158114"/>
                  </a:lnTo>
                  <a:lnTo>
                    <a:pt x="138478" y="158114"/>
                  </a:lnTo>
                  <a:lnTo>
                    <a:pt x="124956" y="154297"/>
                  </a:lnTo>
                  <a:lnTo>
                    <a:pt x="115605" y="144344"/>
                  </a:lnTo>
                  <a:lnTo>
                    <a:pt x="116070" y="126352"/>
                  </a:lnTo>
                  <a:lnTo>
                    <a:pt x="121396" y="114281"/>
                  </a:lnTo>
                  <a:lnTo>
                    <a:pt x="130226" y="107770"/>
                  </a:lnTo>
                  <a:close/>
                </a:path>
                <a:path w="210820" h="179705">
                  <a:moveTo>
                    <a:pt x="206925" y="107766"/>
                  </a:moveTo>
                  <a:lnTo>
                    <a:pt x="130231" y="107766"/>
                  </a:lnTo>
                  <a:lnTo>
                    <a:pt x="147079" y="109550"/>
                  </a:lnTo>
                  <a:lnTo>
                    <a:pt x="158303" y="116412"/>
                  </a:lnTo>
                  <a:lnTo>
                    <a:pt x="163805" y="126826"/>
                  </a:lnTo>
                  <a:lnTo>
                    <a:pt x="161114" y="142684"/>
                  </a:lnTo>
                  <a:lnTo>
                    <a:pt x="153095" y="153269"/>
                  </a:lnTo>
                  <a:lnTo>
                    <a:pt x="141449" y="157943"/>
                  </a:lnTo>
                  <a:lnTo>
                    <a:pt x="138478" y="158114"/>
                  </a:lnTo>
                  <a:lnTo>
                    <a:pt x="173851" y="158114"/>
                  </a:lnTo>
                  <a:lnTo>
                    <a:pt x="201990" y="122070"/>
                  </a:lnTo>
                  <a:lnTo>
                    <a:pt x="206318" y="110391"/>
                  </a:lnTo>
                  <a:lnTo>
                    <a:pt x="206925" y="107766"/>
                  </a:lnTo>
                  <a:close/>
                </a:path>
                <a:path w="210820" h="179705">
                  <a:moveTo>
                    <a:pt x="88087" y="54374"/>
                  </a:moveTo>
                  <a:lnTo>
                    <a:pt x="28102" y="54374"/>
                  </a:lnTo>
                  <a:lnTo>
                    <a:pt x="46087" y="54847"/>
                  </a:lnTo>
                  <a:lnTo>
                    <a:pt x="58158" y="60177"/>
                  </a:lnTo>
                  <a:lnTo>
                    <a:pt x="64672" y="69012"/>
                  </a:lnTo>
                  <a:lnTo>
                    <a:pt x="62889" y="85854"/>
                  </a:lnTo>
                  <a:lnTo>
                    <a:pt x="56024" y="97078"/>
                  </a:lnTo>
                  <a:lnTo>
                    <a:pt x="45605" y="102580"/>
                  </a:lnTo>
                  <a:lnTo>
                    <a:pt x="208125" y="102580"/>
                  </a:lnTo>
                  <a:lnTo>
                    <a:pt x="208206" y="102228"/>
                  </a:lnTo>
                  <a:lnTo>
                    <a:pt x="111368" y="102228"/>
                  </a:lnTo>
                  <a:lnTo>
                    <a:pt x="95390" y="99690"/>
                  </a:lnTo>
                  <a:lnTo>
                    <a:pt x="84310" y="92049"/>
                  </a:lnTo>
                  <a:lnTo>
                    <a:pt x="78708" y="80809"/>
                  </a:lnTo>
                  <a:lnTo>
                    <a:pt x="80645" y="65516"/>
                  </a:lnTo>
                  <a:lnTo>
                    <a:pt x="87063" y="55037"/>
                  </a:lnTo>
                  <a:lnTo>
                    <a:pt x="88087" y="54374"/>
                  </a:lnTo>
                  <a:close/>
                </a:path>
                <a:path w="210820" h="179705">
                  <a:moveTo>
                    <a:pt x="121970" y="26835"/>
                  </a:moveTo>
                  <a:lnTo>
                    <a:pt x="107198" y="26835"/>
                  </a:lnTo>
                  <a:lnTo>
                    <a:pt x="114640" y="49047"/>
                  </a:lnTo>
                  <a:lnTo>
                    <a:pt x="116215" y="49695"/>
                  </a:lnTo>
                  <a:lnTo>
                    <a:pt x="127008" y="57629"/>
                  </a:lnTo>
                  <a:lnTo>
                    <a:pt x="132743" y="69513"/>
                  </a:lnTo>
                  <a:lnTo>
                    <a:pt x="130213" y="85515"/>
                  </a:lnTo>
                  <a:lnTo>
                    <a:pt x="122589" y="96609"/>
                  </a:lnTo>
                  <a:lnTo>
                    <a:pt x="111368" y="102228"/>
                  </a:lnTo>
                  <a:lnTo>
                    <a:pt x="208206" y="102228"/>
                  </a:lnTo>
                  <a:lnTo>
                    <a:pt x="208327" y="101708"/>
                  </a:lnTo>
                  <a:lnTo>
                    <a:pt x="179346" y="101708"/>
                  </a:lnTo>
                  <a:lnTo>
                    <a:pt x="162505" y="99924"/>
                  </a:lnTo>
                  <a:lnTo>
                    <a:pt x="151280" y="93060"/>
                  </a:lnTo>
                  <a:lnTo>
                    <a:pt x="145778" y="82640"/>
                  </a:lnTo>
                  <a:lnTo>
                    <a:pt x="148468" y="66788"/>
                  </a:lnTo>
                  <a:lnTo>
                    <a:pt x="156484" y="56205"/>
                  </a:lnTo>
                  <a:lnTo>
                    <a:pt x="168125" y="51530"/>
                  </a:lnTo>
                  <a:lnTo>
                    <a:pt x="171105" y="51358"/>
                  </a:lnTo>
                  <a:lnTo>
                    <a:pt x="207481" y="51358"/>
                  </a:lnTo>
                  <a:lnTo>
                    <a:pt x="206974" y="49309"/>
                  </a:lnTo>
                  <a:lnTo>
                    <a:pt x="140703" y="49309"/>
                  </a:lnTo>
                  <a:lnTo>
                    <a:pt x="126655" y="44891"/>
                  </a:lnTo>
                  <a:lnTo>
                    <a:pt x="119999" y="33710"/>
                  </a:lnTo>
                  <a:lnTo>
                    <a:pt x="121970" y="26835"/>
                  </a:lnTo>
                  <a:close/>
                </a:path>
                <a:path w="210820" h="179705">
                  <a:moveTo>
                    <a:pt x="207481" y="51358"/>
                  </a:moveTo>
                  <a:lnTo>
                    <a:pt x="171105" y="51358"/>
                  </a:lnTo>
                  <a:lnTo>
                    <a:pt x="184624" y="55177"/>
                  </a:lnTo>
                  <a:lnTo>
                    <a:pt x="193985" y="65137"/>
                  </a:lnTo>
                  <a:lnTo>
                    <a:pt x="193511" y="83122"/>
                  </a:lnTo>
                  <a:lnTo>
                    <a:pt x="188181" y="95193"/>
                  </a:lnTo>
                  <a:lnTo>
                    <a:pt x="179346" y="101708"/>
                  </a:lnTo>
                  <a:lnTo>
                    <a:pt x="208327" y="101708"/>
                  </a:lnTo>
                  <a:lnTo>
                    <a:pt x="209181" y="98014"/>
                  </a:lnTo>
                  <a:lnTo>
                    <a:pt x="210568" y="85854"/>
                  </a:lnTo>
                  <a:lnTo>
                    <a:pt x="210529" y="82640"/>
                  </a:lnTo>
                  <a:lnTo>
                    <a:pt x="208772" y="56589"/>
                  </a:lnTo>
                  <a:lnTo>
                    <a:pt x="207481" y="51358"/>
                  </a:lnTo>
                  <a:close/>
                </a:path>
                <a:path w="210820" h="179705">
                  <a:moveTo>
                    <a:pt x="138478" y="12001"/>
                  </a:moveTo>
                  <a:lnTo>
                    <a:pt x="72972" y="12001"/>
                  </a:lnTo>
                  <a:lnTo>
                    <a:pt x="85785" y="17083"/>
                  </a:lnTo>
                  <a:lnTo>
                    <a:pt x="91651" y="29474"/>
                  </a:lnTo>
                  <a:lnTo>
                    <a:pt x="86918" y="42994"/>
                  </a:lnTo>
                  <a:lnTo>
                    <a:pt x="75197" y="49309"/>
                  </a:lnTo>
                  <a:lnTo>
                    <a:pt x="95656" y="49309"/>
                  </a:lnTo>
                  <a:lnTo>
                    <a:pt x="104074" y="26835"/>
                  </a:lnTo>
                  <a:lnTo>
                    <a:pt x="121970" y="26835"/>
                  </a:lnTo>
                  <a:lnTo>
                    <a:pt x="124137" y="19273"/>
                  </a:lnTo>
                  <a:lnTo>
                    <a:pt x="134892" y="12350"/>
                  </a:lnTo>
                  <a:lnTo>
                    <a:pt x="138478" y="12001"/>
                  </a:lnTo>
                  <a:close/>
                </a:path>
                <a:path w="210820" h="179705">
                  <a:moveTo>
                    <a:pt x="188919" y="12001"/>
                  </a:moveTo>
                  <a:lnTo>
                    <a:pt x="138478" y="12001"/>
                  </a:lnTo>
                  <a:lnTo>
                    <a:pt x="151291" y="17083"/>
                  </a:lnTo>
                  <a:lnTo>
                    <a:pt x="157157" y="29474"/>
                  </a:lnTo>
                  <a:lnTo>
                    <a:pt x="152424" y="42994"/>
                  </a:lnTo>
                  <a:lnTo>
                    <a:pt x="140703" y="49309"/>
                  </a:lnTo>
                  <a:lnTo>
                    <a:pt x="206974" y="49309"/>
                  </a:lnTo>
                  <a:lnTo>
                    <a:pt x="203541" y="35408"/>
                  </a:lnTo>
                  <a:lnTo>
                    <a:pt x="196062" y="20304"/>
                  </a:lnTo>
                  <a:lnTo>
                    <a:pt x="188919" y="12001"/>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sp>
          <p:nvSpPr>
            <p:cNvPr id="61" name="object 60"/>
            <p:cNvSpPr/>
            <p:nvPr/>
          </p:nvSpPr>
          <p:spPr>
            <a:xfrm>
              <a:off x="-685373" y="4078642"/>
              <a:ext cx="26636" cy="28200"/>
            </a:xfrm>
            <a:custGeom>
              <a:avLst/>
              <a:gdLst/>
              <a:ahLst/>
              <a:cxnLst/>
              <a:rect l="l" t="t" r="r" b="b"/>
              <a:pathLst>
                <a:path w="31114" h="31114">
                  <a:moveTo>
                    <a:pt x="23787" y="0"/>
                  </a:moveTo>
                  <a:lnTo>
                    <a:pt x="6870" y="0"/>
                  </a:lnTo>
                  <a:lnTo>
                    <a:pt x="0" y="6883"/>
                  </a:lnTo>
                  <a:lnTo>
                    <a:pt x="0" y="23787"/>
                  </a:lnTo>
                  <a:lnTo>
                    <a:pt x="6870" y="30657"/>
                  </a:lnTo>
                  <a:lnTo>
                    <a:pt x="23787" y="30657"/>
                  </a:lnTo>
                  <a:lnTo>
                    <a:pt x="30657" y="23787"/>
                  </a:lnTo>
                  <a:lnTo>
                    <a:pt x="30657" y="6883"/>
                  </a:lnTo>
                  <a:lnTo>
                    <a:pt x="23787" y="0"/>
                  </a:lnTo>
                  <a:close/>
                </a:path>
              </a:pathLst>
            </a:custGeom>
            <a:gr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100"/>
            </a:p>
          </p:txBody>
        </p:sp>
      </p:grpSp>
      <p:pic>
        <p:nvPicPr>
          <p:cNvPr id="62" name="Picture 2" descr="Afbeeldingsresultaat voor multicontact electric bus"/>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7750" l="24642" r="98997">
                        <a14:foregroundMark x1="72493" y1="69500" x2="72493" y2="69500"/>
                        <a14:foregroundMark x1="69198" y1="62000" x2="69198" y2="62000"/>
                      </a14:backgroundRemoval>
                    </a14:imgEffect>
                  </a14:imgLayer>
                </a14:imgProps>
              </a:ext>
              <a:ext uri="{28A0092B-C50C-407E-A947-70E740481C1C}">
                <a14:useLocalDpi xmlns:a14="http://schemas.microsoft.com/office/drawing/2010/main" val="0"/>
              </a:ext>
            </a:extLst>
          </a:blip>
          <a:srcRect/>
          <a:stretch>
            <a:fillRect/>
          </a:stretch>
        </p:blipFill>
        <p:spPr bwMode="auto">
          <a:xfrm>
            <a:off x="1194786" y="4349178"/>
            <a:ext cx="1330547" cy="7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557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12192000" y="1672436"/>
            <a:ext cx="618502" cy="2802622"/>
            <a:chOff x="11053556" y="1211041"/>
            <a:chExt cx="618502" cy="2802622"/>
          </a:xfrm>
        </p:grpSpPr>
        <p:sp>
          <p:nvSpPr>
            <p:cNvPr id="6" name="object 6"/>
            <p:cNvSpPr/>
            <p:nvPr/>
          </p:nvSpPr>
          <p:spPr>
            <a:xfrm>
              <a:off x="11053556" y="2043524"/>
              <a:ext cx="537343" cy="295538"/>
            </a:xfrm>
            <a:prstGeom prst="rect">
              <a:avLst/>
            </a:prstGeom>
            <a:blipFill>
              <a:blip r:embed="rId3" cstate="print"/>
              <a:stretch>
                <a:fillRect/>
              </a:stretch>
            </a:blipFill>
          </p:spPr>
          <p:txBody>
            <a:bodyPr wrap="square" lIns="0" tIns="0" rIns="0" bIns="0" rtlCol="0"/>
            <a:lstStyle/>
            <a:p>
              <a:endParaRPr sz="1632"/>
            </a:p>
          </p:txBody>
        </p:sp>
        <p:sp>
          <p:nvSpPr>
            <p:cNvPr id="7" name="object 7"/>
            <p:cNvSpPr/>
            <p:nvPr/>
          </p:nvSpPr>
          <p:spPr>
            <a:xfrm>
              <a:off x="11078432" y="2871720"/>
              <a:ext cx="305706" cy="305706"/>
            </a:xfrm>
            <a:prstGeom prst="rect">
              <a:avLst/>
            </a:prstGeom>
            <a:blipFill>
              <a:blip r:embed="rId4" cstate="print"/>
              <a:stretch>
                <a:fillRect/>
              </a:stretch>
            </a:blipFill>
          </p:spPr>
          <p:txBody>
            <a:bodyPr wrap="square" lIns="0" tIns="0" rIns="0" bIns="0" rtlCol="0"/>
            <a:lstStyle/>
            <a:p>
              <a:endParaRPr sz="1632"/>
            </a:p>
          </p:txBody>
        </p:sp>
        <p:sp>
          <p:nvSpPr>
            <p:cNvPr id="8" name="object 8"/>
            <p:cNvSpPr/>
            <p:nvPr/>
          </p:nvSpPr>
          <p:spPr>
            <a:xfrm>
              <a:off x="11078538" y="1211041"/>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9" name="object 9"/>
            <p:cNvSpPr/>
            <p:nvPr/>
          </p:nvSpPr>
          <p:spPr>
            <a:xfrm>
              <a:off x="11116283" y="1309380"/>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10" name="object 10"/>
            <p:cNvSpPr/>
            <p:nvPr/>
          </p:nvSpPr>
          <p:spPr>
            <a:xfrm>
              <a:off x="11201983" y="1310542"/>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11" name="object 11"/>
            <p:cNvSpPr/>
            <p:nvPr/>
          </p:nvSpPr>
          <p:spPr>
            <a:xfrm>
              <a:off x="11281543" y="1334153"/>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12" name="object 12"/>
            <p:cNvSpPr/>
            <p:nvPr/>
          </p:nvSpPr>
          <p:spPr>
            <a:xfrm>
              <a:off x="11078538" y="162728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13" name="object 13"/>
            <p:cNvSpPr/>
            <p:nvPr/>
          </p:nvSpPr>
          <p:spPr>
            <a:xfrm>
              <a:off x="11145460" y="1648939"/>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14" name="object 14"/>
            <p:cNvSpPr/>
            <p:nvPr/>
          </p:nvSpPr>
          <p:spPr>
            <a:xfrm>
              <a:off x="11178797" y="1736475"/>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15" name="object 15"/>
            <p:cNvSpPr/>
            <p:nvPr/>
          </p:nvSpPr>
          <p:spPr>
            <a:xfrm>
              <a:off x="11078492" y="3287960"/>
              <a:ext cx="305842" cy="304733"/>
            </a:xfrm>
            <a:prstGeom prst="rect">
              <a:avLst/>
            </a:prstGeom>
            <a:blipFill>
              <a:blip r:embed="rId5" cstate="print"/>
              <a:stretch>
                <a:fillRect/>
              </a:stretch>
            </a:blipFill>
          </p:spPr>
          <p:txBody>
            <a:bodyPr wrap="square" lIns="0" tIns="0" rIns="0" bIns="0" rtlCol="0"/>
            <a:lstStyle/>
            <a:p>
              <a:endParaRPr sz="1632"/>
            </a:p>
          </p:txBody>
        </p:sp>
        <p:sp>
          <p:nvSpPr>
            <p:cNvPr id="16" name="object 16"/>
            <p:cNvSpPr/>
            <p:nvPr/>
          </p:nvSpPr>
          <p:spPr>
            <a:xfrm>
              <a:off x="11078431" y="3703297"/>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17" name="object 17"/>
            <p:cNvSpPr/>
            <p:nvPr/>
          </p:nvSpPr>
          <p:spPr>
            <a:xfrm>
              <a:off x="11176897" y="3755088"/>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18" name="object 18"/>
            <p:cNvSpPr/>
            <p:nvPr/>
          </p:nvSpPr>
          <p:spPr>
            <a:xfrm>
              <a:off x="11195657" y="3791790"/>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19" name="object 19"/>
            <p:cNvSpPr/>
            <p:nvPr/>
          </p:nvSpPr>
          <p:spPr>
            <a:xfrm>
              <a:off x="11198779" y="3832667"/>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20" name="object 20"/>
            <p:cNvSpPr/>
            <p:nvPr/>
          </p:nvSpPr>
          <p:spPr>
            <a:xfrm>
              <a:off x="11078432" y="2449656"/>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21" name="object 21"/>
            <p:cNvSpPr/>
            <p:nvPr/>
          </p:nvSpPr>
          <p:spPr>
            <a:xfrm>
              <a:off x="11314886" y="2472084"/>
              <a:ext cx="5999" cy="3835"/>
            </a:xfrm>
            <a:prstGeom prst="rect">
              <a:avLst/>
            </a:prstGeom>
            <a:blipFill>
              <a:blip r:embed="rId6" cstate="print"/>
              <a:stretch>
                <a:fillRect/>
              </a:stretch>
            </a:blipFill>
          </p:spPr>
          <p:txBody>
            <a:bodyPr wrap="square" lIns="0" tIns="0" rIns="0" bIns="0" rtlCol="0"/>
            <a:lstStyle/>
            <a:p>
              <a:endParaRPr sz="1632"/>
            </a:p>
          </p:txBody>
        </p:sp>
        <p:sp>
          <p:nvSpPr>
            <p:cNvPr id="22" name="object 22"/>
            <p:cNvSpPr/>
            <p:nvPr/>
          </p:nvSpPr>
          <p:spPr>
            <a:xfrm>
              <a:off x="11115698" y="2472084"/>
              <a:ext cx="37843" cy="32200"/>
            </a:xfrm>
            <a:prstGeom prst="rect">
              <a:avLst/>
            </a:prstGeom>
            <a:blipFill>
              <a:blip r:embed="rId7" cstate="print"/>
              <a:stretch>
                <a:fillRect/>
              </a:stretch>
            </a:blipFill>
          </p:spPr>
          <p:txBody>
            <a:bodyPr wrap="square" lIns="0" tIns="0" rIns="0" bIns="0" rtlCol="0"/>
            <a:lstStyle/>
            <a:p>
              <a:endParaRPr sz="1632"/>
            </a:p>
          </p:txBody>
        </p:sp>
        <p:sp>
          <p:nvSpPr>
            <p:cNvPr id="23" name="object 23"/>
            <p:cNvSpPr/>
            <p:nvPr/>
          </p:nvSpPr>
          <p:spPr>
            <a:xfrm>
              <a:off x="11115699" y="2472084"/>
              <a:ext cx="205186" cy="210219"/>
            </a:xfrm>
            <a:prstGeom prst="rect">
              <a:avLst/>
            </a:prstGeom>
            <a:blipFill>
              <a:blip r:embed="rId8" cstate="print"/>
              <a:stretch>
                <a:fillRect/>
              </a:stretch>
            </a:blipFill>
          </p:spPr>
          <p:txBody>
            <a:bodyPr wrap="square" lIns="0" tIns="0" rIns="0" bIns="0" rtlCol="0"/>
            <a:lstStyle/>
            <a:p>
              <a:endParaRPr sz="1632"/>
            </a:p>
          </p:txBody>
        </p:sp>
        <p:sp>
          <p:nvSpPr>
            <p:cNvPr id="24" name="object 24"/>
            <p:cNvSpPr/>
            <p:nvPr/>
          </p:nvSpPr>
          <p:spPr>
            <a:xfrm>
              <a:off x="11310578" y="2579305"/>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25" name="object 25"/>
            <p:cNvSpPr/>
            <p:nvPr/>
          </p:nvSpPr>
          <p:spPr>
            <a:xfrm>
              <a:off x="11390011" y="2579305"/>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26" name="object 26"/>
            <p:cNvSpPr/>
            <p:nvPr/>
          </p:nvSpPr>
          <p:spPr>
            <a:xfrm>
              <a:off x="11576472" y="2487416"/>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27" name="object 27"/>
            <p:cNvSpPr/>
            <p:nvPr/>
          </p:nvSpPr>
          <p:spPr>
            <a:xfrm>
              <a:off x="11489854" y="253426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28" name="object 28"/>
            <p:cNvSpPr/>
            <p:nvPr/>
          </p:nvSpPr>
          <p:spPr>
            <a:xfrm>
              <a:off x="11576981" y="2501674"/>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29" name="object 29"/>
            <p:cNvSpPr/>
            <p:nvPr/>
          </p:nvSpPr>
          <p:spPr>
            <a:xfrm>
              <a:off x="11576472" y="2545044"/>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30" name="object 30"/>
            <p:cNvSpPr/>
            <p:nvPr/>
          </p:nvSpPr>
          <p:spPr>
            <a:xfrm>
              <a:off x="11489854" y="259034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31" name="object 31"/>
            <p:cNvSpPr/>
            <p:nvPr/>
          </p:nvSpPr>
          <p:spPr>
            <a:xfrm>
              <a:off x="11489855" y="2487416"/>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32" name="object 32"/>
            <p:cNvSpPr/>
            <p:nvPr/>
          </p:nvSpPr>
          <p:spPr>
            <a:xfrm>
              <a:off x="11502931" y="2501691"/>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sp>
          <p:nvSpPr>
            <p:cNvPr id="33" name="object 33"/>
            <p:cNvSpPr/>
            <p:nvPr/>
          </p:nvSpPr>
          <p:spPr>
            <a:xfrm>
              <a:off x="11489855" y="2545044"/>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grpSp>
      <p:sp>
        <p:nvSpPr>
          <p:cNvPr id="34" name="object 34"/>
          <p:cNvSpPr/>
          <p:nvPr/>
        </p:nvSpPr>
        <p:spPr>
          <a:xfrm>
            <a:off x="0" y="2206260"/>
            <a:ext cx="4248966" cy="1003912"/>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sz="1632"/>
          </a:p>
        </p:txBody>
      </p:sp>
      <p:sp>
        <p:nvSpPr>
          <p:cNvPr id="35" name="object 35"/>
          <p:cNvSpPr/>
          <p:nvPr/>
        </p:nvSpPr>
        <p:spPr>
          <a:xfrm>
            <a:off x="0" y="3215371"/>
            <a:ext cx="4248966" cy="3642629"/>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sz="1632" dirty="0"/>
          </a:p>
        </p:txBody>
      </p:sp>
      <p:sp>
        <p:nvSpPr>
          <p:cNvPr id="36" name="object 36"/>
          <p:cNvSpPr txBox="1"/>
          <p:nvPr/>
        </p:nvSpPr>
        <p:spPr>
          <a:xfrm>
            <a:off x="230422" y="2346421"/>
            <a:ext cx="3762738" cy="1451423"/>
          </a:xfrm>
          <a:prstGeom prst="rect">
            <a:avLst/>
          </a:prstGeom>
        </p:spPr>
        <p:txBody>
          <a:bodyPr vert="horz" wrap="square" lIns="0" tIns="0" rIns="0" bIns="0" rtlCol="0">
            <a:spAutoFit/>
          </a:bodyPr>
          <a:lstStyle/>
          <a:p>
            <a:pPr marL="11516"/>
            <a:r>
              <a:rPr lang="nl-NL" sz="2358" b="1" spc="-18" dirty="0">
                <a:solidFill>
                  <a:srgbClr val="231F20"/>
                </a:solidFill>
                <a:latin typeface="Arial Black"/>
                <a:cs typeface="Arial Black"/>
              </a:rPr>
              <a:t>Large </a:t>
            </a:r>
            <a:r>
              <a:rPr lang="nl-NL" sz="2358" b="1" spc="-18" dirty="0" err="1">
                <a:solidFill>
                  <a:srgbClr val="231F20"/>
                </a:solidFill>
                <a:latin typeface="Arial Black"/>
                <a:cs typeface="Arial Black"/>
              </a:rPr>
              <a:t>scale</a:t>
            </a:r>
            <a:br>
              <a:rPr lang="nl-NL" sz="2358" b="1" spc="-18" dirty="0">
                <a:solidFill>
                  <a:srgbClr val="231F20"/>
                </a:solidFill>
                <a:latin typeface="Arial Black"/>
                <a:cs typeface="Arial Black"/>
              </a:rPr>
            </a:br>
            <a:r>
              <a:rPr lang="nl-NL" sz="2358" b="1" spc="-18" dirty="0">
                <a:solidFill>
                  <a:srgbClr val="231F20"/>
                </a:solidFill>
                <a:latin typeface="Arial Black"/>
                <a:cs typeface="Arial Black"/>
              </a:rPr>
              <a:t>depot </a:t>
            </a:r>
            <a:r>
              <a:rPr lang="nl-NL" sz="2358" b="1" spc="-18" dirty="0" err="1">
                <a:solidFill>
                  <a:srgbClr val="231F20"/>
                </a:solidFill>
                <a:latin typeface="Arial Black"/>
                <a:cs typeface="Arial Black"/>
              </a:rPr>
              <a:t>charging</a:t>
            </a:r>
            <a:endParaRPr lang="nl-NL" sz="2358" b="1" spc="-18" dirty="0">
              <a:solidFill>
                <a:srgbClr val="231F20"/>
              </a:solidFill>
              <a:latin typeface="Arial Black"/>
              <a:cs typeface="Arial Black"/>
            </a:endParaRPr>
          </a:p>
          <a:p>
            <a:pPr marL="11516"/>
            <a:endParaRPr lang="nl-NL" sz="2358" b="1" spc="-18" dirty="0">
              <a:solidFill>
                <a:srgbClr val="231F20"/>
              </a:solidFill>
              <a:latin typeface="Arial Black"/>
              <a:cs typeface="Arial Black"/>
            </a:endParaRPr>
          </a:p>
          <a:p>
            <a:pPr marL="11516"/>
            <a:r>
              <a:rPr lang="nl-NL" sz="2358" b="1" spc="-18" dirty="0">
                <a:solidFill>
                  <a:srgbClr val="231F20"/>
                </a:solidFill>
                <a:latin typeface="Arial Black"/>
                <a:cs typeface="Arial Black"/>
              </a:rPr>
              <a:t>Eindhoven</a:t>
            </a:r>
            <a:endParaRPr sz="2358" dirty="0">
              <a:latin typeface="Arial Black"/>
              <a:cs typeface="Arial Black"/>
            </a:endParaRPr>
          </a:p>
        </p:txBody>
      </p:sp>
      <p:sp>
        <p:nvSpPr>
          <p:cNvPr id="39" name="object 37"/>
          <p:cNvSpPr txBox="1"/>
          <p:nvPr/>
        </p:nvSpPr>
        <p:spPr>
          <a:xfrm>
            <a:off x="230422" y="4006597"/>
            <a:ext cx="3538981" cy="2482026"/>
          </a:xfrm>
          <a:prstGeom prst="rect">
            <a:avLst/>
          </a:prstGeom>
        </p:spPr>
        <p:txBody>
          <a:bodyPr vert="horz" wrap="square" lIns="0" tIns="0" rIns="0" bIns="0" rtlCol="0">
            <a:spAutoFit/>
          </a:bodyPr>
          <a:lstStyle/>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43 x 18m busses</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5 MW Installed base (Q4 2016)</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Largest full operation e-bus project in Europe</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Charging by roof-mounted pantograph</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Combination of fast &amp; slow charging</a:t>
            </a:r>
          </a:p>
          <a:p>
            <a:pPr marL="182966" marR="4607" indent="-171450" algn="just">
              <a:lnSpc>
                <a:spcPct val="128200"/>
              </a:lnSpc>
              <a:buFont typeface="Courier New" panose="02070309020205020404" pitchFamily="49" charset="0"/>
              <a:buChar char="o"/>
            </a:pPr>
            <a:endParaRPr lang="en-US" sz="1400" spc="5" dirty="0">
              <a:solidFill>
                <a:srgbClr val="231F20"/>
              </a:solidFill>
              <a:latin typeface="Arial"/>
              <a:cs typeface="Arial"/>
            </a:endParaRPr>
          </a:p>
          <a:p>
            <a:pPr marL="182966" marR="4607" indent="-171450" algn="just">
              <a:lnSpc>
                <a:spcPct val="128200"/>
              </a:lnSpc>
              <a:buFont typeface="Courier New" panose="02070309020205020404" pitchFamily="49" charset="0"/>
              <a:buChar char="o"/>
            </a:pPr>
            <a:endParaRPr lang="en-US" sz="1400" spc="5" dirty="0">
              <a:solidFill>
                <a:srgbClr val="231F20"/>
              </a:solidFill>
              <a:latin typeface="Arial"/>
              <a:cs typeface="Arial"/>
            </a:endParaRPr>
          </a:p>
          <a:p>
            <a:pPr marL="182966" marR="4607" indent="-171450" algn="just">
              <a:lnSpc>
                <a:spcPct val="128200"/>
              </a:lnSpc>
              <a:buFont typeface="Courier New" panose="02070309020205020404" pitchFamily="49" charset="0"/>
              <a:buChar char="o"/>
            </a:pPr>
            <a:endParaRPr sz="1400" dirty="0">
              <a:latin typeface="Arial"/>
              <a:cs typeface="Arial"/>
            </a:endParaRPr>
          </a:p>
        </p:txBody>
      </p:sp>
      <p:pic>
        <p:nvPicPr>
          <p:cNvPr id="45" name="Afbeelding 44"/>
          <p:cNvPicPr>
            <a:picLocks noChangeAspect="1"/>
          </p:cNvPicPr>
          <p:nvPr/>
        </p:nvPicPr>
        <p:blipFill rotWithShape="1">
          <a:blip r:embed="rId9">
            <a:extLst>
              <a:ext uri="{28A0092B-C50C-407E-A947-70E740481C1C}">
                <a14:useLocalDpi xmlns:a14="http://schemas.microsoft.com/office/drawing/2010/main" val="0"/>
              </a:ext>
            </a:extLst>
          </a:blip>
          <a:srcRect l="15201"/>
          <a:stretch/>
        </p:blipFill>
        <p:spPr>
          <a:xfrm>
            <a:off x="4313874" y="-855679"/>
            <a:ext cx="7881407" cy="9294210"/>
          </a:xfrm>
          <a:prstGeom prst="rect">
            <a:avLst/>
          </a:prstGeom>
        </p:spPr>
      </p:pic>
      <p:pic>
        <p:nvPicPr>
          <p:cNvPr id="46" name="Picture 2" descr="https://upload.wikimedia.org/wikipedia/en/thumb/0/0c/Transdev_logo.svg/1280px-Transdev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4066" y="5853009"/>
            <a:ext cx="2182319" cy="5847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con_smart_flee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181" y="18339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3" name="Afbeelding 42"/>
          <p:cNvPicPr>
            <a:picLocks noChangeAspect="1"/>
          </p:cNvPicPr>
          <p:nvPr/>
        </p:nvPicPr>
        <p:blipFill rotWithShape="1">
          <a:blip r:embed="rId12" cstate="print">
            <a:extLst>
              <a:ext uri="{28A0092B-C50C-407E-A947-70E740481C1C}">
                <a14:useLocalDpi xmlns:a14="http://schemas.microsoft.com/office/drawing/2010/main" val="0"/>
              </a:ext>
            </a:extLst>
          </a:blip>
          <a:srcRect b="26876"/>
          <a:stretch/>
        </p:blipFill>
        <p:spPr>
          <a:xfrm>
            <a:off x="8726557" y="4259386"/>
            <a:ext cx="3315364" cy="2424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6970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12192000" y="1672436"/>
            <a:ext cx="618502" cy="2802622"/>
            <a:chOff x="11053556" y="1211041"/>
            <a:chExt cx="618502" cy="2802622"/>
          </a:xfrm>
        </p:grpSpPr>
        <p:sp>
          <p:nvSpPr>
            <p:cNvPr id="6" name="object 6"/>
            <p:cNvSpPr/>
            <p:nvPr/>
          </p:nvSpPr>
          <p:spPr>
            <a:xfrm>
              <a:off x="11053556" y="2043524"/>
              <a:ext cx="537343" cy="295538"/>
            </a:xfrm>
            <a:prstGeom prst="rect">
              <a:avLst/>
            </a:prstGeom>
            <a:blipFill>
              <a:blip r:embed="rId3" cstate="print"/>
              <a:stretch>
                <a:fillRect/>
              </a:stretch>
            </a:blipFill>
          </p:spPr>
          <p:txBody>
            <a:bodyPr wrap="square" lIns="0" tIns="0" rIns="0" bIns="0" rtlCol="0"/>
            <a:lstStyle/>
            <a:p>
              <a:endParaRPr sz="1632"/>
            </a:p>
          </p:txBody>
        </p:sp>
        <p:sp>
          <p:nvSpPr>
            <p:cNvPr id="7" name="object 7"/>
            <p:cNvSpPr/>
            <p:nvPr/>
          </p:nvSpPr>
          <p:spPr>
            <a:xfrm>
              <a:off x="11078432" y="2871720"/>
              <a:ext cx="305706" cy="305706"/>
            </a:xfrm>
            <a:prstGeom prst="rect">
              <a:avLst/>
            </a:prstGeom>
            <a:blipFill>
              <a:blip r:embed="rId4" cstate="print"/>
              <a:stretch>
                <a:fillRect/>
              </a:stretch>
            </a:blipFill>
          </p:spPr>
          <p:txBody>
            <a:bodyPr wrap="square" lIns="0" tIns="0" rIns="0" bIns="0" rtlCol="0"/>
            <a:lstStyle/>
            <a:p>
              <a:endParaRPr sz="1632"/>
            </a:p>
          </p:txBody>
        </p:sp>
        <p:sp>
          <p:nvSpPr>
            <p:cNvPr id="8" name="object 8"/>
            <p:cNvSpPr/>
            <p:nvPr/>
          </p:nvSpPr>
          <p:spPr>
            <a:xfrm>
              <a:off x="11078538" y="1211041"/>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9" name="object 9"/>
            <p:cNvSpPr/>
            <p:nvPr/>
          </p:nvSpPr>
          <p:spPr>
            <a:xfrm>
              <a:off x="11116283" y="1309380"/>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10" name="object 10"/>
            <p:cNvSpPr/>
            <p:nvPr/>
          </p:nvSpPr>
          <p:spPr>
            <a:xfrm>
              <a:off x="11201983" y="1310542"/>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11" name="object 11"/>
            <p:cNvSpPr/>
            <p:nvPr/>
          </p:nvSpPr>
          <p:spPr>
            <a:xfrm>
              <a:off x="11281543" y="1334153"/>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12" name="object 12"/>
            <p:cNvSpPr/>
            <p:nvPr/>
          </p:nvSpPr>
          <p:spPr>
            <a:xfrm>
              <a:off x="11078538" y="162728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13" name="object 13"/>
            <p:cNvSpPr/>
            <p:nvPr/>
          </p:nvSpPr>
          <p:spPr>
            <a:xfrm>
              <a:off x="11145460" y="1648939"/>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14" name="object 14"/>
            <p:cNvSpPr/>
            <p:nvPr/>
          </p:nvSpPr>
          <p:spPr>
            <a:xfrm>
              <a:off x="11178797" y="1736475"/>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15" name="object 15"/>
            <p:cNvSpPr/>
            <p:nvPr/>
          </p:nvSpPr>
          <p:spPr>
            <a:xfrm>
              <a:off x="11078492" y="3287960"/>
              <a:ext cx="305842" cy="304733"/>
            </a:xfrm>
            <a:prstGeom prst="rect">
              <a:avLst/>
            </a:prstGeom>
            <a:blipFill>
              <a:blip r:embed="rId5" cstate="print"/>
              <a:stretch>
                <a:fillRect/>
              </a:stretch>
            </a:blipFill>
          </p:spPr>
          <p:txBody>
            <a:bodyPr wrap="square" lIns="0" tIns="0" rIns="0" bIns="0" rtlCol="0"/>
            <a:lstStyle/>
            <a:p>
              <a:endParaRPr sz="1632"/>
            </a:p>
          </p:txBody>
        </p:sp>
        <p:sp>
          <p:nvSpPr>
            <p:cNvPr id="16" name="object 16"/>
            <p:cNvSpPr/>
            <p:nvPr/>
          </p:nvSpPr>
          <p:spPr>
            <a:xfrm>
              <a:off x="11078431" y="3703297"/>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17" name="object 17"/>
            <p:cNvSpPr/>
            <p:nvPr/>
          </p:nvSpPr>
          <p:spPr>
            <a:xfrm>
              <a:off x="11176897" y="3755088"/>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18" name="object 18"/>
            <p:cNvSpPr/>
            <p:nvPr/>
          </p:nvSpPr>
          <p:spPr>
            <a:xfrm>
              <a:off x="11195657" y="3791790"/>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19" name="object 19"/>
            <p:cNvSpPr/>
            <p:nvPr/>
          </p:nvSpPr>
          <p:spPr>
            <a:xfrm>
              <a:off x="11198779" y="3832667"/>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20" name="object 20"/>
            <p:cNvSpPr/>
            <p:nvPr/>
          </p:nvSpPr>
          <p:spPr>
            <a:xfrm>
              <a:off x="11078432" y="2449656"/>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21" name="object 21"/>
            <p:cNvSpPr/>
            <p:nvPr/>
          </p:nvSpPr>
          <p:spPr>
            <a:xfrm>
              <a:off x="11314886" y="2472084"/>
              <a:ext cx="5999" cy="3835"/>
            </a:xfrm>
            <a:prstGeom prst="rect">
              <a:avLst/>
            </a:prstGeom>
            <a:blipFill>
              <a:blip r:embed="rId6" cstate="print"/>
              <a:stretch>
                <a:fillRect/>
              </a:stretch>
            </a:blipFill>
          </p:spPr>
          <p:txBody>
            <a:bodyPr wrap="square" lIns="0" tIns="0" rIns="0" bIns="0" rtlCol="0"/>
            <a:lstStyle/>
            <a:p>
              <a:endParaRPr sz="1632"/>
            </a:p>
          </p:txBody>
        </p:sp>
        <p:sp>
          <p:nvSpPr>
            <p:cNvPr id="22" name="object 22"/>
            <p:cNvSpPr/>
            <p:nvPr/>
          </p:nvSpPr>
          <p:spPr>
            <a:xfrm>
              <a:off x="11115698" y="2472084"/>
              <a:ext cx="37843" cy="32200"/>
            </a:xfrm>
            <a:prstGeom prst="rect">
              <a:avLst/>
            </a:prstGeom>
            <a:blipFill>
              <a:blip r:embed="rId7" cstate="print"/>
              <a:stretch>
                <a:fillRect/>
              </a:stretch>
            </a:blipFill>
          </p:spPr>
          <p:txBody>
            <a:bodyPr wrap="square" lIns="0" tIns="0" rIns="0" bIns="0" rtlCol="0"/>
            <a:lstStyle/>
            <a:p>
              <a:endParaRPr sz="1632"/>
            </a:p>
          </p:txBody>
        </p:sp>
        <p:sp>
          <p:nvSpPr>
            <p:cNvPr id="23" name="object 23"/>
            <p:cNvSpPr/>
            <p:nvPr/>
          </p:nvSpPr>
          <p:spPr>
            <a:xfrm>
              <a:off x="11115699" y="2472084"/>
              <a:ext cx="205186" cy="210219"/>
            </a:xfrm>
            <a:prstGeom prst="rect">
              <a:avLst/>
            </a:prstGeom>
            <a:blipFill>
              <a:blip r:embed="rId8" cstate="print"/>
              <a:stretch>
                <a:fillRect/>
              </a:stretch>
            </a:blipFill>
          </p:spPr>
          <p:txBody>
            <a:bodyPr wrap="square" lIns="0" tIns="0" rIns="0" bIns="0" rtlCol="0"/>
            <a:lstStyle/>
            <a:p>
              <a:endParaRPr sz="1632"/>
            </a:p>
          </p:txBody>
        </p:sp>
        <p:sp>
          <p:nvSpPr>
            <p:cNvPr id="24" name="object 24"/>
            <p:cNvSpPr/>
            <p:nvPr/>
          </p:nvSpPr>
          <p:spPr>
            <a:xfrm>
              <a:off x="11310578" y="2579305"/>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25" name="object 25"/>
            <p:cNvSpPr/>
            <p:nvPr/>
          </p:nvSpPr>
          <p:spPr>
            <a:xfrm>
              <a:off x="11390011" y="2579305"/>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26" name="object 26"/>
            <p:cNvSpPr/>
            <p:nvPr/>
          </p:nvSpPr>
          <p:spPr>
            <a:xfrm>
              <a:off x="11576472" y="2487416"/>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27" name="object 27"/>
            <p:cNvSpPr/>
            <p:nvPr/>
          </p:nvSpPr>
          <p:spPr>
            <a:xfrm>
              <a:off x="11489854" y="253426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28" name="object 28"/>
            <p:cNvSpPr/>
            <p:nvPr/>
          </p:nvSpPr>
          <p:spPr>
            <a:xfrm>
              <a:off x="11576981" y="2501674"/>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29" name="object 29"/>
            <p:cNvSpPr/>
            <p:nvPr/>
          </p:nvSpPr>
          <p:spPr>
            <a:xfrm>
              <a:off x="11576472" y="2545044"/>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30" name="object 30"/>
            <p:cNvSpPr/>
            <p:nvPr/>
          </p:nvSpPr>
          <p:spPr>
            <a:xfrm>
              <a:off x="11489854" y="259034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31" name="object 31"/>
            <p:cNvSpPr/>
            <p:nvPr/>
          </p:nvSpPr>
          <p:spPr>
            <a:xfrm>
              <a:off x="11489855" y="2487416"/>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32" name="object 32"/>
            <p:cNvSpPr/>
            <p:nvPr/>
          </p:nvSpPr>
          <p:spPr>
            <a:xfrm>
              <a:off x="11502931" y="2501691"/>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sp>
          <p:nvSpPr>
            <p:cNvPr id="33" name="object 33"/>
            <p:cNvSpPr/>
            <p:nvPr/>
          </p:nvSpPr>
          <p:spPr>
            <a:xfrm>
              <a:off x="11489855" y="2545044"/>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grpSp>
      <p:sp>
        <p:nvSpPr>
          <p:cNvPr id="34" name="object 34"/>
          <p:cNvSpPr/>
          <p:nvPr/>
        </p:nvSpPr>
        <p:spPr>
          <a:xfrm>
            <a:off x="0" y="2206260"/>
            <a:ext cx="4248966" cy="1003912"/>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sz="1632"/>
          </a:p>
        </p:txBody>
      </p:sp>
      <p:sp>
        <p:nvSpPr>
          <p:cNvPr id="35" name="object 35"/>
          <p:cNvSpPr/>
          <p:nvPr/>
        </p:nvSpPr>
        <p:spPr>
          <a:xfrm>
            <a:off x="0" y="3215371"/>
            <a:ext cx="4248966" cy="3642629"/>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sz="1632" dirty="0"/>
          </a:p>
        </p:txBody>
      </p:sp>
      <p:sp>
        <p:nvSpPr>
          <p:cNvPr id="36" name="object 36"/>
          <p:cNvSpPr txBox="1"/>
          <p:nvPr/>
        </p:nvSpPr>
        <p:spPr>
          <a:xfrm>
            <a:off x="230422" y="2346421"/>
            <a:ext cx="3762738" cy="1451423"/>
          </a:xfrm>
          <a:prstGeom prst="rect">
            <a:avLst/>
          </a:prstGeom>
        </p:spPr>
        <p:txBody>
          <a:bodyPr vert="horz" wrap="square" lIns="0" tIns="0" rIns="0" bIns="0" rtlCol="0">
            <a:spAutoFit/>
          </a:bodyPr>
          <a:lstStyle/>
          <a:p>
            <a:pPr marL="11516"/>
            <a:r>
              <a:rPr lang="nl-NL" sz="2358" b="1" spc="-18" dirty="0">
                <a:solidFill>
                  <a:srgbClr val="231F20"/>
                </a:solidFill>
                <a:latin typeface="Arial Black"/>
                <a:cs typeface="Arial Black"/>
              </a:rPr>
              <a:t>Large </a:t>
            </a:r>
            <a:r>
              <a:rPr lang="nl-NL" sz="2358" b="1" spc="-18" dirty="0" err="1">
                <a:solidFill>
                  <a:srgbClr val="231F20"/>
                </a:solidFill>
                <a:latin typeface="Arial Black"/>
                <a:cs typeface="Arial Black"/>
              </a:rPr>
              <a:t>scale</a:t>
            </a:r>
            <a:br>
              <a:rPr lang="nl-NL" sz="2358" b="1" spc="-18" dirty="0">
                <a:solidFill>
                  <a:srgbClr val="231F20"/>
                </a:solidFill>
                <a:latin typeface="Arial Black"/>
                <a:cs typeface="Arial Black"/>
              </a:rPr>
            </a:br>
            <a:r>
              <a:rPr lang="nl-NL" sz="2358" b="1" spc="-18" dirty="0">
                <a:solidFill>
                  <a:srgbClr val="231F20"/>
                </a:solidFill>
                <a:latin typeface="Arial Black"/>
                <a:cs typeface="Arial Black"/>
              </a:rPr>
              <a:t>depot </a:t>
            </a:r>
            <a:r>
              <a:rPr lang="nl-NL" sz="2358" b="1" spc="-18" dirty="0" err="1">
                <a:solidFill>
                  <a:srgbClr val="231F20"/>
                </a:solidFill>
                <a:latin typeface="Arial Black"/>
                <a:cs typeface="Arial Black"/>
              </a:rPr>
              <a:t>charging</a:t>
            </a:r>
            <a:endParaRPr lang="nl-NL" sz="2358" b="1" spc="-18" dirty="0">
              <a:solidFill>
                <a:srgbClr val="231F20"/>
              </a:solidFill>
              <a:latin typeface="Arial Black"/>
              <a:cs typeface="Arial Black"/>
            </a:endParaRPr>
          </a:p>
          <a:p>
            <a:pPr marL="11516"/>
            <a:endParaRPr lang="nl-NL" sz="2358" b="1" spc="-18" dirty="0">
              <a:solidFill>
                <a:srgbClr val="231F20"/>
              </a:solidFill>
              <a:latin typeface="Arial Black"/>
              <a:cs typeface="Arial Black"/>
            </a:endParaRPr>
          </a:p>
          <a:p>
            <a:pPr marL="11516"/>
            <a:r>
              <a:rPr lang="nl-NL" sz="2358" b="1" spc="-18" dirty="0">
                <a:solidFill>
                  <a:srgbClr val="231F20"/>
                </a:solidFill>
                <a:latin typeface="Arial Black"/>
                <a:cs typeface="Arial Black"/>
              </a:rPr>
              <a:t>Eindhoven</a:t>
            </a:r>
            <a:endParaRPr sz="2358" dirty="0">
              <a:latin typeface="Arial Black"/>
              <a:cs typeface="Arial Black"/>
            </a:endParaRPr>
          </a:p>
        </p:txBody>
      </p:sp>
      <p:sp>
        <p:nvSpPr>
          <p:cNvPr id="39" name="object 37"/>
          <p:cNvSpPr txBox="1"/>
          <p:nvPr/>
        </p:nvSpPr>
        <p:spPr>
          <a:xfrm>
            <a:off x="230422" y="4006597"/>
            <a:ext cx="3538981" cy="1654684"/>
          </a:xfrm>
          <a:prstGeom prst="rect">
            <a:avLst/>
          </a:prstGeom>
        </p:spPr>
        <p:txBody>
          <a:bodyPr vert="horz" wrap="square" lIns="0" tIns="0" rIns="0" bIns="0" rtlCol="0">
            <a:spAutoFit/>
          </a:bodyPr>
          <a:lstStyle/>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43 x 18m busses</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5 MW Installed base (Q4 2016)</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Largest full operation e-bus project in Europe</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Charging by roof-mounted pantograph</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Combination of fast &amp; slow charging</a:t>
            </a:r>
            <a:endParaRPr lang="en-US" sz="1400" dirty="0">
              <a:latin typeface="Arial"/>
              <a:cs typeface="Arial"/>
            </a:endParaRPr>
          </a:p>
        </p:txBody>
      </p:sp>
      <p:pic>
        <p:nvPicPr>
          <p:cNvPr id="4" name="Afbeelding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2505" y="-1"/>
            <a:ext cx="7881165" cy="7881165"/>
          </a:xfrm>
          <a:prstGeom prst="rect">
            <a:avLst/>
          </a:prstGeom>
        </p:spPr>
      </p:pic>
      <p:pic>
        <p:nvPicPr>
          <p:cNvPr id="40" name="Picture 2" descr="https://upload.wikimedia.org/wikipedia/en/thumb/0/0c/Transdev_logo.svg/1280px-Transdev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4066" y="5853009"/>
            <a:ext cx="2182319" cy="5847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con_smart_flee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181" y="183399"/>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994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12192000" y="1672436"/>
            <a:ext cx="618502" cy="2802622"/>
            <a:chOff x="11053556" y="1211041"/>
            <a:chExt cx="618502" cy="2802622"/>
          </a:xfrm>
        </p:grpSpPr>
        <p:sp>
          <p:nvSpPr>
            <p:cNvPr id="6" name="object 6"/>
            <p:cNvSpPr/>
            <p:nvPr/>
          </p:nvSpPr>
          <p:spPr>
            <a:xfrm>
              <a:off x="11053556" y="2043524"/>
              <a:ext cx="537343" cy="295538"/>
            </a:xfrm>
            <a:prstGeom prst="rect">
              <a:avLst/>
            </a:prstGeom>
            <a:blipFill>
              <a:blip r:embed="rId3" cstate="print"/>
              <a:stretch>
                <a:fillRect/>
              </a:stretch>
            </a:blipFill>
          </p:spPr>
          <p:txBody>
            <a:bodyPr wrap="square" lIns="0" tIns="0" rIns="0" bIns="0" rtlCol="0"/>
            <a:lstStyle/>
            <a:p>
              <a:endParaRPr sz="1632"/>
            </a:p>
          </p:txBody>
        </p:sp>
        <p:sp>
          <p:nvSpPr>
            <p:cNvPr id="7" name="object 7"/>
            <p:cNvSpPr/>
            <p:nvPr/>
          </p:nvSpPr>
          <p:spPr>
            <a:xfrm>
              <a:off x="11078432" y="2871720"/>
              <a:ext cx="305706" cy="305706"/>
            </a:xfrm>
            <a:prstGeom prst="rect">
              <a:avLst/>
            </a:prstGeom>
            <a:blipFill>
              <a:blip r:embed="rId4" cstate="print"/>
              <a:stretch>
                <a:fillRect/>
              </a:stretch>
            </a:blipFill>
          </p:spPr>
          <p:txBody>
            <a:bodyPr wrap="square" lIns="0" tIns="0" rIns="0" bIns="0" rtlCol="0"/>
            <a:lstStyle/>
            <a:p>
              <a:endParaRPr sz="1632"/>
            </a:p>
          </p:txBody>
        </p:sp>
        <p:sp>
          <p:nvSpPr>
            <p:cNvPr id="8" name="object 8"/>
            <p:cNvSpPr/>
            <p:nvPr/>
          </p:nvSpPr>
          <p:spPr>
            <a:xfrm>
              <a:off x="11078538" y="1211041"/>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9" name="object 9"/>
            <p:cNvSpPr/>
            <p:nvPr/>
          </p:nvSpPr>
          <p:spPr>
            <a:xfrm>
              <a:off x="11116283" y="1309380"/>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10" name="object 10"/>
            <p:cNvSpPr/>
            <p:nvPr/>
          </p:nvSpPr>
          <p:spPr>
            <a:xfrm>
              <a:off x="11201983" y="1310542"/>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11" name="object 11"/>
            <p:cNvSpPr/>
            <p:nvPr/>
          </p:nvSpPr>
          <p:spPr>
            <a:xfrm>
              <a:off x="11281543" y="1334153"/>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12" name="object 12"/>
            <p:cNvSpPr/>
            <p:nvPr/>
          </p:nvSpPr>
          <p:spPr>
            <a:xfrm>
              <a:off x="11078538" y="162728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13" name="object 13"/>
            <p:cNvSpPr/>
            <p:nvPr/>
          </p:nvSpPr>
          <p:spPr>
            <a:xfrm>
              <a:off x="11145460" y="1648939"/>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14" name="object 14"/>
            <p:cNvSpPr/>
            <p:nvPr/>
          </p:nvSpPr>
          <p:spPr>
            <a:xfrm>
              <a:off x="11178797" y="1736475"/>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15" name="object 15"/>
            <p:cNvSpPr/>
            <p:nvPr/>
          </p:nvSpPr>
          <p:spPr>
            <a:xfrm>
              <a:off x="11078492" y="3287960"/>
              <a:ext cx="305842" cy="304733"/>
            </a:xfrm>
            <a:prstGeom prst="rect">
              <a:avLst/>
            </a:prstGeom>
            <a:blipFill>
              <a:blip r:embed="rId5" cstate="print"/>
              <a:stretch>
                <a:fillRect/>
              </a:stretch>
            </a:blipFill>
          </p:spPr>
          <p:txBody>
            <a:bodyPr wrap="square" lIns="0" tIns="0" rIns="0" bIns="0" rtlCol="0"/>
            <a:lstStyle/>
            <a:p>
              <a:endParaRPr sz="1632"/>
            </a:p>
          </p:txBody>
        </p:sp>
        <p:sp>
          <p:nvSpPr>
            <p:cNvPr id="16" name="object 16"/>
            <p:cNvSpPr/>
            <p:nvPr/>
          </p:nvSpPr>
          <p:spPr>
            <a:xfrm>
              <a:off x="11078431" y="3703297"/>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17" name="object 17"/>
            <p:cNvSpPr/>
            <p:nvPr/>
          </p:nvSpPr>
          <p:spPr>
            <a:xfrm>
              <a:off x="11176897" y="3755088"/>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18" name="object 18"/>
            <p:cNvSpPr/>
            <p:nvPr/>
          </p:nvSpPr>
          <p:spPr>
            <a:xfrm>
              <a:off x="11195657" y="3791790"/>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19" name="object 19"/>
            <p:cNvSpPr/>
            <p:nvPr/>
          </p:nvSpPr>
          <p:spPr>
            <a:xfrm>
              <a:off x="11198779" y="3832667"/>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20" name="object 20"/>
            <p:cNvSpPr/>
            <p:nvPr/>
          </p:nvSpPr>
          <p:spPr>
            <a:xfrm>
              <a:off x="11078432" y="2449656"/>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21" name="object 21"/>
            <p:cNvSpPr/>
            <p:nvPr/>
          </p:nvSpPr>
          <p:spPr>
            <a:xfrm>
              <a:off x="11314886" y="2472084"/>
              <a:ext cx="5999" cy="3835"/>
            </a:xfrm>
            <a:prstGeom prst="rect">
              <a:avLst/>
            </a:prstGeom>
            <a:blipFill>
              <a:blip r:embed="rId6" cstate="print"/>
              <a:stretch>
                <a:fillRect/>
              </a:stretch>
            </a:blipFill>
          </p:spPr>
          <p:txBody>
            <a:bodyPr wrap="square" lIns="0" tIns="0" rIns="0" bIns="0" rtlCol="0"/>
            <a:lstStyle/>
            <a:p>
              <a:endParaRPr sz="1632"/>
            </a:p>
          </p:txBody>
        </p:sp>
        <p:sp>
          <p:nvSpPr>
            <p:cNvPr id="22" name="object 22"/>
            <p:cNvSpPr/>
            <p:nvPr/>
          </p:nvSpPr>
          <p:spPr>
            <a:xfrm>
              <a:off x="11115698" y="2472084"/>
              <a:ext cx="37843" cy="32200"/>
            </a:xfrm>
            <a:prstGeom prst="rect">
              <a:avLst/>
            </a:prstGeom>
            <a:blipFill>
              <a:blip r:embed="rId7" cstate="print"/>
              <a:stretch>
                <a:fillRect/>
              </a:stretch>
            </a:blipFill>
          </p:spPr>
          <p:txBody>
            <a:bodyPr wrap="square" lIns="0" tIns="0" rIns="0" bIns="0" rtlCol="0"/>
            <a:lstStyle/>
            <a:p>
              <a:endParaRPr sz="1632"/>
            </a:p>
          </p:txBody>
        </p:sp>
        <p:sp>
          <p:nvSpPr>
            <p:cNvPr id="23" name="object 23"/>
            <p:cNvSpPr/>
            <p:nvPr/>
          </p:nvSpPr>
          <p:spPr>
            <a:xfrm>
              <a:off x="11115699" y="2472084"/>
              <a:ext cx="205186" cy="210219"/>
            </a:xfrm>
            <a:prstGeom prst="rect">
              <a:avLst/>
            </a:prstGeom>
            <a:blipFill>
              <a:blip r:embed="rId8" cstate="print"/>
              <a:stretch>
                <a:fillRect/>
              </a:stretch>
            </a:blipFill>
          </p:spPr>
          <p:txBody>
            <a:bodyPr wrap="square" lIns="0" tIns="0" rIns="0" bIns="0" rtlCol="0"/>
            <a:lstStyle/>
            <a:p>
              <a:endParaRPr sz="1632"/>
            </a:p>
          </p:txBody>
        </p:sp>
        <p:sp>
          <p:nvSpPr>
            <p:cNvPr id="24" name="object 24"/>
            <p:cNvSpPr/>
            <p:nvPr/>
          </p:nvSpPr>
          <p:spPr>
            <a:xfrm>
              <a:off x="11310578" y="2579305"/>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25" name="object 25"/>
            <p:cNvSpPr/>
            <p:nvPr/>
          </p:nvSpPr>
          <p:spPr>
            <a:xfrm>
              <a:off x="11390011" y="2579305"/>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26" name="object 26"/>
            <p:cNvSpPr/>
            <p:nvPr/>
          </p:nvSpPr>
          <p:spPr>
            <a:xfrm>
              <a:off x="11576472" y="2487416"/>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27" name="object 27"/>
            <p:cNvSpPr/>
            <p:nvPr/>
          </p:nvSpPr>
          <p:spPr>
            <a:xfrm>
              <a:off x="11489854" y="253426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28" name="object 28"/>
            <p:cNvSpPr/>
            <p:nvPr/>
          </p:nvSpPr>
          <p:spPr>
            <a:xfrm>
              <a:off x="11576981" y="2501674"/>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29" name="object 29"/>
            <p:cNvSpPr/>
            <p:nvPr/>
          </p:nvSpPr>
          <p:spPr>
            <a:xfrm>
              <a:off x="11576472" y="2545044"/>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30" name="object 30"/>
            <p:cNvSpPr/>
            <p:nvPr/>
          </p:nvSpPr>
          <p:spPr>
            <a:xfrm>
              <a:off x="11489854" y="259034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31" name="object 31"/>
            <p:cNvSpPr/>
            <p:nvPr/>
          </p:nvSpPr>
          <p:spPr>
            <a:xfrm>
              <a:off x="11489855" y="2487416"/>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32" name="object 32"/>
            <p:cNvSpPr/>
            <p:nvPr/>
          </p:nvSpPr>
          <p:spPr>
            <a:xfrm>
              <a:off x="11502931" y="2501691"/>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sp>
          <p:nvSpPr>
            <p:cNvPr id="33" name="object 33"/>
            <p:cNvSpPr/>
            <p:nvPr/>
          </p:nvSpPr>
          <p:spPr>
            <a:xfrm>
              <a:off x="11489855" y="2545044"/>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grpSp>
      <p:sp>
        <p:nvSpPr>
          <p:cNvPr id="34" name="object 34"/>
          <p:cNvSpPr/>
          <p:nvPr/>
        </p:nvSpPr>
        <p:spPr>
          <a:xfrm>
            <a:off x="0" y="2206260"/>
            <a:ext cx="4248966" cy="1003912"/>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sz="1632"/>
          </a:p>
        </p:txBody>
      </p:sp>
      <p:sp>
        <p:nvSpPr>
          <p:cNvPr id="35" name="object 35"/>
          <p:cNvSpPr/>
          <p:nvPr/>
        </p:nvSpPr>
        <p:spPr>
          <a:xfrm>
            <a:off x="0" y="3215371"/>
            <a:ext cx="4248966" cy="3642629"/>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sz="1632" dirty="0"/>
          </a:p>
        </p:txBody>
      </p:sp>
      <p:sp>
        <p:nvSpPr>
          <p:cNvPr id="36" name="object 36"/>
          <p:cNvSpPr txBox="1"/>
          <p:nvPr/>
        </p:nvSpPr>
        <p:spPr>
          <a:xfrm>
            <a:off x="230422" y="2346421"/>
            <a:ext cx="3762738" cy="1451423"/>
          </a:xfrm>
          <a:prstGeom prst="rect">
            <a:avLst/>
          </a:prstGeom>
        </p:spPr>
        <p:txBody>
          <a:bodyPr vert="horz" wrap="square" lIns="0" tIns="0" rIns="0" bIns="0" rtlCol="0">
            <a:spAutoFit/>
          </a:bodyPr>
          <a:lstStyle/>
          <a:p>
            <a:pPr marL="11516"/>
            <a:r>
              <a:rPr lang="nl-NL" sz="2358" b="1" spc="-18" dirty="0">
                <a:solidFill>
                  <a:srgbClr val="231F20"/>
                </a:solidFill>
                <a:latin typeface="Arial Black"/>
                <a:cs typeface="Arial Black"/>
              </a:rPr>
              <a:t>Large </a:t>
            </a:r>
            <a:r>
              <a:rPr lang="nl-NL" sz="2358" b="1" spc="-18" dirty="0" err="1">
                <a:solidFill>
                  <a:srgbClr val="231F20"/>
                </a:solidFill>
                <a:latin typeface="Arial Black"/>
                <a:cs typeface="Arial Black"/>
              </a:rPr>
              <a:t>scale</a:t>
            </a:r>
            <a:br>
              <a:rPr lang="nl-NL" sz="2358" b="1" spc="-18" dirty="0">
                <a:solidFill>
                  <a:srgbClr val="231F20"/>
                </a:solidFill>
                <a:latin typeface="Arial Black"/>
                <a:cs typeface="Arial Black"/>
              </a:rPr>
            </a:br>
            <a:r>
              <a:rPr lang="nl-NL" sz="2358" b="1" spc="-18" dirty="0">
                <a:solidFill>
                  <a:srgbClr val="231F20"/>
                </a:solidFill>
                <a:latin typeface="Arial Black"/>
                <a:cs typeface="Arial Black"/>
              </a:rPr>
              <a:t>depot </a:t>
            </a:r>
            <a:r>
              <a:rPr lang="nl-NL" sz="2358" b="1" spc="-18" dirty="0" err="1">
                <a:solidFill>
                  <a:srgbClr val="231F20"/>
                </a:solidFill>
                <a:latin typeface="Arial Black"/>
                <a:cs typeface="Arial Black"/>
              </a:rPr>
              <a:t>charging</a:t>
            </a:r>
            <a:endParaRPr lang="nl-NL" sz="2358" b="1" spc="-18" dirty="0">
              <a:solidFill>
                <a:srgbClr val="231F20"/>
              </a:solidFill>
              <a:latin typeface="Arial Black"/>
              <a:cs typeface="Arial Black"/>
            </a:endParaRPr>
          </a:p>
          <a:p>
            <a:pPr marL="11516"/>
            <a:endParaRPr lang="nl-NL" sz="2358" b="1" spc="-18" dirty="0">
              <a:solidFill>
                <a:srgbClr val="231F20"/>
              </a:solidFill>
              <a:latin typeface="Arial Black"/>
              <a:cs typeface="Arial Black"/>
            </a:endParaRPr>
          </a:p>
          <a:p>
            <a:pPr marL="11516"/>
            <a:r>
              <a:rPr lang="nl-NL" sz="2358" b="1" spc="-18" dirty="0">
                <a:solidFill>
                  <a:srgbClr val="231F20"/>
                </a:solidFill>
                <a:latin typeface="Arial Black"/>
                <a:cs typeface="Arial Black"/>
              </a:rPr>
              <a:t>Eindhoven</a:t>
            </a:r>
            <a:endParaRPr sz="2358" dirty="0">
              <a:latin typeface="Arial Black"/>
              <a:cs typeface="Arial Black"/>
            </a:endParaRPr>
          </a:p>
        </p:txBody>
      </p:sp>
      <p:sp>
        <p:nvSpPr>
          <p:cNvPr id="39" name="object 37"/>
          <p:cNvSpPr txBox="1"/>
          <p:nvPr/>
        </p:nvSpPr>
        <p:spPr>
          <a:xfrm>
            <a:off x="230422" y="4006597"/>
            <a:ext cx="3538981" cy="1654684"/>
          </a:xfrm>
          <a:prstGeom prst="rect">
            <a:avLst/>
          </a:prstGeom>
        </p:spPr>
        <p:txBody>
          <a:bodyPr vert="horz" wrap="square" lIns="0" tIns="0" rIns="0" bIns="0" rtlCol="0">
            <a:spAutoFit/>
          </a:bodyPr>
          <a:lstStyle/>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43 x 18m busses</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5 MW Installed base (Q4 2016)</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Largest full operation e-bus project in Europe</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Charging by roof-mounted pantograph</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Combination of fast &amp; slow charging</a:t>
            </a:r>
            <a:endParaRPr lang="en-US" sz="1400" dirty="0">
              <a:latin typeface="Arial"/>
              <a:cs typeface="Arial"/>
            </a:endParaRPr>
          </a:p>
        </p:txBody>
      </p:sp>
      <p:pic>
        <p:nvPicPr>
          <p:cNvPr id="5" name="Afbeelding 4"/>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14141"/>
          <a:stretch/>
        </p:blipFill>
        <p:spPr>
          <a:xfrm>
            <a:off x="4327192" y="0"/>
            <a:ext cx="7850883" cy="6858000"/>
          </a:xfrm>
          <a:prstGeom prst="rect">
            <a:avLst/>
          </a:prstGeom>
        </p:spPr>
      </p:pic>
      <p:pic>
        <p:nvPicPr>
          <p:cNvPr id="40" name="Picture 2" descr="https://upload.wikimedia.org/wikipedia/en/thumb/0/0c/Transdev_logo.svg/1280px-Transdev_logo.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066" y="5853009"/>
            <a:ext cx="2182319" cy="5847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con_smart_fleet.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181" y="183399"/>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38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l="32224"/>
          <a:stretch/>
        </p:blipFill>
        <p:spPr>
          <a:xfrm>
            <a:off x="4315322" y="0"/>
            <a:ext cx="8263312" cy="6858000"/>
          </a:xfrm>
          <a:prstGeom prst="rect">
            <a:avLst/>
          </a:prstGeom>
        </p:spPr>
      </p:pic>
      <p:grpSp>
        <p:nvGrpSpPr>
          <p:cNvPr id="2" name="Groep 1"/>
          <p:cNvGrpSpPr/>
          <p:nvPr/>
        </p:nvGrpSpPr>
        <p:grpSpPr>
          <a:xfrm>
            <a:off x="12192000" y="1672436"/>
            <a:ext cx="618502" cy="2802622"/>
            <a:chOff x="11053556" y="1211041"/>
            <a:chExt cx="618502" cy="2802622"/>
          </a:xfrm>
        </p:grpSpPr>
        <p:sp>
          <p:nvSpPr>
            <p:cNvPr id="6" name="object 6"/>
            <p:cNvSpPr/>
            <p:nvPr/>
          </p:nvSpPr>
          <p:spPr>
            <a:xfrm>
              <a:off x="11053556" y="2043524"/>
              <a:ext cx="537343" cy="295538"/>
            </a:xfrm>
            <a:prstGeom prst="rect">
              <a:avLst/>
            </a:prstGeom>
            <a:blipFill>
              <a:blip r:embed="rId4" cstate="print"/>
              <a:stretch>
                <a:fillRect/>
              </a:stretch>
            </a:blipFill>
          </p:spPr>
          <p:txBody>
            <a:bodyPr wrap="square" lIns="0" tIns="0" rIns="0" bIns="0" rtlCol="0"/>
            <a:lstStyle/>
            <a:p>
              <a:endParaRPr sz="1632"/>
            </a:p>
          </p:txBody>
        </p:sp>
        <p:sp>
          <p:nvSpPr>
            <p:cNvPr id="7" name="object 7"/>
            <p:cNvSpPr/>
            <p:nvPr/>
          </p:nvSpPr>
          <p:spPr>
            <a:xfrm>
              <a:off x="11078432" y="2871720"/>
              <a:ext cx="305706" cy="305706"/>
            </a:xfrm>
            <a:prstGeom prst="rect">
              <a:avLst/>
            </a:prstGeom>
            <a:blipFill>
              <a:blip r:embed="rId5" cstate="print"/>
              <a:stretch>
                <a:fillRect/>
              </a:stretch>
            </a:blipFill>
          </p:spPr>
          <p:txBody>
            <a:bodyPr wrap="square" lIns="0" tIns="0" rIns="0" bIns="0" rtlCol="0"/>
            <a:lstStyle/>
            <a:p>
              <a:endParaRPr sz="1632"/>
            </a:p>
          </p:txBody>
        </p:sp>
        <p:sp>
          <p:nvSpPr>
            <p:cNvPr id="8" name="object 8"/>
            <p:cNvSpPr/>
            <p:nvPr/>
          </p:nvSpPr>
          <p:spPr>
            <a:xfrm>
              <a:off x="11078538" y="1211041"/>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9" name="object 9"/>
            <p:cNvSpPr/>
            <p:nvPr/>
          </p:nvSpPr>
          <p:spPr>
            <a:xfrm>
              <a:off x="11116283" y="1309380"/>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10" name="object 10"/>
            <p:cNvSpPr/>
            <p:nvPr/>
          </p:nvSpPr>
          <p:spPr>
            <a:xfrm>
              <a:off x="11201983" y="1310542"/>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11" name="object 11"/>
            <p:cNvSpPr/>
            <p:nvPr/>
          </p:nvSpPr>
          <p:spPr>
            <a:xfrm>
              <a:off x="11281543" y="1334153"/>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12" name="object 12"/>
            <p:cNvSpPr/>
            <p:nvPr/>
          </p:nvSpPr>
          <p:spPr>
            <a:xfrm>
              <a:off x="11078538" y="162728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13" name="object 13"/>
            <p:cNvSpPr/>
            <p:nvPr/>
          </p:nvSpPr>
          <p:spPr>
            <a:xfrm>
              <a:off x="11145460" y="1648939"/>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14" name="object 14"/>
            <p:cNvSpPr/>
            <p:nvPr/>
          </p:nvSpPr>
          <p:spPr>
            <a:xfrm>
              <a:off x="11178797" y="1736475"/>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15" name="object 15"/>
            <p:cNvSpPr/>
            <p:nvPr/>
          </p:nvSpPr>
          <p:spPr>
            <a:xfrm>
              <a:off x="11078492" y="3287960"/>
              <a:ext cx="305842" cy="304733"/>
            </a:xfrm>
            <a:prstGeom prst="rect">
              <a:avLst/>
            </a:prstGeom>
            <a:blipFill>
              <a:blip r:embed="rId6" cstate="print"/>
              <a:stretch>
                <a:fillRect/>
              </a:stretch>
            </a:blipFill>
          </p:spPr>
          <p:txBody>
            <a:bodyPr wrap="square" lIns="0" tIns="0" rIns="0" bIns="0" rtlCol="0"/>
            <a:lstStyle/>
            <a:p>
              <a:endParaRPr sz="1632"/>
            </a:p>
          </p:txBody>
        </p:sp>
        <p:sp>
          <p:nvSpPr>
            <p:cNvPr id="16" name="object 16"/>
            <p:cNvSpPr/>
            <p:nvPr/>
          </p:nvSpPr>
          <p:spPr>
            <a:xfrm>
              <a:off x="11078431" y="3703297"/>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17" name="object 17"/>
            <p:cNvSpPr/>
            <p:nvPr/>
          </p:nvSpPr>
          <p:spPr>
            <a:xfrm>
              <a:off x="11176897" y="3755088"/>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18" name="object 18"/>
            <p:cNvSpPr/>
            <p:nvPr/>
          </p:nvSpPr>
          <p:spPr>
            <a:xfrm>
              <a:off x="11195657" y="3791790"/>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19" name="object 19"/>
            <p:cNvSpPr/>
            <p:nvPr/>
          </p:nvSpPr>
          <p:spPr>
            <a:xfrm>
              <a:off x="11198779" y="3832667"/>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20" name="object 20"/>
            <p:cNvSpPr/>
            <p:nvPr/>
          </p:nvSpPr>
          <p:spPr>
            <a:xfrm>
              <a:off x="11078432" y="2449656"/>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21" name="object 21"/>
            <p:cNvSpPr/>
            <p:nvPr/>
          </p:nvSpPr>
          <p:spPr>
            <a:xfrm>
              <a:off x="11314886" y="2472084"/>
              <a:ext cx="5999" cy="3835"/>
            </a:xfrm>
            <a:prstGeom prst="rect">
              <a:avLst/>
            </a:prstGeom>
            <a:blipFill>
              <a:blip r:embed="rId7" cstate="print"/>
              <a:stretch>
                <a:fillRect/>
              </a:stretch>
            </a:blipFill>
          </p:spPr>
          <p:txBody>
            <a:bodyPr wrap="square" lIns="0" tIns="0" rIns="0" bIns="0" rtlCol="0"/>
            <a:lstStyle/>
            <a:p>
              <a:endParaRPr sz="1632"/>
            </a:p>
          </p:txBody>
        </p:sp>
        <p:sp>
          <p:nvSpPr>
            <p:cNvPr id="22" name="object 22"/>
            <p:cNvSpPr/>
            <p:nvPr/>
          </p:nvSpPr>
          <p:spPr>
            <a:xfrm>
              <a:off x="11115698" y="2472084"/>
              <a:ext cx="37843" cy="32200"/>
            </a:xfrm>
            <a:prstGeom prst="rect">
              <a:avLst/>
            </a:prstGeom>
            <a:blipFill>
              <a:blip r:embed="rId8" cstate="print"/>
              <a:stretch>
                <a:fillRect/>
              </a:stretch>
            </a:blipFill>
          </p:spPr>
          <p:txBody>
            <a:bodyPr wrap="square" lIns="0" tIns="0" rIns="0" bIns="0" rtlCol="0"/>
            <a:lstStyle/>
            <a:p>
              <a:endParaRPr sz="1632"/>
            </a:p>
          </p:txBody>
        </p:sp>
        <p:sp>
          <p:nvSpPr>
            <p:cNvPr id="23" name="object 23"/>
            <p:cNvSpPr/>
            <p:nvPr/>
          </p:nvSpPr>
          <p:spPr>
            <a:xfrm>
              <a:off x="11115699" y="2472084"/>
              <a:ext cx="205186" cy="210219"/>
            </a:xfrm>
            <a:prstGeom prst="rect">
              <a:avLst/>
            </a:prstGeom>
            <a:blipFill>
              <a:blip r:embed="rId9" cstate="print"/>
              <a:stretch>
                <a:fillRect/>
              </a:stretch>
            </a:blipFill>
          </p:spPr>
          <p:txBody>
            <a:bodyPr wrap="square" lIns="0" tIns="0" rIns="0" bIns="0" rtlCol="0"/>
            <a:lstStyle/>
            <a:p>
              <a:endParaRPr sz="1632"/>
            </a:p>
          </p:txBody>
        </p:sp>
        <p:sp>
          <p:nvSpPr>
            <p:cNvPr id="24" name="object 24"/>
            <p:cNvSpPr/>
            <p:nvPr/>
          </p:nvSpPr>
          <p:spPr>
            <a:xfrm>
              <a:off x="11310578" y="2579305"/>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25" name="object 25"/>
            <p:cNvSpPr/>
            <p:nvPr/>
          </p:nvSpPr>
          <p:spPr>
            <a:xfrm>
              <a:off x="11390011" y="2579305"/>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26" name="object 26"/>
            <p:cNvSpPr/>
            <p:nvPr/>
          </p:nvSpPr>
          <p:spPr>
            <a:xfrm>
              <a:off x="11576472" y="2487416"/>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27" name="object 27"/>
            <p:cNvSpPr/>
            <p:nvPr/>
          </p:nvSpPr>
          <p:spPr>
            <a:xfrm>
              <a:off x="11489854" y="253426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28" name="object 28"/>
            <p:cNvSpPr/>
            <p:nvPr/>
          </p:nvSpPr>
          <p:spPr>
            <a:xfrm>
              <a:off x="11576981" y="2501674"/>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29" name="object 29"/>
            <p:cNvSpPr/>
            <p:nvPr/>
          </p:nvSpPr>
          <p:spPr>
            <a:xfrm>
              <a:off x="11576472" y="2545044"/>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30" name="object 30"/>
            <p:cNvSpPr/>
            <p:nvPr/>
          </p:nvSpPr>
          <p:spPr>
            <a:xfrm>
              <a:off x="11489854" y="259034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31" name="object 31"/>
            <p:cNvSpPr/>
            <p:nvPr/>
          </p:nvSpPr>
          <p:spPr>
            <a:xfrm>
              <a:off x="11489855" y="2487416"/>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32" name="object 32"/>
            <p:cNvSpPr/>
            <p:nvPr/>
          </p:nvSpPr>
          <p:spPr>
            <a:xfrm>
              <a:off x="11502931" y="2501691"/>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sp>
          <p:nvSpPr>
            <p:cNvPr id="33" name="object 33"/>
            <p:cNvSpPr/>
            <p:nvPr/>
          </p:nvSpPr>
          <p:spPr>
            <a:xfrm>
              <a:off x="11489855" y="2545044"/>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grpSp>
      <p:sp>
        <p:nvSpPr>
          <p:cNvPr id="34" name="object 34"/>
          <p:cNvSpPr/>
          <p:nvPr/>
        </p:nvSpPr>
        <p:spPr>
          <a:xfrm>
            <a:off x="0" y="1795548"/>
            <a:ext cx="4248966" cy="1414624"/>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sz="1632"/>
          </a:p>
        </p:txBody>
      </p:sp>
      <p:sp>
        <p:nvSpPr>
          <p:cNvPr id="35" name="object 35"/>
          <p:cNvSpPr/>
          <p:nvPr/>
        </p:nvSpPr>
        <p:spPr>
          <a:xfrm>
            <a:off x="0" y="3215371"/>
            <a:ext cx="4248966" cy="3642629"/>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sz="1632" dirty="0"/>
          </a:p>
        </p:txBody>
      </p:sp>
      <p:sp>
        <p:nvSpPr>
          <p:cNvPr id="36" name="object 36"/>
          <p:cNvSpPr txBox="1"/>
          <p:nvPr/>
        </p:nvSpPr>
        <p:spPr>
          <a:xfrm>
            <a:off x="230422" y="1985694"/>
            <a:ext cx="3762738" cy="1088568"/>
          </a:xfrm>
          <a:prstGeom prst="rect">
            <a:avLst/>
          </a:prstGeom>
        </p:spPr>
        <p:txBody>
          <a:bodyPr vert="horz" wrap="square" lIns="0" tIns="0" rIns="0" bIns="0" rtlCol="0">
            <a:spAutoFit/>
          </a:bodyPr>
          <a:lstStyle/>
          <a:p>
            <a:pPr marL="11516"/>
            <a:r>
              <a:rPr lang="nl-NL" sz="2358" b="1" spc="-18" dirty="0" err="1">
                <a:solidFill>
                  <a:srgbClr val="231F20"/>
                </a:solidFill>
                <a:latin typeface="Arial Black"/>
                <a:cs typeface="Arial Black"/>
              </a:rPr>
              <a:t>Advantages</a:t>
            </a:r>
            <a:br>
              <a:rPr lang="nl-NL" sz="2358" b="1" spc="-18" dirty="0">
                <a:solidFill>
                  <a:srgbClr val="231F20"/>
                </a:solidFill>
                <a:latin typeface="Arial Black"/>
                <a:cs typeface="Arial Black"/>
              </a:rPr>
            </a:br>
            <a:r>
              <a:rPr lang="nl-NL" sz="2358" b="1" spc="-18" dirty="0">
                <a:solidFill>
                  <a:srgbClr val="231F20"/>
                </a:solidFill>
                <a:latin typeface="Arial Black"/>
                <a:cs typeface="Arial Black"/>
              </a:rPr>
              <a:t>depot </a:t>
            </a:r>
            <a:r>
              <a:rPr lang="nl-NL" sz="2358" b="1" spc="-18" dirty="0" err="1">
                <a:solidFill>
                  <a:srgbClr val="231F20"/>
                </a:solidFill>
                <a:latin typeface="Arial Black"/>
                <a:cs typeface="Arial Black"/>
              </a:rPr>
              <a:t>charging</a:t>
            </a:r>
            <a:endParaRPr lang="nl-NL" sz="2358" b="1" spc="-18" dirty="0">
              <a:solidFill>
                <a:srgbClr val="231F20"/>
              </a:solidFill>
              <a:latin typeface="Arial Black"/>
              <a:cs typeface="Arial Black"/>
            </a:endParaRPr>
          </a:p>
          <a:p>
            <a:pPr marL="11516"/>
            <a:r>
              <a:rPr lang="en-US" sz="2358" b="1" spc="-18" dirty="0">
                <a:solidFill>
                  <a:srgbClr val="231F20"/>
                </a:solidFill>
                <a:latin typeface="Arial Black"/>
                <a:cs typeface="Arial Black"/>
              </a:rPr>
              <a:t>with contact hoods</a:t>
            </a:r>
            <a:endParaRPr lang="nl-NL" sz="2358" b="1" spc="-18" dirty="0">
              <a:solidFill>
                <a:srgbClr val="231F20"/>
              </a:solidFill>
              <a:latin typeface="Arial Black"/>
              <a:cs typeface="Arial Black"/>
            </a:endParaRPr>
          </a:p>
        </p:txBody>
      </p:sp>
      <p:sp>
        <p:nvSpPr>
          <p:cNvPr id="39" name="object 37"/>
          <p:cNvSpPr txBox="1"/>
          <p:nvPr/>
        </p:nvSpPr>
        <p:spPr>
          <a:xfrm>
            <a:off x="230423" y="3269997"/>
            <a:ext cx="3519542" cy="3545586"/>
          </a:xfrm>
          <a:prstGeom prst="rect">
            <a:avLst/>
          </a:prstGeom>
        </p:spPr>
        <p:txBody>
          <a:bodyPr vert="horz" wrap="square" lIns="0" tIns="0" rIns="0" bIns="0" rtlCol="0">
            <a:spAutoFit/>
          </a:bodyPr>
          <a:lstStyle/>
          <a:p>
            <a:pPr marL="182966" marR="4607" indent="-171450" algn="just">
              <a:lnSpc>
                <a:spcPct val="128200"/>
              </a:lnSpc>
              <a:buFont typeface="Courier New" panose="02070309020205020404" pitchFamily="49" charset="0"/>
              <a:buChar char="o"/>
            </a:pPr>
            <a:endParaRPr lang="en-US" sz="2000" b="1" spc="5" dirty="0">
              <a:solidFill>
                <a:srgbClr val="231F20"/>
              </a:solidFill>
              <a:latin typeface="Arial"/>
              <a:cs typeface="Arial"/>
            </a:endParaRPr>
          </a:p>
          <a:p>
            <a:pPr marL="182966" marR="4607" indent="-171450" algn="just">
              <a:lnSpc>
                <a:spcPct val="128200"/>
              </a:lnSpc>
              <a:buFont typeface="Courier New" panose="02070309020205020404" pitchFamily="49" charset="0"/>
              <a:buChar char="o"/>
            </a:pPr>
            <a:r>
              <a:rPr lang="en-US" sz="2000" b="1" spc="5" dirty="0">
                <a:solidFill>
                  <a:srgbClr val="231F20"/>
                </a:solidFill>
                <a:latin typeface="Arial"/>
                <a:cs typeface="Arial"/>
              </a:rPr>
              <a:t>Clean area</a:t>
            </a:r>
          </a:p>
          <a:p>
            <a:pPr marL="182966" marR="4607" indent="-171450" algn="just">
              <a:lnSpc>
                <a:spcPct val="128200"/>
              </a:lnSpc>
              <a:buFont typeface="Courier New" panose="02070309020205020404" pitchFamily="49" charset="0"/>
              <a:buChar char="o"/>
            </a:pPr>
            <a:r>
              <a:rPr lang="en-US" sz="2000" b="1" spc="5" dirty="0">
                <a:solidFill>
                  <a:srgbClr val="231F20"/>
                </a:solidFill>
                <a:latin typeface="Arial"/>
                <a:cs typeface="Arial"/>
              </a:rPr>
              <a:t>Lower supply cost</a:t>
            </a:r>
          </a:p>
          <a:p>
            <a:pPr marL="182966" marR="4607" indent="-171450" algn="just">
              <a:lnSpc>
                <a:spcPct val="128200"/>
              </a:lnSpc>
              <a:buFont typeface="Courier New" panose="02070309020205020404" pitchFamily="49" charset="0"/>
              <a:buChar char="o"/>
            </a:pPr>
            <a:r>
              <a:rPr lang="en-US" sz="2000" b="1" spc="5" dirty="0">
                <a:solidFill>
                  <a:srgbClr val="231F20"/>
                </a:solidFill>
                <a:latin typeface="Arial"/>
                <a:cs typeface="Arial"/>
              </a:rPr>
              <a:t>No cable ruptures</a:t>
            </a:r>
          </a:p>
          <a:p>
            <a:pPr marL="182966" marR="4607" indent="-171450" algn="just">
              <a:lnSpc>
                <a:spcPct val="128200"/>
              </a:lnSpc>
              <a:buFont typeface="Courier New" panose="02070309020205020404" pitchFamily="49" charset="0"/>
              <a:buChar char="o"/>
            </a:pPr>
            <a:r>
              <a:rPr lang="en-US" sz="2000" b="1" spc="5" dirty="0">
                <a:solidFill>
                  <a:srgbClr val="231F20"/>
                </a:solidFill>
                <a:latin typeface="Arial"/>
                <a:cs typeface="Arial"/>
              </a:rPr>
              <a:t>No plug ruptures</a:t>
            </a:r>
            <a:endParaRPr lang="en-US" sz="2000" dirty="0">
              <a:latin typeface="Arial"/>
              <a:cs typeface="Arial"/>
            </a:endParaRPr>
          </a:p>
          <a:p>
            <a:pPr marL="182966" marR="4607" indent="-171450" algn="just">
              <a:lnSpc>
                <a:spcPct val="128200"/>
              </a:lnSpc>
              <a:buFont typeface="Courier New" panose="02070309020205020404" pitchFamily="49" charset="0"/>
              <a:buChar char="o"/>
            </a:pPr>
            <a:r>
              <a:rPr lang="en-US" sz="2000" b="1" spc="5" dirty="0">
                <a:solidFill>
                  <a:srgbClr val="231F20"/>
                </a:solidFill>
                <a:latin typeface="Arial"/>
                <a:cs typeface="Arial"/>
              </a:rPr>
              <a:t>Less handling</a:t>
            </a:r>
          </a:p>
          <a:p>
            <a:pPr marL="182966" marR="4607" indent="-171450" algn="just">
              <a:lnSpc>
                <a:spcPct val="128200"/>
              </a:lnSpc>
              <a:buFont typeface="Courier New" panose="02070309020205020404" pitchFamily="49" charset="0"/>
              <a:buChar char="o"/>
            </a:pPr>
            <a:r>
              <a:rPr lang="en-US" sz="2000" b="1" spc="5" dirty="0">
                <a:solidFill>
                  <a:srgbClr val="231F20"/>
                </a:solidFill>
                <a:latin typeface="Arial"/>
                <a:cs typeface="Arial"/>
              </a:rPr>
              <a:t>Increased safety</a:t>
            </a:r>
          </a:p>
          <a:p>
            <a:pPr marL="182966" marR="4607" indent="-171450" algn="just">
              <a:lnSpc>
                <a:spcPct val="128200"/>
              </a:lnSpc>
              <a:buFont typeface="Courier New" panose="02070309020205020404" pitchFamily="49" charset="0"/>
              <a:buChar char="o"/>
            </a:pPr>
            <a:endParaRPr lang="en-US" sz="2000" b="1" spc="5" dirty="0">
              <a:solidFill>
                <a:srgbClr val="231F20"/>
              </a:solidFill>
              <a:latin typeface="Arial"/>
              <a:cs typeface="Arial"/>
            </a:endParaRPr>
          </a:p>
          <a:p>
            <a:pPr marL="182966" marR="4607" indent="-171450" algn="just">
              <a:lnSpc>
                <a:spcPct val="128200"/>
              </a:lnSpc>
              <a:buFont typeface="Courier New" panose="02070309020205020404" pitchFamily="49" charset="0"/>
              <a:buChar char="o"/>
            </a:pPr>
            <a:endParaRPr lang="en-US" sz="2000" b="1" spc="5" dirty="0">
              <a:solidFill>
                <a:srgbClr val="231F20"/>
              </a:solidFill>
              <a:latin typeface="Arial"/>
              <a:cs typeface="Arial"/>
            </a:endParaRPr>
          </a:p>
        </p:txBody>
      </p:sp>
      <p:pic>
        <p:nvPicPr>
          <p:cNvPr id="1030" name="Picture 6" descr="icon_smart_flee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181" y="183399"/>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080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ontent Placeholder 2"/>
          <p:cNvSpPr txBox="1">
            <a:spLocks/>
          </p:cNvSpPr>
          <p:nvPr/>
        </p:nvSpPr>
        <p:spPr>
          <a:xfrm>
            <a:off x="4394200" y="838200"/>
            <a:ext cx="8229600" cy="4997152"/>
          </a:xfrm>
          <a:prstGeom prst="rect">
            <a:avLst/>
          </a:prstGeom>
        </p:spPr>
        <p:txBody>
          <a:bodyPr vert="horz" lIns="91440" tIns="45720" rIns="91440" bIns="45720" rtlCol="0">
            <a:normAutofit/>
          </a:bodyPr>
          <a:lstStyle/>
          <a:p>
            <a:pPr>
              <a:spcBef>
                <a:spcPct val="20000"/>
              </a:spcBef>
            </a:pPr>
            <a:r>
              <a:rPr lang="en-US" sz="2800" dirty="0">
                <a:latin typeface="+mj-lt"/>
                <a:ea typeface="+mj-ea"/>
                <a:cs typeface="+mj-cs"/>
              </a:rPr>
              <a:t>IEC 15118  (EN61851-23/24 / DIN 70121)</a:t>
            </a:r>
          </a:p>
          <a:p>
            <a:pPr>
              <a:spcBef>
                <a:spcPct val="20000"/>
              </a:spcBef>
              <a:defRPr/>
            </a:pPr>
            <a:endParaRPr lang="en-US" sz="2800" dirty="0">
              <a:latin typeface="+mj-lt"/>
              <a:ea typeface="+mj-ea"/>
              <a:cs typeface="+mj-cs"/>
            </a:endParaRPr>
          </a:p>
          <a:p>
            <a:pPr>
              <a:spcBef>
                <a:spcPct val="20000"/>
              </a:spcBef>
              <a:defRPr/>
            </a:pPr>
            <a:r>
              <a:rPr lang="en-US" sz="2800" dirty="0">
                <a:latin typeface="+mj-lt"/>
                <a:ea typeface="+mj-ea"/>
                <a:cs typeface="+mj-cs"/>
              </a:rPr>
              <a:t>For both CCS &amp; Pantograph</a:t>
            </a:r>
          </a:p>
          <a:p>
            <a:pPr>
              <a:spcBef>
                <a:spcPct val="20000"/>
              </a:spcBef>
              <a:buFont typeface="Arial" pitchFamily="34" charset="0"/>
              <a:buChar char="•"/>
              <a:defRPr/>
            </a:pPr>
            <a:endParaRPr lang="en-US" sz="3200" dirty="0">
              <a:solidFill>
                <a:schemeClr val="tx1">
                  <a:tint val="75000"/>
                </a:schemeClr>
              </a:solidFill>
            </a:endParaRPr>
          </a:p>
          <a:p>
            <a:pPr>
              <a:spcBef>
                <a:spcPct val="20000"/>
              </a:spcBef>
              <a:buFont typeface="Arial" pitchFamily="34" charset="0"/>
              <a:buChar char="•"/>
              <a:defRPr/>
            </a:pPr>
            <a:endParaRPr lang="en-US" sz="3200" dirty="0">
              <a:solidFill>
                <a:schemeClr val="tx1">
                  <a:tint val="75000"/>
                </a:schemeClr>
              </a:solidFill>
            </a:endParaRPr>
          </a:p>
          <a:p>
            <a:pPr>
              <a:spcBef>
                <a:spcPct val="20000"/>
              </a:spcBef>
              <a:buFont typeface="Arial" pitchFamily="34" charset="0"/>
              <a:buChar char="•"/>
              <a:defRPr/>
            </a:pPr>
            <a:endParaRPr lang="nl-NL" sz="3200" dirty="0">
              <a:solidFill>
                <a:schemeClr val="tx1">
                  <a:tint val="75000"/>
                </a:schemeClr>
              </a:solidFill>
            </a:endParaRPr>
          </a:p>
        </p:txBody>
      </p:sp>
      <p:pic>
        <p:nvPicPr>
          <p:cNvPr id="61" name="Picture 2"/>
          <p:cNvPicPr>
            <a:picLocks noChangeAspect="1" noChangeArrowheads="1"/>
          </p:cNvPicPr>
          <p:nvPr/>
        </p:nvPicPr>
        <p:blipFill>
          <a:blip r:embed="rId3" cstate="print"/>
          <a:srcRect l="8069" t="25633" r="26176" b="31667"/>
          <a:stretch>
            <a:fillRect/>
          </a:stretch>
        </p:blipFill>
        <p:spPr bwMode="auto">
          <a:xfrm>
            <a:off x="4332536" y="3459089"/>
            <a:ext cx="6336704" cy="2314605"/>
          </a:xfrm>
          <a:prstGeom prst="rect">
            <a:avLst/>
          </a:prstGeom>
          <a:noFill/>
          <a:ln w="9525">
            <a:noFill/>
            <a:miter lim="800000"/>
            <a:headEnd/>
            <a:tailEnd/>
          </a:ln>
        </p:spPr>
      </p:pic>
      <p:pic>
        <p:nvPicPr>
          <p:cNvPr id="17411" name="Picture 32" descr="Combined_Charging_Logo_4c"/>
          <p:cNvPicPr>
            <a:picLocks noChangeAspect="1" noChangeArrowheads="1"/>
          </p:cNvPicPr>
          <p:nvPr/>
        </p:nvPicPr>
        <p:blipFill>
          <a:blip r:embed="rId4" cstate="print"/>
          <a:srcRect b="10959"/>
          <a:stretch>
            <a:fillRect/>
          </a:stretch>
        </p:blipFill>
        <p:spPr bwMode="auto">
          <a:xfrm>
            <a:off x="4476552" y="2522984"/>
            <a:ext cx="1152128" cy="736082"/>
          </a:xfrm>
          <a:prstGeom prst="rect">
            <a:avLst/>
          </a:prstGeom>
          <a:noFill/>
        </p:spPr>
      </p:pic>
      <p:pic>
        <p:nvPicPr>
          <p:cNvPr id="17410" name="Picture 36" descr="AC/DC-Ladesystem-Inlet"/>
          <p:cNvPicPr>
            <a:picLocks noChangeAspect="1" noChangeArrowheads="1"/>
          </p:cNvPicPr>
          <p:nvPr/>
        </p:nvPicPr>
        <p:blipFill>
          <a:blip r:embed="rId5" cstate="print"/>
          <a:srcRect l="7368" t="5930"/>
          <a:stretch>
            <a:fillRect/>
          </a:stretch>
        </p:blipFill>
        <p:spPr bwMode="auto">
          <a:xfrm>
            <a:off x="6708801" y="2594993"/>
            <a:ext cx="513055" cy="678557"/>
          </a:xfrm>
          <a:prstGeom prst="rect">
            <a:avLst/>
          </a:prstGeom>
          <a:noFill/>
        </p:spPr>
      </p:pic>
      <p:pic>
        <p:nvPicPr>
          <p:cNvPr id="17409" name="Picture 37" descr="Während man in Deutschland räsoniert, präsentieren Audi, BMW, Chrysler, Daimler, Ford, GM, Porsche und VW auf dem &lt;a href=&quot;http://events.ntpshow.com/evs26/public/enter.aspx&quot;target=&quot;_blank&quot;&gt;26. Symposium für Elektro-Fahrzeuge&lt;/a&gt; in Los Angeles ein einheitliches Schnell-Ladesystem (Foto: Volkswagen)"/>
          <p:cNvPicPr>
            <a:picLocks noChangeAspect="1" noChangeArrowheads="1"/>
          </p:cNvPicPr>
          <p:nvPr/>
        </p:nvPicPr>
        <p:blipFill>
          <a:blip r:embed="rId6" cstate="print"/>
          <a:srcRect/>
          <a:stretch>
            <a:fillRect/>
          </a:stretch>
        </p:blipFill>
        <p:spPr bwMode="auto">
          <a:xfrm flipH="1">
            <a:off x="5700688" y="2594992"/>
            <a:ext cx="735935" cy="669032"/>
          </a:xfrm>
          <a:prstGeom prst="rect">
            <a:avLst/>
          </a:prstGeom>
          <a:noFill/>
        </p:spPr>
      </p:pic>
      <p:sp>
        <p:nvSpPr>
          <p:cNvPr id="17414" name="Rectangle 6"/>
          <p:cNvSpPr>
            <a:spLocks noChangeArrowheads="1"/>
          </p:cNvSpPr>
          <p:nvPr/>
        </p:nvSpPr>
        <p:spPr bwMode="auto">
          <a:xfrm>
            <a:off x="6820096" y="4899538"/>
            <a:ext cx="29046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sz="1100">
                <a:latin typeface="Arial" pitchFamily="34" charset="0"/>
                <a:ea typeface="Times New Roman" pitchFamily="18" charset="0"/>
                <a:cs typeface="Times New Roman" pitchFamily="18" charset="0"/>
              </a:rPr>
              <a:t>  </a:t>
            </a:r>
            <a:r>
              <a:rPr lang="nl-NL" sz="800">
                <a:latin typeface="Arial" pitchFamily="34" charset="0"/>
                <a:cs typeface="Arial" pitchFamily="34" charset="0"/>
              </a:rPr>
              <a:t> </a:t>
            </a:r>
            <a:endParaRPr lang="nl-NL">
              <a:latin typeface="Arial" pitchFamily="34" charset="0"/>
              <a:cs typeface="Arial" pitchFamily="34" charset="0"/>
            </a:endParaRPr>
          </a:p>
        </p:txBody>
      </p:sp>
      <p:pic>
        <p:nvPicPr>
          <p:cNvPr id="17416" name="Picture 3"/>
          <p:cNvPicPr>
            <a:picLocks noChangeAspect="1" noChangeArrowheads="1"/>
          </p:cNvPicPr>
          <p:nvPr/>
        </p:nvPicPr>
        <p:blipFill>
          <a:blip r:embed="rId7" cstate="print"/>
          <a:srcRect/>
          <a:stretch>
            <a:fillRect/>
          </a:stretch>
        </p:blipFill>
        <p:spPr bwMode="auto">
          <a:xfrm>
            <a:off x="7428880" y="2550204"/>
            <a:ext cx="720080" cy="689438"/>
          </a:xfrm>
          <a:prstGeom prst="rect">
            <a:avLst/>
          </a:prstGeom>
          <a:noFill/>
        </p:spPr>
      </p:pic>
      <p:pic>
        <p:nvPicPr>
          <p:cNvPr id="20" name="Afbeelding 19"/>
          <p:cNvPicPr>
            <a:picLocks noChangeAspect="1"/>
          </p:cNvPicPr>
          <p:nvPr/>
        </p:nvPicPr>
        <p:blipFill rotWithShape="1">
          <a:blip r:embed="rId8"/>
          <a:srcRect l="66762" t="63908" r="20912" b="15094"/>
          <a:stretch/>
        </p:blipFill>
        <p:spPr>
          <a:xfrm>
            <a:off x="8301975" y="2522985"/>
            <a:ext cx="913028" cy="874985"/>
          </a:xfrm>
          <a:prstGeom prst="rect">
            <a:avLst/>
          </a:prstGeom>
        </p:spPr>
      </p:pic>
      <p:sp>
        <p:nvSpPr>
          <p:cNvPr id="23"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a:p>
        </p:txBody>
      </p:sp>
      <p:sp>
        <p:nvSpPr>
          <p:cNvPr id="25"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dirty="0"/>
          </a:p>
        </p:txBody>
      </p:sp>
      <p:sp>
        <p:nvSpPr>
          <p:cNvPr id="24" name="object 34"/>
          <p:cNvSpPr/>
          <p:nvPr/>
        </p:nvSpPr>
        <p:spPr>
          <a:xfrm>
            <a:off x="0" y="0"/>
            <a:ext cx="2872596" cy="2756452"/>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26" name="Title 1"/>
          <p:cNvSpPr txBox="1">
            <a:spLocks/>
          </p:cNvSpPr>
          <p:nvPr/>
        </p:nvSpPr>
        <p:spPr>
          <a:xfrm>
            <a:off x="0" y="805670"/>
            <a:ext cx="2872595" cy="1349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nl-NL" sz="2800" b="1" dirty="0" err="1">
                <a:solidFill>
                  <a:schemeClr val="bg1"/>
                </a:solidFill>
                <a:latin typeface="Century Gothic" pitchFamily="34" charset="0"/>
                <a:cs typeface="Estrangelo Edessa" pitchFamily="66" charset="0"/>
              </a:rPr>
              <a:t>Standardisation</a:t>
            </a:r>
            <a:r>
              <a:rPr lang="nl-NL" sz="2800" b="1" dirty="0">
                <a:solidFill>
                  <a:schemeClr val="bg1"/>
                </a:solidFill>
                <a:latin typeface="Century Gothic" pitchFamily="34" charset="0"/>
                <a:cs typeface="Estrangelo Edessa" pitchFamily="66" charset="0"/>
              </a:rPr>
              <a:t> </a:t>
            </a:r>
          </a:p>
          <a:p>
            <a:pPr algn="just"/>
            <a:r>
              <a:rPr lang="nl-NL" sz="2800" b="1" dirty="0" err="1">
                <a:solidFill>
                  <a:schemeClr val="bg1"/>
                </a:solidFill>
                <a:latin typeface="Century Gothic" pitchFamily="34" charset="0"/>
                <a:cs typeface="Estrangelo Edessa" pitchFamily="66" charset="0"/>
              </a:rPr>
              <a:t>Fast</a:t>
            </a:r>
            <a:r>
              <a:rPr lang="nl-NL" sz="2800" b="1" dirty="0">
                <a:solidFill>
                  <a:schemeClr val="bg1"/>
                </a:solidFill>
                <a:latin typeface="Century Gothic" pitchFamily="34" charset="0"/>
                <a:cs typeface="Estrangelo Edessa" pitchFamily="66" charset="0"/>
              </a:rPr>
              <a:t> </a:t>
            </a:r>
            <a:r>
              <a:rPr lang="nl-NL" sz="2800" b="1" dirty="0" err="1">
                <a:solidFill>
                  <a:schemeClr val="bg1"/>
                </a:solidFill>
                <a:latin typeface="Century Gothic" pitchFamily="34" charset="0"/>
                <a:cs typeface="Estrangelo Edessa" pitchFamily="66" charset="0"/>
              </a:rPr>
              <a:t>Charging</a:t>
            </a:r>
            <a:endParaRPr lang="nl-NL" sz="2800" b="1" dirty="0">
              <a:solidFill>
                <a:schemeClr val="bg1"/>
              </a:solidFill>
              <a:latin typeface="Century Gothic" pitchFamily="34" charset="0"/>
              <a:cs typeface="Estrangelo Edessa" pitchFamily="66" charset="0"/>
            </a:endParaRPr>
          </a:p>
        </p:txBody>
      </p:sp>
      <p:sp>
        <p:nvSpPr>
          <p:cNvPr id="27" name="Title 1"/>
          <p:cNvSpPr txBox="1">
            <a:spLocks/>
          </p:cNvSpPr>
          <p:nvPr/>
        </p:nvSpPr>
        <p:spPr>
          <a:xfrm>
            <a:off x="25400" y="2609070"/>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a:solidFill>
                  <a:schemeClr val="tx1">
                    <a:lumMod val="65000"/>
                    <a:lumOff val="35000"/>
                  </a:schemeClr>
                </a:solidFill>
                <a:latin typeface="Century Gothic" pitchFamily="34" charset="0"/>
                <a:cs typeface="Estrangelo Edessa" pitchFamily="66" charset="0"/>
              </a:rPr>
              <a:t>IRIZAR</a:t>
            </a:r>
          </a:p>
          <a:p>
            <a:pPr algn="just"/>
            <a:r>
              <a:rPr lang="en-US" sz="2800" dirty="0">
                <a:solidFill>
                  <a:schemeClr val="tx1">
                    <a:lumMod val="65000"/>
                    <a:lumOff val="35000"/>
                  </a:schemeClr>
                </a:solidFill>
                <a:latin typeface="Century Gothic" pitchFamily="34" charset="0"/>
                <a:cs typeface="Estrangelo Edessa" pitchFamily="66" charset="0"/>
              </a:rPr>
              <a:t>SOLARIS</a:t>
            </a:r>
          </a:p>
          <a:p>
            <a:pPr algn="just"/>
            <a:r>
              <a:rPr lang="en-US" sz="2800" dirty="0">
                <a:solidFill>
                  <a:schemeClr val="tx1">
                    <a:lumMod val="65000"/>
                    <a:lumOff val="35000"/>
                  </a:schemeClr>
                </a:solidFill>
                <a:latin typeface="Century Gothic" pitchFamily="34" charset="0"/>
                <a:cs typeface="Estrangelo Edessa" pitchFamily="66" charset="0"/>
              </a:rPr>
              <a:t>VDL</a:t>
            </a:r>
          </a:p>
          <a:p>
            <a:pPr algn="just"/>
            <a:r>
              <a:rPr lang="nl-NL" sz="2800" dirty="0">
                <a:solidFill>
                  <a:schemeClr val="tx1">
                    <a:lumMod val="65000"/>
                    <a:lumOff val="35000"/>
                  </a:schemeClr>
                </a:solidFill>
                <a:latin typeface="Century Gothic" pitchFamily="34" charset="0"/>
                <a:cs typeface="Estrangelo Edessa" pitchFamily="66" charset="0"/>
              </a:rPr>
              <a:t>VOLVO</a:t>
            </a:r>
          </a:p>
          <a:p>
            <a:pPr algn="just"/>
            <a:endParaRPr lang="en-US" sz="2800" dirty="0">
              <a:solidFill>
                <a:schemeClr val="tx1">
                  <a:lumMod val="65000"/>
                  <a:lumOff val="35000"/>
                </a:schemeClr>
              </a:solidFill>
              <a:latin typeface="Century Gothic" pitchFamily="34" charset="0"/>
              <a:cs typeface="Estrangelo Edessa" pitchFamily="66" charset="0"/>
            </a:endParaRPr>
          </a:p>
          <a:p>
            <a:pPr algn="just"/>
            <a:r>
              <a:rPr lang="en-US" sz="2800" dirty="0">
                <a:solidFill>
                  <a:schemeClr val="tx1">
                    <a:lumMod val="65000"/>
                    <a:lumOff val="35000"/>
                  </a:schemeClr>
                </a:solidFill>
                <a:latin typeface="Century Gothic" pitchFamily="34" charset="0"/>
                <a:cs typeface="Estrangelo Edessa" pitchFamily="66" charset="0"/>
              </a:rPr>
              <a:t>ABB</a:t>
            </a:r>
          </a:p>
          <a:p>
            <a:pPr algn="just"/>
            <a:r>
              <a:rPr lang="en-US" sz="2800" dirty="0">
                <a:solidFill>
                  <a:schemeClr val="tx1">
                    <a:lumMod val="65000"/>
                    <a:lumOff val="35000"/>
                  </a:schemeClr>
                </a:solidFill>
                <a:latin typeface="Century Gothic" pitchFamily="34" charset="0"/>
                <a:cs typeface="Estrangelo Edessa" pitchFamily="66" charset="0"/>
              </a:rPr>
              <a:t>HELIOX</a:t>
            </a:r>
          </a:p>
          <a:p>
            <a:pPr algn="just"/>
            <a:r>
              <a:rPr lang="en-US" sz="2800" dirty="0">
                <a:solidFill>
                  <a:schemeClr val="tx1">
                    <a:lumMod val="65000"/>
                    <a:lumOff val="35000"/>
                  </a:schemeClr>
                </a:solidFill>
                <a:latin typeface="Century Gothic" pitchFamily="34" charset="0"/>
                <a:cs typeface="Estrangelo Edessa" pitchFamily="66" charset="0"/>
              </a:rPr>
              <a:t>SIEMENS</a:t>
            </a:r>
            <a:endParaRPr lang="nl-NL" sz="2800" dirty="0">
              <a:solidFill>
                <a:schemeClr val="tx1">
                  <a:lumMod val="65000"/>
                  <a:lumOff val="35000"/>
                </a:schemeClr>
              </a:solidFill>
              <a:latin typeface="Century Gothic" pitchFamily="34" charset="0"/>
              <a:cs typeface="Estrangelo Edessa" pitchFamily="66" charset="0"/>
            </a:endParaRPr>
          </a:p>
        </p:txBody>
      </p:sp>
      <p:grpSp>
        <p:nvGrpSpPr>
          <p:cNvPr id="28" name="Groep 27"/>
          <p:cNvGrpSpPr/>
          <p:nvPr/>
        </p:nvGrpSpPr>
        <p:grpSpPr>
          <a:xfrm>
            <a:off x="164194" y="1996720"/>
            <a:ext cx="618023" cy="498155"/>
            <a:chOff x="3543830" y="2883608"/>
            <a:chExt cx="681542" cy="549354"/>
          </a:xfrm>
        </p:grpSpPr>
        <p:sp>
          <p:nvSpPr>
            <p:cNvPr id="29" name="object 39"/>
            <p:cNvSpPr/>
            <p:nvPr/>
          </p:nvSpPr>
          <p:spPr>
            <a:xfrm>
              <a:off x="3592025" y="2918630"/>
              <a:ext cx="210185" cy="189230"/>
            </a:xfrm>
            <a:custGeom>
              <a:avLst/>
              <a:gdLst/>
              <a:ahLst/>
              <a:cxnLst/>
              <a:rect l="l" t="t" r="r" b="b"/>
              <a:pathLst>
                <a:path w="210185" h="189230">
                  <a:moveTo>
                    <a:pt x="42482" y="0"/>
                  </a:moveTo>
                  <a:lnTo>
                    <a:pt x="8838" y="28126"/>
                  </a:lnTo>
                  <a:lnTo>
                    <a:pt x="85" y="72597"/>
                  </a:lnTo>
                  <a:lnTo>
                    <a:pt x="0" y="73708"/>
                  </a:lnTo>
                  <a:lnTo>
                    <a:pt x="511" y="90314"/>
                  </a:lnTo>
                  <a:lnTo>
                    <a:pt x="8963" y="131546"/>
                  </a:lnTo>
                  <a:lnTo>
                    <a:pt x="39552" y="169407"/>
                  </a:lnTo>
                  <a:lnTo>
                    <a:pt x="75062" y="185464"/>
                  </a:lnTo>
                  <a:lnTo>
                    <a:pt x="102096" y="188747"/>
                  </a:lnTo>
                  <a:lnTo>
                    <a:pt x="108001" y="188747"/>
                  </a:lnTo>
                  <a:lnTo>
                    <a:pt x="147269" y="182177"/>
                  </a:lnTo>
                  <a:lnTo>
                    <a:pt x="180003" y="162151"/>
                  </a:lnTo>
                  <a:lnTo>
                    <a:pt x="205620" y="118928"/>
                  </a:lnTo>
                  <a:lnTo>
                    <a:pt x="208764" y="103112"/>
                  </a:lnTo>
                  <a:lnTo>
                    <a:pt x="119414" y="103112"/>
                  </a:lnTo>
                  <a:lnTo>
                    <a:pt x="101141" y="103042"/>
                  </a:lnTo>
                  <a:lnTo>
                    <a:pt x="88628" y="98250"/>
                  </a:lnTo>
                  <a:lnTo>
                    <a:pt x="81484" y="89977"/>
                  </a:lnTo>
                  <a:lnTo>
                    <a:pt x="82619" y="72597"/>
                  </a:lnTo>
                  <a:lnTo>
                    <a:pt x="88644" y="60776"/>
                  </a:lnTo>
                  <a:lnTo>
                    <a:pt x="98189" y="54416"/>
                  </a:lnTo>
                  <a:lnTo>
                    <a:pt x="206851" y="54416"/>
                  </a:lnTo>
                  <a:lnTo>
                    <a:pt x="206730" y="53746"/>
                  </a:lnTo>
                  <a:lnTo>
                    <a:pt x="74542" y="53745"/>
                  </a:lnTo>
                  <a:lnTo>
                    <a:pt x="60994" y="48991"/>
                  </a:lnTo>
                  <a:lnTo>
                    <a:pt x="54844" y="37236"/>
                  </a:lnTo>
                  <a:lnTo>
                    <a:pt x="59434" y="23413"/>
                  </a:lnTo>
                  <a:lnTo>
                    <a:pt x="70910" y="17081"/>
                  </a:lnTo>
                  <a:lnTo>
                    <a:pt x="73178" y="16941"/>
                  </a:lnTo>
                  <a:lnTo>
                    <a:pt x="193554" y="16941"/>
                  </a:lnTo>
                  <a:lnTo>
                    <a:pt x="191937" y="14262"/>
                  </a:lnTo>
                  <a:lnTo>
                    <a:pt x="184726" y="6881"/>
                  </a:lnTo>
                  <a:lnTo>
                    <a:pt x="177906" y="2625"/>
                  </a:lnTo>
                  <a:lnTo>
                    <a:pt x="172213" y="631"/>
                  </a:lnTo>
                  <a:lnTo>
                    <a:pt x="168390" y="25"/>
                  </a:lnTo>
                  <a:lnTo>
                    <a:pt x="42482" y="0"/>
                  </a:lnTo>
                  <a:close/>
                </a:path>
                <a:path w="210185" h="189230">
                  <a:moveTo>
                    <a:pt x="206851" y="54416"/>
                  </a:moveTo>
                  <a:lnTo>
                    <a:pt x="98189" y="54416"/>
                  </a:lnTo>
                  <a:lnTo>
                    <a:pt x="114925" y="56331"/>
                  </a:lnTo>
                  <a:lnTo>
                    <a:pt x="126289" y="63247"/>
                  </a:lnTo>
                  <a:lnTo>
                    <a:pt x="132089" y="73708"/>
                  </a:lnTo>
                  <a:lnTo>
                    <a:pt x="132842" y="79921"/>
                  </a:lnTo>
                  <a:lnTo>
                    <a:pt x="129135" y="93495"/>
                  </a:lnTo>
                  <a:lnTo>
                    <a:pt x="119414" y="103112"/>
                  </a:lnTo>
                  <a:lnTo>
                    <a:pt x="208764" y="103112"/>
                  </a:lnTo>
                  <a:lnTo>
                    <a:pt x="209950" y="92306"/>
                  </a:lnTo>
                  <a:lnTo>
                    <a:pt x="208544" y="63791"/>
                  </a:lnTo>
                  <a:lnTo>
                    <a:pt x="206851" y="54416"/>
                  </a:lnTo>
                  <a:close/>
                </a:path>
                <a:path w="210185" h="189230">
                  <a:moveTo>
                    <a:pt x="138240" y="16941"/>
                  </a:moveTo>
                  <a:lnTo>
                    <a:pt x="73178" y="16941"/>
                  </a:lnTo>
                  <a:lnTo>
                    <a:pt x="85943" y="22097"/>
                  </a:lnTo>
                  <a:lnTo>
                    <a:pt x="91577" y="34610"/>
                  </a:lnTo>
                  <a:lnTo>
                    <a:pt x="86638" y="47824"/>
                  </a:lnTo>
                  <a:lnTo>
                    <a:pt x="74545" y="53746"/>
                  </a:lnTo>
                  <a:lnTo>
                    <a:pt x="206730" y="53746"/>
                  </a:lnTo>
                  <a:lnTo>
                    <a:pt x="139625" y="53745"/>
                  </a:lnTo>
                  <a:lnTo>
                    <a:pt x="126062" y="48991"/>
                  </a:lnTo>
                  <a:lnTo>
                    <a:pt x="119913" y="37236"/>
                  </a:lnTo>
                  <a:lnTo>
                    <a:pt x="124505" y="23413"/>
                  </a:lnTo>
                  <a:lnTo>
                    <a:pt x="135984" y="17081"/>
                  </a:lnTo>
                  <a:lnTo>
                    <a:pt x="138240" y="16941"/>
                  </a:lnTo>
                  <a:close/>
                </a:path>
                <a:path w="210185" h="189230">
                  <a:moveTo>
                    <a:pt x="193554" y="16941"/>
                  </a:moveTo>
                  <a:lnTo>
                    <a:pt x="138240" y="16941"/>
                  </a:lnTo>
                  <a:lnTo>
                    <a:pt x="151009" y="22097"/>
                  </a:lnTo>
                  <a:lnTo>
                    <a:pt x="156648" y="34610"/>
                  </a:lnTo>
                  <a:lnTo>
                    <a:pt x="151697" y="47824"/>
                  </a:lnTo>
                  <a:lnTo>
                    <a:pt x="139625" y="53745"/>
                  </a:lnTo>
                  <a:lnTo>
                    <a:pt x="206730" y="53745"/>
                  </a:lnTo>
                  <a:lnTo>
                    <a:pt x="204582" y="41854"/>
                  </a:lnTo>
                  <a:lnTo>
                    <a:pt x="198801" y="25632"/>
                  </a:lnTo>
                  <a:lnTo>
                    <a:pt x="193554" y="16941"/>
                  </a:lnTo>
                  <a:close/>
                </a:path>
              </a:pathLst>
            </a:custGeom>
            <a:solidFill>
              <a:srgbClr val="FFFFFF"/>
            </a:solidFill>
          </p:spPr>
          <p:txBody>
            <a:bodyPr wrap="square" lIns="0" tIns="0" rIns="0" bIns="0" rtlCol="0"/>
            <a:lstStyle/>
            <a:p>
              <a:endParaRPr sz="1632"/>
            </a:p>
          </p:txBody>
        </p:sp>
        <p:sp>
          <p:nvSpPr>
            <p:cNvPr id="30" name="object 40"/>
            <p:cNvSpPr/>
            <p:nvPr/>
          </p:nvSpPr>
          <p:spPr>
            <a:xfrm>
              <a:off x="3657386" y="2946201"/>
              <a:ext cx="15875" cy="15875"/>
            </a:xfrm>
            <a:custGeom>
              <a:avLst/>
              <a:gdLst/>
              <a:ahLst/>
              <a:cxnLst/>
              <a:rect l="l" t="t" r="r" b="b"/>
              <a:pathLst>
                <a:path w="15875" h="15875">
                  <a:moveTo>
                    <a:pt x="12115" y="0"/>
                  </a:moveTo>
                  <a:lnTo>
                    <a:pt x="3505" y="0"/>
                  </a:lnTo>
                  <a:lnTo>
                    <a:pt x="0" y="3492"/>
                  </a:lnTo>
                  <a:lnTo>
                    <a:pt x="0" y="12103"/>
                  </a:lnTo>
                  <a:lnTo>
                    <a:pt x="3505" y="15608"/>
                  </a:lnTo>
                  <a:lnTo>
                    <a:pt x="12115" y="15608"/>
                  </a:lnTo>
                  <a:lnTo>
                    <a:pt x="15621" y="12103"/>
                  </a:lnTo>
                  <a:lnTo>
                    <a:pt x="15621" y="3492"/>
                  </a:lnTo>
                  <a:lnTo>
                    <a:pt x="12115" y="0"/>
                  </a:lnTo>
                  <a:close/>
                </a:path>
              </a:pathLst>
            </a:custGeom>
            <a:solidFill>
              <a:srgbClr val="FFFFFF"/>
            </a:solidFill>
          </p:spPr>
          <p:txBody>
            <a:bodyPr wrap="square" lIns="0" tIns="0" rIns="0" bIns="0" rtlCol="0"/>
            <a:lstStyle/>
            <a:p>
              <a:endParaRPr sz="1632"/>
            </a:p>
          </p:txBody>
        </p:sp>
        <p:sp>
          <p:nvSpPr>
            <p:cNvPr id="31" name="object 41"/>
            <p:cNvSpPr/>
            <p:nvPr/>
          </p:nvSpPr>
          <p:spPr>
            <a:xfrm>
              <a:off x="3722458" y="2946201"/>
              <a:ext cx="15875" cy="15875"/>
            </a:xfrm>
            <a:custGeom>
              <a:avLst/>
              <a:gdLst/>
              <a:ahLst/>
              <a:cxnLst/>
              <a:rect l="l" t="t" r="r" b="b"/>
              <a:pathLst>
                <a:path w="15875" h="15875">
                  <a:moveTo>
                    <a:pt x="12115" y="0"/>
                  </a:moveTo>
                  <a:lnTo>
                    <a:pt x="3505" y="0"/>
                  </a:lnTo>
                  <a:lnTo>
                    <a:pt x="0" y="3492"/>
                  </a:lnTo>
                  <a:lnTo>
                    <a:pt x="0" y="12103"/>
                  </a:lnTo>
                  <a:lnTo>
                    <a:pt x="3505" y="15608"/>
                  </a:lnTo>
                  <a:lnTo>
                    <a:pt x="12115" y="15608"/>
                  </a:lnTo>
                  <a:lnTo>
                    <a:pt x="15621" y="12103"/>
                  </a:lnTo>
                  <a:lnTo>
                    <a:pt x="15621" y="3492"/>
                  </a:lnTo>
                  <a:lnTo>
                    <a:pt x="12115" y="0"/>
                  </a:lnTo>
                  <a:close/>
                </a:path>
              </a:pathLst>
            </a:custGeom>
            <a:solidFill>
              <a:srgbClr val="FFFFFF"/>
            </a:solidFill>
          </p:spPr>
          <p:txBody>
            <a:bodyPr wrap="square" lIns="0" tIns="0" rIns="0" bIns="0" rtlCol="0"/>
            <a:lstStyle/>
            <a:p>
              <a:endParaRPr sz="1632"/>
            </a:p>
          </p:txBody>
        </p:sp>
        <p:sp>
          <p:nvSpPr>
            <p:cNvPr id="32" name="object 42"/>
            <p:cNvSpPr/>
            <p:nvPr/>
          </p:nvSpPr>
          <p:spPr>
            <a:xfrm>
              <a:off x="3686760" y="2987212"/>
              <a:ext cx="22860" cy="22860"/>
            </a:xfrm>
            <a:custGeom>
              <a:avLst/>
              <a:gdLst/>
              <a:ahLst/>
              <a:cxnLst/>
              <a:rect l="l" t="t" r="r" b="b"/>
              <a:pathLst>
                <a:path w="22860" h="22860">
                  <a:moveTo>
                    <a:pt x="17589" y="0"/>
                  </a:moveTo>
                  <a:lnTo>
                    <a:pt x="5092" y="0"/>
                  </a:lnTo>
                  <a:lnTo>
                    <a:pt x="0" y="5092"/>
                  </a:lnTo>
                  <a:lnTo>
                    <a:pt x="0" y="17589"/>
                  </a:lnTo>
                  <a:lnTo>
                    <a:pt x="5092" y="22682"/>
                  </a:lnTo>
                  <a:lnTo>
                    <a:pt x="17589" y="22682"/>
                  </a:lnTo>
                  <a:lnTo>
                    <a:pt x="22682" y="17589"/>
                  </a:lnTo>
                  <a:lnTo>
                    <a:pt x="22682" y="5092"/>
                  </a:lnTo>
                  <a:lnTo>
                    <a:pt x="17589" y="0"/>
                  </a:lnTo>
                  <a:close/>
                </a:path>
              </a:pathLst>
            </a:custGeom>
            <a:solidFill>
              <a:srgbClr val="FFFFFF"/>
            </a:solidFill>
          </p:spPr>
          <p:txBody>
            <a:bodyPr wrap="square" lIns="0" tIns="0" rIns="0" bIns="0" rtlCol="0"/>
            <a:lstStyle/>
            <a:p>
              <a:endParaRPr sz="1632"/>
            </a:p>
          </p:txBody>
        </p:sp>
        <p:sp>
          <p:nvSpPr>
            <p:cNvPr id="33" name="object 43"/>
            <p:cNvSpPr/>
            <p:nvPr/>
          </p:nvSpPr>
          <p:spPr>
            <a:xfrm>
              <a:off x="3625951" y="3179334"/>
              <a:ext cx="35560" cy="35560"/>
            </a:xfrm>
            <a:custGeom>
              <a:avLst/>
              <a:gdLst/>
              <a:ahLst/>
              <a:cxnLst/>
              <a:rect l="l" t="t" r="r" b="b"/>
              <a:pathLst>
                <a:path w="35560" h="35560">
                  <a:moveTo>
                    <a:pt x="27292" y="0"/>
                  </a:moveTo>
                  <a:lnTo>
                    <a:pt x="7886" y="0"/>
                  </a:lnTo>
                  <a:lnTo>
                    <a:pt x="0" y="7899"/>
                  </a:lnTo>
                  <a:lnTo>
                    <a:pt x="0" y="27292"/>
                  </a:lnTo>
                  <a:lnTo>
                    <a:pt x="7886" y="35191"/>
                  </a:lnTo>
                  <a:lnTo>
                    <a:pt x="27292" y="35191"/>
                  </a:lnTo>
                  <a:lnTo>
                    <a:pt x="35178" y="27292"/>
                  </a:lnTo>
                  <a:lnTo>
                    <a:pt x="35178" y="7899"/>
                  </a:lnTo>
                  <a:lnTo>
                    <a:pt x="27292" y="0"/>
                  </a:lnTo>
                  <a:close/>
                </a:path>
              </a:pathLst>
            </a:custGeom>
            <a:solidFill>
              <a:srgbClr val="FFFFFF"/>
            </a:solidFill>
          </p:spPr>
          <p:txBody>
            <a:bodyPr wrap="square" lIns="0" tIns="0" rIns="0" bIns="0" rtlCol="0"/>
            <a:lstStyle/>
            <a:p>
              <a:endParaRPr sz="1632"/>
            </a:p>
          </p:txBody>
        </p:sp>
        <p:sp>
          <p:nvSpPr>
            <p:cNvPr id="34" name="object 44"/>
            <p:cNvSpPr/>
            <p:nvPr/>
          </p:nvSpPr>
          <p:spPr>
            <a:xfrm>
              <a:off x="3543830" y="2883608"/>
              <a:ext cx="301625" cy="407670"/>
            </a:xfrm>
            <a:custGeom>
              <a:avLst/>
              <a:gdLst/>
              <a:ahLst/>
              <a:cxnLst/>
              <a:rect l="l" t="t" r="r" b="b"/>
              <a:pathLst>
                <a:path w="301625" h="407670">
                  <a:moveTo>
                    <a:pt x="72780" y="0"/>
                  </a:moveTo>
                  <a:lnTo>
                    <a:pt x="30062" y="6765"/>
                  </a:lnTo>
                  <a:lnTo>
                    <a:pt x="15100" y="62275"/>
                  </a:lnTo>
                  <a:lnTo>
                    <a:pt x="12484" y="106083"/>
                  </a:lnTo>
                  <a:lnTo>
                    <a:pt x="8662" y="177268"/>
                  </a:lnTo>
                  <a:lnTo>
                    <a:pt x="6123" y="227338"/>
                  </a:lnTo>
                  <a:lnTo>
                    <a:pt x="138" y="352294"/>
                  </a:lnTo>
                  <a:lnTo>
                    <a:pt x="0" y="370105"/>
                  </a:lnTo>
                  <a:lnTo>
                    <a:pt x="1334" y="383400"/>
                  </a:lnTo>
                  <a:lnTo>
                    <a:pt x="33919" y="406153"/>
                  </a:lnTo>
                  <a:lnTo>
                    <a:pt x="221241" y="407249"/>
                  </a:lnTo>
                  <a:lnTo>
                    <a:pt x="245601" y="404552"/>
                  </a:lnTo>
                  <a:lnTo>
                    <a:pt x="264452" y="397327"/>
                  </a:lnTo>
                  <a:lnTo>
                    <a:pt x="273783" y="390385"/>
                  </a:lnTo>
                  <a:lnTo>
                    <a:pt x="102993" y="390385"/>
                  </a:lnTo>
                  <a:lnTo>
                    <a:pt x="88511" y="388984"/>
                  </a:lnTo>
                  <a:lnTo>
                    <a:pt x="51711" y="370105"/>
                  </a:lnTo>
                  <a:lnTo>
                    <a:pt x="30467" y="334802"/>
                  </a:lnTo>
                  <a:lnTo>
                    <a:pt x="28085" y="320626"/>
                  </a:lnTo>
                  <a:lnTo>
                    <a:pt x="29218" y="305334"/>
                  </a:lnTo>
                  <a:lnTo>
                    <a:pt x="45421" y="267670"/>
                  </a:lnTo>
                  <a:lnTo>
                    <a:pt x="76355" y="245086"/>
                  </a:lnTo>
                  <a:lnTo>
                    <a:pt x="81314" y="219163"/>
                  </a:lnTo>
                  <a:lnTo>
                    <a:pt x="50214" y="186606"/>
                  </a:lnTo>
                  <a:lnTo>
                    <a:pt x="36435" y="150292"/>
                  </a:lnTo>
                  <a:lnTo>
                    <a:pt x="33300" y="122941"/>
                  </a:lnTo>
                  <a:lnTo>
                    <a:pt x="33308" y="118487"/>
                  </a:lnTo>
                  <a:lnTo>
                    <a:pt x="37708" y="75188"/>
                  </a:lnTo>
                  <a:lnTo>
                    <a:pt x="57752" y="35436"/>
                  </a:lnTo>
                  <a:lnTo>
                    <a:pt x="267954" y="20142"/>
                  </a:lnTo>
                  <a:lnTo>
                    <a:pt x="265400" y="16905"/>
                  </a:lnTo>
                  <a:lnTo>
                    <a:pt x="254118" y="8241"/>
                  </a:lnTo>
                  <a:lnTo>
                    <a:pt x="243507" y="3187"/>
                  </a:lnTo>
                  <a:lnTo>
                    <a:pt x="235069" y="776"/>
                  </a:lnTo>
                  <a:lnTo>
                    <a:pt x="230308" y="41"/>
                  </a:lnTo>
                  <a:lnTo>
                    <a:pt x="72780" y="0"/>
                  </a:lnTo>
                  <a:close/>
                </a:path>
                <a:path w="301625" h="407670">
                  <a:moveTo>
                    <a:pt x="267954" y="20142"/>
                  </a:moveTo>
                  <a:lnTo>
                    <a:pt x="215566" y="20142"/>
                  </a:lnTo>
                  <a:lnTo>
                    <a:pt x="222911" y="20996"/>
                  </a:lnTo>
                  <a:lnTo>
                    <a:pt x="236149" y="25907"/>
                  </a:lnTo>
                  <a:lnTo>
                    <a:pt x="260973" y="56266"/>
                  </a:lnTo>
                  <a:lnTo>
                    <a:pt x="273088" y="106083"/>
                  </a:lnTo>
                  <a:lnTo>
                    <a:pt x="272649" y="122941"/>
                  </a:lnTo>
                  <a:lnTo>
                    <a:pt x="265191" y="165539"/>
                  </a:lnTo>
                  <a:lnTo>
                    <a:pt x="241451" y="205847"/>
                  </a:lnTo>
                  <a:lnTo>
                    <a:pt x="224519" y="219595"/>
                  </a:lnTo>
                  <a:lnTo>
                    <a:pt x="224519" y="242620"/>
                  </a:lnTo>
                  <a:lnTo>
                    <a:pt x="259234" y="262832"/>
                  </a:lnTo>
                  <a:lnTo>
                    <a:pt x="278646" y="298053"/>
                  </a:lnTo>
                  <a:lnTo>
                    <a:pt x="280569" y="311984"/>
                  </a:lnTo>
                  <a:lnTo>
                    <a:pt x="279251" y="327182"/>
                  </a:lnTo>
                  <a:lnTo>
                    <a:pt x="261181" y="365171"/>
                  </a:lnTo>
                  <a:lnTo>
                    <a:pt x="227176" y="387192"/>
                  </a:lnTo>
                  <a:lnTo>
                    <a:pt x="205546" y="390385"/>
                  </a:lnTo>
                  <a:lnTo>
                    <a:pt x="273783" y="390385"/>
                  </a:lnTo>
                  <a:lnTo>
                    <a:pt x="298824" y="349293"/>
                  </a:lnTo>
                  <a:lnTo>
                    <a:pt x="301315" y="332086"/>
                  </a:lnTo>
                  <a:lnTo>
                    <a:pt x="301248" y="327182"/>
                  </a:lnTo>
                  <a:lnTo>
                    <a:pt x="295581" y="205847"/>
                  </a:lnTo>
                  <a:lnTo>
                    <a:pt x="293495" y="163307"/>
                  </a:lnTo>
                  <a:lnTo>
                    <a:pt x="291026" y="118487"/>
                  </a:lnTo>
                  <a:lnTo>
                    <a:pt x="288235" y="74218"/>
                  </a:lnTo>
                  <a:lnTo>
                    <a:pt x="275848" y="30145"/>
                  </a:lnTo>
                  <a:lnTo>
                    <a:pt x="267954" y="20142"/>
                  </a:lnTo>
                  <a:close/>
                </a:path>
              </a:pathLst>
            </a:custGeom>
            <a:solidFill>
              <a:srgbClr val="FFFFFF"/>
            </a:solidFill>
          </p:spPr>
          <p:txBody>
            <a:bodyPr wrap="square" lIns="0" tIns="0" rIns="0" bIns="0" rtlCol="0"/>
            <a:lstStyle/>
            <a:p>
              <a:endParaRPr sz="1632"/>
            </a:p>
          </p:txBody>
        </p:sp>
        <p:sp>
          <p:nvSpPr>
            <p:cNvPr id="35" name="object 45"/>
            <p:cNvSpPr/>
            <p:nvPr/>
          </p:nvSpPr>
          <p:spPr>
            <a:xfrm>
              <a:off x="3733815" y="3179334"/>
              <a:ext cx="35560" cy="35560"/>
            </a:xfrm>
            <a:custGeom>
              <a:avLst/>
              <a:gdLst/>
              <a:ahLst/>
              <a:cxnLst/>
              <a:rect l="l" t="t" r="r" b="b"/>
              <a:pathLst>
                <a:path w="35560" h="35560">
                  <a:moveTo>
                    <a:pt x="27292" y="0"/>
                  </a:moveTo>
                  <a:lnTo>
                    <a:pt x="7886" y="0"/>
                  </a:lnTo>
                  <a:lnTo>
                    <a:pt x="0" y="7899"/>
                  </a:lnTo>
                  <a:lnTo>
                    <a:pt x="0" y="27292"/>
                  </a:lnTo>
                  <a:lnTo>
                    <a:pt x="7886" y="35191"/>
                  </a:lnTo>
                  <a:lnTo>
                    <a:pt x="27292" y="35191"/>
                  </a:lnTo>
                  <a:lnTo>
                    <a:pt x="35178" y="27292"/>
                  </a:lnTo>
                  <a:lnTo>
                    <a:pt x="35178" y="7899"/>
                  </a:lnTo>
                  <a:lnTo>
                    <a:pt x="27292" y="0"/>
                  </a:lnTo>
                  <a:close/>
                </a:path>
              </a:pathLst>
            </a:custGeom>
            <a:solidFill>
              <a:srgbClr val="FFFFFF"/>
            </a:solidFill>
          </p:spPr>
          <p:txBody>
            <a:bodyPr wrap="square" lIns="0" tIns="0" rIns="0" bIns="0" rtlCol="0"/>
            <a:lstStyle/>
            <a:p>
              <a:endParaRPr sz="1632"/>
            </a:p>
          </p:txBody>
        </p:sp>
        <p:sp>
          <p:nvSpPr>
            <p:cNvPr id="36" name="object 46"/>
            <p:cNvSpPr/>
            <p:nvPr/>
          </p:nvSpPr>
          <p:spPr>
            <a:xfrm>
              <a:off x="3587486" y="3138685"/>
              <a:ext cx="221615" cy="120650"/>
            </a:xfrm>
            <a:custGeom>
              <a:avLst/>
              <a:gdLst/>
              <a:ahLst/>
              <a:cxnLst/>
              <a:rect l="l" t="t" r="r" b="b"/>
              <a:pathLst>
                <a:path w="221614" h="120650">
                  <a:moveTo>
                    <a:pt x="161891" y="0"/>
                  </a:moveTo>
                  <a:lnTo>
                    <a:pt x="59339" y="0"/>
                  </a:lnTo>
                  <a:lnTo>
                    <a:pt x="44967" y="1733"/>
                  </a:lnTo>
                  <a:lnTo>
                    <a:pt x="10949" y="24420"/>
                  </a:lnTo>
                  <a:lnTo>
                    <a:pt x="0" y="49970"/>
                  </a:lnTo>
                  <a:lnTo>
                    <a:pt x="1140" y="66781"/>
                  </a:lnTo>
                  <a:lnTo>
                    <a:pt x="19892" y="104636"/>
                  </a:lnTo>
                  <a:lnTo>
                    <a:pt x="54733" y="120258"/>
                  </a:lnTo>
                  <a:lnTo>
                    <a:pt x="161891" y="120434"/>
                  </a:lnTo>
                  <a:lnTo>
                    <a:pt x="176262" y="118700"/>
                  </a:lnTo>
                  <a:lnTo>
                    <a:pt x="189393" y="113777"/>
                  </a:lnTo>
                  <a:lnTo>
                    <a:pt x="200870" y="106077"/>
                  </a:lnTo>
                  <a:lnTo>
                    <a:pt x="206766" y="99771"/>
                  </a:lnTo>
                  <a:lnTo>
                    <a:pt x="56050" y="99771"/>
                  </a:lnTo>
                  <a:lnTo>
                    <a:pt x="41944" y="97302"/>
                  </a:lnTo>
                  <a:lnTo>
                    <a:pt x="29904" y="90476"/>
                  </a:lnTo>
                  <a:lnTo>
                    <a:pt x="20804" y="80165"/>
                  </a:lnTo>
                  <a:lnTo>
                    <a:pt x="15519" y="67249"/>
                  </a:lnTo>
                  <a:lnTo>
                    <a:pt x="17017" y="50344"/>
                  </a:lnTo>
                  <a:lnTo>
                    <a:pt x="22218" y="36624"/>
                  </a:lnTo>
                  <a:lnTo>
                    <a:pt x="30462" y="26309"/>
                  </a:lnTo>
                  <a:lnTo>
                    <a:pt x="41092" y="19627"/>
                  </a:lnTo>
                  <a:lnTo>
                    <a:pt x="53454" y="16806"/>
                  </a:lnTo>
                  <a:lnTo>
                    <a:pt x="202164" y="16806"/>
                  </a:lnTo>
                  <a:lnTo>
                    <a:pt x="201338" y="15797"/>
                  </a:lnTo>
                  <a:lnTo>
                    <a:pt x="191074" y="7906"/>
                  </a:lnTo>
                  <a:lnTo>
                    <a:pt x="179351" y="2645"/>
                  </a:lnTo>
                  <a:lnTo>
                    <a:pt x="166498" y="175"/>
                  </a:lnTo>
                  <a:lnTo>
                    <a:pt x="161891" y="0"/>
                  </a:lnTo>
                  <a:close/>
                </a:path>
                <a:path w="221614" h="120650">
                  <a:moveTo>
                    <a:pt x="202164" y="16806"/>
                  </a:moveTo>
                  <a:lnTo>
                    <a:pt x="53454" y="16806"/>
                  </a:lnTo>
                  <a:lnTo>
                    <a:pt x="68461" y="19084"/>
                  </a:lnTo>
                  <a:lnTo>
                    <a:pt x="81012" y="25487"/>
                  </a:lnTo>
                  <a:lnTo>
                    <a:pt x="90460" y="35222"/>
                  </a:lnTo>
                  <a:lnTo>
                    <a:pt x="96157" y="47494"/>
                  </a:lnTo>
                  <a:lnTo>
                    <a:pt x="94942" y="64830"/>
                  </a:lnTo>
                  <a:lnTo>
                    <a:pt x="72121" y="96358"/>
                  </a:lnTo>
                  <a:lnTo>
                    <a:pt x="56050" y="99771"/>
                  </a:lnTo>
                  <a:lnTo>
                    <a:pt x="163923" y="99771"/>
                  </a:lnTo>
                  <a:lnTo>
                    <a:pt x="149811" y="97302"/>
                  </a:lnTo>
                  <a:lnTo>
                    <a:pt x="137768" y="90476"/>
                  </a:lnTo>
                  <a:lnTo>
                    <a:pt x="128667" y="80165"/>
                  </a:lnTo>
                  <a:lnTo>
                    <a:pt x="123378" y="67249"/>
                  </a:lnTo>
                  <a:lnTo>
                    <a:pt x="124881" y="50344"/>
                  </a:lnTo>
                  <a:lnTo>
                    <a:pt x="130083" y="36624"/>
                  </a:lnTo>
                  <a:lnTo>
                    <a:pt x="138329" y="26309"/>
                  </a:lnTo>
                  <a:lnTo>
                    <a:pt x="148969" y="19627"/>
                  </a:lnTo>
                  <a:lnTo>
                    <a:pt x="161311" y="16807"/>
                  </a:lnTo>
                  <a:lnTo>
                    <a:pt x="202165" y="16807"/>
                  </a:lnTo>
                  <a:close/>
                </a:path>
                <a:path w="221614" h="120650">
                  <a:moveTo>
                    <a:pt x="202165" y="16807"/>
                  </a:moveTo>
                  <a:lnTo>
                    <a:pt x="161311" y="16807"/>
                  </a:lnTo>
                  <a:lnTo>
                    <a:pt x="176323" y="19084"/>
                  </a:lnTo>
                  <a:lnTo>
                    <a:pt x="188877" y="25487"/>
                  </a:lnTo>
                  <a:lnTo>
                    <a:pt x="198324" y="35222"/>
                  </a:lnTo>
                  <a:lnTo>
                    <a:pt x="204018" y="47494"/>
                  </a:lnTo>
                  <a:lnTo>
                    <a:pt x="202804" y="64830"/>
                  </a:lnTo>
                  <a:lnTo>
                    <a:pt x="179995" y="96358"/>
                  </a:lnTo>
                  <a:lnTo>
                    <a:pt x="163923" y="99771"/>
                  </a:lnTo>
                  <a:lnTo>
                    <a:pt x="206766" y="99771"/>
                  </a:lnTo>
                  <a:lnTo>
                    <a:pt x="210278" y="96015"/>
                  </a:lnTo>
                  <a:lnTo>
                    <a:pt x="217202" y="84005"/>
                  </a:lnTo>
                  <a:lnTo>
                    <a:pt x="221229" y="70463"/>
                  </a:lnTo>
                  <a:lnTo>
                    <a:pt x="220089" y="53652"/>
                  </a:lnTo>
                  <a:lnTo>
                    <a:pt x="216175" y="38830"/>
                  </a:lnTo>
                  <a:lnTo>
                    <a:pt x="209815" y="26159"/>
                  </a:lnTo>
                  <a:lnTo>
                    <a:pt x="202165" y="16807"/>
                  </a:lnTo>
                  <a:close/>
                </a:path>
              </a:pathLst>
            </a:custGeom>
            <a:solidFill>
              <a:srgbClr val="FFFFFF"/>
            </a:solidFill>
          </p:spPr>
          <p:txBody>
            <a:bodyPr wrap="square" lIns="0" tIns="0" rIns="0" bIns="0" rtlCol="0"/>
            <a:lstStyle/>
            <a:p>
              <a:endParaRPr sz="1632"/>
            </a:p>
          </p:txBody>
        </p:sp>
        <p:sp>
          <p:nvSpPr>
            <p:cNvPr id="37" name="object 47"/>
            <p:cNvSpPr/>
            <p:nvPr/>
          </p:nvSpPr>
          <p:spPr>
            <a:xfrm>
              <a:off x="3602422" y="3304791"/>
              <a:ext cx="190500" cy="92710"/>
            </a:xfrm>
            <a:custGeom>
              <a:avLst/>
              <a:gdLst/>
              <a:ahLst/>
              <a:cxnLst/>
              <a:rect l="l" t="t" r="r" b="b"/>
              <a:pathLst>
                <a:path w="190500" h="92710">
                  <a:moveTo>
                    <a:pt x="159207" y="0"/>
                  </a:moveTo>
                  <a:lnTo>
                    <a:pt x="24621" y="619"/>
                  </a:lnTo>
                  <a:lnTo>
                    <a:pt x="12015" y="6414"/>
                  </a:lnTo>
                  <a:lnTo>
                    <a:pt x="3271" y="16996"/>
                  </a:lnTo>
                  <a:lnTo>
                    <a:pt x="0" y="30759"/>
                  </a:lnTo>
                  <a:lnTo>
                    <a:pt x="619" y="67859"/>
                  </a:lnTo>
                  <a:lnTo>
                    <a:pt x="6414" y="80466"/>
                  </a:lnTo>
                  <a:lnTo>
                    <a:pt x="16996" y="89209"/>
                  </a:lnTo>
                  <a:lnTo>
                    <a:pt x="30759" y="92481"/>
                  </a:lnTo>
                  <a:lnTo>
                    <a:pt x="159207" y="92481"/>
                  </a:lnTo>
                  <a:lnTo>
                    <a:pt x="165344" y="91861"/>
                  </a:lnTo>
                  <a:lnTo>
                    <a:pt x="177951" y="86067"/>
                  </a:lnTo>
                  <a:lnTo>
                    <a:pt x="186694" y="75484"/>
                  </a:lnTo>
                  <a:lnTo>
                    <a:pt x="189966" y="61721"/>
                  </a:lnTo>
                  <a:lnTo>
                    <a:pt x="189347" y="24621"/>
                  </a:lnTo>
                  <a:lnTo>
                    <a:pt x="183552" y="12015"/>
                  </a:lnTo>
                  <a:lnTo>
                    <a:pt x="172969" y="3271"/>
                  </a:lnTo>
                  <a:lnTo>
                    <a:pt x="159207" y="0"/>
                  </a:lnTo>
                  <a:close/>
                </a:path>
              </a:pathLst>
            </a:custGeom>
            <a:solidFill>
              <a:srgbClr val="FFFFFF"/>
            </a:solidFill>
          </p:spPr>
          <p:txBody>
            <a:bodyPr wrap="square" lIns="0" tIns="0" rIns="0" bIns="0" rtlCol="0"/>
            <a:lstStyle/>
            <a:p>
              <a:endParaRPr sz="1632"/>
            </a:p>
          </p:txBody>
        </p:sp>
        <p:sp>
          <p:nvSpPr>
            <p:cNvPr id="38" name="object 48"/>
            <p:cNvSpPr/>
            <p:nvPr/>
          </p:nvSpPr>
          <p:spPr>
            <a:xfrm>
              <a:off x="3647694" y="3432962"/>
              <a:ext cx="100330" cy="0"/>
            </a:xfrm>
            <a:custGeom>
              <a:avLst/>
              <a:gdLst/>
              <a:ahLst/>
              <a:cxnLst/>
              <a:rect l="l" t="t" r="r" b="b"/>
              <a:pathLst>
                <a:path w="100329">
                  <a:moveTo>
                    <a:pt x="0" y="0"/>
                  </a:moveTo>
                  <a:lnTo>
                    <a:pt x="99847" y="0"/>
                  </a:lnTo>
                </a:path>
              </a:pathLst>
            </a:custGeom>
            <a:ln w="50317">
              <a:solidFill>
                <a:srgbClr val="FFFFFF"/>
              </a:solidFill>
            </a:ln>
          </p:spPr>
          <p:txBody>
            <a:bodyPr wrap="square" lIns="0" tIns="0" rIns="0" bIns="0" rtlCol="0"/>
            <a:lstStyle/>
            <a:p>
              <a:endParaRPr sz="1632"/>
            </a:p>
          </p:txBody>
        </p:sp>
        <p:sp>
          <p:nvSpPr>
            <p:cNvPr id="39" name="object 49"/>
            <p:cNvSpPr/>
            <p:nvPr/>
          </p:nvSpPr>
          <p:spPr>
            <a:xfrm>
              <a:off x="4035088" y="2946157"/>
              <a:ext cx="15875" cy="15875"/>
            </a:xfrm>
            <a:custGeom>
              <a:avLst/>
              <a:gdLst/>
              <a:ahLst/>
              <a:cxnLst/>
              <a:rect l="l" t="t" r="r" b="b"/>
              <a:pathLst>
                <a:path w="15875" h="15875">
                  <a:moveTo>
                    <a:pt x="12065" y="0"/>
                  </a:moveTo>
                  <a:lnTo>
                    <a:pt x="3479" y="0"/>
                  </a:lnTo>
                  <a:lnTo>
                    <a:pt x="0" y="3492"/>
                  </a:lnTo>
                  <a:lnTo>
                    <a:pt x="0" y="12065"/>
                  </a:lnTo>
                  <a:lnTo>
                    <a:pt x="3479" y="15557"/>
                  </a:lnTo>
                  <a:lnTo>
                    <a:pt x="12065" y="15557"/>
                  </a:lnTo>
                  <a:lnTo>
                    <a:pt x="15544" y="12065"/>
                  </a:lnTo>
                  <a:lnTo>
                    <a:pt x="15544" y="3492"/>
                  </a:lnTo>
                  <a:lnTo>
                    <a:pt x="12065" y="0"/>
                  </a:lnTo>
                  <a:close/>
                </a:path>
              </a:pathLst>
            </a:custGeom>
            <a:solidFill>
              <a:srgbClr val="FFFFFF"/>
            </a:solidFill>
          </p:spPr>
          <p:txBody>
            <a:bodyPr wrap="square" lIns="0" tIns="0" rIns="0" bIns="0" rtlCol="0"/>
            <a:lstStyle/>
            <a:p>
              <a:endParaRPr sz="1632"/>
            </a:p>
          </p:txBody>
        </p:sp>
        <p:sp>
          <p:nvSpPr>
            <p:cNvPr id="40" name="object 50"/>
            <p:cNvSpPr/>
            <p:nvPr/>
          </p:nvSpPr>
          <p:spPr>
            <a:xfrm>
              <a:off x="4064209" y="2987034"/>
              <a:ext cx="22860" cy="22860"/>
            </a:xfrm>
            <a:custGeom>
              <a:avLst/>
              <a:gdLst/>
              <a:ahLst/>
              <a:cxnLst/>
              <a:rect l="l" t="t" r="r" b="b"/>
              <a:pathLst>
                <a:path w="22860" h="22860">
                  <a:moveTo>
                    <a:pt x="17691" y="0"/>
                  </a:moveTo>
                  <a:lnTo>
                    <a:pt x="5118" y="0"/>
                  </a:lnTo>
                  <a:lnTo>
                    <a:pt x="0" y="5118"/>
                  </a:lnTo>
                  <a:lnTo>
                    <a:pt x="0" y="17691"/>
                  </a:lnTo>
                  <a:lnTo>
                    <a:pt x="5118" y="22809"/>
                  </a:lnTo>
                  <a:lnTo>
                    <a:pt x="17691" y="22809"/>
                  </a:lnTo>
                  <a:lnTo>
                    <a:pt x="22809" y="17691"/>
                  </a:lnTo>
                  <a:lnTo>
                    <a:pt x="22809" y="5118"/>
                  </a:lnTo>
                  <a:lnTo>
                    <a:pt x="17691" y="0"/>
                  </a:lnTo>
                  <a:close/>
                </a:path>
              </a:pathLst>
            </a:custGeom>
            <a:solidFill>
              <a:srgbClr val="FFFFFF"/>
            </a:solidFill>
          </p:spPr>
          <p:txBody>
            <a:bodyPr wrap="square" lIns="0" tIns="0" rIns="0" bIns="0" rtlCol="0"/>
            <a:lstStyle/>
            <a:p>
              <a:endParaRPr sz="1632"/>
            </a:p>
          </p:txBody>
        </p:sp>
        <p:sp>
          <p:nvSpPr>
            <p:cNvPr id="41" name="object 51"/>
            <p:cNvSpPr/>
            <p:nvPr/>
          </p:nvSpPr>
          <p:spPr>
            <a:xfrm>
              <a:off x="4000907" y="2991284"/>
              <a:ext cx="18415" cy="18415"/>
            </a:xfrm>
            <a:custGeom>
              <a:avLst/>
              <a:gdLst/>
              <a:ahLst/>
              <a:cxnLst/>
              <a:rect l="l" t="t" r="r" b="b"/>
              <a:pathLst>
                <a:path w="18414" h="18414">
                  <a:moveTo>
                    <a:pt x="14274" y="0"/>
                  </a:moveTo>
                  <a:lnTo>
                    <a:pt x="4127" y="0"/>
                  </a:lnTo>
                  <a:lnTo>
                    <a:pt x="0" y="4127"/>
                  </a:lnTo>
                  <a:lnTo>
                    <a:pt x="0" y="14262"/>
                  </a:lnTo>
                  <a:lnTo>
                    <a:pt x="4127" y="18389"/>
                  </a:lnTo>
                  <a:lnTo>
                    <a:pt x="14274" y="18389"/>
                  </a:lnTo>
                  <a:lnTo>
                    <a:pt x="18402" y="14262"/>
                  </a:lnTo>
                  <a:lnTo>
                    <a:pt x="18402" y="4127"/>
                  </a:lnTo>
                  <a:lnTo>
                    <a:pt x="14274" y="0"/>
                  </a:lnTo>
                  <a:close/>
                </a:path>
              </a:pathLst>
            </a:custGeom>
            <a:solidFill>
              <a:srgbClr val="FFFFFF"/>
            </a:solidFill>
          </p:spPr>
          <p:txBody>
            <a:bodyPr wrap="square" lIns="0" tIns="0" rIns="0" bIns="0" rtlCol="0"/>
            <a:lstStyle/>
            <a:p>
              <a:endParaRPr sz="1632"/>
            </a:p>
          </p:txBody>
        </p:sp>
        <p:sp>
          <p:nvSpPr>
            <p:cNvPr id="42" name="object 52"/>
            <p:cNvSpPr/>
            <p:nvPr/>
          </p:nvSpPr>
          <p:spPr>
            <a:xfrm>
              <a:off x="4099169" y="3046230"/>
              <a:ext cx="18415" cy="18415"/>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solidFill>
              <a:srgbClr val="FFFFFF"/>
            </a:solidFill>
          </p:spPr>
          <p:txBody>
            <a:bodyPr wrap="square" lIns="0" tIns="0" rIns="0" bIns="0" rtlCol="0"/>
            <a:lstStyle/>
            <a:p>
              <a:endParaRPr sz="1632"/>
            </a:p>
          </p:txBody>
        </p:sp>
        <p:sp>
          <p:nvSpPr>
            <p:cNvPr id="43" name="object 53"/>
            <p:cNvSpPr/>
            <p:nvPr/>
          </p:nvSpPr>
          <p:spPr>
            <a:xfrm>
              <a:off x="4034029" y="3046230"/>
              <a:ext cx="18415" cy="18415"/>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solidFill>
              <a:srgbClr val="FFFFFF"/>
            </a:solidFill>
          </p:spPr>
          <p:txBody>
            <a:bodyPr wrap="square" lIns="0" tIns="0" rIns="0" bIns="0" rtlCol="0"/>
            <a:lstStyle/>
            <a:p>
              <a:endParaRPr sz="1632"/>
            </a:p>
          </p:txBody>
        </p:sp>
        <p:sp>
          <p:nvSpPr>
            <p:cNvPr id="44" name="object 54"/>
            <p:cNvSpPr/>
            <p:nvPr/>
          </p:nvSpPr>
          <p:spPr>
            <a:xfrm>
              <a:off x="4131793" y="2991275"/>
              <a:ext cx="18415" cy="18415"/>
            </a:xfrm>
            <a:custGeom>
              <a:avLst/>
              <a:gdLst/>
              <a:ahLst/>
              <a:cxnLst/>
              <a:rect l="l" t="t" r="r" b="b"/>
              <a:pathLst>
                <a:path w="18414" h="18414">
                  <a:moveTo>
                    <a:pt x="14262" y="0"/>
                  </a:moveTo>
                  <a:lnTo>
                    <a:pt x="4127" y="0"/>
                  </a:lnTo>
                  <a:lnTo>
                    <a:pt x="0" y="4127"/>
                  </a:lnTo>
                  <a:lnTo>
                    <a:pt x="0" y="14274"/>
                  </a:lnTo>
                  <a:lnTo>
                    <a:pt x="4127" y="18402"/>
                  </a:lnTo>
                  <a:lnTo>
                    <a:pt x="14262" y="18402"/>
                  </a:lnTo>
                  <a:lnTo>
                    <a:pt x="18389" y="14274"/>
                  </a:lnTo>
                  <a:lnTo>
                    <a:pt x="18389" y="4127"/>
                  </a:lnTo>
                  <a:lnTo>
                    <a:pt x="14262" y="0"/>
                  </a:lnTo>
                  <a:close/>
                </a:path>
              </a:pathLst>
            </a:custGeom>
            <a:solidFill>
              <a:srgbClr val="FFFFFF"/>
            </a:solidFill>
          </p:spPr>
          <p:txBody>
            <a:bodyPr wrap="square" lIns="0" tIns="0" rIns="0" bIns="0" rtlCol="0"/>
            <a:lstStyle/>
            <a:p>
              <a:endParaRPr sz="1632"/>
            </a:p>
          </p:txBody>
        </p:sp>
        <p:sp>
          <p:nvSpPr>
            <p:cNvPr id="45" name="object 55"/>
            <p:cNvSpPr/>
            <p:nvPr/>
          </p:nvSpPr>
          <p:spPr>
            <a:xfrm>
              <a:off x="4100592" y="2946157"/>
              <a:ext cx="15875" cy="15875"/>
            </a:xfrm>
            <a:custGeom>
              <a:avLst/>
              <a:gdLst/>
              <a:ahLst/>
              <a:cxnLst/>
              <a:rect l="l" t="t" r="r" b="b"/>
              <a:pathLst>
                <a:path w="15875" h="15875">
                  <a:moveTo>
                    <a:pt x="12065" y="0"/>
                  </a:moveTo>
                  <a:lnTo>
                    <a:pt x="3479" y="0"/>
                  </a:lnTo>
                  <a:lnTo>
                    <a:pt x="0" y="3492"/>
                  </a:lnTo>
                  <a:lnTo>
                    <a:pt x="0" y="12065"/>
                  </a:lnTo>
                  <a:lnTo>
                    <a:pt x="3479" y="15557"/>
                  </a:lnTo>
                  <a:lnTo>
                    <a:pt x="12065" y="15557"/>
                  </a:lnTo>
                  <a:lnTo>
                    <a:pt x="15544" y="12065"/>
                  </a:lnTo>
                  <a:lnTo>
                    <a:pt x="15544" y="3492"/>
                  </a:lnTo>
                  <a:lnTo>
                    <a:pt x="12065" y="0"/>
                  </a:lnTo>
                  <a:close/>
                </a:path>
              </a:pathLst>
            </a:custGeom>
            <a:solidFill>
              <a:srgbClr val="FFFFFF"/>
            </a:solidFill>
          </p:spPr>
          <p:txBody>
            <a:bodyPr wrap="square" lIns="0" tIns="0" rIns="0" bIns="0" rtlCol="0"/>
            <a:lstStyle/>
            <a:p>
              <a:endParaRPr sz="1632"/>
            </a:p>
          </p:txBody>
        </p:sp>
        <p:sp>
          <p:nvSpPr>
            <p:cNvPr id="46" name="object 56"/>
            <p:cNvSpPr/>
            <p:nvPr/>
          </p:nvSpPr>
          <p:spPr>
            <a:xfrm>
              <a:off x="4005474" y="3184883"/>
              <a:ext cx="31115" cy="31115"/>
            </a:xfrm>
            <a:custGeom>
              <a:avLst/>
              <a:gdLst/>
              <a:ahLst/>
              <a:cxnLst/>
              <a:rect l="l" t="t" r="r" b="b"/>
              <a:pathLst>
                <a:path w="31114" h="31114">
                  <a:moveTo>
                    <a:pt x="23787" y="0"/>
                  </a:moveTo>
                  <a:lnTo>
                    <a:pt x="6870" y="0"/>
                  </a:lnTo>
                  <a:lnTo>
                    <a:pt x="0" y="6883"/>
                  </a:lnTo>
                  <a:lnTo>
                    <a:pt x="0" y="23787"/>
                  </a:lnTo>
                  <a:lnTo>
                    <a:pt x="6870" y="30657"/>
                  </a:lnTo>
                  <a:lnTo>
                    <a:pt x="23787" y="30657"/>
                  </a:lnTo>
                  <a:lnTo>
                    <a:pt x="30657" y="23787"/>
                  </a:lnTo>
                  <a:lnTo>
                    <a:pt x="30657" y="6883"/>
                  </a:lnTo>
                  <a:lnTo>
                    <a:pt x="23787" y="0"/>
                  </a:lnTo>
                  <a:close/>
                </a:path>
              </a:pathLst>
            </a:custGeom>
            <a:solidFill>
              <a:srgbClr val="FFFFFF"/>
            </a:solidFill>
          </p:spPr>
          <p:txBody>
            <a:bodyPr wrap="square" lIns="0" tIns="0" rIns="0" bIns="0" rtlCol="0"/>
            <a:lstStyle/>
            <a:p>
              <a:endParaRPr sz="1632"/>
            </a:p>
          </p:txBody>
        </p:sp>
        <p:sp>
          <p:nvSpPr>
            <p:cNvPr id="47" name="object 57"/>
            <p:cNvSpPr/>
            <p:nvPr/>
          </p:nvSpPr>
          <p:spPr>
            <a:xfrm>
              <a:off x="3925017" y="2883608"/>
              <a:ext cx="300355" cy="407670"/>
            </a:xfrm>
            <a:custGeom>
              <a:avLst/>
              <a:gdLst/>
              <a:ahLst/>
              <a:cxnLst/>
              <a:rect l="l" t="t" r="r" b="b"/>
              <a:pathLst>
                <a:path w="300354" h="407670">
                  <a:moveTo>
                    <a:pt x="71483" y="0"/>
                  </a:moveTo>
                  <a:lnTo>
                    <a:pt x="28766" y="6765"/>
                  </a:lnTo>
                  <a:lnTo>
                    <a:pt x="13803" y="62275"/>
                  </a:lnTo>
                  <a:lnTo>
                    <a:pt x="11210" y="105686"/>
                  </a:lnTo>
                  <a:lnTo>
                    <a:pt x="9086" y="144514"/>
                  </a:lnTo>
                  <a:lnTo>
                    <a:pt x="4826" y="227338"/>
                  </a:lnTo>
                  <a:lnTo>
                    <a:pt x="0" y="327239"/>
                  </a:lnTo>
                  <a:lnTo>
                    <a:pt x="27" y="353943"/>
                  </a:lnTo>
                  <a:lnTo>
                    <a:pt x="7462" y="394749"/>
                  </a:lnTo>
                  <a:lnTo>
                    <a:pt x="60532" y="407196"/>
                  </a:lnTo>
                  <a:lnTo>
                    <a:pt x="219934" y="407250"/>
                  </a:lnTo>
                  <a:lnTo>
                    <a:pt x="244257" y="404761"/>
                  </a:lnTo>
                  <a:lnTo>
                    <a:pt x="263097" y="398061"/>
                  </a:lnTo>
                  <a:lnTo>
                    <a:pt x="267531" y="394982"/>
                  </a:lnTo>
                  <a:lnTo>
                    <a:pt x="96883" y="394982"/>
                  </a:lnTo>
                  <a:lnTo>
                    <a:pt x="82386" y="393638"/>
                  </a:lnTo>
                  <a:lnTo>
                    <a:pt x="45146" y="375439"/>
                  </a:lnTo>
                  <a:lnTo>
                    <a:pt x="22423" y="341119"/>
                  </a:lnTo>
                  <a:lnTo>
                    <a:pt x="19217" y="327239"/>
                  </a:lnTo>
                  <a:lnTo>
                    <a:pt x="19988" y="310954"/>
                  </a:lnTo>
                  <a:lnTo>
                    <a:pt x="33576" y="271709"/>
                  </a:lnTo>
                  <a:lnTo>
                    <a:pt x="60509" y="247216"/>
                  </a:lnTo>
                  <a:lnTo>
                    <a:pt x="67546" y="218643"/>
                  </a:lnTo>
                  <a:lnTo>
                    <a:pt x="68506" y="218643"/>
                  </a:lnTo>
                  <a:lnTo>
                    <a:pt x="66158" y="216928"/>
                  </a:lnTo>
                  <a:lnTo>
                    <a:pt x="65032" y="216039"/>
                  </a:lnTo>
                  <a:lnTo>
                    <a:pt x="37418" y="183896"/>
                  </a:lnTo>
                  <a:lnTo>
                    <a:pt x="23308" y="144202"/>
                  </a:lnTo>
                  <a:lnTo>
                    <a:pt x="21240" y="127641"/>
                  </a:lnTo>
                  <a:lnTo>
                    <a:pt x="21370" y="112990"/>
                  </a:lnTo>
                  <a:lnTo>
                    <a:pt x="26861" y="72418"/>
                  </a:lnTo>
                  <a:lnTo>
                    <a:pt x="52348" y="30777"/>
                  </a:lnTo>
                  <a:lnTo>
                    <a:pt x="91045" y="15586"/>
                  </a:lnTo>
                  <a:lnTo>
                    <a:pt x="262315" y="15532"/>
                  </a:lnTo>
                  <a:lnTo>
                    <a:pt x="252822" y="8241"/>
                  </a:lnTo>
                  <a:lnTo>
                    <a:pt x="242211" y="3187"/>
                  </a:lnTo>
                  <a:lnTo>
                    <a:pt x="233773" y="776"/>
                  </a:lnTo>
                  <a:lnTo>
                    <a:pt x="229011" y="41"/>
                  </a:lnTo>
                  <a:lnTo>
                    <a:pt x="71483" y="0"/>
                  </a:lnTo>
                  <a:close/>
                </a:path>
                <a:path w="300354" h="407670">
                  <a:moveTo>
                    <a:pt x="262315" y="15532"/>
                  </a:moveTo>
                  <a:lnTo>
                    <a:pt x="207767" y="15532"/>
                  </a:lnTo>
                  <a:lnTo>
                    <a:pt x="214646" y="16065"/>
                  </a:lnTo>
                  <a:lnTo>
                    <a:pt x="227112" y="19035"/>
                  </a:lnTo>
                  <a:lnTo>
                    <a:pt x="262574" y="47950"/>
                  </a:lnTo>
                  <a:lnTo>
                    <a:pt x="277167" y="84736"/>
                  </a:lnTo>
                  <a:lnTo>
                    <a:pt x="279825" y="108700"/>
                  </a:lnTo>
                  <a:lnTo>
                    <a:pt x="279029" y="127641"/>
                  </a:lnTo>
                  <a:lnTo>
                    <a:pt x="268436" y="172556"/>
                  </a:lnTo>
                  <a:lnTo>
                    <a:pt x="243383" y="209354"/>
                  </a:lnTo>
                  <a:lnTo>
                    <a:pt x="232202" y="218643"/>
                  </a:lnTo>
                  <a:lnTo>
                    <a:pt x="232227" y="243865"/>
                  </a:lnTo>
                  <a:lnTo>
                    <a:pt x="264001" y="267369"/>
                  </a:lnTo>
                  <a:lnTo>
                    <a:pt x="280406" y="303803"/>
                  </a:lnTo>
                  <a:lnTo>
                    <a:pt x="279570" y="320749"/>
                  </a:lnTo>
                  <a:lnTo>
                    <a:pt x="264643" y="362305"/>
                  </a:lnTo>
                  <a:lnTo>
                    <a:pt x="235193" y="387853"/>
                  </a:lnTo>
                  <a:lnTo>
                    <a:pt x="203081" y="394982"/>
                  </a:lnTo>
                  <a:lnTo>
                    <a:pt x="267531" y="394982"/>
                  </a:lnTo>
                  <a:lnTo>
                    <a:pt x="293700" y="364213"/>
                  </a:lnTo>
                  <a:lnTo>
                    <a:pt x="300082" y="333927"/>
                  </a:lnTo>
                  <a:lnTo>
                    <a:pt x="300008" y="328398"/>
                  </a:lnTo>
                  <a:lnTo>
                    <a:pt x="294110" y="202251"/>
                  </a:lnTo>
                  <a:lnTo>
                    <a:pt x="291549" y="150668"/>
                  </a:lnTo>
                  <a:lnTo>
                    <a:pt x="286939" y="74218"/>
                  </a:lnTo>
                  <a:lnTo>
                    <a:pt x="274552" y="30145"/>
                  </a:lnTo>
                  <a:lnTo>
                    <a:pt x="264103" y="16905"/>
                  </a:lnTo>
                  <a:lnTo>
                    <a:pt x="262315" y="15532"/>
                  </a:lnTo>
                  <a:close/>
                </a:path>
                <a:path w="300354" h="407670">
                  <a:moveTo>
                    <a:pt x="68506" y="218643"/>
                  </a:moveTo>
                  <a:lnTo>
                    <a:pt x="67546" y="218643"/>
                  </a:lnTo>
                  <a:lnTo>
                    <a:pt x="68715" y="218795"/>
                  </a:lnTo>
                  <a:lnTo>
                    <a:pt x="68506" y="218643"/>
                  </a:lnTo>
                  <a:close/>
                </a:path>
              </a:pathLst>
            </a:custGeom>
            <a:solidFill>
              <a:srgbClr val="FFFFFF"/>
            </a:solidFill>
          </p:spPr>
          <p:txBody>
            <a:bodyPr wrap="square" lIns="0" tIns="0" rIns="0" bIns="0" rtlCol="0"/>
            <a:lstStyle/>
            <a:p>
              <a:endParaRPr sz="1632"/>
            </a:p>
          </p:txBody>
        </p:sp>
        <p:sp>
          <p:nvSpPr>
            <p:cNvPr id="48" name="object 58"/>
            <p:cNvSpPr/>
            <p:nvPr/>
          </p:nvSpPr>
          <p:spPr>
            <a:xfrm>
              <a:off x="3961453" y="3138468"/>
              <a:ext cx="227329" cy="123825"/>
            </a:xfrm>
            <a:custGeom>
              <a:avLst/>
              <a:gdLst/>
              <a:ahLst/>
              <a:cxnLst/>
              <a:rect l="l" t="t" r="r" b="b"/>
              <a:pathLst>
                <a:path w="227329" h="123825">
                  <a:moveTo>
                    <a:pt x="166640" y="0"/>
                  </a:moveTo>
                  <a:lnTo>
                    <a:pt x="60443" y="0"/>
                  </a:lnTo>
                  <a:lnTo>
                    <a:pt x="46056" y="1691"/>
                  </a:lnTo>
                  <a:lnTo>
                    <a:pt x="11670" y="23918"/>
                  </a:lnTo>
                  <a:lnTo>
                    <a:pt x="0" y="49088"/>
                  </a:lnTo>
                  <a:lnTo>
                    <a:pt x="915" y="66348"/>
                  </a:lnTo>
                  <a:lnTo>
                    <a:pt x="18366" y="105374"/>
                  </a:lnTo>
                  <a:lnTo>
                    <a:pt x="166640" y="123494"/>
                  </a:lnTo>
                  <a:lnTo>
                    <a:pt x="181027" y="121802"/>
                  </a:lnTo>
                  <a:lnTo>
                    <a:pt x="194214" y="116989"/>
                  </a:lnTo>
                  <a:lnTo>
                    <a:pt x="205807" y="109449"/>
                  </a:lnTo>
                  <a:lnTo>
                    <a:pt x="215413" y="99576"/>
                  </a:lnTo>
                  <a:lnTo>
                    <a:pt x="215790" y="98958"/>
                  </a:lnTo>
                  <a:lnTo>
                    <a:pt x="59350" y="98958"/>
                  </a:lnTo>
                  <a:lnTo>
                    <a:pt x="45343" y="96224"/>
                  </a:lnTo>
                  <a:lnTo>
                    <a:pt x="33756" y="88743"/>
                  </a:lnTo>
                  <a:lnTo>
                    <a:pt x="25676" y="77600"/>
                  </a:lnTo>
                  <a:lnTo>
                    <a:pt x="22187" y="63877"/>
                  </a:lnTo>
                  <a:lnTo>
                    <a:pt x="24738" y="49074"/>
                  </a:lnTo>
                  <a:lnTo>
                    <a:pt x="31810" y="37061"/>
                  </a:lnTo>
                  <a:lnTo>
                    <a:pt x="42405" y="28666"/>
                  </a:lnTo>
                  <a:lnTo>
                    <a:pt x="55525" y="24719"/>
                  </a:lnTo>
                  <a:lnTo>
                    <a:pt x="213599" y="24719"/>
                  </a:lnTo>
                  <a:lnTo>
                    <a:pt x="208716" y="18119"/>
                  </a:lnTo>
                  <a:lnTo>
                    <a:pt x="198998" y="9746"/>
                  </a:lnTo>
                  <a:lnTo>
                    <a:pt x="187830" y="3883"/>
                  </a:lnTo>
                  <a:lnTo>
                    <a:pt x="175512" y="644"/>
                  </a:lnTo>
                  <a:lnTo>
                    <a:pt x="166640" y="0"/>
                  </a:lnTo>
                  <a:close/>
                </a:path>
                <a:path w="227329" h="123825">
                  <a:moveTo>
                    <a:pt x="161100" y="24719"/>
                  </a:moveTo>
                  <a:lnTo>
                    <a:pt x="55525" y="24719"/>
                  </a:lnTo>
                  <a:lnTo>
                    <a:pt x="70920" y="27079"/>
                  </a:lnTo>
                  <a:lnTo>
                    <a:pt x="83267" y="33803"/>
                  </a:lnTo>
                  <a:lnTo>
                    <a:pt x="91915" y="43952"/>
                  </a:lnTo>
                  <a:lnTo>
                    <a:pt x="96214" y="56579"/>
                  </a:lnTo>
                  <a:lnTo>
                    <a:pt x="94028" y="72424"/>
                  </a:lnTo>
                  <a:lnTo>
                    <a:pt x="87592" y="85024"/>
                  </a:lnTo>
                  <a:lnTo>
                    <a:pt x="77796" y="93868"/>
                  </a:lnTo>
                  <a:lnTo>
                    <a:pt x="65534" y="98436"/>
                  </a:lnTo>
                  <a:lnTo>
                    <a:pt x="59350" y="98958"/>
                  </a:lnTo>
                  <a:lnTo>
                    <a:pt x="164925" y="98958"/>
                  </a:lnTo>
                  <a:lnTo>
                    <a:pt x="150918" y="96224"/>
                  </a:lnTo>
                  <a:lnTo>
                    <a:pt x="139331" y="88743"/>
                  </a:lnTo>
                  <a:lnTo>
                    <a:pt x="131251" y="77600"/>
                  </a:lnTo>
                  <a:lnTo>
                    <a:pt x="127762" y="63877"/>
                  </a:lnTo>
                  <a:lnTo>
                    <a:pt x="130313" y="49074"/>
                  </a:lnTo>
                  <a:lnTo>
                    <a:pt x="137385" y="37061"/>
                  </a:lnTo>
                  <a:lnTo>
                    <a:pt x="147980" y="28666"/>
                  </a:lnTo>
                  <a:lnTo>
                    <a:pt x="161100" y="24719"/>
                  </a:lnTo>
                  <a:close/>
                </a:path>
                <a:path w="227329" h="123825">
                  <a:moveTo>
                    <a:pt x="213599" y="24719"/>
                  </a:moveTo>
                  <a:lnTo>
                    <a:pt x="161100" y="24719"/>
                  </a:lnTo>
                  <a:lnTo>
                    <a:pt x="176495" y="27079"/>
                  </a:lnTo>
                  <a:lnTo>
                    <a:pt x="188838" y="33803"/>
                  </a:lnTo>
                  <a:lnTo>
                    <a:pt x="197481" y="43952"/>
                  </a:lnTo>
                  <a:lnTo>
                    <a:pt x="201775" y="56579"/>
                  </a:lnTo>
                  <a:lnTo>
                    <a:pt x="199596" y="72424"/>
                  </a:lnTo>
                  <a:lnTo>
                    <a:pt x="193164" y="85024"/>
                  </a:lnTo>
                  <a:lnTo>
                    <a:pt x="183375" y="93868"/>
                  </a:lnTo>
                  <a:lnTo>
                    <a:pt x="171125" y="98436"/>
                  </a:lnTo>
                  <a:lnTo>
                    <a:pt x="164925" y="98958"/>
                  </a:lnTo>
                  <a:lnTo>
                    <a:pt x="215790" y="98958"/>
                  </a:lnTo>
                  <a:lnTo>
                    <a:pt x="222636" y="87763"/>
                  </a:lnTo>
                  <a:lnTo>
                    <a:pt x="227083" y="74406"/>
                  </a:lnTo>
                  <a:lnTo>
                    <a:pt x="226167" y="57145"/>
                  </a:lnTo>
                  <a:lnTo>
                    <a:pt x="222601" y="41934"/>
                  </a:lnTo>
                  <a:lnTo>
                    <a:pt x="216684" y="28887"/>
                  </a:lnTo>
                  <a:lnTo>
                    <a:pt x="213599" y="24719"/>
                  </a:lnTo>
                  <a:close/>
                </a:path>
              </a:pathLst>
            </a:custGeom>
            <a:solidFill>
              <a:srgbClr val="FFFFFF"/>
            </a:solidFill>
          </p:spPr>
          <p:txBody>
            <a:bodyPr wrap="square" lIns="0" tIns="0" rIns="0" bIns="0" rtlCol="0"/>
            <a:lstStyle/>
            <a:p>
              <a:endParaRPr sz="1632"/>
            </a:p>
          </p:txBody>
        </p:sp>
        <p:sp>
          <p:nvSpPr>
            <p:cNvPr id="49" name="object 59"/>
            <p:cNvSpPr/>
            <p:nvPr/>
          </p:nvSpPr>
          <p:spPr>
            <a:xfrm>
              <a:off x="3969885" y="2923221"/>
              <a:ext cx="210820" cy="179705"/>
            </a:xfrm>
            <a:custGeom>
              <a:avLst/>
              <a:gdLst/>
              <a:ahLst/>
              <a:cxnLst/>
              <a:rect l="l" t="t" r="r" b="b"/>
              <a:pathLst>
                <a:path w="210820" h="179705">
                  <a:moveTo>
                    <a:pt x="162913" y="0"/>
                  </a:moveTo>
                  <a:lnTo>
                    <a:pt x="47864" y="12"/>
                  </a:lnTo>
                  <a:lnTo>
                    <a:pt x="8781" y="28289"/>
                  </a:lnTo>
                  <a:lnTo>
                    <a:pt x="0" y="74493"/>
                  </a:lnTo>
                  <a:lnTo>
                    <a:pt x="701" y="89598"/>
                  </a:lnTo>
                  <a:lnTo>
                    <a:pt x="11187" y="128200"/>
                  </a:lnTo>
                  <a:lnTo>
                    <a:pt x="49021" y="166600"/>
                  </a:lnTo>
                  <a:lnTo>
                    <a:pt x="88454" y="178693"/>
                  </a:lnTo>
                  <a:lnTo>
                    <a:pt x="108722" y="179552"/>
                  </a:lnTo>
                  <a:lnTo>
                    <a:pt x="116708" y="179254"/>
                  </a:lnTo>
                  <a:lnTo>
                    <a:pt x="153914" y="170440"/>
                  </a:lnTo>
                  <a:lnTo>
                    <a:pt x="173851" y="158114"/>
                  </a:lnTo>
                  <a:lnTo>
                    <a:pt x="73340" y="158114"/>
                  </a:lnTo>
                  <a:lnTo>
                    <a:pt x="59816" y="154297"/>
                  </a:lnTo>
                  <a:lnTo>
                    <a:pt x="50454" y="144344"/>
                  </a:lnTo>
                  <a:lnTo>
                    <a:pt x="50926" y="126352"/>
                  </a:lnTo>
                  <a:lnTo>
                    <a:pt x="56257" y="114281"/>
                  </a:lnTo>
                  <a:lnTo>
                    <a:pt x="65081" y="107770"/>
                  </a:lnTo>
                  <a:lnTo>
                    <a:pt x="130231" y="107766"/>
                  </a:lnTo>
                  <a:lnTo>
                    <a:pt x="206925" y="107766"/>
                  </a:lnTo>
                  <a:lnTo>
                    <a:pt x="208125" y="102580"/>
                  </a:lnTo>
                  <a:lnTo>
                    <a:pt x="45605" y="102580"/>
                  </a:lnTo>
                  <a:lnTo>
                    <a:pt x="29752" y="99890"/>
                  </a:lnTo>
                  <a:lnTo>
                    <a:pt x="19170" y="91874"/>
                  </a:lnTo>
                  <a:lnTo>
                    <a:pt x="14495" y="80233"/>
                  </a:lnTo>
                  <a:lnTo>
                    <a:pt x="14323" y="77254"/>
                  </a:lnTo>
                  <a:lnTo>
                    <a:pt x="18142" y="63734"/>
                  </a:lnTo>
                  <a:lnTo>
                    <a:pt x="28102" y="54374"/>
                  </a:lnTo>
                  <a:lnTo>
                    <a:pt x="88087" y="54374"/>
                  </a:lnTo>
                  <a:lnTo>
                    <a:pt x="95578" y="49517"/>
                  </a:lnTo>
                  <a:lnTo>
                    <a:pt x="95656" y="49309"/>
                  </a:lnTo>
                  <a:lnTo>
                    <a:pt x="75197" y="49309"/>
                  </a:lnTo>
                  <a:lnTo>
                    <a:pt x="61148" y="44891"/>
                  </a:lnTo>
                  <a:lnTo>
                    <a:pt x="54493" y="33710"/>
                  </a:lnTo>
                  <a:lnTo>
                    <a:pt x="58630" y="19273"/>
                  </a:lnTo>
                  <a:lnTo>
                    <a:pt x="69386" y="12350"/>
                  </a:lnTo>
                  <a:lnTo>
                    <a:pt x="72972" y="12001"/>
                  </a:lnTo>
                  <a:lnTo>
                    <a:pt x="188919" y="12001"/>
                  </a:lnTo>
                  <a:lnTo>
                    <a:pt x="187413" y="10251"/>
                  </a:lnTo>
                  <a:lnTo>
                    <a:pt x="178669" y="4222"/>
                  </a:lnTo>
                  <a:lnTo>
                    <a:pt x="170907" y="1191"/>
                  </a:lnTo>
                  <a:lnTo>
                    <a:pt x="165204" y="131"/>
                  </a:lnTo>
                  <a:lnTo>
                    <a:pt x="162913" y="0"/>
                  </a:lnTo>
                  <a:close/>
                </a:path>
                <a:path w="210820" h="179705">
                  <a:moveTo>
                    <a:pt x="130226" y="107770"/>
                  </a:moveTo>
                  <a:lnTo>
                    <a:pt x="65081" y="107770"/>
                  </a:lnTo>
                  <a:lnTo>
                    <a:pt x="81926" y="109550"/>
                  </a:lnTo>
                  <a:lnTo>
                    <a:pt x="93152" y="116412"/>
                  </a:lnTo>
                  <a:lnTo>
                    <a:pt x="98654" y="126826"/>
                  </a:lnTo>
                  <a:lnTo>
                    <a:pt x="95964" y="142684"/>
                  </a:lnTo>
                  <a:lnTo>
                    <a:pt x="87950" y="153269"/>
                  </a:lnTo>
                  <a:lnTo>
                    <a:pt x="76315" y="157943"/>
                  </a:lnTo>
                  <a:lnTo>
                    <a:pt x="73340" y="158114"/>
                  </a:lnTo>
                  <a:lnTo>
                    <a:pt x="138478" y="158114"/>
                  </a:lnTo>
                  <a:lnTo>
                    <a:pt x="124956" y="154297"/>
                  </a:lnTo>
                  <a:lnTo>
                    <a:pt x="115605" y="144344"/>
                  </a:lnTo>
                  <a:lnTo>
                    <a:pt x="116070" y="126352"/>
                  </a:lnTo>
                  <a:lnTo>
                    <a:pt x="121396" y="114281"/>
                  </a:lnTo>
                  <a:lnTo>
                    <a:pt x="130226" y="107770"/>
                  </a:lnTo>
                  <a:close/>
                </a:path>
                <a:path w="210820" h="179705">
                  <a:moveTo>
                    <a:pt x="206925" y="107766"/>
                  </a:moveTo>
                  <a:lnTo>
                    <a:pt x="130231" y="107766"/>
                  </a:lnTo>
                  <a:lnTo>
                    <a:pt x="147079" y="109550"/>
                  </a:lnTo>
                  <a:lnTo>
                    <a:pt x="158303" y="116412"/>
                  </a:lnTo>
                  <a:lnTo>
                    <a:pt x="163805" y="126826"/>
                  </a:lnTo>
                  <a:lnTo>
                    <a:pt x="161114" y="142684"/>
                  </a:lnTo>
                  <a:lnTo>
                    <a:pt x="153095" y="153269"/>
                  </a:lnTo>
                  <a:lnTo>
                    <a:pt x="141449" y="157943"/>
                  </a:lnTo>
                  <a:lnTo>
                    <a:pt x="138478" y="158114"/>
                  </a:lnTo>
                  <a:lnTo>
                    <a:pt x="173851" y="158114"/>
                  </a:lnTo>
                  <a:lnTo>
                    <a:pt x="201990" y="122070"/>
                  </a:lnTo>
                  <a:lnTo>
                    <a:pt x="206318" y="110391"/>
                  </a:lnTo>
                  <a:lnTo>
                    <a:pt x="206925" y="107766"/>
                  </a:lnTo>
                  <a:close/>
                </a:path>
                <a:path w="210820" h="179705">
                  <a:moveTo>
                    <a:pt x="88087" y="54374"/>
                  </a:moveTo>
                  <a:lnTo>
                    <a:pt x="28102" y="54374"/>
                  </a:lnTo>
                  <a:lnTo>
                    <a:pt x="46087" y="54847"/>
                  </a:lnTo>
                  <a:lnTo>
                    <a:pt x="58158" y="60177"/>
                  </a:lnTo>
                  <a:lnTo>
                    <a:pt x="64672" y="69012"/>
                  </a:lnTo>
                  <a:lnTo>
                    <a:pt x="62889" y="85854"/>
                  </a:lnTo>
                  <a:lnTo>
                    <a:pt x="56024" y="97078"/>
                  </a:lnTo>
                  <a:lnTo>
                    <a:pt x="45605" y="102580"/>
                  </a:lnTo>
                  <a:lnTo>
                    <a:pt x="208125" y="102580"/>
                  </a:lnTo>
                  <a:lnTo>
                    <a:pt x="208206" y="102228"/>
                  </a:lnTo>
                  <a:lnTo>
                    <a:pt x="111368" y="102228"/>
                  </a:lnTo>
                  <a:lnTo>
                    <a:pt x="95390" y="99690"/>
                  </a:lnTo>
                  <a:lnTo>
                    <a:pt x="84310" y="92049"/>
                  </a:lnTo>
                  <a:lnTo>
                    <a:pt x="78708" y="80809"/>
                  </a:lnTo>
                  <a:lnTo>
                    <a:pt x="80645" y="65516"/>
                  </a:lnTo>
                  <a:lnTo>
                    <a:pt x="87063" y="55037"/>
                  </a:lnTo>
                  <a:lnTo>
                    <a:pt x="88087" y="54374"/>
                  </a:lnTo>
                  <a:close/>
                </a:path>
                <a:path w="210820" h="179705">
                  <a:moveTo>
                    <a:pt x="121970" y="26835"/>
                  </a:moveTo>
                  <a:lnTo>
                    <a:pt x="107198" y="26835"/>
                  </a:lnTo>
                  <a:lnTo>
                    <a:pt x="114640" y="49047"/>
                  </a:lnTo>
                  <a:lnTo>
                    <a:pt x="116215" y="49695"/>
                  </a:lnTo>
                  <a:lnTo>
                    <a:pt x="127008" y="57629"/>
                  </a:lnTo>
                  <a:lnTo>
                    <a:pt x="132743" y="69513"/>
                  </a:lnTo>
                  <a:lnTo>
                    <a:pt x="130213" y="85515"/>
                  </a:lnTo>
                  <a:lnTo>
                    <a:pt x="122589" y="96609"/>
                  </a:lnTo>
                  <a:lnTo>
                    <a:pt x="111368" y="102228"/>
                  </a:lnTo>
                  <a:lnTo>
                    <a:pt x="208206" y="102228"/>
                  </a:lnTo>
                  <a:lnTo>
                    <a:pt x="208327" y="101708"/>
                  </a:lnTo>
                  <a:lnTo>
                    <a:pt x="179346" y="101708"/>
                  </a:lnTo>
                  <a:lnTo>
                    <a:pt x="162505" y="99924"/>
                  </a:lnTo>
                  <a:lnTo>
                    <a:pt x="151280" y="93060"/>
                  </a:lnTo>
                  <a:lnTo>
                    <a:pt x="145778" y="82640"/>
                  </a:lnTo>
                  <a:lnTo>
                    <a:pt x="148468" y="66788"/>
                  </a:lnTo>
                  <a:lnTo>
                    <a:pt x="156484" y="56205"/>
                  </a:lnTo>
                  <a:lnTo>
                    <a:pt x="168125" y="51530"/>
                  </a:lnTo>
                  <a:lnTo>
                    <a:pt x="171105" y="51358"/>
                  </a:lnTo>
                  <a:lnTo>
                    <a:pt x="207481" y="51358"/>
                  </a:lnTo>
                  <a:lnTo>
                    <a:pt x="206974" y="49309"/>
                  </a:lnTo>
                  <a:lnTo>
                    <a:pt x="140703" y="49309"/>
                  </a:lnTo>
                  <a:lnTo>
                    <a:pt x="126655" y="44891"/>
                  </a:lnTo>
                  <a:lnTo>
                    <a:pt x="119999" y="33710"/>
                  </a:lnTo>
                  <a:lnTo>
                    <a:pt x="121970" y="26835"/>
                  </a:lnTo>
                  <a:close/>
                </a:path>
                <a:path w="210820" h="179705">
                  <a:moveTo>
                    <a:pt x="207481" y="51358"/>
                  </a:moveTo>
                  <a:lnTo>
                    <a:pt x="171105" y="51358"/>
                  </a:lnTo>
                  <a:lnTo>
                    <a:pt x="184624" y="55177"/>
                  </a:lnTo>
                  <a:lnTo>
                    <a:pt x="193985" y="65137"/>
                  </a:lnTo>
                  <a:lnTo>
                    <a:pt x="193511" y="83122"/>
                  </a:lnTo>
                  <a:lnTo>
                    <a:pt x="188181" y="95193"/>
                  </a:lnTo>
                  <a:lnTo>
                    <a:pt x="179346" y="101708"/>
                  </a:lnTo>
                  <a:lnTo>
                    <a:pt x="208327" y="101708"/>
                  </a:lnTo>
                  <a:lnTo>
                    <a:pt x="209181" y="98014"/>
                  </a:lnTo>
                  <a:lnTo>
                    <a:pt x="210568" y="85854"/>
                  </a:lnTo>
                  <a:lnTo>
                    <a:pt x="210529" y="82640"/>
                  </a:lnTo>
                  <a:lnTo>
                    <a:pt x="208772" y="56589"/>
                  </a:lnTo>
                  <a:lnTo>
                    <a:pt x="207481" y="51358"/>
                  </a:lnTo>
                  <a:close/>
                </a:path>
                <a:path w="210820" h="179705">
                  <a:moveTo>
                    <a:pt x="138478" y="12001"/>
                  </a:moveTo>
                  <a:lnTo>
                    <a:pt x="72972" y="12001"/>
                  </a:lnTo>
                  <a:lnTo>
                    <a:pt x="85785" y="17083"/>
                  </a:lnTo>
                  <a:lnTo>
                    <a:pt x="91651" y="29474"/>
                  </a:lnTo>
                  <a:lnTo>
                    <a:pt x="86918" y="42994"/>
                  </a:lnTo>
                  <a:lnTo>
                    <a:pt x="75197" y="49309"/>
                  </a:lnTo>
                  <a:lnTo>
                    <a:pt x="95656" y="49309"/>
                  </a:lnTo>
                  <a:lnTo>
                    <a:pt x="104074" y="26835"/>
                  </a:lnTo>
                  <a:lnTo>
                    <a:pt x="121970" y="26835"/>
                  </a:lnTo>
                  <a:lnTo>
                    <a:pt x="124137" y="19273"/>
                  </a:lnTo>
                  <a:lnTo>
                    <a:pt x="134892" y="12350"/>
                  </a:lnTo>
                  <a:lnTo>
                    <a:pt x="138478" y="12001"/>
                  </a:lnTo>
                  <a:close/>
                </a:path>
                <a:path w="210820" h="179705">
                  <a:moveTo>
                    <a:pt x="188919" y="12001"/>
                  </a:moveTo>
                  <a:lnTo>
                    <a:pt x="138478" y="12001"/>
                  </a:lnTo>
                  <a:lnTo>
                    <a:pt x="151291" y="17083"/>
                  </a:lnTo>
                  <a:lnTo>
                    <a:pt x="157157" y="29474"/>
                  </a:lnTo>
                  <a:lnTo>
                    <a:pt x="152424" y="42994"/>
                  </a:lnTo>
                  <a:lnTo>
                    <a:pt x="140703" y="49309"/>
                  </a:lnTo>
                  <a:lnTo>
                    <a:pt x="206974" y="49309"/>
                  </a:lnTo>
                  <a:lnTo>
                    <a:pt x="203541" y="35408"/>
                  </a:lnTo>
                  <a:lnTo>
                    <a:pt x="196062" y="20304"/>
                  </a:lnTo>
                  <a:lnTo>
                    <a:pt x="188919" y="12001"/>
                  </a:lnTo>
                  <a:close/>
                </a:path>
              </a:pathLst>
            </a:custGeom>
            <a:solidFill>
              <a:srgbClr val="FFFFFF"/>
            </a:solidFill>
          </p:spPr>
          <p:txBody>
            <a:bodyPr wrap="square" lIns="0" tIns="0" rIns="0" bIns="0" rtlCol="0"/>
            <a:lstStyle/>
            <a:p>
              <a:endParaRPr sz="1632"/>
            </a:p>
          </p:txBody>
        </p:sp>
        <p:sp>
          <p:nvSpPr>
            <p:cNvPr id="50" name="object 60"/>
            <p:cNvSpPr/>
            <p:nvPr/>
          </p:nvSpPr>
          <p:spPr>
            <a:xfrm>
              <a:off x="4111045" y="3184883"/>
              <a:ext cx="31115" cy="31115"/>
            </a:xfrm>
            <a:custGeom>
              <a:avLst/>
              <a:gdLst/>
              <a:ahLst/>
              <a:cxnLst/>
              <a:rect l="l" t="t" r="r" b="b"/>
              <a:pathLst>
                <a:path w="31114" h="31114">
                  <a:moveTo>
                    <a:pt x="23787" y="0"/>
                  </a:moveTo>
                  <a:lnTo>
                    <a:pt x="6870" y="0"/>
                  </a:lnTo>
                  <a:lnTo>
                    <a:pt x="0" y="6883"/>
                  </a:lnTo>
                  <a:lnTo>
                    <a:pt x="0" y="23787"/>
                  </a:lnTo>
                  <a:lnTo>
                    <a:pt x="6870" y="30657"/>
                  </a:lnTo>
                  <a:lnTo>
                    <a:pt x="23787" y="30657"/>
                  </a:lnTo>
                  <a:lnTo>
                    <a:pt x="30657" y="23787"/>
                  </a:lnTo>
                  <a:lnTo>
                    <a:pt x="30657" y="6883"/>
                  </a:lnTo>
                  <a:lnTo>
                    <a:pt x="23787" y="0"/>
                  </a:lnTo>
                  <a:close/>
                </a:path>
              </a:pathLst>
            </a:custGeom>
            <a:solidFill>
              <a:srgbClr val="FFFFFF"/>
            </a:solidFill>
          </p:spPr>
          <p:txBody>
            <a:bodyPr wrap="square" lIns="0" tIns="0" rIns="0" bIns="0" rtlCol="0"/>
            <a:lstStyle/>
            <a:p>
              <a:endParaRPr sz="1632"/>
            </a:p>
          </p:txBody>
        </p:sp>
      </p:grpSp>
      <p:sp>
        <p:nvSpPr>
          <p:cNvPr id="2" name="Rechthoek 1"/>
          <p:cNvSpPr/>
          <p:nvPr/>
        </p:nvSpPr>
        <p:spPr>
          <a:xfrm>
            <a:off x="4398342" y="97784"/>
            <a:ext cx="3903633" cy="707886"/>
          </a:xfrm>
          <a:prstGeom prst="rect">
            <a:avLst/>
          </a:prstGeom>
        </p:spPr>
        <p:txBody>
          <a:bodyPr wrap="none">
            <a:spAutoFit/>
          </a:bodyPr>
          <a:lstStyle/>
          <a:p>
            <a:r>
              <a:rPr lang="en-GB" sz="4000" dirty="0">
                <a:latin typeface="Century Gothic" panose="020B0502020202020204" pitchFamily="34" charset="0"/>
                <a:ea typeface="Calibri" panose="020F0502020204030204" pitchFamily="34" charset="0"/>
                <a:cs typeface="Times New Roman" panose="02020603050405020304" pitchFamily="18" charset="0"/>
              </a:rPr>
              <a:t>Interoperability</a:t>
            </a:r>
            <a:endParaRPr lang="nl-NL" sz="4000" dirty="0">
              <a:latin typeface="Century Gothic" panose="020B0502020202020204" pitchFamily="34" charset="0"/>
            </a:endParaRPr>
          </a:p>
        </p:txBody>
      </p:sp>
    </p:spTree>
    <p:extLst>
      <p:ext uri="{BB962C8B-B14F-4D97-AF65-F5344CB8AC3E}">
        <p14:creationId xmlns:p14="http://schemas.microsoft.com/office/powerpoint/2010/main" val="3541540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1053556" y="2043524"/>
            <a:ext cx="537343" cy="295538"/>
          </a:xfrm>
          <a:prstGeom prst="rect">
            <a:avLst/>
          </a:prstGeom>
          <a:blipFill>
            <a:blip r:embed="rId3" cstate="print"/>
            <a:stretch>
              <a:fillRect/>
            </a:stretch>
          </a:blipFill>
        </p:spPr>
        <p:txBody>
          <a:bodyPr wrap="square" lIns="0" tIns="0" rIns="0" bIns="0" rtlCol="0"/>
          <a:lstStyle/>
          <a:p>
            <a:endParaRPr sz="1632"/>
          </a:p>
        </p:txBody>
      </p:sp>
      <p:sp>
        <p:nvSpPr>
          <p:cNvPr id="7" name="object 7"/>
          <p:cNvSpPr/>
          <p:nvPr/>
        </p:nvSpPr>
        <p:spPr>
          <a:xfrm>
            <a:off x="11078432" y="2871720"/>
            <a:ext cx="305706" cy="305706"/>
          </a:xfrm>
          <a:prstGeom prst="rect">
            <a:avLst/>
          </a:prstGeom>
          <a:blipFill>
            <a:blip r:embed="rId4" cstate="print"/>
            <a:stretch>
              <a:fillRect/>
            </a:stretch>
          </a:blipFill>
        </p:spPr>
        <p:txBody>
          <a:bodyPr wrap="square" lIns="0" tIns="0" rIns="0" bIns="0" rtlCol="0"/>
          <a:lstStyle/>
          <a:p>
            <a:endParaRPr sz="1632"/>
          </a:p>
        </p:txBody>
      </p:sp>
      <p:sp>
        <p:nvSpPr>
          <p:cNvPr id="8" name="object 8"/>
          <p:cNvSpPr/>
          <p:nvPr/>
        </p:nvSpPr>
        <p:spPr>
          <a:xfrm>
            <a:off x="11078538" y="1211041"/>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9" name="object 9"/>
          <p:cNvSpPr/>
          <p:nvPr/>
        </p:nvSpPr>
        <p:spPr>
          <a:xfrm>
            <a:off x="11116283" y="1309380"/>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10" name="object 10"/>
          <p:cNvSpPr/>
          <p:nvPr/>
        </p:nvSpPr>
        <p:spPr>
          <a:xfrm>
            <a:off x="11201983" y="1310542"/>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11" name="object 11"/>
          <p:cNvSpPr/>
          <p:nvPr/>
        </p:nvSpPr>
        <p:spPr>
          <a:xfrm>
            <a:off x="11281543" y="1334153"/>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12" name="object 12"/>
          <p:cNvSpPr/>
          <p:nvPr/>
        </p:nvSpPr>
        <p:spPr>
          <a:xfrm>
            <a:off x="11078538" y="162728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13" name="object 13"/>
          <p:cNvSpPr/>
          <p:nvPr/>
        </p:nvSpPr>
        <p:spPr>
          <a:xfrm>
            <a:off x="11145460" y="1648939"/>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14" name="object 14"/>
          <p:cNvSpPr/>
          <p:nvPr/>
        </p:nvSpPr>
        <p:spPr>
          <a:xfrm>
            <a:off x="11178797" y="1736475"/>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15" name="object 15"/>
          <p:cNvSpPr/>
          <p:nvPr/>
        </p:nvSpPr>
        <p:spPr>
          <a:xfrm>
            <a:off x="11078492" y="3287960"/>
            <a:ext cx="305842" cy="304733"/>
          </a:xfrm>
          <a:prstGeom prst="rect">
            <a:avLst/>
          </a:prstGeom>
          <a:blipFill>
            <a:blip r:embed="rId5" cstate="print"/>
            <a:stretch>
              <a:fillRect/>
            </a:stretch>
          </a:blipFill>
        </p:spPr>
        <p:txBody>
          <a:bodyPr wrap="square" lIns="0" tIns="0" rIns="0" bIns="0" rtlCol="0"/>
          <a:lstStyle/>
          <a:p>
            <a:endParaRPr sz="1632"/>
          </a:p>
        </p:txBody>
      </p:sp>
      <p:sp>
        <p:nvSpPr>
          <p:cNvPr id="16" name="object 16"/>
          <p:cNvSpPr/>
          <p:nvPr/>
        </p:nvSpPr>
        <p:spPr>
          <a:xfrm>
            <a:off x="11078431" y="3703297"/>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17" name="object 17"/>
          <p:cNvSpPr/>
          <p:nvPr/>
        </p:nvSpPr>
        <p:spPr>
          <a:xfrm>
            <a:off x="11176897" y="3755088"/>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18" name="object 18"/>
          <p:cNvSpPr/>
          <p:nvPr/>
        </p:nvSpPr>
        <p:spPr>
          <a:xfrm>
            <a:off x="11195657" y="3791790"/>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19" name="object 19"/>
          <p:cNvSpPr/>
          <p:nvPr/>
        </p:nvSpPr>
        <p:spPr>
          <a:xfrm>
            <a:off x="11198779" y="3832667"/>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20" name="object 20"/>
          <p:cNvSpPr/>
          <p:nvPr/>
        </p:nvSpPr>
        <p:spPr>
          <a:xfrm>
            <a:off x="11078432" y="2449656"/>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21" name="object 21"/>
          <p:cNvSpPr/>
          <p:nvPr/>
        </p:nvSpPr>
        <p:spPr>
          <a:xfrm>
            <a:off x="11314886" y="2472084"/>
            <a:ext cx="5999" cy="3835"/>
          </a:xfrm>
          <a:prstGeom prst="rect">
            <a:avLst/>
          </a:prstGeom>
          <a:blipFill>
            <a:blip r:embed="rId6" cstate="print"/>
            <a:stretch>
              <a:fillRect/>
            </a:stretch>
          </a:blipFill>
        </p:spPr>
        <p:txBody>
          <a:bodyPr wrap="square" lIns="0" tIns="0" rIns="0" bIns="0" rtlCol="0"/>
          <a:lstStyle/>
          <a:p>
            <a:endParaRPr sz="1632"/>
          </a:p>
        </p:txBody>
      </p:sp>
      <p:sp>
        <p:nvSpPr>
          <p:cNvPr id="22" name="object 22"/>
          <p:cNvSpPr/>
          <p:nvPr/>
        </p:nvSpPr>
        <p:spPr>
          <a:xfrm>
            <a:off x="11115698" y="2472084"/>
            <a:ext cx="37843" cy="32200"/>
          </a:xfrm>
          <a:prstGeom prst="rect">
            <a:avLst/>
          </a:prstGeom>
          <a:blipFill>
            <a:blip r:embed="rId7" cstate="print"/>
            <a:stretch>
              <a:fillRect/>
            </a:stretch>
          </a:blipFill>
        </p:spPr>
        <p:txBody>
          <a:bodyPr wrap="square" lIns="0" tIns="0" rIns="0" bIns="0" rtlCol="0"/>
          <a:lstStyle/>
          <a:p>
            <a:endParaRPr sz="1632"/>
          </a:p>
        </p:txBody>
      </p:sp>
      <p:sp>
        <p:nvSpPr>
          <p:cNvPr id="23" name="object 23"/>
          <p:cNvSpPr/>
          <p:nvPr/>
        </p:nvSpPr>
        <p:spPr>
          <a:xfrm>
            <a:off x="11115699" y="2472084"/>
            <a:ext cx="205186" cy="210219"/>
          </a:xfrm>
          <a:prstGeom prst="rect">
            <a:avLst/>
          </a:prstGeom>
          <a:blipFill>
            <a:blip r:embed="rId8" cstate="print"/>
            <a:stretch>
              <a:fillRect/>
            </a:stretch>
          </a:blipFill>
        </p:spPr>
        <p:txBody>
          <a:bodyPr wrap="square" lIns="0" tIns="0" rIns="0" bIns="0" rtlCol="0"/>
          <a:lstStyle/>
          <a:p>
            <a:endParaRPr sz="1632"/>
          </a:p>
        </p:txBody>
      </p:sp>
      <p:sp>
        <p:nvSpPr>
          <p:cNvPr id="24" name="object 24"/>
          <p:cNvSpPr/>
          <p:nvPr/>
        </p:nvSpPr>
        <p:spPr>
          <a:xfrm>
            <a:off x="11310578" y="2579305"/>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25" name="object 25"/>
          <p:cNvSpPr/>
          <p:nvPr/>
        </p:nvSpPr>
        <p:spPr>
          <a:xfrm>
            <a:off x="11390011" y="2579305"/>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26" name="object 26"/>
          <p:cNvSpPr/>
          <p:nvPr/>
        </p:nvSpPr>
        <p:spPr>
          <a:xfrm>
            <a:off x="11576472" y="2487416"/>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27" name="object 27"/>
          <p:cNvSpPr/>
          <p:nvPr/>
        </p:nvSpPr>
        <p:spPr>
          <a:xfrm>
            <a:off x="11489854" y="253426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28" name="object 28"/>
          <p:cNvSpPr/>
          <p:nvPr/>
        </p:nvSpPr>
        <p:spPr>
          <a:xfrm>
            <a:off x="11576981" y="2501674"/>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29" name="object 29"/>
          <p:cNvSpPr/>
          <p:nvPr/>
        </p:nvSpPr>
        <p:spPr>
          <a:xfrm>
            <a:off x="11576472" y="2545044"/>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30" name="object 30"/>
          <p:cNvSpPr/>
          <p:nvPr/>
        </p:nvSpPr>
        <p:spPr>
          <a:xfrm>
            <a:off x="11489854" y="259034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31" name="object 31"/>
          <p:cNvSpPr/>
          <p:nvPr/>
        </p:nvSpPr>
        <p:spPr>
          <a:xfrm>
            <a:off x="11489855" y="2487416"/>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32" name="object 32"/>
          <p:cNvSpPr/>
          <p:nvPr/>
        </p:nvSpPr>
        <p:spPr>
          <a:xfrm>
            <a:off x="11502931" y="2501691"/>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sp>
        <p:nvSpPr>
          <p:cNvPr id="33" name="object 33"/>
          <p:cNvSpPr/>
          <p:nvPr/>
        </p:nvSpPr>
        <p:spPr>
          <a:xfrm>
            <a:off x="11489855" y="2545044"/>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sp>
        <p:nvSpPr>
          <p:cNvPr id="34" name="object 34"/>
          <p:cNvSpPr/>
          <p:nvPr/>
        </p:nvSpPr>
        <p:spPr>
          <a:xfrm>
            <a:off x="0" y="2544773"/>
            <a:ext cx="4248966" cy="657009"/>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sz="1632"/>
          </a:p>
        </p:txBody>
      </p:sp>
      <p:sp>
        <p:nvSpPr>
          <p:cNvPr id="35" name="object 35"/>
          <p:cNvSpPr/>
          <p:nvPr/>
        </p:nvSpPr>
        <p:spPr>
          <a:xfrm>
            <a:off x="0" y="3201586"/>
            <a:ext cx="4248966" cy="3642629"/>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sz="1632"/>
          </a:p>
        </p:txBody>
      </p:sp>
      <p:sp>
        <p:nvSpPr>
          <p:cNvPr id="36" name="object 36"/>
          <p:cNvSpPr txBox="1"/>
          <p:nvPr/>
        </p:nvSpPr>
        <p:spPr>
          <a:xfrm>
            <a:off x="230422" y="2709685"/>
            <a:ext cx="3538981" cy="362856"/>
          </a:xfrm>
          <a:prstGeom prst="rect">
            <a:avLst/>
          </a:prstGeom>
        </p:spPr>
        <p:txBody>
          <a:bodyPr vert="horz" wrap="square" lIns="0" tIns="0" rIns="0" bIns="0" rtlCol="0">
            <a:spAutoFit/>
          </a:bodyPr>
          <a:lstStyle/>
          <a:p>
            <a:pPr marL="11516"/>
            <a:r>
              <a:rPr sz="2358" b="1" spc="-18" dirty="0">
                <a:solidFill>
                  <a:srgbClr val="231F20"/>
                </a:solidFill>
                <a:latin typeface="Arial Black"/>
                <a:cs typeface="Arial Black"/>
              </a:rPr>
              <a:t>Oppo</a:t>
            </a:r>
            <a:r>
              <a:rPr sz="2358" b="1" spc="100" dirty="0">
                <a:solidFill>
                  <a:srgbClr val="231F20"/>
                </a:solidFill>
                <a:latin typeface="Arial Black"/>
                <a:cs typeface="Arial Black"/>
              </a:rPr>
              <a:t>r</a:t>
            </a:r>
            <a:r>
              <a:rPr sz="2358" b="1" spc="-14" dirty="0">
                <a:solidFill>
                  <a:srgbClr val="231F20"/>
                </a:solidFill>
                <a:latin typeface="Arial Black"/>
                <a:cs typeface="Arial Black"/>
              </a:rPr>
              <a:t>tunity</a:t>
            </a:r>
            <a:r>
              <a:rPr sz="2358" b="1" spc="-5" dirty="0">
                <a:solidFill>
                  <a:srgbClr val="231F20"/>
                </a:solidFill>
                <a:latin typeface="Arial Black"/>
                <a:cs typeface="Arial Black"/>
              </a:rPr>
              <a:t> </a:t>
            </a:r>
            <a:r>
              <a:rPr sz="2358" b="1" spc="-18" dirty="0">
                <a:solidFill>
                  <a:srgbClr val="231F20"/>
                </a:solidFill>
                <a:latin typeface="Arial Black"/>
                <a:cs typeface="Arial Black"/>
              </a:rPr>
              <a:t>Cha</a:t>
            </a:r>
            <a:r>
              <a:rPr sz="2358" b="1" spc="41" dirty="0">
                <a:solidFill>
                  <a:srgbClr val="231F20"/>
                </a:solidFill>
                <a:latin typeface="Arial Black"/>
                <a:cs typeface="Arial Black"/>
              </a:rPr>
              <a:t>r</a:t>
            </a:r>
            <a:r>
              <a:rPr sz="2358" b="1" spc="-18" dirty="0">
                <a:solidFill>
                  <a:srgbClr val="231F20"/>
                </a:solidFill>
                <a:latin typeface="Arial Black"/>
                <a:cs typeface="Arial Black"/>
              </a:rPr>
              <a:t>ging</a:t>
            </a:r>
            <a:endParaRPr sz="2358" dirty="0">
              <a:latin typeface="Arial Black"/>
              <a:cs typeface="Arial Black"/>
            </a:endParaRPr>
          </a:p>
        </p:txBody>
      </p:sp>
      <p:sp>
        <p:nvSpPr>
          <p:cNvPr id="37" name="object 37"/>
          <p:cNvSpPr txBox="1"/>
          <p:nvPr/>
        </p:nvSpPr>
        <p:spPr>
          <a:xfrm>
            <a:off x="230422" y="3454147"/>
            <a:ext cx="3538981" cy="1393458"/>
          </a:xfrm>
          <a:prstGeom prst="rect">
            <a:avLst/>
          </a:prstGeom>
        </p:spPr>
        <p:txBody>
          <a:bodyPr vert="horz" wrap="square" lIns="0" tIns="0" rIns="0" bIns="0" rtlCol="0">
            <a:spAutoFit/>
          </a:bodyPr>
          <a:lstStyle/>
          <a:p>
            <a:pPr marL="11516" marR="4607" algn="just">
              <a:lnSpc>
                <a:spcPct val="128200"/>
              </a:lnSpc>
            </a:pPr>
            <a:r>
              <a:rPr sz="1179" b="1" spc="5" dirty="0">
                <a:solidFill>
                  <a:srgbClr val="231F20"/>
                </a:solidFill>
                <a:latin typeface="Arial"/>
                <a:cs typeface="Arial"/>
              </a:rPr>
              <a:t>O</a:t>
            </a:r>
            <a:r>
              <a:rPr sz="1179" b="1" dirty="0">
                <a:solidFill>
                  <a:srgbClr val="231F20"/>
                </a:solidFill>
                <a:latin typeface="Arial"/>
                <a:cs typeface="Arial"/>
              </a:rPr>
              <a:t>ppo</a:t>
            </a:r>
            <a:r>
              <a:rPr sz="1179" b="1" spc="41" dirty="0">
                <a:solidFill>
                  <a:srgbClr val="231F20"/>
                </a:solidFill>
                <a:latin typeface="Arial"/>
                <a:cs typeface="Arial"/>
              </a:rPr>
              <a:t>r</a:t>
            </a:r>
            <a:r>
              <a:rPr sz="1179" b="1" dirty="0">
                <a:solidFill>
                  <a:srgbClr val="231F20"/>
                </a:solidFill>
                <a:latin typeface="Arial"/>
                <a:cs typeface="Arial"/>
              </a:rPr>
              <a:t>t</a:t>
            </a:r>
            <a:r>
              <a:rPr sz="1179" b="1" spc="-9" dirty="0">
                <a:solidFill>
                  <a:srgbClr val="231F20"/>
                </a:solidFill>
                <a:latin typeface="Arial"/>
                <a:cs typeface="Arial"/>
              </a:rPr>
              <a:t>u</a:t>
            </a:r>
            <a:r>
              <a:rPr sz="1179" b="1" spc="-5" dirty="0">
                <a:solidFill>
                  <a:srgbClr val="231F20"/>
                </a:solidFill>
                <a:latin typeface="Arial"/>
                <a:cs typeface="Arial"/>
              </a:rPr>
              <a:t>n</a:t>
            </a:r>
            <a:r>
              <a:rPr sz="1179" b="1" spc="5" dirty="0">
                <a:solidFill>
                  <a:srgbClr val="231F20"/>
                </a:solidFill>
                <a:latin typeface="Arial"/>
                <a:cs typeface="Arial"/>
              </a:rPr>
              <a:t>i</a:t>
            </a:r>
            <a:r>
              <a:rPr sz="1179" b="1" spc="23" dirty="0">
                <a:solidFill>
                  <a:srgbClr val="231F20"/>
                </a:solidFill>
                <a:latin typeface="Arial"/>
                <a:cs typeface="Arial"/>
              </a:rPr>
              <a:t>t</a:t>
            </a:r>
            <a:r>
              <a:rPr sz="1179" b="1" dirty="0">
                <a:solidFill>
                  <a:srgbClr val="231F20"/>
                </a:solidFill>
                <a:latin typeface="Arial"/>
                <a:cs typeface="Arial"/>
              </a:rPr>
              <a:t>y </a:t>
            </a:r>
            <a:r>
              <a:rPr sz="1179" b="1" spc="-18" dirty="0">
                <a:solidFill>
                  <a:srgbClr val="231F20"/>
                </a:solidFill>
                <a:latin typeface="Arial"/>
                <a:cs typeface="Arial"/>
              </a:rPr>
              <a:t>C</a:t>
            </a:r>
            <a:r>
              <a:rPr sz="1179" b="1" spc="-5" dirty="0">
                <a:solidFill>
                  <a:srgbClr val="231F20"/>
                </a:solidFill>
                <a:latin typeface="Arial"/>
                <a:cs typeface="Arial"/>
              </a:rPr>
              <a:t>h</a:t>
            </a:r>
            <a:r>
              <a:rPr sz="1179" b="1" dirty="0">
                <a:solidFill>
                  <a:srgbClr val="231F20"/>
                </a:solidFill>
                <a:latin typeface="Arial"/>
                <a:cs typeface="Arial"/>
              </a:rPr>
              <a:t>a</a:t>
            </a:r>
            <a:r>
              <a:rPr sz="1179" b="1" spc="-5" dirty="0">
                <a:solidFill>
                  <a:srgbClr val="231F20"/>
                </a:solidFill>
                <a:latin typeface="Arial"/>
                <a:cs typeface="Arial"/>
              </a:rPr>
              <a:t>rg</a:t>
            </a:r>
            <a:r>
              <a:rPr sz="1179" b="1" spc="-9" dirty="0">
                <a:solidFill>
                  <a:srgbClr val="231F20"/>
                </a:solidFill>
                <a:latin typeface="Arial"/>
                <a:cs typeface="Arial"/>
              </a:rPr>
              <a:t>i</a:t>
            </a:r>
            <a:r>
              <a:rPr sz="1179" b="1" spc="-5" dirty="0">
                <a:solidFill>
                  <a:srgbClr val="231F20"/>
                </a:solidFill>
                <a:latin typeface="Arial"/>
                <a:cs typeface="Arial"/>
              </a:rPr>
              <a:t>n</a:t>
            </a:r>
            <a:r>
              <a:rPr sz="1179" b="1" dirty="0">
                <a:solidFill>
                  <a:srgbClr val="231F20"/>
                </a:solidFill>
                <a:latin typeface="Arial"/>
                <a:cs typeface="Arial"/>
              </a:rPr>
              <a:t>g is </a:t>
            </a:r>
            <a:r>
              <a:rPr sz="1179" b="1" spc="-9" dirty="0">
                <a:solidFill>
                  <a:srgbClr val="231F20"/>
                </a:solidFill>
                <a:latin typeface="Arial"/>
                <a:cs typeface="Arial"/>
              </a:rPr>
              <a:t>U</a:t>
            </a:r>
            <a:r>
              <a:rPr sz="1179" b="1" spc="5" dirty="0">
                <a:solidFill>
                  <a:srgbClr val="231F20"/>
                </a:solidFill>
                <a:latin typeface="Arial"/>
                <a:cs typeface="Arial"/>
              </a:rPr>
              <a:t>l</a:t>
            </a:r>
            <a:r>
              <a:rPr sz="1179" b="1" spc="9" dirty="0">
                <a:solidFill>
                  <a:srgbClr val="231F20"/>
                </a:solidFill>
                <a:latin typeface="Arial"/>
                <a:cs typeface="Arial"/>
              </a:rPr>
              <a:t>t</a:t>
            </a:r>
            <a:r>
              <a:rPr sz="1179" b="1" dirty="0">
                <a:solidFill>
                  <a:srgbClr val="231F20"/>
                </a:solidFill>
                <a:latin typeface="Arial"/>
                <a:cs typeface="Arial"/>
              </a:rPr>
              <a:t>ra </a:t>
            </a:r>
            <a:r>
              <a:rPr sz="1179" b="1" spc="-41" dirty="0">
                <a:solidFill>
                  <a:srgbClr val="231F20"/>
                </a:solidFill>
                <a:latin typeface="Arial"/>
                <a:cs typeface="Arial"/>
              </a:rPr>
              <a:t>F</a:t>
            </a:r>
            <a:r>
              <a:rPr sz="1179" b="1" spc="5" dirty="0">
                <a:solidFill>
                  <a:srgbClr val="231F20"/>
                </a:solidFill>
                <a:latin typeface="Arial"/>
                <a:cs typeface="Arial"/>
              </a:rPr>
              <a:t>a</a:t>
            </a:r>
            <a:r>
              <a:rPr sz="1179" b="1" spc="-5" dirty="0">
                <a:solidFill>
                  <a:srgbClr val="231F20"/>
                </a:solidFill>
                <a:latin typeface="Arial"/>
                <a:cs typeface="Arial"/>
              </a:rPr>
              <a:t>s</a:t>
            </a:r>
            <a:r>
              <a:rPr sz="1179" b="1" dirty="0">
                <a:solidFill>
                  <a:srgbClr val="231F20"/>
                </a:solidFill>
                <a:latin typeface="Arial"/>
                <a:cs typeface="Arial"/>
              </a:rPr>
              <a:t>t c</a:t>
            </a:r>
            <a:r>
              <a:rPr sz="1179" b="1" spc="-5" dirty="0">
                <a:solidFill>
                  <a:srgbClr val="231F20"/>
                </a:solidFill>
                <a:latin typeface="Arial"/>
                <a:cs typeface="Arial"/>
              </a:rPr>
              <a:t>h</a:t>
            </a:r>
            <a:r>
              <a:rPr sz="1179" b="1" dirty="0">
                <a:solidFill>
                  <a:srgbClr val="231F20"/>
                </a:solidFill>
                <a:latin typeface="Arial"/>
                <a:cs typeface="Arial"/>
              </a:rPr>
              <a:t>a</a:t>
            </a:r>
            <a:r>
              <a:rPr sz="1179" b="1" spc="-5" dirty="0">
                <a:solidFill>
                  <a:srgbClr val="231F20"/>
                </a:solidFill>
                <a:latin typeface="Arial"/>
                <a:cs typeface="Arial"/>
              </a:rPr>
              <a:t>rg</a:t>
            </a:r>
            <a:r>
              <a:rPr sz="1179" b="1" spc="-9" dirty="0">
                <a:solidFill>
                  <a:srgbClr val="231F20"/>
                </a:solidFill>
                <a:latin typeface="Arial"/>
                <a:cs typeface="Arial"/>
              </a:rPr>
              <a:t>i</a:t>
            </a:r>
            <a:r>
              <a:rPr sz="1179" b="1" spc="-5" dirty="0">
                <a:solidFill>
                  <a:srgbClr val="231F20"/>
                </a:solidFill>
                <a:latin typeface="Arial"/>
                <a:cs typeface="Arial"/>
              </a:rPr>
              <a:t>n</a:t>
            </a:r>
            <a:r>
              <a:rPr sz="1179" b="1" dirty="0">
                <a:solidFill>
                  <a:srgbClr val="231F20"/>
                </a:solidFill>
                <a:latin typeface="Arial"/>
                <a:cs typeface="Arial"/>
              </a:rPr>
              <a:t>g </a:t>
            </a:r>
            <a:r>
              <a:rPr sz="1179" b="1" spc="-5" dirty="0">
                <a:solidFill>
                  <a:srgbClr val="231F20"/>
                </a:solidFill>
                <a:latin typeface="Arial"/>
                <a:cs typeface="Arial"/>
              </a:rPr>
              <a:t>a</a:t>
            </a:r>
            <a:r>
              <a:rPr sz="1179" b="1" dirty="0">
                <a:solidFill>
                  <a:srgbClr val="231F20"/>
                </a:solidFill>
                <a:latin typeface="Arial"/>
                <a:cs typeface="Arial"/>
              </a:rPr>
              <a:t>t </a:t>
            </a:r>
            <a:r>
              <a:rPr sz="1179" b="1" spc="5" dirty="0">
                <a:solidFill>
                  <a:srgbClr val="231F20"/>
                </a:solidFill>
                <a:latin typeface="Arial"/>
                <a:cs typeface="Arial"/>
              </a:rPr>
              <a:t>t</a:t>
            </a:r>
            <a:r>
              <a:rPr sz="1179" b="1" dirty="0">
                <a:solidFill>
                  <a:srgbClr val="231F20"/>
                </a:solidFill>
                <a:latin typeface="Arial"/>
                <a:cs typeface="Arial"/>
              </a:rPr>
              <a:t>he t</a:t>
            </a:r>
            <a:r>
              <a:rPr sz="1179" b="1" spc="-5" dirty="0">
                <a:solidFill>
                  <a:srgbClr val="231F20"/>
                </a:solidFill>
                <a:latin typeface="Arial"/>
                <a:cs typeface="Arial"/>
              </a:rPr>
              <a:t>u</a:t>
            </a:r>
            <a:r>
              <a:rPr sz="1179" b="1" spc="9" dirty="0">
                <a:solidFill>
                  <a:srgbClr val="231F20"/>
                </a:solidFill>
                <a:latin typeface="Arial"/>
                <a:cs typeface="Arial"/>
              </a:rPr>
              <a:t>r</a:t>
            </a:r>
            <a:r>
              <a:rPr sz="1179" b="1" spc="5" dirty="0">
                <a:solidFill>
                  <a:srgbClr val="231F20"/>
                </a:solidFill>
                <a:latin typeface="Arial"/>
                <a:cs typeface="Arial"/>
              </a:rPr>
              <a:t>n</a:t>
            </a:r>
            <a:r>
              <a:rPr sz="1179" b="1" spc="27" dirty="0">
                <a:solidFill>
                  <a:srgbClr val="231F20"/>
                </a:solidFill>
                <a:latin typeface="Arial"/>
                <a:cs typeface="Arial"/>
              </a:rPr>
              <a:t>-</a:t>
            </a:r>
            <a:r>
              <a:rPr sz="1179" b="1" dirty="0">
                <a:solidFill>
                  <a:srgbClr val="231F20"/>
                </a:solidFill>
                <a:latin typeface="Arial"/>
                <a:cs typeface="Arial"/>
              </a:rPr>
              <a:t>a</a:t>
            </a:r>
            <a:r>
              <a:rPr sz="1179" b="1" spc="-9" dirty="0">
                <a:solidFill>
                  <a:srgbClr val="231F20"/>
                </a:solidFill>
                <a:latin typeface="Arial"/>
                <a:cs typeface="Arial"/>
              </a:rPr>
              <a:t>r</a:t>
            </a:r>
            <a:r>
              <a:rPr sz="1179" b="1" spc="-5" dirty="0">
                <a:solidFill>
                  <a:srgbClr val="231F20"/>
                </a:solidFill>
                <a:latin typeface="Arial"/>
                <a:cs typeface="Arial"/>
              </a:rPr>
              <a:t>o</a:t>
            </a:r>
            <a:r>
              <a:rPr sz="1179" b="1" spc="-9" dirty="0">
                <a:solidFill>
                  <a:srgbClr val="231F20"/>
                </a:solidFill>
                <a:latin typeface="Arial"/>
                <a:cs typeface="Arial"/>
              </a:rPr>
              <a:t>u</a:t>
            </a:r>
            <a:r>
              <a:rPr sz="1179" b="1" spc="-5" dirty="0">
                <a:solidFill>
                  <a:srgbClr val="231F20"/>
                </a:solidFill>
                <a:latin typeface="Arial"/>
                <a:cs typeface="Arial"/>
              </a:rPr>
              <a:t>n</a:t>
            </a:r>
            <a:r>
              <a:rPr sz="1179" b="1" dirty="0">
                <a:solidFill>
                  <a:srgbClr val="231F20"/>
                </a:solidFill>
                <a:latin typeface="Arial"/>
                <a:cs typeface="Arial"/>
              </a:rPr>
              <a:t>d </a:t>
            </a:r>
            <a:r>
              <a:rPr sz="1179" b="1" spc="-5" dirty="0">
                <a:solidFill>
                  <a:srgbClr val="231F20"/>
                </a:solidFill>
                <a:latin typeface="Arial"/>
                <a:cs typeface="Arial"/>
              </a:rPr>
              <a:t>l</a:t>
            </a:r>
            <a:r>
              <a:rPr sz="1179" b="1" dirty="0">
                <a:solidFill>
                  <a:srgbClr val="231F20"/>
                </a:solidFill>
                <a:latin typeface="Arial"/>
                <a:cs typeface="Arial"/>
              </a:rPr>
              <a:t>o</a:t>
            </a:r>
            <a:r>
              <a:rPr sz="1179" b="1" spc="5" dirty="0">
                <a:solidFill>
                  <a:srgbClr val="231F20"/>
                </a:solidFill>
                <a:latin typeface="Arial"/>
                <a:cs typeface="Arial"/>
              </a:rPr>
              <a:t>c</a:t>
            </a:r>
            <a:r>
              <a:rPr sz="1179" b="1" dirty="0">
                <a:solidFill>
                  <a:srgbClr val="231F20"/>
                </a:solidFill>
                <a:latin typeface="Arial"/>
                <a:cs typeface="Arial"/>
              </a:rPr>
              <a:t>a</a:t>
            </a:r>
            <a:r>
              <a:rPr sz="1179" b="1" spc="5" dirty="0">
                <a:solidFill>
                  <a:srgbClr val="231F20"/>
                </a:solidFill>
                <a:latin typeface="Arial"/>
                <a:cs typeface="Arial"/>
              </a:rPr>
              <a:t>t</a:t>
            </a:r>
            <a:r>
              <a:rPr sz="1179" b="1" dirty="0">
                <a:solidFill>
                  <a:srgbClr val="231F20"/>
                </a:solidFill>
                <a:latin typeface="Arial"/>
                <a:cs typeface="Arial"/>
              </a:rPr>
              <a:t>i</a:t>
            </a:r>
            <a:r>
              <a:rPr sz="1179" b="1" spc="-5" dirty="0">
                <a:solidFill>
                  <a:srgbClr val="231F20"/>
                </a:solidFill>
                <a:latin typeface="Arial"/>
                <a:cs typeface="Arial"/>
              </a:rPr>
              <a:t>o</a:t>
            </a:r>
            <a:r>
              <a:rPr sz="1179" b="1" dirty="0">
                <a:solidFill>
                  <a:srgbClr val="231F20"/>
                </a:solidFill>
                <a:latin typeface="Arial"/>
                <a:cs typeface="Arial"/>
              </a:rPr>
              <a:t>n </a:t>
            </a:r>
            <a:r>
              <a:rPr sz="1179" b="1" spc="-5" dirty="0">
                <a:solidFill>
                  <a:srgbClr val="231F20"/>
                </a:solidFill>
                <a:latin typeface="Arial"/>
                <a:cs typeface="Arial"/>
              </a:rPr>
              <a:t>o</a:t>
            </a:r>
            <a:r>
              <a:rPr sz="1179" b="1" dirty="0">
                <a:solidFill>
                  <a:srgbClr val="231F20"/>
                </a:solidFill>
                <a:latin typeface="Arial"/>
                <a:cs typeface="Arial"/>
              </a:rPr>
              <a:t>f </a:t>
            </a:r>
            <a:r>
              <a:rPr sz="1179" b="1" spc="5" dirty="0">
                <a:solidFill>
                  <a:srgbClr val="231F20"/>
                </a:solidFill>
                <a:latin typeface="Arial"/>
                <a:cs typeface="Arial"/>
              </a:rPr>
              <a:t>t</a:t>
            </a:r>
            <a:r>
              <a:rPr sz="1179" b="1" dirty="0">
                <a:solidFill>
                  <a:srgbClr val="231F20"/>
                </a:solidFill>
                <a:latin typeface="Arial"/>
                <a:cs typeface="Arial"/>
              </a:rPr>
              <a:t>he bus </a:t>
            </a:r>
            <a:r>
              <a:rPr sz="1179" b="1" spc="-9" dirty="0">
                <a:solidFill>
                  <a:srgbClr val="231F20"/>
                </a:solidFill>
                <a:latin typeface="Arial"/>
                <a:cs typeface="Arial"/>
              </a:rPr>
              <a:t>r</a:t>
            </a:r>
            <a:r>
              <a:rPr sz="1179" b="1" spc="-5" dirty="0">
                <a:solidFill>
                  <a:srgbClr val="231F20"/>
                </a:solidFill>
                <a:latin typeface="Arial"/>
                <a:cs typeface="Arial"/>
              </a:rPr>
              <a:t>o</a:t>
            </a:r>
            <a:r>
              <a:rPr sz="1179" b="1" dirty="0">
                <a:solidFill>
                  <a:srgbClr val="231F20"/>
                </a:solidFill>
                <a:latin typeface="Arial"/>
                <a:cs typeface="Arial"/>
              </a:rPr>
              <a:t>u</a:t>
            </a:r>
            <a:r>
              <a:rPr sz="1179" b="1" spc="5" dirty="0">
                <a:solidFill>
                  <a:srgbClr val="231F20"/>
                </a:solidFill>
                <a:latin typeface="Arial"/>
                <a:cs typeface="Arial"/>
              </a:rPr>
              <a:t>t</a:t>
            </a:r>
            <a:r>
              <a:rPr sz="1179" b="1" dirty="0">
                <a:solidFill>
                  <a:srgbClr val="231F20"/>
                </a:solidFill>
                <a:latin typeface="Arial"/>
                <a:cs typeface="Arial"/>
              </a:rPr>
              <a:t>e a</a:t>
            </a:r>
            <a:r>
              <a:rPr sz="1179" b="1" spc="-5" dirty="0">
                <a:solidFill>
                  <a:srgbClr val="231F20"/>
                </a:solidFill>
                <a:latin typeface="Arial"/>
                <a:cs typeface="Arial"/>
              </a:rPr>
              <a:t>n</a:t>
            </a:r>
            <a:r>
              <a:rPr sz="1179" b="1" dirty="0">
                <a:solidFill>
                  <a:srgbClr val="231F20"/>
                </a:solidFill>
                <a:latin typeface="Arial"/>
                <a:cs typeface="Arial"/>
              </a:rPr>
              <a:t>d </a:t>
            </a:r>
            <a:r>
              <a:rPr sz="1179" b="1" spc="-5" dirty="0">
                <a:solidFill>
                  <a:srgbClr val="231F20"/>
                </a:solidFill>
                <a:latin typeface="Arial"/>
                <a:cs typeface="Arial"/>
              </a:rPr>
              <a:t>o</a:t>
            </a:r>
            <a:r>
              <a:rPr sz="1179" b="1" spc="32" dirty="0">
                <a:solidFill>
                  <a:srgbClr val="231F20"/>
                </a:solidFill>
                <a:latin typeface="Arial"/>
                <a:cs typeface="Arial"/>
              </a:rPr>
              <a:t>f</a:t>
            </a:r>
            <a:r>
              <a:rPr sz="1179" b="1" spc="5" dirty="0">
                <a:solidFill>
                  <a:srgbClr val="231F20"/>
                </a:solidFill>
                <a:latin typeface="Arial"/>
                <a:cs typeface="Arial"/>
              </a:rPr>
              <a:t>f</a:t>
            </a:r>
            <a:r>
              <a:rPr sz="1179" b="1" dirty="0">
                <a:solidFill>
                  <a:srgbClr val="231F20"/>
                </a:solidFill>
                <a:latin typeface="Arial"/>
                <a:cs typeface="Arial"/>
              </a:rPr>
              <a:t>e</a:t>
            </a:r>
            <a:r>
              <a:rPr sz="1179" b="1" spc="5" dirty="0">
                <a:solidFill>
                  <a:srgbClr val="231F20"/>
                </a:solidFill>
                <a:latin typeface="Arial"/>
                <a:cs typeface="Arial"/>
              </a:rPr>
              <a:t>r</a:t>
            </a:r>
            <a:r>
              <a:rPr sz="1179" b="1" dirty="0">
                <a:solidFill>
                  <a:srgbClr val="231F20"/>
                </a:solidFill>
                <a:latin typeface="Arial"/>
                <a:cs typeface="Arial"/>
              </a:rPr>
              <a:t>s a </a:t>
            </a:r>
            <a:r>
              <a:rPr sz="1179" b="1" spc="5" dirty="0">
                <a:solidFill>
                  <a:srgbClr val="231F20"/>
                </a:solidFill>
                <a:latin typeface="Arial"/>
                <a:cs typeface="Arial"/>
              </a:rPr>
              <a:t>z</a:t>
            </a:r>
            <a:r>
              <a:rPr sz="1179" b="1" dirty="0">
                <a:solidFill>
                  <a:srgbClr val="231F20"/>
                </a:solidFill>
                <a:latin typeface="Arial"/>
                <a:cs typeface="Arial"/>
              </a:rPr>
              <a:t>e</a:t>
            </a:r>
            <a:r>
              <a:rPr sz="1179" b="1" spc="-9" dirty="0">
                <a:solidFill>
                  <a:srgbClr val="231F20"/>
                </a:solidFill>
                <a:latin typeface="Arial"/>
                <a:cs typeface="Arial"/>
              </a:rPr>
              <a:t>r</a:t>
            </a:r>
            <a:r>
              <a:rPr sz="1179" b="1" dirty="0">
                <a:solidFill>
                  <a:srgbClr val="231F20"/>
                </a:solidFill>
                <a:latin typeface="Arial"/>
                <a:cs typeface="Arial"/>
              </a:rPr>
              <a:t>o imp</a:t>
            </a:r>
            <a:r>
              <a:rPr sz="1179" b="1" spc="-5" dirty="0">
                <a:solidFill>
                  <a:srgbClr val="231F20"/>
                </a:solidFill>
                <a:latin typeface="Arial"/>
                <a:cs typeface="Arial"/>
              </a:rPr>
              <a:t>a</a:t>
            </a:r>
            <a:r>
              <a:rPr sz="1179" b="1" spc="9" dirty="0">
                <a:solidFill>
                  <a:srgbClr val="231F20"/>
                </a:solidFill>
                <a:latin typeface="Arial"/>
                <a:cs typeface="Arial"/>
              </a:rPr>
              <a:t>c</a:t>
            </a:r>
            <a:r>
              <a:rPr sz="1179" b="1" dirty="0">
                <a:solidFill>
                  <a:srgbClr val="231F20"/>
                </a:solidFill>
                <a:latin typeface="Arial"/>
                <a:cs typeface="Arial"/>
              </a:rPr>
              <a:t>t </a:t>
            </a:r>
            <a:r>
              <a:rPr sz="1179" b="1" spc="-14" dirty="0">
                <a:solidFill>
                  <a:srgbClr val="231F20"/>
                </a:solidFill>
                <a:latin typeface="Arial"/>
                <a:cs typeface="Arial"/>
              </a:rPr>
              <a:t>s</a:t>
            </a:r>
            <a:r>
              <a:rPr sz="1179" b="1" spc="-5" dirty="0">
                <a:solidFill>
                  <a:srgbClr val="231F20"/>
                </a:solidFill>
                <a:latin typeface="Arial"/>
                <a:cs typeface="Arial"/>
              </a:rPr>
              <a:t>ol</a:t>
            </a:r>
            <a:r>
              <a:rPr sz="1179" b="1" dirty="0">
                <a:solidFill>
                  <a:srgbClr val="231F20"/>
                </a:solidFill>
                <a:latin typeface="Arial"/>
                <a:cs typeface="Arial"/>
              </a:rPr>
              <a:t>u</a:t>
            </a:r>
            <a:r>
              <a:rPr sz="1179" b="1" spc="5" dirty="0">
                <a:solidFill>
                  <a:srgbClr val="231F20"/>
                </a:solidFill>
                <a:latin typeface="Arial"/>
                <a:cs typeface="Arial"/>
              </a:rPr>
              <a:t>t</a:t>
            </a:r>
            <a:r>
              <a:rPr sz="1179" b="1" dirty="0">
                <a:solidFill>
                  <a:srgbClr val="231F20"/>
                </a:solidFill>
                <a:latin typeface="Arial"/>
                <a:cs typeface="Arial"/>
              </a:rPr>
              <a:t>i</a:t>
            </a:r>
            <a:r>
              <a:rPr sz="1179" b="1" spc="-5" dirty="0">
                <a:solidFill>
                  <a:srgbClr val="231F20"/>
                </a:solidFill>
                <a:latin typeface="Arial"/>
                <a:cs typeface="Arial"/>
              </a:rPr>
              <a:t>on</a:t>
            </a:r>
            <a:r>
              <a:rPr sz="1179" b="1" dirty="0">
                <a:solidFill>
                  <a:srgbClr val="231F20"/>
                </a:solidFill>
                <a:latin typeface="Arial"/>
                <a:cs typeface="Arial"/>
              </a:rPr>
              <a:t>. W</a:t>
            </a:r>
            <a:r>
              <a:rPr sz="1179" b="1" spc="5" dirty="0">
                <a:solidFill>
                  <a:srgbClr val="231F20"/>
                </a:solidFill>
                <a:latin typeface="Arial"/>
                <a:cs typeface="Arial"/>
              </a:rPr>
              <a:t>it</a:t>
            </a:r>
            <a:r>
              <a:rPr sz="1179" b="1" spc="-5" dirty="0">
                <a:solidFill>
                  <a:srgbClr val="231F20"/>
                </a:solidFill>
                <a:latin typeface="Arial"/>
                <a:cs typeface="Arial"/>
              </a:rPr>
              <a:t>ho</a:t>
            </a:r>
            <a:r>
              <a:rPr sz="1179" b="1" dirty="0">
                <a:solidFill>
                  <a:srgbClr val="231F20"/>
                </a:solidFill>
                <a:latin typeface="Arial"/>
                <a:cs typeface="Arial"/>
              </a:rPr>
              <a:t>ut </a:t>
            </a:r>
            <a:r>
              <a:rPr sz="1179" b="1" spc="5" dirty="0">
                <a:solidFill>
                  <a:srgbClr val="231F20"/>
                </a:solidFill>
                <a:latin typeface="Arial"/>
                <a:cs typeface="Arial"/>
              </a:rPr>
              <a:t>t</a:t>
            </a:r>
            <a:r>
              <a:rPr sz="1179" b="1" dirty="0">
                <a:solidFill>
                  <a:srgbClr val="231F20"/>
                </a:solidFill>
                <a:latin typeface="Arial"/>
                <a:cs typeface="Arial"/>
              </a:rPr>
              <a:t>he n</a:t>
            </a:r>
            <a:r>
              <a:rPr sz="1179" b="1" spc="5" dirty="0">
                <a:solidFill>
                  <a:srgbClr val="231F20"/>
                </a:solidFill>
                <a:latin typeface="Arial"/>
                <a:cs typeface="Arial"/>
              </a:rPr>
              <a:t>e</a:t>
            </a:r>
            <a:r>
              <a:rPr sz="1179" b="1" dirty="0">
                <a:solidFill>
                  <a:srgbClr val="231F20"/>
                </a:solidFill>
                <a:latin typeface="Arial"/>
                <a:cs typeface="Arial"/>
              </a:rPr>
              <a:t>ed </a:t>
            </a:r>
            <a:r>
              <a:rPr sz="1179" b="1" spc="-5" dirty="0">
                <a:solidFill>
                  <a:srgbClr val="231F20"/>
                </a:solidFill>
                <a:latin typeface="Arial"/>
                <a:cs typeface="Arial"/>
              </a:rPr>
              <a:t>o</a:t>
            </a:r>
            <a:r>
              <a:rPr sz="1179" b="1" dirty="0">
                <a:solidFill>
                  <a:srgbClr val="231F20"/>
                </a:solidFill>
                <a:latin typeface="Arial"/>
                <a:cs typeface="Arial"/>
              </a:rPr>
              <a:t>f </a:t>
            </a:r>
            <a:r>
              <a:rPr sz="1179" b="1" spc="-14" dirty="0">
                <a:solidFill>
                  <a:srgbClr val="231F20"/>
                </a:solidFill>
                <a:latin typeface="Arial"/>
                <a:cs typeface="Arial"/>
              </a:rPr>
              <a:t>s</a:t>
            </a:r>
            <a:r>
              <a:rPr sz="1179" b="1" dirty="0">
                <a:solidFill>
                  <a:srgbClr val="231F20"/>
                </a:solidFill>
                <a:latin typeface="Arial"/>
                <a:cs typeface="Arial"/>
              </a:rPr>
              <a:t>che</a:t>
            </a:r>
            <a:r>
              <a:rPr sz="1179" b="1" spc="-5" dirty="0">
                <a:solidFill>
                  <a:srgbClr val="231F20"/>
                </a:solidFill>
                <a:latin typeface="Arial"/>
                <a:cs typeface="Arial"/>
              </a:rPr>
              <a:t>d</a:t>
            </a:r>
            <a:r>
              <a:rPr sz="1179" b="1" spc="-9" dirty="0">
                <a:solidFill>
                  <a:srgbClr val="231F20"/>
                </a:solidFill>
                <a:latin typeface="Arial"/>
                <a:cs typeface="Arial"/>
              </a:rPr>
              <a:t>u</a:t>
            </a:r>
            <a:r>
              <a:rPr sz="1179" b="1" spc="5" dirty="0">
                <a:solidFill>
                  <a:srgbClr val="231F20"/>
                </a:solidFill>
                <a:latin typeface="Arial"/>
                <a:cs typeface="Arial"/>
              </a:rPr>
              <a:t>l</a:t>
            </a:r>
            <a:r>
              <a:rPr sz="1179" b="1" dirty="0">
                <a:solidFill>
                  <a:srgbClr val="231F20"/>
                </a:solidFill>
                <a:latin typeface="Arial"/>
                <a:cs typeface="Arial"/>
              </a:rPr>
              <a:t>e c</a:t>
            </a:r>
            <a:r>
              <a:rPr sz="1179" b="1" spc="-5" dirty="0">
                <a:solidFill>
                  <a:srgbClr val="231F20"/>
                </a:solidFill>
                <a:latin typeface="Arial"/>
                <a:cs typeface="Arial"/>
              </a:rPr>
              <a:t>h</a:t>
            </a:r>
            <a:r>
              <a:rPr sz="1179" b="1" dirty="0">
                <a:solidFill>
                  <a:srgbClr val="231F20"/>
                </a:solidFill>
                <a:latin typeface="Arial"/>
                <a:cs typeface="Arial"/>
              </a:rPr>
              <a:t>a</a:t>
            </a:r>
            <a:r>
              <a:rPr sz="1179" b="1" spc="-5" dirty="0">
                <a:solidFill>
                  <a:srgbClr val="231F20"/>
                </a:solidFill>
                <a:latin typeface="Arial"/>
                <a:cs typeface="Arial"/>
              </a:rPr>
              <a:t>n</a:t>
            </a:r>
            <a:r>
              <a:rPr sz="1179" b="1" spc="5" dirty="0">
                <a:solidFill>
                  <a:srgbClr val="231F20"/>
                </a:solidFill>
                <a:latin typeface="Arial"/>
                <a:cs typeface="Arial"/>
              </a:rPr>
              <a:t>g</a:t>
            </a:r>
            <a:r>
              <a:rPr sz="1179" b="1" spc="-9" dirty="0">
                <a:solidFill>
                  <a:srgbClr val="231F20"/>
                </a:solidFill>
                <a:latin typeface="Arial"/>
                <a:cs typeface="Arial"/>
              </a:rPr>
              <a:t>e</a:t>
            </a:r>
            <a:r>
              <a:rPr sz="1179" b="1" dirty="0">
                <a:solidFill>
                  <a:srgbClr val="231F20"/>
                </a:solidFill>
                <a:latin typeface="Arial"/>
                <a:cs typeface="Arial"/>
              </a:rPr>
              <a:t>, </a:t>
            </a:r>
            <a:r>
              <a:rPr sz="1179" b="1" spc="-5" dirty="0">
                <a:solidFill>
                  <a:srgbClr val="231F20"/>
                </a:solidFill>
                <a:latin typeface="Arial"/>
                <a:cs typeface="Arial"/>
              </a:rPr>
              <a:t>e</a:t>
            </a:r>
            <a:r>
              <a:rPr sz="1179" b="1" spc="5" dirty="0">
                <a:solidFill>
                  <a:srgbClr val="231F20"/>
                </a:solidFill>
                <a:latin typeface="Arial"/>
                <a:cs typeface="Arial"/>
              </a:rPr>
              <a:t>l</a:t>
            </a:r>
            <a:r>
              <a:rPr sz="1179" b="1" dirty="0">
                <a:solidFill>
                  <a:srgbClr val="231F20"/>
                </a:solidFill>
                <a:latin typeface="Arial"/>
                <a:cs typeface="Arial"/>
              </a:rPr>
              <a:t>e</a:t>
            </a:r>
            <a:r>
              <a:rPr sz="1179" b="1" spc="9" dirty="0">
                <a:solidFill>
                  <a:srgbClr val="231F20"/>
                </a:solidFill>
                <a:latin typeface="Arial"/>
                <a:cs typeface="Arial"/>
              </a:rPr>
              <a:t>ctr</a:t>
            </a:r>
            <a:r>
              <a:rPr sz="1179" b="1" spc="-5" dirty="0">
                <a:solidFill>
                  <a:srgbClr val="231F20"/>
                </a:solidFill>
                <a:latin typeface="Arial"/>
                <a:cs typeface="Arial"/>
              </a:rPr>
              <a:t>i</a:t>
            </a:r>
            <a:r>
              <a:rPr sz="1179" b="1" dirty="0">
                <a:solidFill>
                  <a:srgbClr val="231F20"/>
                </a:solidFill>
                <a:latin typeface="Arial"/>
                <a:cs typeface="Arial"/>
              </a:rPr>
              <a:t>c bu</a:t>
            </a:r>
            <a:r>
              <a:rPr sz="1179" b="1" spc="-9" dirty="0">
                <a:solidFill>
                  <a:srgbClr val="231F20"/>
                </a:solidFill>
                <a:latin typeface="Arial"/>
                <a:cs typeface="Arial"/>
              </a:rPr>
              <a:t>s</a:t>
            </a:r>
            <a:r>
              <a:rPr sz="1179" b="1" dirty="0">
                <a:solidFill>
                  <a:srgbClr val="231F20"/>
                </a:solidFill>
                <a:latin typeface="Arial"/>
                <a:cs typeface="Arial"/>
              </a:rPr>
              <a:t>es </a:t>
            </a:r>
            <a:r>
              <a:rPr sz="1179" b="1" spc="5" dirty="0">
                <a:solidFill>
                  <a:srgbClr val="231F20"/>
                </a:solidFill>
                <a:latin typeface="Arial"/>
                <a:cs typeface="Arial"/>
              </a:rPr>
              <a:t>c</a:t>
            </a:r>
            <a:r>
              <a:rPr sz="1179" b="1" dirty="0">
                <a:solidFill>
                  <a:srgbClr val="231F20"/>
                </a:solidFill>
                <a:latin typeface="Arial"/>
                <a:cs typeface="Arial"/>
              </a:rPr>
              <a:t>an </a:t>
            </a:r>
            <a:r>
              <a:rPr sz="1179" b="1" spc="9" dirty="0">
                <a:solidFill>
                  <a:srgbClr val="231F20"/>
                </a:solidFill>
                <a:latin typeface="Arial"/>
                <a:cs typeface="Arial"/>
              </a:rPr>
              <a:t>r</a:t>
            </a:r>
            <a:r>
              <a:rPr sz="1179" b="1" spc="-9" dirty="0">
                <a:solidFill>
                  <a:srgbClr val="231F20"/>
                </a:solidFill>
                <a:latin typeface="Arial"/>
                <a:cs typeface="Arial"/>
              </a:rPr>
              <a:t>u</a:t>
            </a:r>
            <a:r>
              <a:rPr sz="1179" b="1" dirty="0">
                <a:solidFill>
                  <a:srgbClr val="231F20"/>
                </a:solidFill>
                <a:latin typeface="Arial"/>
                <a:cs typeface="Arial"/>
              </a:rPr>
              <a:t>n </a:t>
            </a:r>
            <a:r>
              <a:rPr sz="1179" b="1" spc="-5" dirty="0">
                <a:solidFill>
                  <a:srgbClr val="231F20"/>
                </a:solidFill>
                <a:latin typeface="Arial"/>
                <a:cs typeface="Arial"/>
              </a:rPr>
              <a:t>a</a:t>
            </a:r>
            <a:r>
              <a:rPr sz="1179" b="1" spc="-9" dirty="0">
                <a:solidFill>
                  <a:srgbClr val="231F20"/>
                </a:solidFill>
                <a:latin typeface="Arial"/>
                <a:cs typeface="Arial"/>
              </a:rPr>
              <a:t>l</a:t>
            </a:r>
            <a:r>
              <a:rPr sz="1179" b="1" dirty="0">
                <a:solidFill>
                  <a:srgbClr val="231F20"/>
                </a:solidFill>
                <a:latin typeface="Arial"/>
                <a:cs typeface="Arial"/>
              </a:rPr>
              <a:t>l d</a:t>
            </a:r>
            <a:r>
              <a:rPr sz="1179" b="1" spc="-18" dirty="0">
                <a:solidFill>
                  <a:srgbClr val="231F20"/>
                </a:solidFill>
                <a:latin typeface="Arial"/>
                <a:cs typeface="Arial"/>
              </a:rPr>
              <a:t>a</a:t>
            </a:r>
            <a:r>
              <a:rPr sz="1179" b="1" dirty="0">
                <a:solidFill>
                  <a:srgbClr val="231F20"/>
                </a:solidFill>
                <a:latin typeface="Arial"/>
                <a:cs typeface="Arial"/>
              </a:rPr>
              <a:t>y a</a:t>
            </a:r>
            <a:r>
              <a:rPr sz="1179" b="1" spc="-5" dirty="0">
                <a:solidFill>
                  <a:srgbClr val="231F20"/>
                </a:solidFill>
                <a:latin typeface="Arial"/>
                <a:cs typeface="Arial"/>
              </a:rPr>
              <a:t>n</a:t>
            </a:r>
            <a:r>
              <a:rPr sz="1179" b="1" dirty="0">
                <a:solidFill>
                  <a:srgbClr val="231F20"/>
                </a:solidFill>
                <a:latin typeface="Arial"/>
                <a:cs typeface="Arial"/>
              </a:rPr>
              <a:t>d a </a:t>
            </a:r>
            <a:r>
              <a:rPr sz="1179" b="1" spc="-9" dirty="0">
                <a:solidFill>
                  <a:srgbClr val="231F20"/>
                </a:solidFill>
                <a:latin typeface="Arial"/>
                <a:cs typeface="Arial"/>
              </a:rPr>
              <a:t>s</a:t>
            </a:r>
            <a:r>
              <a:rPr sz="1179" b="1" dirty="0">
                <a:solidFill>
                  <a:srgbClr val="231F20"/>
                </a:solidFill>
                <a:latin typeface="Arial"/>
                <a:cs typeface="Arial"/>
              </a:rPr>
              <a:t>i</a:t>
            </a:r>
            <a:r>
              <a:rPr sz="1179" b="1" spc="-5" dirty="0">
                <a:solidFill>
                  <a:srgbClr val="231F20"/>
                </a:solidFill>
                <a:latin typeface="Arial"/>
                <a:cs typeface="Arial"/>
              </a:rPr>
              <a:t>gn</a:t>
            </a:r>
            <a:r>
              <a:rPr sz="1179" b="1" spc="5" dirty="0">
                <a:solidFill>
                  <a:srgbClr val="231F20"/>
                </a:solidFill>
                <a:latin typeface="Arial"/>
                <a:cs typeface="Arial"/>
              </a:rPr>
              <a:t>i</a:t>
            </a:r>
            <a:r>
              <a:rPr sz="1179" b="1" dirty="0">
                <a:solidFill>
                  <a:srgbClr val="231F20"/>
                </a:solidFill>
                <a:latin typeface="Arial"/>
                <a:cs typeface="Arial"/>
              </a:rPr>
              <a:t>f</a:t>
            </a:r>
            <a:r>
              <a:rPr sz="1179" b="1" spc="-5" dirty="0">
                <a:solidFill>
                  <a:srgbClr val="231F20"/>
                </a:solidFill>
                <a:latin typeface="Arial"/>
                <a:cs typeface="Arial"/>
              </a:rPr>
              <a:t>i</a:t>
            </a:r>
            <a:r>
              <a:rPr sz="1179" b="1" spc="5" dirty="0">
                <a:solidFill>
                  <a:srgbClr val="231F20"/>
                </a:solidFill>
                <a:latin typeface="Arial"/>
                <a:cs typeface="Arial"/>
              </a:rPr>
              <a:t>c</a:t>
            </a:r>
            <a:r>
              <a:rPr sz="1179" b="1" dirty="0">
                <a:solidFill>
                  <a:srgbClr val="231F20"/>
                </a:solidFill>
                <a:latin typeface="Arial"/>
                <a:cs typeface="Arial"/>
              </a:rPr>
              <a:t>a</a:t>
            </a:r>
            <a:r>
              <a:rPr sz="1179" b="1" spc="-5" dirty="0">
                <a:solidFill>
                  <a:srgbClr val="231F20"/>
                </a:solidFill>
                <a:latin typeface="Arial"/>
                <a:cs typeface="Arial"/>
              </a:rPr>
              <a:t>n</a:t>
            </a:r>
            <a:r>
              <a:rPr sz="1179" b="1" dirty="0">
                <a:solidFill>
                  <a:srgbClr val="231F20"/>
                </a:solidFill>
                <a:latin typeface="Arial"/>
                <a:cs typeface="Arial"/>
              </a:rPr>
              <a:t>t p</a:t>
            </a:r>
            <a:r>
              <a:rPr sz="1179" b="1" spc="5" dirty="0">
                <a:solidFill>
                  <a:srgbClr val="231F20"/>
                </a:solidFill>
                <a:latin typeface="Arial"/>
                <a:cs typeface="Arial"/>
              </a:rPr>
              <a:t>a</a:t>
            </a:r>
            <a:r>
              <a:rPr sz="1179" b="1" dirty="0">
                <a:solidFill>
                  <a:srgbClr val="231F20"/>
                </a:solidFill>
                <a:latin typeface="Arial"/>
                <a:cs typeface="Arial"/>
              </a:rPr>
              <a:t>s</a:t>
            </a:r>
            <a:r>
              <a:rPr sz="1179" b="1" spc="-9" dirty="0">
                <a:solidFill>
                  <a:srgbClr val="231F20"/>
                </a:solidFill>
                <a:latin typeface="Arial"/>
                <a:cs typeface="Arial"/>
              </a:rPr>
              <a:t>s</a:t>
            </a:r>
            <a:r>
              <a:rPr sz="1179" b="1" spc="-5" dirty="0">
                <a:solidFill>
                  <a:srgbClr val="231F20"/>
                </a:solidFill>
                <a:latin typeface="Arial"/>
                <a:cs typeface="Arial"/>
              </a:rPr>
              <a:t>en</a:t>
            </a:r>
            <a:r>
              <a:rPr sz="1179" b="1" spc="5" dirty="0">
                <a:solidFill>
                  <a:srgbClr val="231F20"/>
                </a:solidFill>
                <a:latin typeface="Arial"/>
                <a:cs typeface="Arial"/>
              </a:rPr>
              <a:t>g</a:t>
            </a:r>
            <a:r>
              <a:rPr sz="1179" b="1" dirty="0">
                <a:solidFill>
                  <a:srgbClr val="231F20"/>
                </a:solidFill>
                <a:latin typeface="Arial"/>
                <a:cs typeface="Arial"/>
              </a:rPr>
              <a:t>er </a:t>
            </a:r>
            <a:r>
              <a:rPr sz="1179" b="1" spc="5" dirty="0">
                <a:solidFill>
                  <a:srgbClr val="231F20"/>
                </a:solidFill>
                <a:latin typeface="Arial"/>
                <a:cs typeface="Arial"/>
              </a:rPr>
              <a:t>c</a:t>
            </a:r>
            <a:r>
              <a:rPr sz="1179" b="1" dirty="0">
                <a:solidFill>
                  <a:srgbClr val="231F20"/>
                </a:solidFill>
                <a:latin typeface="Arial"/>
                <a:cs typeface="Arial"/>
              </a:rPr>
              <a:t>ap</a:t>
            </a:r>
            <a:r>
              <a:rPr sz="1179" b="1" spc="-5" dirty="0">
                <a:solidFill>
                  <a:srgbClr val="231F20"/>
                </a:solidFill>
                <a:latin typeface="Arial"/>
                <a:cs typeface="Arial"/>
              </a:rPr>
              <a:t>ac</a:t>
            </a:r>
            <a:r>
              <a:rPr sz="1179" b="1" spc="5" dirty="0">
                <a:solidFill>
                  <a:srgbClr val="231F20"/>
                </a:solidFill>
                <a:latin typeface="Arial"/>
                <a:cs typeface="Arial"/>
              </a:rPr>
              <a:t>i</a:t>
            </a:r>
            <a:r>
              <a:rPr sz="1179" b="1" spc="23" dirty="0">
                <a:solidFill>
                  <a:srgbClr val="231F20"/>
                </a:solidFill>
                <a:latin typeface="Arial"/>
                <a:cs typeface="Arial"/>
              </a:rPr>
              <a:t>t</a:t>
            </a:r>
            <a:r>
              <a:rPr sz="1179" b="1" dirty="0">
                <a:solidFill>
                  <a:srgbClr val="231F20"/>
                </a:solidFill>
                <a:latin typeface="Arial"/>
                <a:cs typeface="Arial"/>
              </a:rPr>
              <a:t>y </a:t>
            </a:r>
            <a:r>
              <a:rPr sz="1179" b="1" spc="-9" dirty="0">
                <a:solidFill>
                  <a:srgbClr val="231F20"/>
                </a:solidFill>
                <a:latin typeface="Arial"/>
                <a:cs typeface="Arial"/>
              </a:rPr>
              <a:t>i</a:t>
            </a:r>
            <a:r>
              <a:rPr sz="1179" b="1" spc="-5" dirty="0">
                <a:solidFill>
                  <a:srgbClr val="231F20"/>
                </a:solidFill>
                <a:latin typeface="Arial"/>
                <a:cs typeface="Arial"/>
              </a:rPr>
              <a:t>n</a:t>
            </a:r>
            <a:r>
              <a:rPr sz="1179" b="1" dirty="0">
                <a:solidFill>
                  <a:srgbClr val="231F20"/>
                </a:solidFill>
                <a:latin typeface="Arial"/>
                <a:cs typeface="Arial"/>
              </a:rPr>
              <a:t>cr</a:t>
            </a:r>
            <a:r>
              <a:rPr sz="1179" b="1" spc="-5" dirty="0">
                <a:solidFill>
                  <a:srgbClr val="231F20"/>
                </a:solidFill>
                <a:latin typeface="Arial"/>
                <a:cs typeface="Arial"/>
              </a:rPr>
              <a:t>e</a:t>
            </a:r>
            <a:r>
              <a:rPr sz="1179" b="1" spc="5" dirty="0">
                <a:solidFill>
                  <a:srgbClr val="231F20"/>
                </a:solidFill>
                <a:latin typeface="Arial"/>
                <a:cs typeface="Arial"/>
              </a:rPr>
              <a:t>a</a:t>
            </a:r>
            <a:r>
              <a:rPr sz="1179" b="1" spc="-9" dirty="0">
                <a:solidFill>
                  <a:srgbClr val="231F20"/>
                </a:solidFill>
                <a:latin typeface="Arial"/>
                <a:cs typeface="Arial"/>
              </a:rPr>
              <a:t>s</a:t>
            </a:r>
            <a:r>
              <a:rPr sz="1179" b="1" dirty="0">
                <a:solidFill>
                  <a:srgbClr val="231F20"/>
                </a:solidFill>
                <a:latin typeface="Arial"/>
                <a:cs typeface="Arial"/>
              </a:rPr>
              <a:t>e a</a:t>
            </a:r>
            <a:r>
              <a:rPr sz="1179" b="1" spc="-5" dirty="0">
                <a:solidFill>
                  <a:srgbClr val="231F20"/>
                </a:solidFill>
                <a:latin typeface="Arial"/>
                <a:cs typeface="Arial"/>
              </a:rPr>
              <a:t>n</a:t>
            </a:r>
            <a:r>
              <a:rPr sz="1179" b="1" dirty="0">
                <a:solidFill>
                  <a:srgbClr val="231F20"/>
                </a:solidFill>
                <a:latin typeface="Arial"/>
                <a:cs typeface="Arial"/>
              </a:rPr>
              <a:t>d</a:t>
            </a:r>
            <a:r>
              <a:rPr lang="en-US" sz="1179" b="1" dirty="0">
                <a:solidFill>
                  <a:srgbClr val="231F20"/>
                </a:solidFill>
                <a:latin typeface="Arial"/>
                <a:cs typeface="Arial"/>
              </a:rPr>
              <a:t> </a:t>
            </a:r>
            <a:r>
              <a:rPr sz="1179" b="1" dirty="0">
                <a:solidFill>
                  <a:srgbClr val="231F20"/>
                </a:solidFill>
                <a:latin typeface="Arial"/>
                <a:cs typeface="Arial"/>
              </a:rPr>
              <a:t>co</a:t>
            </a:r>
            <a:r>
              <a:rPr sz="1179" b="1" spc="-5" dirty="0">
                <a:solidFill>
                  <a:srgbClr val="231F20"/>
                </a:solidFill>
                <a:latin typeface="Arial"/>
                <a:cs typeface="Arial"/>
              </a:rPr>
              <a:t>s</a:t>
            </a:r>
            <a:r>
              <a:rPr sz="1179" b="1" dirty="0">
                <a:solidFill>
                  <a:srgbClr val="231F20"/>
                </a:solidFill>
                <a:latin typeface="Arial"/>
                <a:cs typeface="Arial"/>
              </a:rPr>
              <a:t>t </a:t>
            </a:r>
            <a:r>
              <a:rPr sz="1179" b="1" spc="-5" dirty="0">
                <a:solidFill>
                  <a:srgbClr val="231F20"/>
                </a:solidFill>
                <a:latin typeface="Arial"/>
                <a:cs typeface="Arial"/>
              </a:rPr>
              <a:t>r</a:t>
            </a:r>
            <a:r>
              <a:rPr sz="1179" b="1" dirty="0">
                <a:solidFill>
                  <a:srgbClr val="231F20"/>
                </a:solidFill>
                <a:latin typeface="Arial"/>
                <a:cs typeface="Arial"/>
              </a:rPr>
              <a:t>e</a:t>
            </a:r>
            <a:r>
              <a:rPr sz="1179" b="1" spc="-5" dirty="0">
                <a:solidFill>
                  <a:srgbClr val="231F20"/>
                </a:solidFill>
                <a:latin typeface="Arial"/>
                <a:cs typeface="Arial"/>
              </a:rPr>
              <a:t>du</a:t>
            </a:r>
            <a:r>
              <a:rPr sz="1179" b="1" spc="9" dirty="0">
                <a:solidFill>
                  <a:srgbClr val="231F20"/>
                </a:solidFill>
                <a:latin typeface="Arial"/>
                <a:cs typeface="Arial"/>
              </a:rPr>
              <a:t>c</a:t>
            </a:r>
            <a:r>
              <a:rPr sz="1179" b="1" spc="5" dirty="0">
                <a:solidFill>
                  <a:srgbClr val="231F20"/>
                </a:solidFill>
                <a:latin typeface="Arial"/>
                <a:cs typeface="Arial"/>
              </a:rPr>
              <a:t>t</a:t>
            </a:r>
            <a:r>
              <a:rPr sz="1179" b="1" dirty="0">
                <a:solidFill>
                  <a:srgbClr val="231F20"/>
                </a:solidFill>
                <a:latin typeface="Arial"/>
                <a:cs typeface="Arial"/>
              </a:rPr>
              <a:t>i</a:t>
            </a:r>
            <a:r>
              <a:rPr sz="1179" b="1" spc="-5" dirty="0">
                <a:solidFill>
                  <a:srgbClr val="231F20"/>
                </a:solidFill>
                <a:latin typeface="Arial"/>
                <a:cs typeface="Arial"/>
              </a:rPr>
              <a:t>o</a:t>
            </a:r>
            <a:r>
              <a:rPr sz="1179" b="1" dirty="0">
                <a:solidFill>
                  <a:srgbClr val="231F20"/>
                </a:solidFill>
                <a:latin typeface="Arial"/>
                <a:cs typeface="Arial"/>
              </a:rPr>
              <a:t>n </a:t>
            </a:r>
            <a:r>
              <a:rPr sz="1179" b="1" spc="5" dirty="0">
                <a:solidFill>
                  <a:srgbClr val="231F20"/>
                </a:solidFill>
                <a:latin typeface="Arial"/>
                <a:cs typeface="Arial"/>
              </a:rPr>
              <a:t>c</a:t>
            </a:r>
            <a:r>
              <a:rPr sz="1179" b="1" dirty="0">
                <a:solidFill>
                  <a:srgbClr val="231F20"/>
                </a:solidFill>
                <a:latin typeface="Arial"/>
                <a:cs typeface="Arial"/>
              </a:rPr>
              <a:t>an </a:t>
            </a:r>
            <a:r>
              <a:rPr sz="1179" b="1" spc="5" dirty="0">
                <a:solidFill>
                  <a:srgbClr val="231F20"/>
                </a:solidFill>
                <a:latin typeface="Arial"/>
                <a:cs typeface="Arial"/>
              </a:rPr>
              <a:t>b</a:t>
            </a:r>
            <a:r>
              <a:rPr sz="1179" b="1" dirty="0">
                <a:solidFill>
                  <a:srgbClr val="231F20"/>
                </a:solidFill>
                <a:latin typeface="Arial"/>
                <a:cs typeface="Arial"/>
              </a:rPr>
              <a:t>e </a:t>
            </a:r>
            <a:r>
              <a:rPr sz="1179" b="1" spc="-5" dirty="0">
                <a:solidFill>
                  <a:srgbClr val="231F20"/>
                </a:solidFill>
                <a:latin typeface="Arial"/>
                <a:cs typeface="Arial"/>
              </a:rPr>
              <a:t>a</a:t>
            </a:r>
            <a:r>
              <a:rPr sz="1179" b="1" dirty="0">
                <a:solidFill>
                  <a:srgbClr val="231F20"/>
                </a:solidFill>
                <a:latin typeface="Arial"/>
                <a:cs typeface="Arial"/>
              </a:rPr>
              <a:t>c</a:t>
            </a:r>
            <a:r>
              <a:rPr sz="1179" b="1" spc="-9" dirty="0">
                <a:solidFill>
                  <a:srgbClr val="231F20"/>
                </a:solidFill>
                <a:latin typeface="Arial"/>
                <a:cs typeface="Arial"/>
              </a:rPr>
              <a:t>h</a:t>
            </a:r>
            <a:r>
              <a:rPr sz="1179" b="1" spc="5" dirty="0">
                <a:solidFill>
                  <a:srgbClr val="231F20"/>
                </a:solidFill>
                <a:latin typeface="Arial"/>
                <a:cs typeface="Arial"/>
              </a:rPr>
              <a:t>i</a:t>
            </a:r>
            <a:r>
              <a:rPr sz="1179" b="1" spc="-27" dirty="0">
                <a:solidFill>
                  <a:srgbClr val="231F20"/>
                </a:solidFill>
                <a:latin typeface="Arial"/>
                <a:cs typeface="Arial"/>
              </a:rPr>
              <a:t>e</a:t>
            </a:r>
            <a:r>
              <a:rPr sz="1179" b="1" spc="-23" dirty="0">
                <a:solidFill>
                  <a:srgbClr val="231F20"/>
                </a:solidFill>
                <a:latin typeface="Arial"/>
                <a:cs typeface="Arial"/>
              </a:rPr>
              <a:t>v</a:t>
            </a:r>
            <a:r>
              <a:rPr sz="1179" b="1" dirty="0">
                <a:solidFill>
                  <a:srgbClr val="231F20"/>
                </a:solidFill>
                <a:latin typeface="Arial"/>
                <a:cs typeface="Arial"/>
              </a:rPr>
              <a:t>ed.</a:t>
            </a:r>
            <a:endParaRPr sz="1179" dirty="0">
              <a:latin typeface="Arial"/>
              <a:cs typeface="Arial"/>
            </a:endParaRPr>
          </a:p>
        </p:txBody>
      </p:sp>
      <p:sp>
        <p:nvSpPr>
          <p:cNvPr id="38" name="object 38"/>
          <p:cNvSpPr txBox="1"/>
          <p:nvPr/>
        </p:nvSpPr>
        <p:spPr>
          <a:xfrm>
            <a:off x="230422" y="5110349"/>
            <a:ext cx="3538981" cy="1044132"/>
          </a:xfrm>
          <a:prstGeom prst="rect">
            <a:avLst/>
          </a:prstGeom>
        </p:spPr>
        <p:txBody>
          <a:bodyPr vert="horz" wrap="square" lIns="0" tIns="0" rIns="0" bIns="0" rtlCol="0">
            <a:spAutoFit/>
          </a:bodyPr>
          <a:lstStyle/>
          <a:p>
            <a:pPr marL="11516" marR="40883" algn="just">
              <a:lnSpc>
                <a:spcPct val="156300"/>
              </a:lnSpc>
            </a:pPr>
            <a:r>
              <a:rPr sz="725" spc="14" dirty="0">
                <a:solidFill>
                  <a:srgbClr val="231F20"/>
                </a:solidFill>
                <a:latin typeface="Arial"/>
                <a:cs typeface="Arial"/>
              </a:rPr>
              <a:t>H</a:t>
            </a:r>
            <a:r>
              <a:rPr sz="725" spc="9" dirty="0">
                <a:solidFill>
                  <a:srgbClr val="231F20"/>
                </a:solidFill>
                <a:latin typeface="Arial"/>
                <a:cs typeface="Arial"/>
              </a:rPr>
              <a:t>e</a:t>
            </a:r>
            <a:r>
              <a:rPr sz="725" spc="5" dirty="0">
                <a:solidFill>
                  <a:srgbClr val="231F20"/>
                </a:solidFill>
                <a:latin typeface="Arial"/>
                <a:cs typeface="Arial"/>
              </a:rPr>
              <a:t>l</a:t>
            </a:r>
            <a:r>
              <a:rPr sz="725" spc="9" dirty="0">
                <a:solidFill>
                  <a:srgbClr val="231F20"/>
                </a:solidFill>
                <a:latin typeface="Arial"/>
                <a:cs typeface="Arial"/>
              </a:rPr>
              <a:t>i</a:t>
            </a:r>
            <a:r>
              <a:rPr sz="725" spc="-5" dirty="0">
                <a:solidFill>
                  <a:srgbClr val="231F20"/>
                </a:solidFill>
                <a:latin typeface="Arial"/>
                <a:cs typeface="Arial"/>
              </a:rPr>
              <a:t>o</a:t>
            </a:r>
            <a:r>
              <a:rPr sz="725" dirty="0">
                <a:solidFill>
                  <a:srgbClr val="231F20"/>
                </a:solidFill>
                <a:latin typeface="Arial"/>
                <a:cs typeface="Arial"/>
              </a:rPr>
              <a:t>x Pow</a:t>
            </a:r>
            <a:r>
              <a:rPr sz="725" spc="5" dirty="0">
                <a:solidFill>
                  <a:srgbClr val="231F20"/>
                </a:solidFill>
                <a:latin typeface="Arial"/>
                <a:cs typeface="Arial"/>
              </a:rPr>
              <a:t>e</a:t>
            </a:r>
            <a:r>
              <a:rPr sz="725" dirty="0">
                <a:solidFill>
                  <a:srgbClr val="231F20"/>
                </a:solidFill>
                <a:latin typeface="Arial"/>
                <a:cs typeface="Arial"/>
              </a:rPr>
              <a:t>r </a:t>
            </a:r>
            <a:r>
              <a:rPr sz="725" spc="5" dirty="0">
                <a:solidFill>
                  <a:srgbClr val="231F20"/>
                </a:solidFill>
                <a:latin typeface="Arial"/>
                <a:cs typeface="Arial"/>
              </a:rPr>
              <a:t>Cu</a:t>
            </a:r>
            <a:r>
              <a:rPr sz="725" spc="32" dirty="0">
                <a:solidFill>
                  <a:srgbClr val="231F20"/>
                </a:solidFill>
                <a:latin typeface="Arial"/>
                <a:cs typeface="Arial"/>
              </a:rPr>
              <a:t>r</a:t>
            </a:r>
            <a:r>
              <a:rPr sz="725" spc="-5" dirty="0">
                <a:solidFill>
                  <a:srgbClr val="231F20"/>
                </a:solidFill>
                <a:latin typeface="Arial"/>
                <a:cs typeface="Arial"/>
              </a:rPr>
              <a:t>v</a:t>
            </a:r>
            <a:r>
              <a:rPr sz="725" dirty="0">
                <a:solidFill>
                  <a:srgbClr val="231F20"/>
                </a:solidFill>
                <a:latin typeface="Arial"/>
                <a:cs typeface="Arial"/>
              </a:rPr>
              <a:t>e</a:t>
            </a:r>
            <a:r>
              <a:rPr sz="725" spc="-5" dirty="0">
                <a:solidFill>
                  <a:srgbClr val="231F20"/>
                </a:solidFill>
                <a:latin typeface="Arial"/>
                <a:cs typeface="Arial"/>
              </a:rPr>
              <a:t> </a:t>
            </a:r>
            <a:r>
              <a:rPr sz="725" spc="-59" dirty="0">
                <a:solidFill>
                  <a:srgbClr val="231F20"/>
                </a:solidFill>
                <a:latin typeface="Arial"/>
                <a:cs typeface="Arial"/>
              </a:rPr>
              <a:t>T</a:t>
            </a:r>
            <a:r>
              <a:rPr sz="725" spc="9" dirty="0">
                <a:solidFill>
                  <a:srgbClr val="231F20"/>
                </a:solidFill>
                <a:latin typeface="Arial"/>
                <a:cs typeface="Arial"/>
              </a:rPr>
              <a:t>e</a:t>
            </a:r>
            <a:r>
              <a:rPr sz="725" spc="14" dirty="0">
                <a:solidFill>
                  <a:srgbClr val="231F20"/>
                </a:solidFill>
                <a:latin typeface="Arial"/>
                <a:cs typeface="Arial"/>
              </a:rPr>
              <a:t>c</a:t>
            </a:r>
            <a:r>
              <a:rPr sz="725" spc="5" dirty="0">
                <a:solidFill>
                  <a:srgbClr val="231F20"/>
                </a:solidFill>
                <a:latin typeface="Arial"/>
                <a:cs typeface="Arial"/>
              </a:rPr>
              <a:t>hn</a:t>
            </a:r>
            <a:r>
              <a:rPr sz="725" spc="9" dirty="0">
                <a:solidFill>
                  <a:srgbClr val="231F20"/>
                </a:solidFill>
                <a:latin typeface="Arial"/>
                <a:cs typeface="Arial"/>
              </a:rPr>
              <a:t>olo</a:t>
            </a:r>
            <a:r>
              <a:rPr sz="725" spc="5" dirty="0">
                <a:solidFill>
                  <a:srgbClr val="231F20"/>
                </a:solidFill>
                <a:latin typeface="Arial"/>
                <a:cs typeface="Arial"/>
              </a:rPr>
              <a:t>g</a:t>
            </a:r>
            <a:r>
              <a:rPr sz="725" dirty="0">
                <a:solidFill>
                  <a:srgbClr val="231F20"/>
                </a:solidFill>
                <a:latin typeface="Arial"/>
                <a:cs typeface="Arial"/>
              </a:rPr>
              <a:t>y </a:t>
            </a:r>
            <a:r>
              <a:rPr sz="725" spc="5" dirty="0">
                <a:solidFill>
                  <a:srgbClr val="231F20"/>
                </a:solidFill>
                <a:latin typeface="Arial"/>
                <a:cs typeface="Arial"/>
              </a:rPr>
              <a:t>r</a:t>
            </a:r>
            <a:r>
              <a:rPr sz="725" spc="9" dirty="0">
                <a:solidFill>
                  <a:srgbClr val="231F20"/>
                </a:solidFill>
                <a:latin typeface="Arial"/>
                <a:cs typeface="Arial"/>
              </a:rPr>
              <a:t>e</a:t>
            </a:r>
            <a:r>
              <a:rPr sz="725" spc="5" dirty="0">
                <a:solidFill>
                  <a:srgbClr val="231F20"/>
                </a:solidFill>
                <a:latin typeface="Arial"/>
                <a:cs typeface="Arial"/>
              </a:rPr>
              <a:t>sul</a:t>
            </a:r>
            <a:r>
              <a:rPr sz="725" dirty="0">
                <a:solidFill>
                  <a:srgbClr val="231F20"/>
                </a:solidFill>
                <a:latin typeface="Arial"/>
                <a:cs typeface="Arial"/>
              </a:rPr>
              <a:t>ts </a:t>
            </a:r>
            <a:r>
              <a:rPr sz="725" spc="5" dirty="0">
                <a:solidFill>
                  <a:srgbClr val="231F20"/>
                </a:solidFill>
                <a:latin typeface="Arial"/>
                <a:cs typeface="Arial"/>
              </a:rPr>
              <a:t>i</a:t>
            </a:r>
            <a:r>
              <a:rPr sz="725" dirty="0">
                <a:solidFill>
                  <a:srgbClr val="231F20"/>
                </a:solidFill>
                <a:latin typeface="Arial"/>
                <a:cs typeface="Arial"/>
              </a:rPr>
              <a:t>n</a:t>
            </a:r>
            <a:r>
              <a:rPr sz="725" spc="-5" dirty="0">
                <a:solidFill>
                  <a:srgbClr val="231F20"/>
                </a:solidFill>
                <a:latin typeface="Arial"/>
                <a:cs typeface="Arial"/>
              </a:rPr>
              <a:t> </a:t>
            </a:r>
            <a:r>
              <a:rPr sz="725" spc="5" dirty="0">
                <a:solidFill>
                  <a:srgbClr val="231F20"/>
                </a:solidFill>
                <a:latin typeface="Arial"/>
                <a:cs typeface="Arial"/>
              </a:rPr>
              <a:t>ul</a:t>
            </a:r>
            <a:r>
              <a:rPr sz="725" dirty="0">
                <a:solidFill>
                  <a:srgbClr val="231F20"/>
                </a:solidFill>
                <a:latin typeface="Arial"/>
                <a:cs typeface="Arial"/>
              </a:rPr>
              <a:t>t</a:t>
            </a:r>
            <a:r>
              <a:rPr sz="725" spc="9" dirty="0">
                <a:solidFill>
                  <a:srgbClr val="231F20"/>
                </a:solidFill>
                <a:latin typeface="Arial"/>
                <a:cs typeface="Arial"/>
              </a:rPr>
              <a:t>r</a:t>
            </a:r>
            <a:r>
              <a:rPr sz="725" spc="5" dirty="0">
                <a:solidFill>
                  <a:srgbClr val="231F20"/>
                </a:solidFill>
                <a:latin typeface="Arial"/>
                <a:cs typeface="Arial"/>
              </a:rPr>
              <a:t>as</a:t>
            </a:r>
            <a:r>
              <a:rPr sz="725" spc="9" dirty="0">
                <a:solidFill>
                  <a:srgbClr val="231F20"/>
                </a:solidFill>
                <a:latin typeface="Arial"/>
                <a:cs typeface="Arial"/>
              </a:rPr>
              <a:t>ho</a:t>
            </a:r>
            <a:r>
              <a:rPr sz="725" spc="32" dirty="0">
                <a:solidFill>
                  <a:srgbClr val="231F20"/>
                </a:solidFill>
                <a:latin typeface="Arial"/>
                <a:cs typeface="Arial"/>
              </a:rPr>
              <a:t>r</a:t>
            </a:r>
            <a:r>
              <a:rPr sz="725" spc="-5" dirty="0">
                <a:solidFill>
                  <a:srgbClr val="231F20"/>
                </a:solidFill>
                <a:latin typeface="Arial"/>
                <a:cs typeface="Arial"/>
              </a:rPr>
              <a:t>t</a:t>
            </a:r>
            <a:r>
              <a:rPr sz="725" dirty="0">
                <a:solidFill>
                  <a:srgbClr val="231F20"/>
                </a:solidFill>
                <a:latin typeface="Arial"/>
                <a:cs typeface="Arial"/>
              </a:rPr>
              <a:t> </a:t>
            </a:r>
            <a:r>
              <a:rPr sz="725" spc="14" dirty="0">
                <a:solidFill>
                  <a:srgbClr val="231F20"/>
                </a:solidFill>
                <a:latin typeface="Arial"/>
                <a:cs typeface="Arial"/>
              </a:rPr>
              <a:t>c</a:t>
            </a:r>
            <a:r>
              <a:rPr sz="725" spc="5" dirty="0">
                <a:solidFill>
                  <a:srgbClr val="231F20"/>
                </a:solidFill>
                <a:latin typeface="Arial"/>
                <a:cs typeface="Arial"/>
              </a:rPr>
              <a:t>ha</a:t>
            </a:r>
            <a:r>
              <a:rPr sz="725" spc="9" dirty="0">
                <a:solidFill>
                  <a:srgbClr val="231F20"/>
                </a:solidFill>
                <a:latin typeface="Arial"/>
                <a:cs typeface="Arial"/>
              </a:rPr>
              <a:t>rg</a:t>
            </a:r>
            <a:r>
              <a:rPr sz="725" dirty="0">
                <a:solidFill>
                  <a:srgbClr val="231F20"/>
                </a:solidFill>
                <a:latin typeface="Arial"/>
                <a:cs typeface="Arial"/>
              </a:rPr>
              <a:t>e</a:t>
            </a:r>
            <a:r>
              <a:rPr sz="725" spc="-5" dirty="0">
                <a:solidFill>
                  <a:srgbClr val="231F20"/>
                </a:solidFill>
                <a:latin typeface="Arial"/>
                <a:cs typeface="Arial"/>
              </a:rPr>
              <a:t> </a:t>
            </a:r>
            <a:r>
              <a:rPr sz="725" spc="5" dirty="0">
                <a:solidFill>
                  <a:srgbClr val="231F20"/>
                </a:solidFill>
                <a:latin typeface="Arial"/>
                <a:cs typeface="Arial"/>
              </a:rPr>
              <a:t>s</a:t>
            </a:r>
            <a:r>
              <a:rPr sz="725" spc="9" dirty="0">
                <a:solidFill>
                  <a:srgbClr val="231F20"/>
                </a:solidFill>
                <a:latin typeface="Arial"/>
                <a:cs typeface="Arial"/>
              </a:rPr>
              <a:t>es</a:t>
            </a:r>
            <a:r>
              <a:rPr sz="725" spc="5" dirty="0">
                <a:solidFill>
                  <a:srgbClr val="231F20"/>
                </a:solidFill>
                <a:latin typeface="Arial"/>
                <a:cs typeface="Arial"/>
              </a:rPr>
              <a:t>s</a:t>
            </a:r>
            <a:r>
              <a:rPr sz="725" spc="9" dirty="0">
                <a:solidFill>
                  <a:srgbClr val="231F20"/>
                </a:solidFill>
                <a:latin typeface="Arial"/>
                <a:cs typeface="Arial"/>
              </a:rPr>
              <a:t>io</a:t>
            </a:r>
            <a:r>
              <a:rPr sz="725" spc="5" dirty="0">
                <a:solidFill>
                  <a:srgbClr val="231F20"/>
                </a:solidFill>
                <a:latin typeface="Arial"/>
                <a:cs typeface="Arial"/>
              </a:rPr>
              <a:t>ns</a:t>
            </a:r>
            <a:r>
              <a:rPr sz="725" spc="-5" dirty="0">
                <a:solidFill>
                  <a:srgbClr val="231F20"/>
                </a:solidFill>
                <a:latin typeface="Arial"/>
                <a:cs typeface="Arial"/>
              </a:rPr>
              <a:t>,</a:t>
            </a:r>
            <a:r>
              <a:rPr sz="725" dirty="0">
                <a:solidFill>
                  <a:srgbClr val="231F20"/>
                </a:solidFill>
                <a:latin typeface="Arial"/>
                <a:cs typeface="Arial"/>
              </a:rPr>
              <a:t> t</a:t>
            </a:r>
            <a:r>
              <a:rPr sz="725" spc="5" dirty="0">
                <a:solidFill>
                  <a:srgbClr val="231F20"/>
                </a:solidFill>
                <a:latin typeface="Arial"/>
                <a:cs typeface="Arial"/>
              </a:rPr>
              <a:t>h</a:t>
            </a:r>
            <a:r>
              <a:rPr sz="725" dirty="0">
                <a:solidFill>
                  <a:srgbClr val="231F20"/>
                </a:solidFill>
                <a:latin typeface="Arial"/>
                <a:cs typeface="Arial"/>
              </a:rPr>
              <a:t>a</a:t>
            </a:r>
            <a:r>
              <a:rPr sz="725" spc="-5" dirty="0">
                <a:solidFill>
                  <a:srgbClr val="231F20"/>
                </a:solidFill>
                <a:latin typeface="Arial"/>
                <a:cs typeface="Arial"/>
              </a:rPr>
              <a:t>t</a:t>
            </a:r>
            <a:r>
              <a:rPr sz="725" dirty="0">
                <a:solidFill>
                  <a:srgbClr val="231F20"/>
                </a:solidFill>
                <a:latin typeface="Arial"/>
                <a:cs typeface="Arial"/>
              </a:rPr>
              <a:t> </a:t>
            </a:r>
            <a:r>
              <a:rPr sz="725" spc="5" dirty="0">
                <a:solidFill>
                  <a:srgbClr val="231F20"/>
                </a:solidFill>
                <a:latin typeface="Arial"/>
                <a:cs typeface="Arial"/>
              </a:rPr>
              <a:t>r</a:t>
            </a:r>
            <a:r>
              <a:rPr sz="725" spc="9" dirty="0">
                <a:solidFill>
                  <a:srgbClr val="231F20"/>
                </a:solidFill>
                <a:latin typeface="Arial"/>
                <a:cs typeface="Arial"/>
              </a:rPr>
              <a:t>e</a:t>
            </a:r>
            <a:r>
              <a:rPr sz="725" spc="5" dirty="0">
                <a:solidFill>
                  <a:srgbClr val="231F20"/>
                </a:solidFill>
                <a:latin typeface="Arial"/>
                <a:cs typeface="Arial"/>
              </a:rPr>
              <a:t>du</a:t>
            </a:r>
            <a:r>
              <a:rPr sz="725" spc="18" dirty="0">
                <a:solidFill>
                  <a:srgbClr val="231F20"/>
                </a:solidFill>
                <a:latin typeface="Arial"/>
                <a:cs typeface="Arial"/>
              </a:rPr>
              <a:t>c</a:t>
            </a:r>
            <a:r>
              <a:rPr sz="725" dirty="0">
                <a:solidFill>
                  <a:srgbClr val="231F20"/>
                </a:solidFill>
                <a:latin typeface="Arial"/>
                <a:cs typeface="Arial"/>
              </a:rPr>
              <a:t>e t</a:t>
            </a:r>
            <a:r>
              <a:rPr sz="725" spc="5" dirty="0">
                <a:solidFill>
                  <a:srgbClr val="231F20"/>
                </a:solidFill>
                <a:latin typeface="Arial"/>
                <a:cs typeface="Arial"/>
              </a:rPr>
              <a:t>h</a:t>
            </a:r>
            <a:r>
              <a:rPr sz="725" dirty="0">
                <a:solidFill>
                  <a:srgbClr val="231F20"/>
                </a:solidFill>
                <a:latin typeface="Arial"/>
                <a:cs typeface="Arial"/>
              </a:rPr>
              <a:t>e </a:t>
            </a:r>
            <a:r>
              <a:rPr sz="725" spc="5" dirty="0">
                <a:solidFill>
                  <a:srgbClr val="231F20"/>
                </a:solidFill>
                <a:latin typeface="Arial"/>
                <a:cs typeface="Arial"/>
              </a:rPr>
              <a:t>impa</a:t>
            </a:r>
            <a:r>
              <a:rPr sz="725" spc="14" dirty="0">
                <a:solidFill>
                  <a:srgbClr val="231F20"/>
                </a:solidFill>
                <a:latin typeface="Arial"/>
                <a:cs typeface="Arial"/>
              </a:rPr>
              <a:t>c</a:t>
            </a:r>
            <a:r>
              <a:rPr sz="725" spc="-5" dirty="0">
                <a:solidFill>
                  <a:srgbClr val="231F20"/>
                </a:solidFill>
                <a:latin typeface="Arial"/>
                <a:cs typeface="Arial"/>
              </a:rPr>
              <a:t>t</a:t>
            </a:r>
            <a:r>
              <a:rPr sz="725" dirty="0">
                <a:solidFill>
                  <a:srgbClr val="231F20"/>
                </a:solidFill>
                <a:latin typeface="Arial"/>
                <a:cs typeface="Arial"/>
              </a:rPr>
              <a:t> </a:t>
            </a:r>
            <a:r>
              <a:rPr sz="725" spc="9" dirty="0">
                <a:solidFill>
                  <a:srgbClr val="231F20"/>
                </a:solidFill>
                <a:latin typeface="Arial"/>
                <a:cs typeface="Arial"/>
              </a:rPr>
              <a:t>o</a:t>
            </a:r>
            <a:r>
              <a:rPr sz="725" dirty="0">
                <a:solidFill>
                  <a:srgbClr val="231F20"/>
                </a:solidFill>
                <a:latin typeface="Arial"/>
                <a:cs typeface="Arial"/>
              </a:rPr>
              <a:t>n t</a:t>
            </a:r>
            <a:r>
              <a:rPr sz="725" spc="5" dirty="0">
                <a:solidFill>
                  <a:srgbClr val="231F20"/>
                </a:solidFill>
                <a:latin typeface="Arial"/>
                <a:cs typeface="Arial"/>
              </a:rPr>
              <a:t>h</a:t>
            </a:r>
            <a:r>
              <a:rPr sz="725" dirty="0">
                <a:solidFill>
                  <a:srgbClr val="231F20"/>
                </a:solidFill>
                <a:latin typeface="Arial"/>
                <a:cs typeface="Arial"/>
              </a:rPr>
              <a:t>e t</a:t>
            </a:r>
            <a:r>
              <a:rPr sz="725" spc="5" dirty="0">
                <a:solidFill>
                  <a:srgbClr val="231F20"/>
                </a:solidFill>
                <a:latin typeface="Arial"/>
                <a:cs typeface="Arial"/>
              </a:rPr>
              <a:t>i</a:t>
            </a:r>
            <a:r>
              <a:rPr sz="725" spc="9" dirty="0">
                <a:solidFill>
                  <a:srgbClr val="231F20"/>
                </a:solidFill>
                <a:latin typeface="Arial"/>
                <a:cs typeface="Arial"/>
              </a:rPr>
              <a:t>m</a:t>
            </a:r>
            <a:r>
              <a:rPr sz="725" dirty="0">
                <a:solidFill>
                  <a:srgbClr val="231F20"/>
                </a:solidFill>
                <a:latin typeface="Arial"/>
                <a:cs typeface="Arial"/>
              </a:rPr>
              <a:t>e</a:t>
            </a:r>
            <a:r>
              <a:rPr sz="725" spc="5" dirty="0">
                <a:solidFill>
                  <a:srgbClr val="231F20"/>
                </a:solidFill>
                <a:latin typeface="Arial"/>
                <a:cs typeface="Arial"/>
              </a:rPr>
              <a:t>tabl</a:t>
            </a:r>
            <a:r>
              <a:rPr sz="725" dirty="0">
                <a:solidFill>
                  <a:srgbClr val="231F20"/>
                </a:solidFill>
                <a:latin typeface="Arial"/>
                <a:cs typeface="Arial"/>
              </a:rPr>
              <a:t>e </a:t>
            </a:r>
            <a:r>
              <a:rPr sz="725" spc="-5" dirty="0">
                <a:solidFill>
                  <a:srgbClr val="231F20"/>
                </a:solidFill>
                <a:latin typeface="Arial"/>
                <a:cs typeface="Arial"/>
              </a:rPr>
              <a:t>t</a:t>
            </a:r>
            <a:r>
              <a:rPr sz="725" dirty="0">
                <a:solidFill>
                  <a:srgbClr val="231F20"/>
                </a:solidFill>
                <a:latin typeface="Arial"/>
                <a:cs typeface="Arial"/>
              </a:rPr>
              <a:t>o a </a:t>
            </a:r>
            <a:r>
              <a:rPr sz="725" spc="5" dirty="0">
                <a:solidFill>
                  <a:srgbClr val="231F20"/>
                </a:solidFill>
                <a:latin typeface="Arial"/>
                <a:cs typeface="Arial"/>
              </a:rPr>
              <a:t>minimu</a:t>
            </a:r>
            <a:r>
              <a:rPr sz="725" spc="-9" dirty="0">
                <a:solidFill>
                  <a:srgbClr val="231F20"/>
                </a:solidFill>
                <a:latin typeface="Arial"/>
                <a:cs typeface="Arial"/>
              </a:rPr>
              <a:t>m</a:t>
            </a:r>
            <a:r>
              <a:rPr sz="725" spc="-5" dirty="0">
                <a:solidFill>
                  <a:srgbClr val="231F20"/>
                </a:solidFill>
                <a:latin typeface="Arial"/>
                <a:cs typeface="Arial"/>
              </a:rPr>
              <a:t>:</a:t>
            </a:r>
            <a:r>
              <a:rPr sz="725" dirty="0">
                <a:solidFill>
                  <a:srgbClr val="231F20"/>
                </a:solidFill>
                <a:latin typeface="Arial"/>
                <a:cs typeface="Arial"/>
              </a:rPr>
              <a:t> </a:t>
            </a:r>
            <a:r>
              <a:rPr sz="725" spc="9" dirty="0">
                <a:solidFill>
                  <a:srgbClr val="231F20"/>
                </a:solidFill>
                <a:latin typeface="Arial"/>
                <a:cs typeface="Arial"/>
              </a:rPr>
              <a:t>w</a:t>
            </a:r>
            <a:r>
              <a:rPr sz="725" spc="5" dirty="0">
                <a:solidFill>
                  <a:srgbClr val="231F20"/>
                </a:solidFill>
                <a:latin typeface="Arial"/>
                <a:cs typeface="Arial"/>
              </a:rPr>
              <a:t>i</a:t>
            </a:r>
            <a:r>
              <a:rPr sz="725" spc="9" dirty="0">
                <a:solidFill>
                  <a:srgbClr val="231F20"/>
                </a:solidFill>
                <a:latin typeface="Arial"/>
                <a:cs typeface="Arial"/>
              </a:rPr>
              <a:t>t</a:t>
            </a:r>
            <a:r>
              <a:rPr sz="725" spc="5" dirty="0">
                <a:solidFill>
                  <a:srgbClr val="231F20"/>
                </a:solidFill>
                <a:latin typeface="Arial"/>
                <a:cs typeface="Arial"/>
              </a:rPr>
              <a:t>hi</a:t>
            </a:r>
            <a:r>
              <a:rPr sz="725" dirty="0">
                <a:solidFill>
                  <a:srgbClr val="231F20"/>
                </a:solidFill>
                <a:latin typeface="Arial"/>
                <a:cs typeface="Arial"/>
              </a:rPr>
              <a:t>n </a:t>
            </a:r>
            <a:r>
              <a:rPr sz="725" spc="-5" dirty="0">
                <a:solidFill>
                  <a:srgbClr val="231F20"/>
                </a:solidFill>
                <a:latin typeface="Arial"/>
                <a:cs typeface="Arial"/>
              </a:rPr>
              <a:t>2</a:t>
            </a:r>
            <a:r>
              <a:rPr sz="725" spc="32" dirty="0">
                <a:solidFill>
                  <a:srgbClr val="231F20"/>
                </a:solidFill>
                <a:latin typeface="Arial"/>
                <a:cs typeface="Arial"/>
              </a:rPr>
              <a:t>-</a:t>
            </a:r>
            <a:r>
              <a:rPr sz="725" dirty="0">
                <a:solidFill>
                  <a:srgbClr val="231F20"/>
                </a:solidFill>
                <a:latin typeface="Arial"/>
                <a:cs typeface="Arial"/>
              </a:rPr>
              <a:t>5 </a:t>
            </a:r>
            <a:r>
              <a:rPr sz="725" spc="5" dirty="0">
                <a:solidFill>
                  <a:srgbClr val="231F20"/>
                </a:solidFill>
                <a:latin typeface="Arial"/>
                <a:cs typeface="Arial"/>
              </a:rPr>
              <a:t>minu</a:t>
            </a:r>
            <a:r>
              <a:rPr sz="725" spc="-5" dirty="0">
                <a:solidFill>
                  <a:srgbClr val="231F20"/>
                </a:solidFill>
                <a:latin typeface="Arial"/>
                <a:cs typeface="Arial"/>
              </a:rPr>
              <a:t>t</a:t>
            </a:r>
            <a:r>
              <a:rPr sz="725" spc="9" dirty="0">
                <a:solidFill>
                  <a:srgbClr val="231F20"/>
                </a:solidFill>
                <a:latin typeface="Arial"/>
                <a:cs typeface="Arial"/>
              </a:rPr>
              <a:t>e</a:t>
            </a:r>
            <a:r>
              <a:rPr sz="725" dirty="0">
                <a:solidFill>
                  <a:srgbClr val="231F20"/>
                </a:solidFill>
                <a:latin typeface="Arial"/>
                <a:cs typeface="Arial"/>
              </a:rPr>
              <a:t>s o</a:t>
            </a:r>
            <a:r>
              <a:rPr sz="725" spc="-5" dirty="0">
                <a:solidFill>
                  <a:srgbClr val="231F20"/>
                </a:solidFill>
                <a:latin typeface="Arial"/>
                <a:cs typeface="Arial"/>
              </a:rPr>
              <a:t>f</a:t>
            </a:r>
            <a:r>
              <a:rPr sz="725" dirty="0">
                <a:solidFill>
                  <a:srgbClr val="231F20"/>
                </a:solidFill>
                <a:latin typeface="Arial"/>
                <a:cs typeface="Arial"/>
              </a:rPr>
              <a:t> </a:t>
            </a:r>
            <a:r>
              <a:rPr sz="725" spc="9" dirty="0">
                <a:solidFill>
                  <a:srgbClr val="231F20"/>
                </a:solidFill>
                <a:latin typeface="Arial"/>
                <a:cs typeface="Arial"/>
              </a:rPr>
              <a:t>o</a:t>
            </a:r>
            <a:r>
              <a:rPr sz="725" spc="5" dirty="0">
                <a:solidFill>
                  <a:srgbClr val="231F20"/>
                </a:solidFill>
                <a:latin typeface="Arial"/>
                <a:cs typeface="Arial"/>
              </a:rPr>
              <a:t>p</a:t>
            </a:r>
            <a:r>
              <a:rPr sz="725" spc="9" dirty="0">
                <a:solidFill>
                  <a:srgbClr val="231F20"/>
                </a:solidFill>
                <a:latin typeface="Arial"/>
                <a:cs typeface="Arial"/>
              </a:rPr>
              <a:t>po</a:t>
            </a:r>
            <a:r>
              <a:rPr sz="725" spc="32" dirty="0">
                <a:solidFill>
                  <a:srgbClr val="231F20"/>
                </a:solidFill>
                <a:latin typeface="Arial"/>
                <a:cs typeface="Arial"/>
              </a:rPr>
              <a:t>r</a:t>
            </a:r>
            <a:r>
              <a:rPr sz="725" dirty="0">
                <a:solidFill>
                  <a:srgbClr val="231F20"/>
                </a:solidFill>
                <a:latin typeface="Arial"/>
                <a:cs typeface="Arial"/>
              </a:rPr>
              <a:t>tu</a:t>
            </a:r>
            <a:r>
              <a:rPr sz="725" spc="5" dirty="0">
                <a:solidFill>
                  <a:srgbClr val="231F20"/>
                </a:solidFill>
                <a:latin typeface="Arial"/>
                <a:cs typeface="Arial"/>
              </a:rPr>
              <a:t>ni</a:t>
            </a:r>
            <a:r>
              <a:rPr sz="725" spc="23" dirty="0">
                <a:solidFill>
                  <a:srgbClr val="231F20"/>
                </a:solidFill>
                <a:latin typeface="Arial"/>
                <a:cs typeface="Arial"/>
              </a:rPr>
              <a:t>t</a:t>
            </a:r>
            <a:r>
              <a:rPr sz="725" dirty="0">
                <a:solidFill>
                  <a:srgbClr val="231F20"/>
                </a:solidFill>
                <a:latin typeface="Arial"/>
                <a:cs typeface="Arial"/>
              </a:rPr>
              <a:t>y </a:t>
            </a:r>
            <a:r>
              <a:rPr sz="725" spc="14" dirty="0">
                <a:solidFill>
                  <a:srgbClr val="231F20"/>
                </a:solidFill>
                <a:latin typeface="Arial"/>
                <a:cs typeface="Arial"/>
              </a:rPr>
              <a:t>c</a:t>
            </a:r>
            <a:r>
              <a:rPr sz="725" spc="5" dirty="0">
                <a:solidFill>
                  <a:srgbClr val="231F20"/>
                </a:solidFill>
                <a:latin typeface="Arial"/>
                <a:cs typeface="Arial"/>
              </a:rPr>
              <a:t>ha</a:t>
            </a:r>
            <a:r>
              <a:rPr sz="725" spc="9" dirty="0">
                <a:solidFill>
                  <a:srgbClr val="231F20"/>
                </a:solidFill>
                <a:latin typeface="Arial"/>
                <a:cs typeface="Arial"/>
              </a:rPr>
              <a:t>r</a:t>
            </a:r>
            <a:r>
              <a:rPr sz="725" spc="5" dirty="0">
                <a:solidFill>
                  <a:srgbClr val="231F20"/>
                </a:solidFill>
                <a:latin typeface="Arial"/>
                <a:cs typeface="Arial"/>
              </a:rPr>
              <a:t>gin</a:t>
            </a:r>
            <a:r>
              <a:rPr sz="725" dirty="0">
                <a:solidFill>
                  <a:srgbClr val="231F20"/>
                </a:solidFill>
                <a:latin typeface="Arial"/>
                <a:cs typeface="Arial"/>
              </a:rPr>
              <a:t>g</a:t>
            </a:r>
            <a:r>
              <a:rPr sz="725" spc="-5" dirty="0">
                <a:solidFill>
                  <a:srgbClr val="231F20"/>
                </a:solidFill>
                <a:latin typeface="Arial"/>
                <a:cs typeface="Arial"/>
              </a:rPr>
              <a:t> </a:t>
            </a:r>
            <a:r>
              <a:rPr sz="725" dirty="0">
                <a:solidFill>
                  <a:srgbClr val="231F20"/>
                </a:solidFill>
                <a:latin typeface="Arial"/>
                <a:cs typeface="Arial"/>
              </a:rPr>
              <a:t>a</a:t>
            </a:r>
            <a:r>
              <a:rPr sz="725" spc="-5" dirty="0">
                <a:solidFill>
                  <a:srgbClr val="231F20"/>
                </a:solidFill>
                <a:latin typeface="Arial"/>
                <a:cs typeface="Arial"/>
              </a:rPr>
              <a:t>t</a:t>
            </a:r>
            <a:r>
              <a:rPr sz="725" dirty="0">
                <a:solidFill>
                  <a:srgbClr val="231F20"/>
                </a:solidFill>
                <a:latin typeface="Arial"/>
                <a:cs typeface="Arial"/>
              </a:rPr>
              <a:t> t</a:t>
            </a:r>
            <a:r>
              <a:rPr sz="725" spc="5" dirty="0">
                <a:solidFill>
                  <a:srgbClr val="231F20"/>
                </a:solidFill>
                <a:latin typeface="Arial"/>
                <a:cs typeface="Arial"/>
              </a:rPr>
              <a:t>h</a:t>
            </a:r>
            <a:r>
              <a:rPr sz="725" dirty="0">
                <a:solidFill>
                  <a:srgbClr val="231F20"/>
                </a:solidFill>
                <a:latin typeface="Arial"/>
                <a:cs typeface="Arial"/>
              </a:rPr>
              <a:t>e</a:t>
            </a:r>
            <a:r>
              <a:rPr sz="725" spc="-5" dirty="0">
                <a:solidFill>
                  <a:srgbClr val="231F20"/>
                </a:solidFill>
                <a:latin typeface="Arial"/>
                <a:cs typeface="Arial"/>
              </a:rPr>
              <a:t> </a:t>
            </a:r>
            <a:r>
              <a:rPr sz="725" spc="5" dirty="0">
                <a:solidFill>
                  <a:srgbClr val="231F20"/>
                </a:solidFill>
                <a:latin typeface="Arial"/>
                <a:cs typeface="Arial"/>
              </a:rPr>
              <a:t>en</a:t>
            </a:r>
            <a:r>
              <a:rPr sz="725" dirty="0">
                <a:solidFill>
                  <a:srgbClr val="231F20"/>
                </a:solidFill>
                <a:latin typeface="Arial"/>
                <a:cs typeface="Arial"/>
              </a:rPr>
              <a:t>d</a:t>
            </a:r>
            <a:r>
              <a:rPr sz="725" spc="-5" dirty="0">
                <a:solidFill>
                  <a:srgbClr val="231F20"/>
                </a:solidFill>
                <a:latin typeface="Arial"/>
                <a:cs typeface="Arial"/>
              </a:rPr>
              <a:t> </a:t>
            </a:r>
            <a:r>
              <a:rPr sz="725" spc="5" dirty="0">
                <a:solidFill>
                  <a:srgbClr val="231F20"/>
                </a:solidFill>
                <a:latin typeface="Arial"/>
                <a:cs typeface="Arial"/>
              </a:rPr>
              <a:t>bu</a:t>
            </a:r>
            <a:r>
              <a:rPr sz="725" dirty="0">
                <a:solidFill>
                  <a:srgbClr val="231F20"/>
                </a:solidFill>
                <a:latin typeface="Arial"/>
                <a:cs typeface="Arial"/>
              </a:rPr>
              <a:t>s </a:t>
            </a:r>
            <a:r>
              <a:rPr sz="725" spc="5" dirty="0">
                <a:solidFill>
                  <a:srgbClr val="231F20"/>
                </a:solidFill>
                <a:latin typeface="Arial"/>
                <a:cs typeface="Arial"/>
              </a:rPr>
              <a:t>s</a:t>
            </a:r>
            <a:r>
              <a:rPr sz="725" spc="-5" dirty="0">
                <a:solidFill>
                  <a:srgbClr val="231F20"/>
                </a:solidFill>
                <a:latin typeface="Arial"/>
                <a:cs typeface="Arial"/>
              </a:rPr>
              <a:t>t</a:t>
            </a:r>
            <a:r>
              <a:rPr sz="725" spc="9" dirty="0">
                <a:solidFill>
                  <a:srgbClr val="231F20"/>
                </a:solidFill>
                <a:latin typeface="Arial"/>
                <a:cs typeface="Arial"/>
              </a:rPr>
              <a:t>o</a:t>
            </a:r>
            <a:r>
              <a:rPr sz="725" spc="5" dirty="0">
                <a:solidFill>
                  <a:srgbClr val="231F20"/>
                </a:solidFill>
                <a:latin typeface="Arial"/>
                <a:cs typeface="Arial"/>
              </a:rPr>
              <a:t>ps</a:t>
            </a:r>
            <a:r>
              <a:rPr sz="725" spc="-5" dirty="0">
                <a:solidFill>
                  <a:srgbClr val="231F20"/>
                </a:solidFill>
                <a:latin typeface="Arial"/>
                <a:cs typeface="Arial"/>
              </a:rPr>
              <a:t>,</a:t>
            </a:r>
            <a:r>
              <a:rPr sz="725" dirty="0">
                <a:solidFill>
                  <a:srgbClr val="231F20"/>
                </a:solidFill>
                <a:latin typeface="Arial"/>
                <a:cs typeface="Arial"/>
              </a:rPr>
              <a:t> y</a:t>
            </a:r>
            <a:r>
              <a:rPr sz="725" spc="5" dirty="0">
                <a:solidFill>
                  <a:srgbClr val="231F20"/>
                </a:solidFill>
                <a:latin typeface="Arial"/>
                <a:cs typeface="Arial"/>
              </a:rPr>
              <a:t>o</a:t>
            </a:r>
            <a:r>
              <a:rPr sz="725" dirty="0">
                <a:solidFill>
                  <a:srgbClr val="231F20"/>
                </a:solidFill>
                <a:latin typeface="Arial"/>
                <a:cs typeface="Arial"/>
              </a:rPr>
              <a:t>u</a:t>
            </a:r>
            <a:r>
              <a:rPr sz="725" spc="-5" dirty="0">
                <a:solidFill>
                  <a:srgbClr val="231F20"/>
                </a:solidFill>
                <a:latin typeface="Arial"/>
                <a:cs typeface="Arial"/>
              </a:rPr>
              <a:t> </a:t>
            </a:r>
            <a:r>
              <a:rPr sz="725" spc="18" dirty="0">
                <a:solidFill>
                  <a:srgbClr val="231F20"/>
                </a:solidFill>
                <a:latin typeface="Arial"/>
                <a:cs typeface="Arial"/>
              </a:rPr>
              <a:t>c</a:t>
            </a:r>
            <a:r>
              <a:rPr sz="725" spc="5" dirty="0">
                <a:solidFill>
                  <a:srgbClr val="231F20"/>
                </a:solidFill>
                <a:latin typeface="Arial"/>
                <a:cs typeface="Arial"/>
              </a:rPr>
              <a:t>a</a:t>
            </a:r>
            <a:r>
              <a:rPr sz="725" dirty="0">
                <a:solidFill>
                  <a:srgbClr val="231F20"/>
                </a:solidFill>
                <a:latin typeface="Arial"/>
                <a:cs typeface="Arial"/>
              </a:rPr>
              <a:t>n</a:t>
            </a:r>
            <a:r>
              <a:rPr sz="725" spc="-5" dirty="0">
                <a:solidFill>
                  <a:srgbClr val="231F20"/>
                </a:solidFill>
                <a:latin typeface="Arial"/>
                <a:cs typeface="Arial"/>
              </a:rPr>
              <a:t> </a:t>
            </a:r>
            <a:r>
              <a:rPr sz="725" spc="9" dirty="0">
                <a:solidFill>
                  <a:srgbClr val="231F20"/>
                </a:solidFill>
                <a:latin typeface="Arial"/>
                <a:cs typeface="Arial"/>
              </a:rPr>
              <a:t>o</a:t>
            </a:r>
            <a:r>
              <a:rPr sz="725" dirty="0">
                <a:solidFill>
                  <a:srgbClr val="231F20"/>
                </a:solidFill>
                <a:latin typeface="Arial"/>
                <a:cs typeface="Arial"/>
              </a:rPr>
              <a:t>pt</a:t>
            </a:r>
            <a:r>
              <a:rPr sz="725" spc="5" dirty="0">
                <a:solidFill>
                  <a:srgbClr val="231F20"/>
                </a:solidFill>
                <a:latin typeface="Arial"/>
                <a:cs typeface="Arial"/>
              </a:rPr>
              <a:t>imi</a:t>
            </a:r>
            <a:r>
              <a:rPr sz="725" dirty="0">
                <a:solidFill>
                  <a:srgbClr val="231F20"/>
                </a:solidFill>
                <a:latin typeface="Arial"/>
                <a:cs typeface="Arial"/>
              </a:rPr>
              <a:t>ze</a:t>
            </a:r>
            <a:r>
              <a:rPr sz="725" spc="-5" dirty="0">
                <a:solidFill>
                  <a:srgbClr val="231F20"/>
                </a:solidFill>
                <a:latin typeface="Arial"/>
                <a:cs typeface="Arial"/>
              </a:rPr>
              <a:t> </a:t>
            </a:r>
            <a:r>
              <a:rPr sz="725" dirty="0">
                <a:solidFill>
                  <a:srgbClr val="231F20"/>
                </a:solidFill>
                <a:latin typeface="Arial"/>
                <a:cs typeface="Arial"/>
              </a:rPr>
              <a:t>y</a:t>
            </a:r>
            <a:r>
              <a:rPr sz="725" spc="5" dirty="0">
                <a:solidFill>
                  <a:srgbClr val="231F20"/>
                </a:solidFill>
                <a:latin typeface="Arial"/>
                <a:cs typeface="Arial"/>
              </a:rPr>
              <a:t>ou</a:t>
            </a:r>
            <a:r>
              <a:rPr sz="725" dirty="0">
                <a:solidFill>
                  <a:srgbClr val="231F20"/>
                </a:solidFill>
                <a:latin typeface="Arial"/>
                <a:cs typeface="Arial"/>
              </a:rPr>
              <a:t>r </a:t>
            </a:r>
            <a:r>
              <a:rPr sz="725" spc="9" dirty="0">
                <a:solidFill>
                  <a:srgbClr val="231F20"/>
                </a:solidFill>
                <a:latin typeface="Arial"/>
                <a:cs typeface="Arial"/>
              </a:rPr>
              <a:t>e</a:t>
            </a:r>
            <a:r>
              <a:rPr sz="725" spc="5" dirty="0">
                <a:solidFill>
                  <a:srgbClr val="231F20"/>
                </a:solidFill>
                <a:latin typeface="Arial"/>
                <a:cs typeface="Arial"/>
              </a:rPr>
              <a:t>l</a:t>
            </a:r>
            <a:r>
              <a:rPr sz="725" spc="9" dirty="0">
                <a:solidFill>
                  <a:srgbClr val="231F20"/>
                </a:solidFill>
                <a:latin typeface="Arial"/>
                <a:cs typeface="Arial"/>
              </a:rPr>
              <a:t>e</a:t>
            </a:r>
            <a:r>
              <a:rPr sz="725" spc="14" dirty="0">
                <a:solidFill>
                  <a:srgbClr val="231F20"/>
                </a:solidFill>
                <a:latin typeface="Arial"/>
                <a:cs typeface="Arial"/>
              </a:rPr>
              <a:t>c</a:t>
            </a:r>
            <a:r>
              <a:rPr sz="725" dirty="0">
                <a:solidFill>
                  <a:srgbClr val="231F20"/>
                </a:solidFill>
                <a:latin typeface="Arial"/>
                <a:cs typeface="Arial"/>
              </a:rPr>
              <a:t>t</a:t>
            </a:r>
            <a:r>
              <a:rPr sz="725" spc="14" dirty="0">
                <a:solidFill>
                  <a:srgbClr val="231F20"/>
                </a:solidFill>
                <a:latin typeface="Arial"/>
                <a:cs typeface="Arial"/>
              </a:rPr>
              <a:t>r</a:t>
            </a:r>
            <a:r>
              <a:rPr sz="725" spc="5" dirty="0">
                <a:solidFill>
                  <a:srgbClr val="231F20"/>
                </a:solidFill>
                <a:latin typeface="Arial"/>
                <a:cs typeface="Arial"/>
              </a:rPr>
              <a:t>i</a:t>
            </a:r>
            <a:r>
              <a:rPr sz="725" dirty="0">
                <a:solidFill>
                  <a:srgbClr val="231F20"/>
                </a:solidFill>
                <a:latin typeface="Arial"/>
                <a:cs typeface="Arial"/>
              </a:rPr>
              <a:t>c </a:t>
            </a:r>
            <a:r>
              <a:rPr sz="725" spc="5" dirty="0">
                <a:solidFill>
                  <a:srgbClr val="231F20"/>
                </a:solidFill>
                <a:latin typeface="Arial"/>
                <a:cs typeface="Arial"/>
              </a:rPr>
              <a:t>bu</a:t>
            </a:r>
            <a:r>
              <a:rPr sz="725" dirty="0">
                <a:solidFill>
                  <a:srgbClr val="231F20"/>
                </a:solidFill>
                <a:latin typeface="Arial"/>
                <a:cs typeface="Arial"/>
              </a:rPr>
              <a:t>s </a:t>
            </a:r>
            <a:r>
              <a:rPr sz="725" spc="9" dirty="0">
                <a:solidFill>
                  <a:srgbClr val="231F20"/>
                </a:solidFill>
                <a:latin typeface="Arial"/>
                <a:cs typeface="Arial"/>
              </a:rPr>
              <a:t>op</a:t>
            </a:r>
            <a:r>
              <a:rPr sz="725" spc="5" dirty="0">
                <a:solidFill>
                  <a:srgbClr val="231F20"/>
                </a:solidFill>
                <a:latin typeface="Arial"/>
                <a:cs typeface="Arial"/>
              </a:rPr>
              <a:t>e</a:t>
            </a:r>
            <a:r>
              <a:rPr sz="725" spc="9" dirty="0">
                <a:solidFill>
                  <a:srgbClr val="231F20"/>
                </a:solidFill>
                <a:latin typeface="Arial"/>
                <a:cs typeface="Arial"/>
              </a:rPr>
              <a:t>r</a:t>
            </a:r>
            <a:r>
              <a:rPr sz="725" dirty="0">
                <a:solidFill>
                  <a:srgbClr val="231F20"/>
                </a:solidFill>
                <a:latin typeface="Arial"/>
                <a:cs typeface="Arial"/>
              </a:rPr>
              <a:t>at</a:t>
            </a:r>
            <a:r>
              <a:rPr sz="725" spc="9" dirty="0">
                <a:solidFill>
                  <a:srgbClr val="231F20"/>
                </a:solidFill>
                <a:latin typeface="Arial"/>
                <a:cs typeface="Arial"/>
              </a:rPr>
              <a:t>io</a:t>
            </a:r>
            <a:r>
              <a:rPr sz="725" dirty="0">
                <a:solidFill>
                  <a:srgbClr val="231F20"/>
                </a:solidFill>
                <a:latin typeface="Arial"/>
                <a:cs typeface="Arial"/>
              </a:rPr>
              <a:t>n</a:t>
            </a:r>
            <a:r>
              <a:rPr sz="725" spc="-5" dirty="0">
                <a:solidFill>
                  <a:srgbClr val="231F20"/>
                </a:solidFill>
                <a:latin typeface="Arial"/>
                <a:cs typeface="Arial"/>
              </a:rPr>
              <a:t>.</a:t>
            </a:r>
            <a:endParaRPr sz="725" dirty="0">
              <a:latin typeface="Arial"/>
              <a:cs typeface="Arial"/>
            </a:endParaRPr>
          </a:p>
          <a:p>
            <a:pPr marL="11516" marR="4607" algn="just">
              <a:lnSpc>
                <a:spcPct val="156300"/>
              </a:lnSpc>
            </a:pPr>
            <a:r>
              <a:rPr sz="725" dirty="0">
                <a:solidFill>
                  <a:srgbClr val="231F20"/>
                </a:solidFill>
                <a:latin typeface="Arial"/>
                <a:cs typeface="Arial"/>
              </a:rPr>
              <a:t>I</a:t>
            </a:r>
            <a:r>
              <a:rPr sz="725" spc="5" dirty="0">
                <a:solidFill>
                  <a:srgbClr val="231F20"/>
                </a:solidFill>
                <a:latin typeface="Arial"/>
                <a:cs typeface="Arial"/>
              </a:rPr>
              <a:t>m</a:t>
            </a:r>
            <a:r>
              <a:rPr sz="725" spc="9" dirty="0">
                <a:solidFill>
                  <a:srgbClr val="231F20"/>
                </a:solidFill>
                <a:latin typeface="Arial"/>
                <a:cs typeface="Arial"/>
              </a:rPr>
              <a:t>p</a:t>
            </a:r>
            <a:r>
              <a:rPr sz="725" spc="5" dirty="0">
                <a:solidFill>
                  <a:srgbClr val="231F20"/>
                </a:solidFill>
                <a:latin typeface="Arial"/>
                <a:cs typeface="Arial"/>
              </a:rPr>
              <a:t>le</a:t>
            </a:r>
            <a:r>
              <a:rPr sz="725" spc="9" dirty="0">
                <a:solidFill>
                  <a:srgbClr val="231F20"/>
                </a:solidFill>
                <a:latin typeface="Arial"/>
                <a:cs typeface="Arial"/>
              </a:rPr>
              <a:t>m</a:t>
            </a:r>
            <a:r>
              <a:rPr sz="725" spc="5" dirty="0">
                <a:solidFill>
                  <a:srgbClr val="231F20"/>
                </a:solidFill>
                <a:latin typeface="Arial"/>
                <a:cs typeface="Arial"/>
              </a:rPr>
              <a:t>e</a:t>
            </a:r>
            <a:r>
              <a:rPr sz="725" dirty="0">
                <a:solidFill>
                  <a:srgbClr val="231F20"/>
                </a:solidFill>
                <a:latin typeface="Arial"/>
                <a:cs typeface="Arial"/>
              </a:rPr>
              <a:t>n</a:t>
            </a:r>
            <a:r>
              <a:rPr sz="725" spc="5" dirty="0">
                <a:solidFill>
                  <a:srgbClr val="231F20"/>
                </a:solidFill>
                <a:latin typeface="Arial"/>
                <a:cs typeface="Arial"/>
              </a:rPr>
              <a:t>t</a:t>
            </a:r>
            <a:r>
              <a:rPr sz="725" dirty="0">
                <a:solidFill>
                  <a:srgbClr val="231F20"/>
                </a:solidFill>
                <a:latin typeface="Arial"/>
                <a:cs typeface="Arial"/>
              </a:rPr>
              <a:t>at</a:t>
            </a:r>
            <a:r>
              <a:rPr sz="725" spc="9" dirty="0">
                <a:solidFill>
                  <a:srgbClr val="231F20"/>
                </a:solidFill>
                <a:latin typeface="Arial"/>
                <a:cs typeface="Arial"/>
              </a:rPr>
              <a:t>io</a:t>
            </a:r>
            <a:r>
              <a:rPr sz="725" dirty="0">
                <a:solidFill>
                  <a:srgbClr val="231F20"/>
                </a:solidFill>
                <a:latin typeface="Arial"/>
                <a:cs typeface="Arial"/>
              </a:rPr>
              <a:t>n</a:t>
            </a:r>
            <a:r>
              <a:rPr sz="725" spc="-5" dirty="0">
                <a:solidFill>
                  <a:srgbClr val="231F20"/>
                </a:solidFill>
                <a:latin typeface="Arial"/>
                <a:cs typeface="Arial"/>
              </a:rPr>
              <a:t> </a:t>
            </a:r>
            <a:r>
              <a:rPr sz="725" spc="5" dirty="0">
                <a:solidFill>
                  <a:srgbClr val="231F20"/>
                </a:solidFill>
                <a:latin typeface="Arial"/>
                <a:cs typeface="Arial"/>
              </a:rPr>
              <a:t>i</a:t>
            </a:r>
            <a:r>
              <a:rPr sz="725" dirty="0">
                <a:solidFill>
                  <a:srgbClr val="231F20"/>
                </a:solidFill>
                <a:latin typeface="Arial"/>
                <a:cs typeface="Arial"/>
              </a:rPr>
              <a:t>s </a:t>
            </a:r>
            <a:r>
              <a:rPr sz="725" spc="5" dirty="0">
                <a:solidFill>
                  <a:srgbClr val="231F20"/>
                </a:solidFill>
                <a:latin typeface="Arial"/>
                <a:cs typeface="Arial"/>
              </a:rPr>
              <a:t>sim</a:t>
            </a:r>
            <a:r>
              <a:rPr sz="725" spc="9" dirty="0">
                <a:solidFill>
                  <a:srgbClr val="231F20"/>
                </a:solidFill>
                <a:latin typeface="Arial"/>
                <a:cs typeface="Arial"/>
              </a:rPr>
              <a:t>p</a:t>
            </a:r>
            <a:r>
              <a:rPr sz="725" spc="5" dirty="0">
                <a:solidFill>
                  <a:srgbClr val="231F20"/>
                </a:solidFill>
                <a:latin typeface="Arial"/>
                <a:cs typeface="Arial"/>
              </a:rPr>
              <a:t>l</a:t>
            </a:r>
            <a:r>
              <a:rPr sz="725" dirty="0">
                <a:solidFill>
                  <a:srgbClr val="231F20"/>
                </a:solidFill>
                <a:latin typeface="Arial"/>
                <a:cs typeface="Arial"/>
              </a:rPr>
              <a:t>e</a:t>
            </a:r>
            <a:r>
              <a:rPr sz="725" spc="-5" dirty="0">
                <a:solidFill>
                  <a:srgbClr val="231F20"/>
                </a:solidFill>
                <a:latin typeface="Arial"/>
                <a:cs typeface="Arial"/>
              </a:rPr>
              <a:t> </a:t>
            </a:r>
            <a:r>
              <a:rPr sz="725" spc="5" dirty="0">
                <a:solidFill>
                  <a:srgbClr val="231F20"/>
                </a:solidFill>
                <a:latin typeface="Arial"/>
                <a:cs typeface="Arial"/>
              </a:rPr>
              <a:t>an</a:t>
            </a:r>
            <a:r>
              <a:rPr sz="725" dirty="0">
                <a:solidFill>
                  <a:srgbClr val="231F20"/>
                </a:solidFill>
                <a:latin typeface="Arial"/>
                <a:cs typeface="Arial"/>
              </a:rPr>
              <a:t>d</a:t>
            </a:r>
            <a:r>
              <a:rPr sz="725" spc="-5" dirty="0">
                <a:solidFill>
                  <a:srgbClr val="231F20"/>
                </a:solidFill>
                <a:latin typeface="Arial"/>
                <a:cs typeface="Arial"/>
              </a:rPr>
              <a:t> </a:t>
            </a:r>
            <a:r>
              <a:rPr sz="725" spc="5" dirty="0">
                <a:solidFill>
                  <a:srgbClr val="231F20"/>
                </a:solidFill>
                <a:latin typeface="Arial"/>
                <a:cs typeface="Arial"/>
              </a:rPr>
              <a:t>s</a:t>
            </a:r>
            <a:r>
              <a:rPr sz="725" dirty="0">
                <a:solidFill>
                  <a:srgbClr val="231F20"/>
                </a:solidFill>
                <a:latin typeface="Arial"/>
                <a:cs typeface="Arial"/>
              </a:rPr>
              <a:t>t</a:t>
            </a:r>
            <a:r>
              <a:rPr sz="725" spc="9" dirty="0">
                <a:solidFill>
                  <a:srgbClr val="231F20"/>
                </a:solidFill>
                <a:latin typeface="Arial"/>
                <a:cs typeface="Arial"/>
              </a:rPr>
              <a:t>r</a:t>
            </a:r>
            <a:r>
              <a:rPr sz="725" spc="5" dirty="0">
                <a:solidFill>
                  <a:srgbClr val="231F20"/>
                </a:solidFill>
                <a:latin typeface="Arial"/>
                <a:cs typeface="Arial"/>
              </a:rPr>
              <a:t>a</a:t>
            </a:r>
            <a:r>
              <a:rPr sz="725" spc="9" dirty="0">
                <a:solidFill>
                  <a:srgbClr val="231F20"/>
                </a:solidFill>
                <a:latin typeface="Arial"/>
                <a:cs typeface="Arial"/>
              </a:rPr>
              <a:t>i</a:t>
            </a:r>
            <a:r>
              <a:rPr sz="725" spc="5" dirty="0">
                <a:solidFill>
                  <a:srgbClr val="231F20"/>
                </a:solidFill>
                <a:latin typeface="Arial"/>
                <a:cs typeface="Arial"/>
              </a:rPr>
              <a:t>g</a:t>
            </a:r>
            <a:r>
              <a:rPr sz="725" dirty="0">
                <a:solidFill>
                  <a:srgbClr val="231F20"/>
                </a:solidFill>
                <a:latin typeface="Arial"/>
                <a:cs typeface="Arial"/>
              </a:rPr>
              <a:t>h</a:t>
            </a:r>
            <a:r>
              <a:rPr sz="725" spc="18" dirty="0">
                <a:solidFill>
                  <a:srgbClr val="231F20"/>
                </a:solidFill>
                <a:latin typeface="Arial"/>
                <a:cs typeface="Arial"/>
              </a:rPr>
              <a:t>t</a:t>
            </a:r>
            <a:r>
              <a:rPr sz="725" dirty="0">
                <a:solidFill>
                  <a:srgbClr val="231F20"/>
                </a:solidFill>
                <a:latin typeface="Arial"/>
                <a:cs typeface="Arial"/>
              </a:rPr>
              <a:t>f</a:t>
            </a:r>
            <a:r>
              <a:rPr sz="725" spc="9" dirty="0">
                <a:solidFill>
                  <a:srgbClr val="231F20"/>
                </a:solidFill>
                <a:latin typeface="Arial"/>
                <a:cs typeface="Arial"/>
              </a:rPr>
              <a:t>o</a:t>
            </a:r>
            <a:r>
              <a:rPr sz="725" spc="36" dirty="0">
                <a:solidFill>
                  <a:srgbClr val="231F20"/>
                </a:solidFill>
                <a:latin typeface="Arial"/>
                <a:cs typeface="Arial"/>
              </a:rPr>
              <a:t>r</a:t>
            </a:r>
            <a:r>
              <a:rPr sz="725" dirty="0">
                <a:solidFill>
                  <a:srgbClr val="231F20"/>
                </a:solidFill>
                <a:latin typeface="Arial"/>
                <a:cs typeface="Arial"/>
              </a:rPr>
              <a:t>w</a:t>
            </a:r>
            <a:r>
              <a:rPr sz="725" spc="5" dirty="0">
                <a:solidFill>
                  <a:srgbClr val="231F20"/>
                </a:solidFill>
                <a:latin typeface="Arial"/>
                <a:cs typeface="Arial"/>
              </a:rPr>
              <a:t>a</a:t>
            </a:r>
            <a:r>
              <a:rPr sz="725" spc="9" dirty="0">
                <a:solidFill>
                  <a:srgbClr val="231F20"/>
                </a:solidFill>
                <a:latin typeface="Arial"/>
                <a:cs typeface="Arial"/>
              </a:rPr>
              <a:t>r</a:t>
            </a:r>
            <a:r>
              <a:rPr sz="725" spc="-9" dirty="0">
                <a:solidFill>
                  <a:srgbClr val="231F20"/>
                </a:solidFill>
                <a:latin typeface="Arial"/>
                <a:cs typeface="Arial"/>
              </a:rPr>
              <a:t>d</a:t>
            </a:r>
            <a:r>
              <a:rPr sz="725" spc="-5" dirty="0">
                <a:solidFill>
                  <a:srgbClr val="231F20"/>
                </a:solidFill>
                <a:latin typeface="Arial"/>
                <a:cs typeface="Arial"/>
              </a:rPr>
              <a:t>;</a:t>
            </a:r>
            <a:r>
              <a:rPr sz="725" dirty="0">
                <a:solidFill>
                  <a:srgbClr val="231F20"/>
                </a:solidFill>
                <a:latin typeface="Arial"/>
                <a:cs typeface="Arial"/>
              </a:rPr>
              <a:t> t</a:t>
            </a:r>
            <a:r>
              <a:rPr sz="725" spc="5" dirty="0">
                <a:solidFill>
                  <a:srgbClr val="231F20"/>
                </a:solidFill>
                <a:latin typeface="Arial"/>
                <a:cs typeface="Arial"/>
              </a:rPr>
              <a:t>h</a:t>
            </a:r>
            <a:r>
              <a:rPr sz="725" dirty="0">
                <a:solidFill>
                  <a:srgbClr val="231F20"/>
                </a:solidFill>
                <a:latin typeface="Arial"/>
                <a:cs typeface="Arial"/>
              </a:rPr>
              <a:t>e</a:t>
            </a:r>
            <a:r>
              <a:rPr sz="725" spc="-5" dirty="0">
                <a:solidFill>
                  <a:srgbClr val="231F20"/>
                </a:solidFill>
                <a:latin typeface="Arial"/>
                <a:cs typeface="Arial"/>
              </a:rPr>
              <a:t> </a:t>
            </a:r>
            <a:r>
              <a:rPr sz="725" spc="9" dirty="0">
                <a:solidFill>
                  <a:srgbClr val="231F20"/>
                </a:solidFill>
                <a:latin typeface="Arial"/>
                <a:cs typeface="Arial"/>
              </a:rPr>
              <a:t>so</a:t>
            </a:r>
            <a:r>
              <a:rPr sz="725" spc="5" dirty="0">
                <a:solidFill>
                  <a:srgbClr val="231F20"/>
                </a:solidFill>
                <a:latin typeface="Arial"/>
                <a:cs typeface="Arial"/>
              </a:rPr>
              <a:t>lu</a:t>
            </a:r>
            <a:r>
              <a:rPr sz="725" dirty="0">
                <a:solidFill>
                  <a:srgbClr val="231F20"/>
                </a:solidFill>
                <a:latin typeface="Arial"/>
                <a:cs typeface="Arial"/>
              </a:rPr>
              <a:t>t</a:t>
            </a:r>
            <a:r>
              <a:rPr sz="725" spc="9" dirty="0">
                <a:solidFill>
                  <a:srgbClr val="231F20"/>
                </a:solidFill>
                <a:latin typeface="Arial"/>
                <a:cs typeface="Arial"/>
              </a:rPr>
              <a:t>io</a:t>
            </a:r>
            <a:r>
              <a:rPr sz="725" dirty="0">
                <a:solidFill>
                  <a:srgbClr val="231F20"/>
                </a:solidFill>
                <a:latin typeface="Arial"/>
                <a:cs typeface="Arial"/>
              </a:rPr>
              <a:t>n</a:t>
            </a:r>
            <a:r>
              <a:rPr sz="725" spc="-5" dirty="0">
                <a:solidFill>
                  <a:srgbClr val="231F20"/>
                </a:solidFill>
                <a:latin typeface="Arial"/>
                <a:cs typeface="Arial"/>
              </a:rPr>
              <a:t> </a:t>
            </a:r>
            <a:r>
              <a:rPr sz="725" spc="5" dirty="0">
                <a:solidFill>
                  <a:srgbClr val="231F20"/>
                </a:solidFill>
                <a:latin typeface="Arial"/>
                <a:cs typeface="Arial"/>
              </a:rPr>
              <a:t>i</a:t>
            </a:r>
            <a:r>
              <a:rPr sz="725" dirty="0">
                <a:solidFill>
                  <a:srgbClr val="231F20"/>
                </a:solidFill>
                <a:latin typeface="Arial"/>
                <a:cs typeface="Arial"/>
              </a:rPr>
              <a:t>s f</a:t>
            </a:r>
            <a:r>
              <a:rPr sz="725" spc="5" dirty="0">
                <a:solidFill>
                  <a:srgbClr val="231F20"/>
                </a:solidFill>
                <a:latin typeface="Arial"/>
                <a:cs typeface="Arial"/>
              </a:rPr>
              <a:t>ull</a:t>
            </a:r>
            <a:r>
              <a:rPr sz="725" dirty="0">
                <a:solidFill>
                  <a:srgbClr val="231F20"/>
                </a:solidFill>
                <a:latin typeface="Arial"/>
                <a:cs typeface="Arial"/>
              </a:rPr>
              <a:t>y </a:t>
            </a:r>
            <a:r>
              <a:rPr sz="725" spc="5" dirty="0">
                <a:solidFill>
                  <a:srgbClr val="231F20"/>
                </a:solidFill>
                <a:latin typeface="Arial"/>
                <a:cs typeface="Arial"/>
              </a:rPr>
              <a:t>s</a:t>
            </a:r>
            <a:r>
              <a:rPr sz="725" spc="18" dirty="0">
                <a:solidFill>
                  <a:srgbClr val="231F20"/>
                </a:solidFill>
                <a:latin typeface="Arial"/>
                <a:cs typeface="Arial"/>
              </a:rPr>
              <a:t>c</a:t>
            </a:r>
            <a:r>
              <a:rPr sz="725" spc="5" dirty="0">
                <a:solidFill>
                  <a:srgbClr val="231F20"/>
                </a:solidFill>
                <a:latin typeface="Arial"/>
                <a:cs typeface="Arial"/>
              </a:rPr>
              <a:t>alabl</a:t>
            </a:r>
            <a:r>
              <a:rPr sz="725" dirty="0">
                <a:solidFill>
                  <a:srgbClr val="231F20"/>
                </a:solidFill>
                <a:latin typeface="Arial"/>
                <a:cs typeface="Arial"/>
              </a:rPr>
              <a:t>e</a:t>
            </a:r>
            <a:r>
              <a:rPr sz="725" spc="-5" dirty="0">
                <a:solidFill>
                  <a:srgbClr val="231F20"/>
                </a:solidFill>
                <a:latin typeface="Arial"/>
                <a:cs typeface="Arial"/>
              </a:rPr>
              <a:t> </a:t>
            </a:r>
            <a:r>
              <a:rPr sz="725" spc="5" dirty="0">
                <a:solidFill>
                  <a:srgbClr val="231F20"/>
                </a:solidFill>
                <a:latin typeface="Arial"/>
                <a:cs typeface="Arial"/>
              </a:rPr>
              <a:t>an</a:t>
            </a:r>
            <a:r>
              <a:rPr sz="725" dirty="0">
                <a:solidFill>
                  <a:srgbClr val="231F20"/>
                </a:solidFill>
                <a:latin typeface="Arial"/>
                <a:cs typeface="Arial"/>
              </a:rPr>
              <a:t>d</a:t>
            </a:r>
            <a:r>
              <a:rPr sz="725" spc="-5" dirty="0">
                <a:solidFill>
                  <a:srgbClr val="231F20"/>
                </a:solidFill>
                <a:latin typeface="Arial"/>
                <a:cs typeface="Arial"/>
              </a:rPr>
              <a:t> </a:t>
            </a:r>
            <a:r>
              <a:rPr sz="725" spc="18" dirty="0">
                <a:solidFill>
                  <a:srgbClr val="231F20"/>
                </a:solidFill>
                <a:latin typeface="Arial"/>
                <a:cs typeface="Arial"/>
              </a:rPr>
              <a:t>c</a:t>
            </a:r>
            <a:r>
              <a:rPr sz="725" spc="5" dirty="0">
                <a:solidFill>
                  <a:srgbClr val="231F20"/>
                </a:solidFill>
                <a:latin typeface="Arial"/>
                <a:cs typeface="Arial"/>
              </a:rPr>
              <a:t>a</a:t>
            </a:r>
            <a:r>
              <a:rPr sz="725" dirty="0">
                <a:solidFill>
                  <a:srgbClr val="231F20"/>
                </a:solidFill>
                <a:latin typeface="Arial"/>
                <a:cs typeface="Arial"/>
              </a:rPr>
              <a:t>n </a:t>
            </a:r>
            <a:r>
              <a:rPr sz="725" spc="9" dirty="0">
                <a:solidFill>
                  <a:srgbClr val="231F20"/>
                </a:solidFill>
                <a:latin typeface="Arial"/>
                <a:cs typeface="Arial"/>
              </a:rPr>
              <a:t>b</a:t>
            </a:r>
            <a:r>
              <a:rPr sz="725" dirty="0">
                <a:solidFill>
                  <a:srgbClr val="231F20"/>
                </a:solidFill>
                <a:latin typeface="Arial"/>
                <a:cs typeface="Arial"/>
              </a:rPr>
              <a:t>e</a:t>
            </a:r>
            <a:r>
              <a:rPr sz="725" spc="-5" dirty="0">
                <a:solidFill>
                  <a:srgbClr val="231F20"/>
                </a:solidFill>
                <a:latin typeface="Arial"/>
                <a:cs typeface="Arial"/>
              </a:rPr>
              <a:t> </a:t>
            </a:r>
            <a:r>
              <a:rPr sz="725" spc="5" dirty="0">
                <a:solidFill>
                  <a:srgbClr val="231F20"/>
                </a:solidFill>
                <a:latin typeface="Arial"/>
                <a:cs typeface="Arial"/>
              </a:rPr>
              <a:t>i</a:t>
            </a:r>
            <a:r>
              <a:rPr sz="725" dirty="0">
                <a:solidFill>
                  <a:srgbClr val="231F20"/>
                </a:solidFill>
                <a:latin typeface="Arial"/>
                <a:cs typeface="Arial"/>
              </a:rPr>
              <a:t>nt</a:t>
            </a:r>
            <a:r>
              <a:rPr sz="725" spc="9" dirty="0">
                <a:solidFill>
                  <a:srgbClr val="231F20"/>
                </a:solidFill>
                <a:latin typeface="Arial"/>
                <a:cs typeface="Arial"/>
              </a:rPr>
              <a:t>ro</a:t>
            </a:r>
            <a:r>
              <a:rPr sz="725" spc="5" dirty="0">
                <a:solidFill>
                  <a:srgbClr val="231F20"/>
                </a:solidFill>
                <a:latin typeface="Arial"/>
                <a:cs typeface="Arial"/>
              </a:rPr>
              <a:t>du</a:t>
            </a:r>
            <a:r>
              <a:rPr sz="725" spc="18" dirty="0">
                <a:solidFill>
                  <a:srgbClr val="231F20"/>
                </a:solidFill>
                <a:latin typeface="Arial"/>
                <a:cs typeface="Arial"/>
              </a:rPr>
              <a:t>c</a:t>
            </a:r>
            <a:r>
              <a:rPr sz="725" spc="9" dirty="0">
                <a:solidFill>
                  <a:srgbClr val="231F20"/>
                </a:solidFill>
                <a:latin typeface="Arial"/>
                <a:cs typeface="Arial"/>
              </a:rPr>
              <a:t>e</a:t>
            </a:r>
            <a:r>
              <a:rPr sz="725" dirty="0">
                <a:solidFill>
                  <a:srgbClr val="231F20"/>
                </a:solidFill>
                <a:latin typeface="Arial"/>
                <a:cs typeface="Arial"/>
              </a:rPr>
              <a:t>d</a:t>
            </a:r>
            <a:r>
              <a:rPr sz="725" spc="-5" dirty="0">
                <a:solidFill>
                  <a:srgbClr val="231F20"/>
                </a:solidFill>
                <a:latin typeface="Arial"/>
                <a:cs typeface="Arial"/>
              </a:rPr>
              <a:t> </a:t>
            </a:r>
            <a:r>
              <a:rPr sz="725" spc="9" dirty="0">
                <a:solidFill>
                  <a:srgbClr val="231F20"/>
                </a:solidFill>
                <a:latin typeface="Arial"/>
                <a:cs typeface="Arial"/>
              </a:rPr>
              <a:t>r</a:t>
            </a:r>
            <a:r>
              <a:rPr sz="725" spc="5" dirty="0">
                <a:solidFill>
                  <a:srgbClr val="231F20"/>
                </a:solidFill>
                <a:latin typeface="Arial"/>
                <a:cs typeface="Arial"/>
              </a:rPr>
              <a:t>ou</a:t>
            </a:r>
            <a:r>
              <a:rPr sz="725" spc="-5" dirty="0">
                <a:solidFill>
                  <a:srgbClr val="231F20"/>
                </a:solidFill>
                <a:latin typeface="Arial"/>
                <a:cs typeface="Arial"/>
              </a:rPr>
              <a:t>t</a:t>
            </a:r>
            <a:r>
              <a:rPr sz="725" dirty="0">
                <a:solidFill>
                  <a:srgbClr val="231F20"/>
                </a:solidFill>
                <a:latin typeface="Arial"/>
                <a:cs typeface="Arial"/>
              </a:rPr>
              <a:t>e</a:t>
            </a:r>
            <a:r>
              <a:rPr sz="725" spc="-5" dirty="0">
                <a:solidFill>
                  <a:srgbClr val="231F20"/>
                </a:solidFill>
                <a:latin typeface="Arial"/>
                <a:cs typeface="Arial"/>
              </a:rPr>
              <a:t> </a:t>
            </a:r>
            <a:r>
              <a:rPr sz="725" spc="-9" dirty="0">
                <a:solidFill>
                  <a:srgbClr val="231F20"/>
                </a:solidFill>
                <a:latin typeface="Arial"/>
                <a:cs typeface="Arial"/>
              </a:rPr>
              <a:t>b</a:t>
            </a:r>
            <a:r>
              <a:rPr sz="725" dirty="0">
                <a:solidFill>
                  <a:srgbClr val="231F20"/>
                </a:solidFill>
                <a:latin typeface="Arial"/>
                <a:cs typeface="Arial"/>
              </a:rPr>
              <a:t>y </a:t>
            </a:r>
            <a:r>
              <a:rPr sz="725" spc="9" dirty="0">
                <a:solidFill>
                  <a:srgbClr val="231F20"/>
                </a:solidFill>
                <a:latin typeface="Arial"/>
                <a:cs typeface="Arial"/>
              </a:rPr>
              <a:t>r</a:t>
            </a:r>
            <a:r>
              <a:rPr sz="725" spc="5" dirty="0">
                <a:solidFill>
                  <a:srgbClr val="231F20"/>
                </a:solidFill>
                <a:latin typeface="Arial"/>
                <a:cs typeface="Arial"/>
              </a:rPr>
              <a:t>ou</a:t>
            </a:r>
            <a:r>
              <a:rPr sz="725" spc="-5" dirty="0">
                <a:solidFill>
                  <a:srgbClr val="231F20"/>
                </a:solidFill>
                <a:latin typeface="Arial"/>
                <a:cs typeface="Arial"/>
              </a:rPr>
              <a:t>te.</a:t>
            </a:r>
            <a:r>
              <a:rPr sz="725" dirty="0">
                <a:solidFill>
                  <a:srgbClr val="231F20"/>
                </a:solidFill>
                <a:latin typeface="Arial"/>
                <a:cs typeface="Arial"/>
              </a:rPr>
              <a:t> </a:t>
            </a:r>
            <a:r>
              <a:rPr sz="725" spc="5" dirty="0">
                <a:solidFill>
                  <a:srgbClr val="231F20"/>
                </a:solidFill>
                <a:latin typeface="Arial"/>
                <a:cs typeface="Arial"/>
              </a:rPr>
              <a:t>Al</a:t>
            </a:r>
            <a:r>
              <a:rPr sz="725" dirty="0">
                <a:solidFill>
                  <a:srgbClr val="231F20"/>
                </a:solidFill>
                <a:latin typeface="Arial"/>
                <a:cs typeface="Arial"/>
              </a:rPr>
              <a:t>l</a:t>
            </a:r>
            <a:r>
              <a:rPr sz="725" spc="-5" dirty="0">
                <a:solidFill>
                  <a:srgbClr val="231F20"/>
                </a:solidFill>
                <a:latin typeface="Arial"/>
                <a:cs typeface="Arial"/>
              </a:rPr>
              <a:t> </a:t>
            </a:r>
            <a:r>
              <a:rPr sz="725" spc="14" dirty="0">
                <a:solidFill>
                  <a:srgbClr val="231F20"/>
                </a:solidFill>
                <a:latin typeface="Arial"/>
                <a:cs typeface="Arial"/>
              </a:rPr>
              <a:t>c</a:t>
            </a:r>
            <a:r>
              <a:rPr sz="725" spc="5" dirty="0">
                <a:solidFill>
                  <a:srgbClr val="231F20"/>
                </a:solidFill>
                <a:latin typeface="Arial"/>
                <a:cs typeface="Arial"/>
              </a:rPr>
              <a:t>ha</a:t>
            </a:r>
            <a:r>
              <a:rPr sz="725" spc="9" dirty="0">
                <a:solidFill>
                  <a:srgbClr val="231F20"/>
                </a:solidFill>
                <a:latin typeface="Arial"/>
                <a:cs typeface="Arial"/>
              </a:rPr>
              <a:t>rg</a:t>
            </a:r>
            <a:r>
              <a:rPr sz="725" spc="5" dirty="0">
                <a:solidFill>
                  <a:srgbClr val="231F20"/>
                </a:solidFill>
                <a:latin typeface="Arial"/>
                <a:cs typeface="Arial"/>
              </a:rPr>
              <a:t>e</a:t>
            </a:r>
            <a:r>
              <a:rPr sz="725" spc="14" dirty="0">
                <a:solidFill>
                  <a:srgbClr val="231F20"/>
                </a:solidFill>
                <a:latin typeface="Arial"/>
                <a:cs typeface="Arial"/>
              </a:rPr>
              <a:t>r</a:t>
            </a:r>
            <a:r>
              <a:rPr sz="725" dirty="0">
                <a:solidFill>
                  <a:srgbClr val="231F20"/>
                </a:solidFill>
                <a:latin typeface="Arial"/>
                <a:cs typeface="Arial"/>
              </a:rPr>
              <a:t>s </a:t>
            </a:r>
            <a:r>
              <a:rPr sz="725" spc="5" dirty="0">
                <a:solidFill>
                  <a:srgbClr val="231F20"/>
                </a:solidFill>
                <a:latin typeface="Arial"/>
                <a:cs typeface="Arial"/>
              </a:rPr>
              <a:t>h</a:t>
            </a:r>
            <a:r>
              <a:rPr sz="725" spc="-5" dirty="0">
                <a:solidFill>
                  <a:srgbClr val="231F20"/>
                </a:solidFill>
                <a:latin typeface="Arial"/>
                <a:cs typeface="Arial"/>
              </a:rPr>
              <a:t>av</a:t>
            </a:r>
            <a:r>
              <a:rPr sz="725" dirty="0">
                <a:solidFill>
                  <a:srgbClr val="231F20"/>
                </a:solidFill>
                <a:latin typeface="Arial"/>
                <a:cs typeface="Arial"/>
              </a:rPr>
              <a:t>e</a:t>
            </a:r>
            <a:r>
              <a:rPr sz="725" spc="-5" dirty="0">
                <a:solidFill>
                  <a:srgbClr val="231F20"/>
                </a:solidFill>
                <a:latin typeface="Arial"/>
                <a:cs typeface="Arial"/>
              </a:rPr>
              <a:t> </a:t>
            </a:r>
            <a:r>
              <a:rPr sz="725" dirty="0">
                <a:solidFill>
                  <a:srgbClr val="231F20"/>
                </a:solidFill>
                <a:latin typeface="Arial"/>
                <a:cs typeface="Arial"/>
              </a:rPr>
              <a:t>t</a:t>
            </a:r>
            <a:r>
              <a:rPr sz="725" spc="5" dirty="0">
                <a:solidFill>
                  <a:srgbClr val="231F20"/>
                </a:solidFill>
                <a:latin typeface="Arial"/>
                <a:cs typeface="Arial"/>
              </a:rPr>
              <a:t>h</a:t>
            </a:r>
            <a:r>
              <a:rPr sz="725" dirty="0">
                <a:solidFill>
                  <a:srgbClr val="231F20"/>
                </a:solidFill>
                <a:latin typeface="Arial"/>
                <a:cs typeface="Arial"/>
              </a:rPr>
              <a:t>e</a:t>
            </a:r>
            <a:r>
              <a:rPr sz="725" spc="-5" dirty="0">
                <a:solidFill>
                  <a:srgbClr val="231F20"/>
                </a:solidFill>
                <a:latin typeface="Arial"/>
                <a:cs typeface="Arial"/>
              </a:rPr>
              <a:t> </a:t>
            </a:r>
            <a:r>
              <a:rPr sz="725" spc="9" dirty="0">
                <a:solidFill>
                  <a:srgbClr val="231F20"/>
                </a:solidFill>
                <a:latin typeface="Arial"/>
                <a:cs typeface="Arial"/>
              </a:rPr>
              <a:t>e</a:t>
            </a:r>
            <a:r>
              <a:rPr sz="725" spc="5" dirty="0">
                <a:solidFill>
                  <a:srgbClr val="231F20"/>
                </a:solidFill>
                <a:latin typeface="Arial"/>
                <a:cs typeface="Arial"/>
              </a:rPr>
              <a:t>le</a:t>
            </a:r>
            <a:r>
              <a:rPr sz="725" spc="9" dirty="0">
                <a:solidFill>
                  <a:srgbClr val="231F20"/>
                </a:solidFill>
                <a:latin typeface="Arial"/>
                <a:cs typeface="Arial"/>
              </a:rPr>
              <a:t>m</a:t>
            </a:r>
            <a:r>
              <a:rPr sz="725" spc="5" dirty="0">
                <a:solidFill>
                  <a:srgbClr val="231F20"/>
                </a:solidFill>
                <a:latin typeface="Arial"/>
                <a:cs typeface="Arial"/>
              </a:rPr>
              <a:t>e</a:t>
            </a:r>
            <a:r>
              <a:rPr sz="725" dirty="0">
                <a:solidFill>
                  <a:srgbClr val="231F20"/>
                </a:solidFill>
                <a:latin typeface="Arial"/>
                <a:cs typeface="Arial"/>
              </a:rPr>
              <a:t>nts </a:t>
            </a:r>
            <a:r>
              <a:rPr sz="725" spc="5" dirty="0">
                <a:solidFill>
                  <a:srgbClr val="231F20"/>
                </a:solidFill>
                <a:latin typeface="Arial"/>
                <a:cs typeface="Arial"/>
              </a:rPr>
              <a:t>r</a:t>
            </a:r>
            <a:r>
              <a:rPr sz="725" spc="9" dirty="0">
                <a:solidFill>
                  <a:srgbClr val="231F20"/>
                </a:solidFill>
                <a:latin typeface="Arial"/>
                <a:cs typeface="Arial"/>
              </a:rPr>
              <a:t>e</a:t>
            </a:r>
            <a:r>
              <a:rPr sz="725" spc="5" dirty="0">
                <a:solidFill>
                  <a:srgbClr val="231F20"/>
                </a:solidFill>
                <a:latin typeface="Arial"/>
                <a:cs typeface="Arial"/>
              </a:rPr>
              <a:t>quir</a:t>
            </a:r>
            <a:r>
              <a:rPr sz="725" spc="9" dirty="0">
                <a:solidFill>
                  <a:srgbClr val="231F20"/>
                </a:solidFill>
                <a:latin typeface="Arial"/>
                <a:cs typeface="Arial"/>
              </a:rPr>
              <a:t>e</a:t>
            </a:r>
            <a:r>
              <a:rPr sz="725" dirty="0">
                <a:solidFill>
                  <a:srgbClr val="231F20"/>
                </a:solidFill>
                <a:latin typeface="Arial"/>
                <a:cs typeface="Arial"/>
              </a:rPr>
              <a:t>d</a:t>
            </a:r>
            <a:r>
              <a:rPr sz="725" spc="-5" dirty="0">
                <a:solidFill>
                  <a:srgbClr val="231F20"/>
                </a:solidFill>
                <a:latin typeface="Arial"/>
                <a:cs typeface="Arial"/>
              </a:rPr>
              <a:t> </a:t>
            </a:r>
            <a:r>
              <a:rPr sz="725" dirty="0">
                <a:solidFill>
                  <a:srgbClr val="231F20"/>
                </a:solidFill>
                <a:latin typeface="Arial"/>
                <a:cs typeface="Arial"/>
              </a:rPr>
              <a:t>f</a:t>
            </a:r>
            <a:r>
              <a:rPr sz="725" spc="9" dirty="0">
                <a:solidFill>
                  <a:srgbClr val="231F20"/>
                </a:solidFill>
                <a:latin typeface="Arial"/>
                <a:cs typeface="Arial"/>
              </a:rPr>
              <a:t>o</a:t>
            </a:r>
            <a:r>
              <a:rPr sz="725" dirty="0">
                <a:solidFill>
                  <a:srgbClr val="231F20"/>
                </a:solidFill>
                <a:latin typeface="Arial"/>
                <a:cs typeface="Arial"/>
              </a:rPr>
              <a:t>r </a:t>
            </a:r>
            <a:r>
              <a:rPr sz="725" spc="-5" dirty="0">
                <a:solidFill>
                  <a:srgbClr val="231F20"/>
                </a:solidFill>
                <a:latin typeface="Arial"/>
                <a:cs typeface="Arial"/>
              </a:rPr>
              <a:t>V</a:t>
            </a:r>
            <a:r>
              <a:rPr sz="725" dirty="0">
                <a:solidFill>
                  <a:srgbClr val="231F20"/>
                </a:solidFill>
                <a:latin typeface="Arial"/>
                <a:cs typeface="Arial"/>
              </a:rPr>
              <a:t>2</a:t>
            </a:r>
            <a:r>
              <a:rPr sz="725" spc="-9" dirty="0">
                <a:solidFill>
                  <a:srgbClr val="231F20"/>
                </a:solidFill>
                <a:latin typeface="Arial"/>
                <a:cs typeface="Arial"/>
              </a:rPr>
              <a:t>G</a:t>
            </a:r>
            <a:r>
              <a:rPr sz="725" dirty="0">
                <a:solidFill>
                  <a:srgbClr val="231F20"/>
                </a:solidFill>
                <a:latin typeface="Arial"/>
                <a:cs typeface="Arial"/>
              </a:rPr>
              <a:t> </a:t>
            </a:r>
            <a:r>
              <a:rPr sz="725" spc="5" dirty="0">
                <a:solidFill>
                  <a:srgbClr val="231F20"/>
                </a:solidFill>
                <a:latin typeface="Arial"/>
                <a:cs typeface="Arial"/>
              </a:rPr>
              <a:t>an</a:t>
            </a:r>
            <a:r>
              <a:rPr sz="725" dirty="0">
                <a:solidFill>
                  <a:srgbClr val="231F20"/>
                </a:solidFill>
                <a:latin typeface="Arial"/>
                <a:cs typeface="Arial"/>
              </a:rPr>
              <a:t>d </a:t>
            </a:r>
            <a:r>
              <a:rPr sz="725" spc="5" dirty="0">
                <a:solidFill>
                  <a:srgbClr val="231F20"/>
                </a:solidFill>
                <a:latin typeface="Arial"/>
                <a:cs typeface="Arial"/>
              </a:rPr>
              <a:t>sma</a:t>
            </a:r>
            <a:r>
              <a:rPr sz="725" spc="32" dirty="0">
                <a:solidFill>
                  <a:srgbClr val="231F20"/>
                </a:solidFill>
                <a:latin typeface="Arial"/>
                <a:cs typeface="Arial"/>
              </a:rPr>
              <a:t>r</a:t>
            </a:r>
            <a:r>
              <a:rPr sz="725" spc="-5" dirty="0">
                <a:solidFill>
                  <a:srgbClr val="231F20"/>
                </a:solidFill>
                <a:latin typeface="Arial"/>
                <a:cs typeface="Arial"/>
              </a:rPr>
              <a:t>t</a:t>
            </a:r>
            <a:r>
              <a:rPr sz="725" dirty="0">
                <a:solidFill>
                  <a:srgbClr val="231F20"/>
                </a:solidFill>
                <a:latin typeface="Arial"/>
                <a:cs typeface="Arial"/>
              </a:rPr>
              <a:t> </a:t>
            </a:r>
            <a:r>
              <a:rPr sz="725" spc="5" dirty="0">
                <a:solidFill>
                  <a:srgbClr val="231F20"/>
                </a:solidFill>
                <a:latin typeface="Arial"/>
                <a:cs typeface="Arial"/>
              </a:rPr>
              <a:t>g</a:t>
            </a:r>
            <a:r>
              <a:rPr sz="725" spc="14" dirty="0">
                <a:solidFill>
                  <a:srgbClr val="231F20"/>
                </a:solidFill>
                <a:latin typeface="Arial"/>
                <a:cs typeface="Arial"/>
              </a:rPr>
              <a:t>r</a:t>
            </a:r>
            <a:r>
              <a:rPr sz="725" spc="9" dirty="0">
                <a:solidFill>
                  <a:srgbClr val="231F20"/>
                </a:solidFill>
                <a:latin typeface="Arial"/>
                <a:cs typeface="Arial"/>
              </a:rPr>
              <a:t>i</a:t>
            </a:r>
            <a:r>
              <a:rPr sz="725" dirty="0">
                <a:solidFill>
                  <a:srgbClr val="231F20"/>
                </a:solidFill>
                <a:latin typeface="Arial"/>
                <a:cs typeface="Arial"/>
              </a:rPr>
              <a:t>d f</a:t>
            </a:r>
            <a:r>
              <a:rPr sz="725" spc="5" dirty="0">
                <a:solidFill>
                  <a:srgbClr val="231F20"/>
                </a:solidFill>
                <a:latin typeface="Arial"/>
                <a:cs typeface="Arial"/>
              </a:rPr>
              <a:t>un</a:t>
            </a:r>
            <a:r>
              <a:rPr sz="725" spc="14" dirty="0">
                <a:solidFill>
                  <a:srgbClr val="231F20"/>
                </a:solidFill>
                <a:latin typeface="Arial"/>
                <a:cs typeface="Arial"/>
              </a:rPr>
              <a:t>c</a:t>
            </a:r>
            <a:r>
              <a:rPr sz="725" dirty="0">
                <a:solidFill>
                  <a:srgbClr val="231F20"/>
                </a:solidFill>
                <a:latin typeface="Arial"/>
                <a:cs typeface="Arial"/>
              </a:rPr>
              <a:t>t</a:t>
            </a:r>
            <a:r>
              <a:rPr sz="725" spc="9" dirty="0">
                <a:solidFill>
                  <a:srgbClr val="231F20"/>
                </a:solidFill>
                <a:latin typeface="Arial"/>
                <a:cs typeface="Arial"/>
              </a:rPr>
              <a:t>io</a:t>
            </a:r>
            <a:r>
              <a:rPr sz="725" spc="5" dirty="0">
                <a:solidFill>
                  <a:srgbClr val="231F20"/>
                </a:solidFill>
                <a:latin typeface="Arial"/>
                <a:cs typeface="Arial"/>
              </a:rPr>
              <a:t>nali</a:t>
            </a:r>
            <a:r>
              <a:rPr sz="725" spc="23" dirty="0">
                <a:solidFill>
                  <a:srgbClr val="231F20"/>
                </a:solidFill>
                <a:latin typeface="Arial"/>
                <a:cs typeface="Arial"/>
              </a:rPr>
              <a:t>t</a:t>
            </a:r>
            <a:r>
              <a:rPr sz="725" spc="-32" dirty="0">
                <a:solidFill>
                  <a:srgbClr val="231F20"/>
                </a:solidFill>
                <a:latin typeface="Arial"/>
                <a:cs typeface="Arial"/>
              </a:rPr>
              <a:t>y</a:t>
            </a:r>
            <a:r>
              <a:rPr sz="725" spc="-5" dirty="0">
                <a:solidFill>
                  <a:srgbClr val="231F20"/>
                </a:solidFill>
                <a:latin typeface="Arial"/>
                <a:cs typeface="Arial"/>
              </a:rPr>
              <a:t>.</a:t>
            </a:r>
            <a:endParaRPr sz="725" dirty="0">
              <a:latin typeface="Arial"/>
              <a:cs typeface="Arial"/>
            </a:endParaRPr>
          </a:p>
        </p:txBody>
      </p:sp>
      <p:pic>
        <p:nvPicPr>
          <p:cNvPr id="39" name="Picture 2"/>
          <p:cNvPicPr>
            <a:picLocks noChangeAspect="1" noChangeArrowheads="1"/>
          </p:cNvPicPr>
          <p:nvPr/>
        </p:nvPicPr>
        <p:blipFill rotWithShape="1">
          <a:blip r:embed="rId9" cstate="print"/>
          <a:srcRect l="20451" t="19313" r="46044" b="25030"/>
          <a:stretch/>
        </p:blipFill>
        <p:spPr bwMode="auto">
          <a:xfrm>
            <a:off x="8071322" y="666035"/>
            <a:ext cx="2746437" cy="2564977"/>
          </a:xfrm>
          <a:prstGeom prst="rect">
            <a:avLst/>
          </a:prstGeom>
          <a:noFill/>
          <a:ln w="9525">
            <a:noFill/>
            <a:miter lim="800000"/>
            <a:headEnd/>
            <a:tailEnd/>
          </a:ln>
        </p:spPr>
      </p:pic>
      <p:pic>
        <p:nvPicPr>
          <p:cNvPr id="40" name="Picture 2"/>
          <p:cNvPicPr>
            <a:picLocks noChangeAspect="1" noChangeArrowheads="1"/>
          </p:cNvPicPr>
          <p:nvPr/>
        </p:nvPicPr>
        <p:blipFill>
          <a:blip r:embed="rId10" cstate="print"/>
          <a:srcRect/>
          <a:stretch>
            <a:fillRect/>
          </a:stretch>
        </p:blipFill>
        <p:spPr bwMode="auto">
          <a:xfrm>
            <a:off x="4827961" y="807388"/>
            <a:ext cx="2623493" cy="2547591"/>
          </a:xfrm>
          <a:prstGeom prst="rect">
            <a:avLst/>
          </a:prstGeom>
          <a:noFill/>
          <a:ln w="9525">
            <a:noFill/>
            <a:miter lim="800000"/>
            <a:headEnd/>
            <a:tailEnd/>
          </a:ln>
        </p:spPr>
      </p:pic>
      <p:cxnSp>
        <p:nvCxnSpPr>
          <p:cNvPr id="41" name="Straight Arrow Connector 16"/>
          <p:cNvCxnSpPr/>
          <p:nvPr/>
        </p:nvCxnSpPr>
        <p:spPr>
          <a:xfrm flipH="1" flipV="1">
            <a:off x="4895394" y="1311440"/>
            <a:ext cx="72008" cy="1584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19"/>
          <p:cNvCxnSpPr/>
          <p:nvPr/>
        </p:nvCxnSpPr>
        <p:spPr>
          <a:xfrm>
            <a:off x="4967402" y="2895616"/>
            <a:ext cx="151216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23"/>
          <p:cNvCxnSpPr/>
          <p:nvPr/>
        </p:nvCxnSpPr>
        <p:spPr>
          <a:xfrm flipV="1">
            <a:off x="6839610" y="2967624"/>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Rectangle 26"/>
          <p:cNvSpPr/>
          <p:nvPr/>
        </p:nvSpPr>
        <p:spPr>
          <a:xfrm rot="1118448">
            <a:off x="4943438" y="3089660"/>
            <a:ext cx="1298223" cy="276999"/>
          </a:xfrm>
          <a:prstGeom prst="rect">
            <a:avLst/>
          </a:prstGeom>
        </p:spPr>
        <p:txBody>
          <a:bodyPr wrap="square">
            <a:spAutoFit/>
          </a:bodyPr>
          <a:lstStyle/>
          <a:p>
            <a:pPr fontAlgn="b"/>
            <a:r>
              <a:rPr lang="nl-NL" sz="1200" dirty="0">
                <a:solidFill>
                  <a:schemeClr val="tx1">
                    <a:lumMod val="65000"/>
                    <a:lumOff val="35000"/>
                  </a:schemeClr>
                </a:solidFill>
                <a:latin typeface="Century Gothic" pitchFamily="34" charset="0"/>
                <a:cs typeface="Estrangelo Edessa" pitchFamily="66" charset="0"/>
              </a:rPr>
              <a:t>2400/4000mm </a:t>
            </a:r>
          </a:p>
        </p:txBody>
      </p:sp>
      <p:sp>
        <p:nvSpPr>
          <p:cNvPr id="46" name="Rectangle 27"/>
          <p:cNvSpPr/>
          <p:nvPr/>
        </p:nvSpPr>
        <p:spPr>
          <a:xfrm rot="19468132">
            <a:off x="6599746" y="3063087"/>
            <a:ext cx="1246343" cy="276999"/>
          </a:xfrm>
          <a:prstGeom prst="rect">
            <a:avLst/>
          </a:prstGeom>
        </p:spPr>
        <p:txBody>
          <a:bodyPr wrap="square">
            <a:spAutoFit/>
          </a:bodyPr>
          <a:lstStyle/>
          <a:p>
            <a:pPr fontAlgn="b"/>
            <a:r>
              <a:rPr lang="nl-NL" sz="1200" dirty="0">
                <a:solidFill>
                  <a:schemeClr val="tx1">
                    <a:lumMod val="65000"/>
                    <a:lumOff val="35000"/>
                  </a:schemeClr>
                </a:solidFill>
                <a:latin typeface="Century Gothic" pitchFamily="34" charset="0"/>
                <a:cs typeface="Estrangelo Edessa" pitchFamily="66" charset="0"/>
              </a:rPr>
              <a:t>800/1600mm </a:t>
            </a:r>
          </a:p>
        </p:txBody>
      </p:sp>
      <p:sp>
        <p:nvSpPr>
          <p:cNvPr id="47" name="Rectangle 28"/>
          <p:cNvSpPr/>
          <p:nvPr/>
        </p:nvSpPr>
        <p:spPr>
          <a:xfrm rot="16004253">
            <a:off x="4322628" y="1930159"/>
            <a:ext cx="988558" cy="276999"/>
          </a:xfrm>
          <a:prstGeom prst="rect">
            <a:avLst/>
          </a:prstGeom>
        </p:spPr>
        <p:txBody>
          <a:bodyPr wrap="square">
            <a:spAutoFit/>
          </a:bodyPr>
          <a:lstStyle/>
          <a:p>
            <a:pPr fontAlgn="b"/>
            <a:r>
              <a:rPr lang="nl-NL" sz="1200" dirty="0">
                <a:solidFill>
                  <a:schemeClr val="tx1">
                    <a:lumMod val="65000"/>
                    <a:lumOff val="35000"/>
                  </a:schemeClr>
                </a:solidFill>
                <a:latin typeface="Century Gothic" pitchFamily="34" charset="0"/>
                <a:cs typeface="Estrangelo Edessa" pitchFamily="66" charset="0"/>
              </a:rPr>
              <a:t>1800mm </a:t>
            </a:r>
          </a:p>
        </p:txBody>
      </p:sp>
      <p:sp>
        <p:nvSpPr>
          <p:cNvPr id="79" name="Rectangle 27"/>
          <p:cNvSpPr/>
          <p:nvPr/>
        </p:nvSpPr>
        <p:spPr>
          <a:xfrm>
            <a:off x="5315590" y="3615428"/>
            <a:ext cx="5301967" cy="461665"/>
          </a:xfrm>
          <a:prstGeom prst="rect">
            <a:avLst/>
          </a:prstGeom>
        </p:spPr>
        <p:txBody>
          <a:bodyPr wrap="square">
            <a:spAutoFit/>
          </a:bodyPr>
          <a:lstStyle/>
          <a:p>
            <a:pPr algn="ctr" fontAlgn="b"/>
            <a:r>
              <a:rPr lang="nl-NL" sz="2400" dirty="0">
                <a:solidFill>
                  <a:schemeClr val="tx1">
                    <a:lumMod val="65000"/>
                    <a:lumOff val="35000"/>
                  </a:schemeClr>
                </a:solidFill>
                <a:latin typeface="Century Gothic" pitchFamily="34" charset="0"/>
                <a:cs typeface="Estrangelo Edessa" pitchFamily="66" charset="0"/>
              </a:rPr>
              <a:t>300kW | 450kW | 600kW</a:t>
            </a:r>
          </a:p>
        </p:txBody>
      </p:sp>
      <p:pic>
        <p:nvPicPr>
          <p:cNvPr id="5121" name="Afbeelding 2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85385" y="4359200"/>
            <a:ext cx="6512967" cy="21715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315590" y="65307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4098" name="Picture 2" descr="icon_opportunity_charg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9912" y="154131"/>
            <a:ext cx="216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422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423470"/>
            <a:ext cx="12192000" cy="157584"/>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10205" y="0"/>
            <a:ext cx="12202205" cy="430793"/>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chemeClr val="bg1">
              <a:lumMod val="75000"/>
            </a:schemeClr>
          </a:solidFill>
        </p:spPr>
        <p:txBody>
          <a:bodyPr wrap="square" lIns="0" tIns="0" rIns="0" bIns="0" rtlCol="0"/>
          <a:lstStyle/>
          <a:p>
            <a:endParaRPr/>
          </a:p>
        </p:txBody>
      </p:sp>
      <p:sp>
        <p:nvSpPr>
          <p:cNvPr id="4" name="Rechthoek 3"/>
          <p:cNvSpPr/>
          <p:nvPr/>
        </p:nvSpPr>
        <p:spPr>
          <a:xfrm>
            <a:off x="-10205" y="581054"/>
            <a:ext cx="12190829" cy="6668246"/>
          </a:xfrm>
          <a:prstGeom prst="rect">
            <a:avLst/>
          </a:prstGeom>
          <a:solidFill>
            <a:srgbClr val="FFFFF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le 1"/>
          <p:cNvSpPr txBox="1">
            <a:spLocks/>
          </p:cNvSpPr>
          <p:nvPr/>
        </p:nvSpPr>
        <p:spPr>
          <a:xfrm>
            <a:off x="430277" y="2615115"/>
            <a:ext cx="5151373" cy="17711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tx1">
                    <a:lumMod val="65000"/>
                    <a:lumOff val="35000"/>
                  </a:schemeClr>
                </a:solidFill>
                <a:latin typeface="Century Gothic" pitchFamily="34" charset="0"/>
                <a:cs typeface="Estrangelo Edessa" pitchFamily="66" charset="0"/>
              </a:rPr>
              <a:t>Heliox</a:t>
            </a:r>
          </a:p>
          <a:p>
            <a:r>
              <a:rPr lang="en-US" sz="4000" dirty="0">
                <a:solidFill>
                  <a:schemeClr val="tx1">
                    <a:lumMod val="65000"/>
                    <a:lumOff val="35000"/>
                  </a:schemeClr>
                </a:solidFill>
                <a:latin typeface="Century Gothic" pitchFamily="34" charset="0"/>
                <a:cs typeface="Estrangelo Edessa" pitchFamily="66" charset="0"/>
              </a:rPr>
              <a:t>Reference projects</a:t>
            </a:r>
            <a:endParaRPr lang="nl-NL" sz="4000" dirty="0">
              <a:solidFill>
                <a:schemeClr val="tx1">
                  <a:lumMod val="65000"/>
                  <a:lumOff val="35000"/>
                </a:schemeClr>
              </a:solidFill>
              <a:latin typeface="Century Gothic" pitchFamily="34" charset="0"/>
              <a:cs typeface="Estrangelo Edessa" pitchFamily="66" charset="0"/>
            </a:endParaRPr>
          </a:p>
        </p:txBody>
      </p:sp>
    </p:spTree>
    <p:extLst>
      <p:ext uri="{BB962C8B-B14F-4D97-AF65-F5344CB8AC3E}">
        <p14:creationId xmlns:p14="http://schemas.microsoft.com/office/powerpoint/2010/main" val="284715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1778"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1729"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pic>
        <p:nvPicPr>
          <p:cNvPr id="1730" name="Picture 4" descr="Afbeeldingsresultaat voor uit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2414" y="4991100"/>
            <a:ext cx="1123487" cy="1693861"/>
          </a:xfrm>
          <a:prstGeom prst="rect">
            <a:avLst/>
          </a:prstGeom>
          <a:noFill/>
          <a:extLst>
            <a:ext uri="{909E8E84-426E-40DD-AFC4-6F175D3DCCD1}">
              <a14:hiddenFill xmlns:a14="http://schemas.microsoft.com/office/drawing/2010/main">
                <a:solidFill>
                  <a:srgbClr val="FFFFFF"/>
                </a:solidFill>
              </a14:hiddenFill>
            </a:ext>
          </a:extLst>
        </p:spPr>
      </p:pic>
      <p:grpSp>
        <p:nvGrpSpPr>
          <p:cNvPr id="3515" name="Groep 3514"/>
          <p:cNvGrpSpPr/>
          <p:nvPr/>
        </p:nvGrpSpPr>
        <p:grpSpPr>
          <a:xfrm>
            <a:off x="3305859" y="1454220"/>
            <a:ext cx="5393843" cy="2811528"/>
            <a:chOff x="3690942" y="1179103"/>
            <a:chExt cx="5393843" cy="2811528"/>
          </a:xfrm>
        </p:grpSpPr>
        <p:grpSp>
          <p:nvGrpSpPr>
            <p:cNvPr id="3" name="Group 2"/>
            <p:cNvGrpSpPr>
              <a:grpSpLocks/>
            </p:cNvGrpSpPr>
            <p:nvPr/>
          </p:nvGrpSpPr>
          <p:grpSpPr bwMode="auto">
            <a:xfrm>
              <a:off x="5907344" y="2462551"/>
              <a:ext cx="164811" cy="236516"/>
              <a:chOff x="2510" y="2313"/>
              <a:chExt cx="154" cy="204"/>
            </a:xfrm>
          </p:grpSpPr>
          <p:sp>
            <p:nvSpPr>
              <p:cNvPr id="8" name="Freeform 3"/>
              <p:cNvSpPr>
                <a:spLocks/>
              </p:cNvSpPr>
              <p:nvPr/>
            </p:nvSpPr>
            <p:spPr bwMode="auto">
              <a:xfrm>
                <a:off x="2510" y="2313"/>
                <a:ext cx="154" cy="204"/>
              </a:xfrm>
              <a:custGeom>
                <a:avLst/>
                <a:gdLst/>
                <a:ahLst/>
                <a:cxnLst>
                  <a:cxn ang="0">
                    <a:pos x="226" y="0"/>
                  </a:cxn>
                  <a:cxn ang="0">
                    <a:pos x="216" y="35"/>
                  </a:cxn>
                  <a:cxn ang="0">
                    <a:pos x="203" y="52"/>
                  </a:cxn>
                  <a:cxn ang="0">
                    <a:pos x="133" y="56"/>
                  </a:cxn>
                  <a:cxn ang="0">
                    <a:pos x="133" y="142"/>
                  </a:cxn>
                  <a:cxn ang="0">
                    <a:pos x="108" y="137"/>
                  </a:cxn>
                  <a:cxn ang="0">
                    <a:pos x="91" y="149"/>
                  </a:cxn>
                  <a:cxn ang="0">
                    <a:pos x="81" y="171"/>
                  </a:cxn>
                  <a:cxn ang="0">
                    <a:pos x="79" y="211"/>
                  </a:cxn>
                  <a:cxn ang="0">
                    <a:pos x="54" y="211"/>
                  </a:cxn>
                  <a:cxn ang="0">
                    <a:pos x="9" y="204"/>
                  </a:cxn>
                  <a:cxn ang="0">
                    <a:pos x="0" y="202"/>
                  </a:cxn>
                  <a:cxn ang="0">
                    <a:pos x="0" y="277"/>
                  </a:cxn>
                  <a:cxn ang="0">
                    <a:pos x="7" y="289"/>
                  </a:cxn>
                  <a:cxn ang="0">
                    <a:pos x="7" y="349"/>
                  </a:cxn>
                  <a:cxn ang="0">
                    <a:pos x="32" y="342"/>
                  </a:cxn>
                  <a:cxn ang="0">
                    <a:pos x="44" y="358"/>
                  </a:cxn>
                  <a:cxn ang="0">
                    <a:pos x="65" y="363"/>
                  </a:cxn>
                  <a:cxn ang="0">
                    <a:pos x="91" y="393"/>
                  </a:cxn>
                  <a:cxn ang="0">
                    <a:pos x="110" y="408"/>
                  </a:cxn>
                  <a:cxn ang="0">
                    <a:pos x="139" y="372"/>
                  </a:cxn>
                  <a:cxn ang="0">
                    <a:pos x="162" y="384"/>
                  </a:cxn>
                  <a:cxn ang="0">
                    <a:pos x="267" y="387"/>
                  </a:cxn>
                  <a:cxn ang="0">
                    <a:pos x="307" y="387"/>
                  </a:cxn>
                  <a:cxn ang="0">
                    <a:pos x="302" y="353"/>
                  </a:cxn>
                  <a:cxn ang="0">
                    <a:pos x="280" y="349"/>
                  </a:cxn>
                  <a:cxn ang="0">
                    <a:pos x="282" y="149"/>
                  </a:cxn>
                  <a:cxn ang="0">
                    <a:pos x="267" y="132"/>
                  </a:cxn>
                  <a:cxn ang="0">
                    <a:pos x="267" y="92"/>
                  </a:cxn>
                  <a:cxn ang="0">
                    <a:pos x="288" y="90"/>
                  </a:cxn>
                  <a:cxn ang="0">
                    <a:pos x="290" y="66"/>
                  </a:cxn>
                  <a:cxn ang="0">
                    <a:pos x="226" y="0"/>
                  </a:cxn>
                </a:cxnLst>
                <a:rect l="0" t="0" r="r" b="b"/>
                <a:pathLst>
                  <a:path w="307" h="408">
                    <a:moveTo>
                      <a:pt x="226" y="0"/>
                    </a:moveTo>
                    <a:lnTo>
                      <a:pt x="216" y="35"/>
                    </a:lnTo>
                    <a:lnTo>
                      <a:pt x="203" y="52"/>
                    </a:lnTo>
                    <a:lnTo>
                      <a:pt x="133" y="56"/>
                    </a:lnTo>
                    <a:lnTo>
                      <a:pt x="133" y="142"/>
                    </a:lnTo>
                    <a:lnTo>
                      <a:pt x="108" y="137"/>
                    </a:lnTo>
                    <a:lnTo>
                      <a:pt x="91" y="149"/>
                    </a:lnTo>
                    <a:lnTo>
                      <a:pt x="81" y="171"/>
                    </a:lnTo>
                    <a:lnTo>
                      <a:pt x="79" y="211"/>
                    </a:lnTo>
                    <a:lnTo>
                      <a:pt x="54" y="211"/>
                    </a:lnTo>
                    <a:lnTo>
                      <a:pt x="9" y="204"/>
                    </a:lnTo>
                    <a:lnTo>
                      <a:pt x="0" y="202"/>
                    </a:lnTo>
                    <a:lnTo>
                      <a:pt x="0" y="277"/>
                    </a:lnTo>
                    <a:lnTo>
                      <a:pt x="7" y="289"/>
                    </a:lnTo>
                    <a:lnTo>
                      <a:pt x="7" y="349"/>
                    </a:lnTo>
                    <a:lnTo>
                      <a:pt x="32" y="342"/>
                    </a:lnTo>
                    <a:lnTo>
                      <a:pt x="44" y="358"/>
                    </a:lnTo>
                    <a:lnTo>
                      <a:pt x="65" y="363"/>
                    </a:lnTo>
                    <a:lnTo>
                      <a:pt x="91" y="393"/>
                    </a:lnTo>
                    <a:lnTo>
                      <a:pt x="110" y="408"/>
                    </a:lnTo>
                    <a:lnTo>
                      <a:pt x="139" y="372"/>
                    </a:lnTo>
                    <a:lnTo>
                      <a:pt x="162" y="384"/>
                    </a:lnTo>
                    <a:lnTo>
                      <a:pt x="267" y="387"/>
                    </a:lnTo>
                    <a:lnTo>
                      <a:pt x="307" y="387"/>
                    </a:lnTo>
                    <a:lnTo>
                      <a:pt x="302" y="353"/>
                    </a:lnTo>
                    <a:lnTo>
                      <a:pt x="280" y="349"/>
                    </a:lnTo>
                    <a:lnTo>
                      <a:pt x="282" y="149"/>
                    </a:lnTo>
                    <a:lnTo>
                      <a:pt x="267" y="132"/>
                    </a:lnTo>
                    <a:lnTo>
                      <a:pt x="267" y="92"/>
                    </a:lnTo>
                    <a:lnTo>
                      <a:pt x="288" y="90"/>
                    </a:lnTo>
                    <a:lnTo>
                      <a:pt x="290" y="66"/>
                    </a:lnTo>
                    <a:lnTo>
                      <a:pt x="226" y="0"/>
                    </a:lnTo>
                    <a:close/>
                  </a:path>
                </a:pathLst>
              </a:custGeom>
              <a:solidFill>
                <a:srgbClr val="C0C0C0"/>
              </a:solidFill>
              <a:ln w="9525">
                <a:solidFill>
                  <a:srgbClr val="C0C0C0"/>
                </a:solidFill>
                <a:round/>
                <a:headEnd/>
                <a:tailEnd/>
              </a:ln>
            </p:spPr>
            <p:txBody>
              <a:bodyPr/>
              <a:lstStyle/>
              <a:p>
                <a:endParaRPr lang="nl-NL" sz="1400"/>
              </a:p>
            </p:txBody>
          </p:sp>
          <p:sp>
            <p:nvSpPr>
              <p:cNvPr id="9" name="Freeform 4"/>
              <p:cNvSpPr>
                <a:spLocks/>
              </p:cNvSpPr>
              <p:nvPr/>
            </p:nvSpPr>
            <p:spPr bwMode="auto">
              <a:xfrm>
                <a:off x="2510" y="2313"/>
                <a:ext cx="154" cy="204"/>
              </a:xfrm>
              <a:custGeom>
                <a:avLst/>
                <a:gdLst/>
                <a:ahLst/>
                <a:cxnLst>
                  <a:cxn ang="0">
                    <a:pos x="226" y="0"/>
                  </a:cxn>
                  <a:cxn ang="0">
                    <a:pos x="216" y="35"/>
                  </a:cxn>
                  <a:cxn ang="0">
                    <a:pos x="203" y="52"/>
                  </a:cxn>
                  <a:cxn ang="0">
                    <a:pos x="133" y="56"/>
                  </a:cxn>
                  <a:cxn ang="0">
                    <a:pos x="133" y="142"/>
                  </a:cxn>
                  <a:cxn ang="0">
                    <a:pos x="108" y="137"/>
                  </a:cxn>
                  <a:cxn ang="0">
                    <a:pos x="91" y="149"/>
                  </a:cxn>
                  <a:cxn ang="0">
                    <a:pos x="81" y="171"/>
                  </a:cxn>
                  <a:cxn ang="0">
                    <a:pos x="79" y="211"/>
                  </a:cxn>
                  <a:cxn ang="0">
                    <a:pos x="54" y="211"/>
                  </a:cxn>
                  <a:cxn ang="0">
                    <a:pos x="9" y="204"/>
                  </a:cxn>
                  <a:cxn ang="0">
                    <a:pos x="0" y="202"/>
                  </a:cxn>
                  <a:cxn ang="0">
                    <a:pos x="0" y="277"/>
                  </a:cxn>
                  <a:cxn ang="0">
                    <a:pos x="7" y="289"/>
                  </a:cxn>
                  <a:cxn ang="0">
                    <a:pos x="7" y="349"/>
                  </a:cxn>
                  <a:cxn ang="0">
                    <a:pos x="32" y="342"/>
                  </a:cxn>
                  <a:cxn ang="0">
                    <a:pos x="44" y="358"/>
                  </a:cxn>
                  <a:cxn ang="0">
                    <a:pos x="65" y="363"/>
                  </a:cxn>
                  <a:cxn ang="0">
                    <a:pos x="91" y="393"/>
                  </a:cxn>
                  <a:cxn ang="0">
                    <a:pos x="110" y="408"/>
                  </a:cxn>
                  <a:cxn ang="0">
                    <a:pos x="139" y="372"/>
                  </a:cxn>
                  <a:cxn ang="0">
                    <a:pos x="162" y="384"/>
                  </a:cxn>
                  <a:cxn ang="0">
                    <a:pos x="267" y="387"/>
                  </a:cxn>
                  <a:cxn ang="0">
                    <a:pos x="307" y="387"/>
                  </a:cxn>
                  <a:cxn ang="0">
                    <a:pos x="302" y="353"/>
                  </a:cxn>
                  <a:cxn ang="0">
                    <a:pos x="280" y="349"/>
                  </a:cxn>
                  <a:cxn ang="0">
                    <a:pos x="282" y="149"/>
                  </a:cxn>
                  <a:cxn ang="0">
                    <a:pos x="267" y="132"/>
                  </a:cxn>
                  <a:cxn ang="0">
                    <a:pos x="267" y="92"/>
                  </a:cxn>
                  <a:cxn ang="0">
                    <a:pos x="288" y="90"/>
                  </a:cxn>
                  <a:cxn ang="0">
                    <a:pos x="290" y="66"/>
                  </a:cxn>
                  <a:cxn ang="0">
                    <a:pos x="226" y="0"/>
                  </a:cxn>
                </a:cxnLst>
                <a:rect l="0" t="0" r="r" b="b"/>
                <a:pathLst>
                  <a:path w="307" h="408">
                    <a:moveTo>
                      <a:pt x="226" y="0"/>
                    </a:moveTo>
                    <a:lnTo>
                      <a:pt x="216" y="35"/>
                    </a:lnTo>
                    <a:lnTo>
                      <a:pt x="203" y="52"/>
                    </a:lnTo>
                    <a:lnTo>
                      <a:pt x="133" y="56"/>
                    </a:lnTo>
                    <a:lnTo>
                      <a:pt x="133" y="142"/>
                    </a:lnTo>
                    <a:lnTo>
                      <a:pt x="108" y="137"/>
                    </a:lnTo>
                    <a:lnTo>
                      <a:pt x="91" y="149"/>
                    </a:lnTo>
                    <a:lnTo>
                      <a:pt x="81" y="171"/>
                    </a:lnTo>
                    <a:lnTo>
                      <a:pt x="79" y="211"/>
                    </a:lnTo>
                    <a:lnTo>
                      <a:pt x="54" y="211"/>
                    </a:lnTo>
                    <a:lnTo>
                      <a:pt x="9" y="204"/>
                    </a:lnTo>
                    <a:lnTo>
                      <a:pt x="0" y="202"/>
                    </a:lnTo>
                    <a:lnTo>
                      <a:pt x="0" y="277"/>
                    </a:lnTo>
                    <a:lnTo>
                      <a:pt x="7" y="289"/>
                    </a:lnTo>
                    <a:lnTo>
                      <a:pt x="7" y="349"/>
                    </a:lnTo>
                    <a:lnTo>
                      <a:pt x="32" y="342"/>
                    </a:lnTo>
                    <a:lnTo>
                      <a:pt x="44" y="358"/>
                    </a:lnTo>
                    <a:lnTo>
                      <a:pt x="65" y="363"/>
                    </a:lnTo>
                    <a:lnTo>
                      <a:pt x="91" y="393"/>
                    </a:lnTo>
                    <a:lnTo>
                      <a:pt x="110" y="408"/>
                    </a:lnTo>
                    <a:lnTo>
                      <a:pt x="139" y="372"/>
                    </a:lnTo>
                    <a:lnTo>
                      <a:pt x="162" y="384"/>
                    </a:lnTo>
                    <a:lnTo>
                      <a:pt x="267" y="387"/>
                    </a:lnTo>
                    <a:lnTo>
                      <a:pt x="307" y="387"/>
                    </a:lnTo>
                    <a:lnTo>
                      <a:pt x="302" y="353"/>
                    </a:lnTo>
                    <a:lnTo>
                      <a:pt x="280" y="349"/>
                    </a:lnTo>
                    <a:lnTo>
                      <a:pt x="282" y="149"/>
                    </a:lnTo>
                    <a:lnTo>
                      <a:pt x="267" y="132"/>
                    </a:lnTo>
                    <a:lnTo>
                      <a:pt x="267" y="92"/>
                    </a:lnTo>
                    <a:lnTo>
                      <a:pt x="288" y="90"/>
                    </a:lnTo>
                    <a:lnTo>
                      <a:pt x="290" y="66"/>
                    </a:lnTo>
                    <a:lnTo>
                      <a:pt x="22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 name="Group 5"/>
            <p:cNvGrpSpPr>
              <a:grpSpLocks/>
            </p:cNvGrpSpPr>
            <p:nvPr/>
          </p:nvGrpSpPr>
          <p:grpSpPr bwMode="auto">
            <a:xfrm>
              <a:off x="7932176" y="2830077"/>
              <a:ext cx="175514" cy="186662"/>
              <a:chOff x="4402" y="2630"/>
              <a:chExt cx="164" cy="161"/>
            </a:xfrm>
          </p:grpSpPr>
          <p:sp>
            <p:nvSpPr>
              <p:cNvPr id="11" name="Freeform 6"/>
              <p:cNvSpPr>
                <a:spLocks/>
              </p:cNvSpPr>
              <p:nvPr/>
            </p:nvSpPr>
            <p:spPr bwMode="auto">
              <a:xfrm>
                <a:off x="4402" y="2630"/>
                <a:ext cx="164" cy="161"/>
              </a:xfrm>
              <a:custGeom>
                <a:avLst/>
                <a:gdLst/>
                <a:ahLst/>
                <a:cxnLst>
                  <a:cxn ang="0">
                    <a:pos x="68" y="155"/>
                  </a:cxn>
                  <a:cxn ang="0">
                    <a:pos x="8" y="153"/>
                  </a:cxn>
                  <a:cxn ang="0">
                    <a:pos x="0" y="195"/>
                  </a:cxn>
                  <a:cxn ang="0">
                    <a:pos x="20" y="209"/>
                  </a:cxn>
                  <a:cxn ang="0">
                    <a:pos x="22" y="236"/>
                  </a:cxn>
                  <a:cxn ang="0">
                    <a:pos x="49" y="242"/>
                  </a:cxn>
                  <a:cxn ang="0">
                    <a:pos x="53" y="281"/>
                  </a:cxn>
                  <a:cxn ang="0">
                    <a:pos x="68" y="281"/>
                  </a:cxn>
                  <a:cxn ang="0">
                    <a:pos x="82" y="299"/>
                  </a:cxn>
                  <a:cxn ang="0">
                    <a:pos x="126" y="307"/>
                  </a:cxn>
                  <a:cxn ang="0">
                    <a:pos x="140" y="288"/>
                  </a:cxn>
                  <a:cxn ang="0">
                    <a:pos x="165" y="292"/>
                  </a:cxn>
                  <a:cxn ang="0">
                    <a:pos x="178" y="321"/>
                  </a:cxn>
                  <a:cxn ang="0">
                    <a:pos x="219" y="316"/>
                  </a:cxn>
                  <a:cxn ang="0">
                    <a:pos x="227" y="293"/>
                  </a:cxn>
                  <a:cxn ang="0">
                    <a:pos x="242" y="274"/>
                  </a:cxn>
                  <a:cxn ang="0">
                    <a:pos x="242" y="249"/>
                  </a:cxn>
                  <a:cxn ang="0">
                    <a:pos x="268" y="228"/>
                  </a:cxn>
                  <a:cxn ang="0">
                    <a:pos x="277" y="188"/>
                  </a:cxn>
                  <a:cxn ang="0">
                    <a:pos x="304" y="178"/>
                  </a:cxn>
                  <a:cxn ang="0">
                    <a:pos x="304" y="152"/>
                  </a:cxn>
                  <a:cxn ang="0">
                    <a:pos x="277" y="134"/>
                  </a:cxn>
                  <a:cxn ang="0">
                    <a:pos x="275" y="89"/>
                  </a:cxn>
                  <a:cxn ang="0">
                    <a:pos x="300" y="74"/>
                  </a:cxn>
                  <a:cxn ang="0">
                    <a:pos x="329" y="55"/>
                  </a:cxn>
                  <a:cxn ang="0">
                    <a:pos x="320" y="26"/>
                  </a:cxn>
                  <a:cxn ang="0">
                    <a:pos x="285" y="19"/>
                  </a:cxn>
                  <a:cxn ang="0">
                    <a:pos x="266" y="15"/>
                  </a:cxn>
                  <a:cxn ang="0">
                    <a:pos x="229" y="0"/>
                  </a:cxn>
                  <a:cxn ang="0">
                    <a:pos x="221" y="22"/>
                  </a:cxn>
                  <a:cxn ang="0">
                    <a:pos x="202" y="31"/>
                  </a:cxn>
                  <a:cxn ang="0">
                    <a:pos x="194" y="64"/>
                  </a:cxn>
                  <a:cxn ang="0">
                    <a:pos x="169" y="74"/>
                  </a:cxn>
                  <a:cxn ang="0">
                    <a:pos x="142" y="89"/>
                  </a:cxn>
                  <a:cxn ang="0">
                    <a:pos x="126" y="119"/>
                  </a:cxn>
                  <a:cxn ang="0">
                    <a:pos x="89" y="115"/>
                  </a:cxn>
                  <a:cxn ang="0">
                    <a:pos x="82" y="140"/>
                  </a:cxn>
                  <a:cxn ang="0">
                    <a:pos x="68" y="155"/>
                  </a:cxn>
                </a:cxnLst>
                <a:rect l="0" t="0" r="r" b="b"/>
                <a:pathLst>
                  <a:path w="329" h="321">
                    <a:moveTo>
                      <a:pt x="68" y="155"/>
                    </a:moveTo>
                    <a:lnTo>
                      <a:pt x="8" y="153"/>
                    </a:lnTo>
                    <a:lnTo>
                      <a:pt x="0" y="195"/>
                    </a:lnTo>
                    <a:lnTo>
                      <a:pt x="20" y="209"/>
                    </a:lnTo>
                    <a:lnTo>
                      <a:pt x="22" y="236"/>
                    </a:lnTo>
                    <a:lnTo>
                      <a:pt x="49" y="242"/>
                    </a:lnTo>
                    <a:lnTo>
                      <a:pt x="53" y="281"/>
                    </a:lnTo>
                    <a:lnTo>
                      <a:pt x="68" y="281"/>
                    </a:lnTo>
                    <a:lnTo>
                      <a:pt x="82" y="299"/>
                    </a:lnTo>
                    <a:lnTo>
                      <a:pt x="126" y="307"/>
                    </a:lnTo>
                    <a:lnTo>
                      <a:pt x="140" y="288"/>
                    </a:lnTo>
                    <a:lnTo>
                      <a:pt x="165" y="292"/>
                    </a:lnTo>
                    <a:lnTo>
                      <a:pt x="178" y="321"/>
                    </a:lnTo>
                    <a:lnTo>
                      <a:pt x="219" y="316"/>
                    </a:lnTo>
                    <a:lnTo>
                      <a:pt x="227" y="293"/>
                    </a:lnTo>
                    <a:lnTo>
                      <a:pt x="242" y="274"/>
                    </a:lnTo>
                    <a:lnTo>
                      <a:pt x="242" y="249"/>
                    </a:lnTo>
                    <a:lnTo>
                      <a:pt x="268" y="228"/>
                    </a:lnTo>
                    <a:lnTo>
                      <a:pt x="277" y="188"/>
                    </a:lnTo>
                    <a:lnTo>
                      <a:pt x="304" y="178"/>
                    </a:lnTo>
                    <a:lnTo>
                      <a:pt x="304" y="152"/>
                    </a:lnTo>
                    <a:lnTo>
                      <a:pt x="277" y="134"/>
                    </a:lnTo>
                    <a:lnTo>
                      <a:pt x="275" y="89"/>
                    </a:lnTo>
                    <a:lnTo>
                      <a:pt x="300" y="74"/>
                    </a:lnTo>
                    <a:lnTo>
                      <a:pt x="329" y="55"/>
                    </a:lnTo>
                    <a:lnTo>
                      <a:pt x="320" y="26"/>
                    </a:lnTo>
                    <a:lnTo>
                      <a:pt x="285" y="19"/>
                    </a:lnTo>
                    <a:lnTo>
                      <a:pt x="266" y="15"/>
                    </a:lnTo>
                    <a:lnTo>
                      <a:pt x="229" y="0"/>
                    </a:lnTo>
                    <a:lnTo>
                      <a:pt x="221" y="22"/>
                    </a:lnTo>
                    <a:lnTo>
                      <a:pt x="202" y="31"/>
                    </a:lnTo>
                    <a:lnTo>
                      <a:pt x="194" y="64"/>
                    </a:lnTo>
                    <a:lnTo>
                      <a:pt x="169" y="74"/>
                    </a:lnTo>
                    <a:lnTo>
                      <a:pt x="142" y="89"/>
                    </a:lnTo>
                    <a:lnTo>
                      <a:pt x="126" y="119"/>
                    </a:lnTo>
                    <a:lnTo>
                      <a:pt x="89" y="115"/>
                    </a:lnTo>
                    <a:lnTo>
                      <a:pt x="82" y="140"/>
                    </a:lnTo>
                    <a:lnTo>
                      <a:pt x="68" y="155"/>
                    </a:lnTo>
                    <a:close/>
                  </a:path>
                </a:pathLst>
              </a:custGeom>
              <a:solidFill>
                <a:srgbClr val="C0C0C0"/>
              </a:solidFill>
              <a:ln w="9525">
                <a:solidFill>
                  <a:srgbClr val="C0C0C0"/>
                </a:solidFill>
                <a:round/>
                <a:headEnd/>
                <a:tailEnd/>
              </a:ln>
            </p:spPr>
            <p:txBody>
              <a:bodyPr/>
              <a:lstStyle/>
              <a:p>
                <a:endParaRPr lang="nl-NL" sz="1400"/>
              </a:p>
            </p:txBody>
          </p:sp>
          <p:sp>
            <p:nvSpPr>
              <p:cNvPr id="12" name="Freeform 7"/>
              <p:cNvSpPr>
                <a:spLocks/>
              </p:cNvSpPr>
              <p:nvPr/>
            </p:nvSpPr>
            <p:spPr bwMode="auto">
              <a:xfrm>
                <a:off x="4402" y="2630"/>
                <a:ext cx="164" cy="161"/>
              </a:xfrm>
              <a:custGeom>
                <a:avLst/>
                <a:gdLst/>
                <a:ahLst/>
                <a:cxnLst>
                  <a:cxn ang="0">
                    <a:pos x="68" y="155"/>
                  </a:cxn>
                  <a:cxn ang="0">
                    <a:pos x="8" y="153"/>
                  </a:cxn>
                  <a:cxn ang="0">
                    <a:pos x="0" y="195"/>
                  </a:cxn>
                  <a:cxn ang="0">
                    <a:pos x="20" y="209"/>
                  </a:cxn>
                  <a:cxn ang="0">
                    <a:pos x="22" y="236"/>
                  </a:cxn>
                  <a:cxn ang="0">
                    <a:pos x="49" y="242"/>
                  </a:cxn>
                  <a:cxn ang="0">
                    <a:pos x="53" y="281"/>
                  </a:cxn>
                  <a:cxn ang="0">
                    <a:pos x="68" y="281"/>
                  </a:cxn>
                  <a:cxn ang="0">
                    <a:pos x="82" y="299"/>
                  </a:cxn>
                  <a:cxn ang="0">
                    <a:pos x="126" y="307"/>
                  </a:cxn>
                  <a:cxn ang="0">
                    <a:pos x="140" y="288"/>
                  </a:cxn>
                  <a:cxn ang="0">
                    <a:pos x="165" y="292"/>
                  </a:cxn>
                  <a:cxn ang="0">
                    <a:pos x="178" y="321"/>
                  </a:cxn>
                  <a:cxn ang="0">
                    <a:pos x="219" y="316"/>
                  </a:cxn>
                  <a:cxn ang="0">
                    <a:pos x="227" y="293"/>
                  </a:cxn>
                  <a:cxn ang="0">
                    <a:pos x="242" y="274"/>
                  </a:cxn>
                  <a:cxn ang="0">
                    <a:pos x="242" y="249"/>
                  </a:cxn>
                  <a:cxn ang="0">
                    <a:pos x="268" y="228"/>
                  </a:cxn>
                  <a:cxn ang="0">
                    <a:pos x="277" y="188"/>
                  </a:cxn>
                  <a:cxn ang="0">
                    <a:pos x="304" y="178"/>
                  </a:cxn>
                  <a:cxn ang="0">
                    <a:pos x="304" y="152"/>
                  </a:cxn>
                  <a:cxn ang="0">
                    <a:pos x="277" y="134"/>
                  </a:cxn>
                  <a:cxn ang="0">
                    <a:pos x="275" y="89"/>
                  </a:cxn>
                  <a:cxn ang="0">
                    <a:pos x="300" y="74"/>
                  </a:cxn>
                  <a:cxn ang="0">
                    <a:pos x="329" y="55"/>
                  </a:cxn>
                  <a:cxn ang="0">
                    <a:pos x="320" y="26"/>
                  </a:cxn>
                  <a:cxn ang="0">
                    <a:pos x="285" y="19"/>
                  </a:cxn>
                  <a:cxn ang="0">
                    <a:pos x="266" y="15"/>
                  </a:cxn>
                  <a:cxn ang="0">
                    <a:pos x="229" y="0"/>
                  </a:cxn>
                  <a:cxn ang="0">
                    <a:pos x="221" y="22"/>
                  </a:cxn>
                  <a:cxn ang="0">
                    <a:pos x="202" y="31"/>
                  </a:cxn>
                  <a:cxn ang="0">
                    <a:pos x="194" y="64"/>
                  </a:cxn>
                  <a:cxn ang="0">
                    <a:pos x="169" y="74"/>
                  </a:cxn>
                  <a:cxn ang="0">
                    <a:pos x="142" y="89"/>
                  </a:cxn>
                  <a:cxn ang="0">
                    <a:pos x="126" y="119"/>
                  </a:cxn>
                  <a:cxn ang="0">
                    <a:pos x="89" y="115"/>
                  </a:cxn>
                  <a:cxn ang="0">
                    <a:pos x="82" y="140"/>
                  </a:cxn>
                  <a:cxn ang="0">
                    <a:pos x="68" y="155"/>
                  </a:cxn>
                </a:cxnLst>
                <a:rect l="0" t="0" r="r" b="b"/>
                <a:pathLst>
                  <a:path w="329" h="321">
                    <a:moveTo>
                      <a:pt x="68" y="155"/>
                    </a:moveTo>
                    <a:lnTo>
                      <a:pt x="8" y="153"/>
                    </a:lnTo>
                    <a:lnTo>
                      <a:pt x="0" y="195"/>
                    </a:lnTo>
                    <a:lnTo>
                      <a:pt x="20" y="209"/>
                    </a:lnTo>
                    <a:lnTo>
                      <a:pt x="22" y="236"/>
                    </a:lnTo>
                    <a:lnTo>
                      <a:pt x="49" y="242"/>
                    </a:lnTo>
                    <a:lnTo>
                      <a:pt x="53" y="281"/>
                    </a:lnTo>
                    <a:lnTo>
                      <a:pt x="68" y="281"/>
                    </a:lnTo>
                    <a:lnTo>
                      <a:pt x="82" y="299"/>
                    </a:lnTo>
                    <a:lnTo>
                      <a:pt x="126" y="307"/>
                    </a:lnTo>
                    <a:lnTo>
                      <a:pt x="140" y="288"/>
                    </a:lnTo>
                    <a:lnTo>
                      <a:pt x="165" y="292"/>
                    </a:lnTo>
                    <a:lnTo>
                      <a:pt x="178" y="321"/>
                    </a:lnTo>
                    <a:lnTo>
                      <a:pt x="219" y="316"/>
                    </a:lnTo>
                    <a:lnTo>
                      <a:pt x="227" y="293"/>
                    </a:lnTo>
                    <a:lnTo>
                      <a:pt x="242" y="274"/>
                    </a:lnTo>
                    <a:lnTo>
                      <a:pt x="242" y="249"/>
                    </a:lnTo>
                    <a:lnTo>
                      <a:pt x="268" y="228"/>
                    </a:lnTo>
                    <a:lnTo>
                      <a:pt x="277" y="188"/>
                    </a:lnTo>
                    <a:lnTo>
                      <a:pt x="304" y="178"/>
                    </a:lnTo>
                    <a:lnTo>
                      <a:pt x="304" y="152"/>
                    </a:lnTo>
                    <a:lnTo>
                      <a:pt x="277" y="134"/>
                    </a:lnTo>
                    <a:lnTo>
                      <a:pt x="275" y="89"/>
                    </a:lnTo>
                    <a:lnTo>
                      <a:pt x="300" y="74"/>
                    </a:lnTo>
                    <a:lnTo>
                      <a:pt x="329" y="55"/>
                    </a:lnTo>
                    <a:lnTo>
                      <a:pt x="320" y="26"/>
                    </a:lnTo>
                    <a:lnTo>
                      <a:pt x="285" y="19"/>
                    </a:lnTo>
                    <a:lnTo>
                      <a:pt x="266" y="15"/>
                    </a:lnTo>
                    <a:lnTo>
                      <a:pt x="229" y="0"/>
                    </a:lnTo>
                    <a:lnTo>
                      <a:pt x="221" y="22"/>
                    </a:lnTo>
                    <a:lnTo>
                      <a:pt x="202" y="31"/>
                    </a:lnTo>
                    <a:lnTo>
                      <a:pt x="194" y="64"/>
                    </a:lnTo>
                    <a:lnTo>
                      <a:pt x="169" y="74"/>
                    </a:lnTo>
                    <a:lnTo>
                      <a:pt x="142" y="89"/>
                    </a:lnTo>
                    <a:lnTo>
                      <a:pt x="126" y="119"/>
                    </a:lnTo>
                    <a:lnTo>
                      <a:pt x="89" y="115"/>
                    </a:lnTo>
                    <a:lnTo>
                      <a:pt x="82" y="140"/>
                    </a:lnTo>
                    <a:lnTo>
                      <a:pt x="68" y="15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 name="Group 8"/>
            <p:cNvGrpSpPr>
              <a:grpSpLocks/>
            </p:cNvGrpSpPr>
            <p:nvPr/>
          </p:nvGrpSpPr>
          <p:grpSpPr bwMode="auto">
            <a:xfrm>
              <a:off x="6719625" y="2294439"/>
              <a:ext cx="89897" cy="83476"/>
              <a:chOff x="3269" y="2168"/>
              <a:chExt cx="84" cy="72"/>
            </a:xfrm>
          </p:grpSpPr>
          <p:sp>
            <p:nvSpPr>
              <p:cNvPr id="14" name="Freeform 9"/>
              <p:cNvSpPr>
                <a:spLocks/>
              </p:cNvSpPr>
              <p:nvPr/>
            </p:nvSpPr>
            <p:spPr bwMode="auto">
              <a:xfrm>
                <a:off x="3269" y="2168"/>
                <a:ext cx="84" cy="72"/>
              </a:xfrm>
              <a:custGeom>
                <a:avLst/>
                <a:gdLst/>
                <a:ahLst/>
                <a:cxnLst>
                  <a:cxn ang="0">
                    <a:pos x="0" y="121"/>
                  </a:cxn>
                  <a:cxn ang="0">
                    <a:pos x="17" y="136"/>
                  </a:cxn>
                  <a:cxn ang="0">
                    <a:pos x="56" y="143"/>
                  </a:cxn>
                  <a:cxn ang="0">
                    <a:pos x="93" y="119"/>
                  </a:cxn>
                  <a:cxn ang="0">
                    <a:pos x="124" y="104"/>
                  </a:cxn>
                  <a:cxn ang="0">
                    <a:pos x="160" y="81"/>
                  </a:cxn>
                  <a:cxn ang="0">
                    <a:pos x="164" y="59"/>
                  </a:cxn>
                  <a:cxn ang="0">
                    <a:pos x="168" y="26"/>
                  </a:cxn>
                  <a:cxn ang="0">
                    <a:pos x="158" y="0"/>
                  </a:cxn>
                  <a:cxn ang="0">
                    <a:pos x="116" y="7"/>
                  </a:cxn>
                  <a:cxn ang="0">
                    <a:pos x="87" y="7"/>
                  </a:cxn>
                  <a:cxn ang="0">
                    <a:pos x="42" y="10"/>
                  </a:cxn>
                  <a:cxn ang="0">
                    <a:pos x="15" y="14"/>
                  </a:cxn>
                  <a:cxn ang="0">
                    <a:pos x="7" y="40"/>
                  </a:cxn>
                  <a:cxn ang="0">
                    <a:pos x="15" y="66"/>
                  </a:cxn>
                  <a:cxn ang="0">
                    <a:pos x="42" y="81"/>
                  </a:cxn>
                  <a:cxn ang="0">
                    <a:pos x="27" y="111"/>
                  </a:cxn>
                  <a:cxn ang="0">
                    <a:pos x="0" y="121"/>
                  </a:cxn>
                </a:cxnLst>
                <a:rect l="0" t="0" r="r" b="b"/>
                <a:pathLst>
                  <a:path w="168" h="143">
                    <a:moveTo>
                      <a:pt x="0" y="121"/>
                    </a:moveTo>
                    <a:lnTo>
                      <a:pt x="17" y="136"/>
                    </a:lnTo>
                    <a:lnTo>
                      <a:pt x="56" y="143"/>
                    </a:lnTo>
                    <a:lnTo>
                      <a:pt x="93" y="119"/>
                    </a:lnTo>
                    <a:lnTo>
                      <a:pt x="124" y="104"/>
                    </a:lnTo>
                    <a:lnTo>
                      <a:pt x="160" y="81"/>
                    </a:lnTo>
                    <a:lnTo>
                      <a:pt x="164" y="59"/>
                    </a:lnTo>
                    <a:lnTo>
                      <a:pt x="168" y="26"/>
                    </a:lnTo>
                    <a:lnTo>
                      <a:pt x="158" y="0"/>
                    </a:lnTo>
                    <a:lnTo>
                      <a:pt x="116" y="7"/>
                    </a:lnTo>
                    <a:lnTo>
                      <a:pt x="87" y="7"/>
                    </a:lnTo>
                    <a:lnTo>
                      <a:pt x="42" y="10"/>
                    </a:lnTo>
                    <a:lnTo>
                      <a:pt x="15" y="14"/>
                    </a:lnTo>
                    <a:lnTo>
                      <a:pt x="7" y="40"/>
                    </a:lnTo>
                    <a:lnTo>
                      <a:pt x="15" y="66"/>
                    </a:lnTo>
                    <a:lnTo>
                      <a:pt x="42" y="81"/>
                    </a:lnTo>
                    <a:lnTo>
                      <a:pt x="27" y="111"/>
                    </a:lnTo>
                    <a:lnTo>
                      <a:pt x="0" y="121"/>
                    </a:lnTo>
                    <a:close/>
                  </a:path>
                </a:pathLst>
              </a:custGeom>
              <a:solidFill>
                <a:srgbClr val="C0C0C0"/>
              </a:solidFill>
              <a:ln w="9525">
                <a:solidFill>
                  <a:srgbClr val="C0C0C0"/>
                </a:solidFill>
                <a:round/>
                <a:headEnd/>
                <a:tailEnd/>
              </a:ln>
            </p:spPr>
            <p:txBody>
              <a:bodyPr/>
              <a:lstStyle/>
              <a:p>
                <a:endParaRPr lang="nl-NL" sz="1400"/>
              </a:p>
            </p:txBody>
          </p:sp>
          <p:sp>
            <p:nvSpPr>
              <p:cNvPr id="15" name="Freeform 10"/>
              <p:cNvSpPr>
                <a:spLocks/>
              </p:cNvSpPr>
              <p:nvPr/>
            </p:nvSpPr>
            <p:spPr bwMode="auto">
              <a:xfrm>
                <a:off x="3269" y="2168"/>
                <a:ext cx="84" cy="72"/>
              </a:xfrm>
              <a:custGeom>
                <a:avLst/>
                <a:gdLst/>
                <a:ahLst/>
                <a:cxnLst>
                  <a:cxn ang="0">
                    <a:pos x="0" y="121"/>
                  </a:cxn>
                  <a:cxn ang="0">
                    <a:pos x="17" y="136"/>
                  </a:cxn>
                  <a:cxn ang="0">
                    <a:pos x="56" y="143"/>
                  </a:cxn>
                  <a:cxn ang="0">
                    <a:pos x="93" y="119"/>
                  </a:cxn>
                  <a:cxn ang="0">
                    <a:pos x="124" y="104"/>
                  </a:cxn>
                  <a:cxn ang="0">
                    <a:pos x="160" y="81"/>
                  </a:cxn>
                  <a:cxn ang="0">
                    <a:pos x="164" y="59"/>
                  </a:cxn>
                  <a:cxn ang="0">
                    <a:pos x="168" y="26"/>
                  </a:cxn>
                  <a:cxn ang="0">
                    <a:pos x="158" y="0"/>
                  </a:cxn>
                  <a:cxn ang="0">
                    <a:pos x="116" y="7"/>
                  </a:cxn>
                  <a:cxn ang="0">
                    <a:pos x="87" y="7"/>
                  </a:cxn>
                  <a:cxn ang="0">
                    <a:pos x="42" y="10"/>
                  </a:cxn>
                  <a:cxn ang="0">
                    <a:pos x="15" y="14"/>
                  </a:cxn>
                  <a:cxn ang="0">
                    <a:pos x="7" y="40"/>
                  </a:cxn>
                  <a:cxn ang="0">
                    <a:pos x="15" y="66"/>
                  </a:cxn>
                  <a:cxn ang="0">
                    <a:pos x="42" y="81"/>
                  </a:cxn>
                  <a:cxn ang="0">
                    <a:pos x="27" y="111"/>
                  </a:cxn>
                  <a:cxn ang="0">
                    <a:pos x="0" y="121"/>
                  </a:cxn>
                </a:cxnLst>
                <a:rect l="0" t="0" r="r" b="b"/>
                <a:pathLst>
                  <a:path w="168" h="143">
                    <a:moveTo>
                      <a:pt x="0" y="121"/>
                    </a:moveTo>
                    <a:lnTo>
                      <a:pt x="17" y="136"/>
                    </a:lnTo>
                    <a:lnTo>
                      <a:pt x="56" y="143"/>
                    </a:lnTo>
                    <a:lnTo>
                      <a:pt x="93" y="119"/>
                    </a:lnTo>
                    <a:lnTo>
                      <a:pt x="124" y="104"/>
                    </a:lnTo>
                    <a:lnTo>
                      <a:pt x="160" y="81"/>
                    </a:lnTo>
                    <a:lnTo>
                      <a:pt x="164" y="59"/>
                    </a:lnTo>
                    <a:lnTo>
                      <a:pt x="168" y="26"/>
                    </a:lnTo>
                    <a:lnTo>
                      <a:pt x="158" y="0"/>
                    </a:lnTo>
                    <a:lnTo>
                      <a:pt x="116" y="7"/>
                    </a:lnTo>
                    <a:lnTo>
                      <a:pt x="87" y="7"/>
                    </a:lnTo>
                    <a:lnTo>
                      <a:pt x="42" y="10"/>
                    </a:lnTo>
                    <a:lnTo>
                      <a:pt x="15" y="14"/>
                    </a:lnTo>
                    <a:lnTo>
                      <a:pt x="7" y="40"/>
                    </a:lnTo>
                    <a:lnTo>
                      <a:pt x="15" y="66"/>
                    </a:lnTo>
                    <a:lnTo>
                      <a:pt x="42" y="81"/>
                    </a:lnTo>
                    <a:lnTo>
                      <a:pt x="27" y="111"/>
                    </a:lnTo>
                    <a:lnTo>
                      <a:pt x="0" y="1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 name="Group 11"/>
            <p:cNvGrpSpPr>
              <a:grpSpLocks/>
            </p:cNvGrpSpPr>
            <p:nvPr/>
          </p:nvGrpSpPr>
          <p:grpSpPr bwMode="auto">
            <a:xfrm>
              <a:off x="6578364" y="2188938"/>
              <a:ext cx="293236" cy="117098"/>
              <a:chOff x="3137" y="2077"/>
              <a:chExt cx="273" cy="101"/>
            </a:xfrm>
          </p:grpSpPr>
          <p:sp>
            <p:nvSpPr>
              <p:cNvPr id="17" name="Freeform 12"/>
              <p:cNvSpPr>
                <a:spLocks/>
              </p:cNvSpPr>
              <p:nvPr/>
            </p:nvSpPr>
            <p:spPr bwMode="auto">
              <a:xfrm>
                <a:off x="3137" y="2077"/>
                <a:ext cx="273" cy="101"/>
              </a:xfrm>
              <a:custGeom>
                <a:avLst/>
                <a:gdLst/>
                <a:ahLst/>
                <a:cxnLst>
                  <a:cxn ang="0">
                    <a:pos x="275" y="189"/>
                  </a:cxn>
                  <a:cxn ang="0">
                    <a:pos x="300" y="185"/>
                  </a:cxn>
                  <a:cxn ang="0">
                    <a:pos x="349" y="182"/>
                  </a:cxn>
                  <a:cxn ang="0">
                    <a:pos x="378" y="182"/>
                  </a:cxn>
                  <a:cxn ang="0">
                    <a:pos x="421" y="177"/>
                  </a:cxn>
                  <a:cxn ang="0">
                    <a:pos x="430" y="203"/>
                  </a:cxn>
                  <a:cxn ang="0">
                    <a:pos x="450" y="185"/>
                  </a:cxn>
                  <a:cxn ang="0">
                    <a:pos x="467" y="170"/>
                  </a:cxn>
                  <a:cxn ang="0">
                    <a:pos x="496" y="163"/>
                  </a:cxn>
                  <a:cxn ang="0">
                    <a:pos x="510" y="182"/>
                  </a:cxn>
                  <a:cxn ang="0">
                    <a:pos x="546" y="185"/>
                  </a:cxn>
                  <a:cxn ang="0">
                    <a:pos x="537" y="152"/>
                  </a:cxn>
                  <a:cxn ang="0">
                    <a:pos x="523" y="120"/>
                  </a:cxn>
                  <a:cxn ang="0">
                    <a:pos x="510" y="89"/>
                  </a:cxn>
                  <a:cxn ang="0">
                    <a:pos x="519" y="75"/>
                  </a:cxn>
                  <a:cxn ang="0">
                    <a:pos x="496" y="56"/>
                  </a:cxn>
                  <a:cxn ang="0">
                    <a:pos x="469" y="19"/>
                  </a:cxn>
                  <a:cxn ang="0">
                    <a:pos x="432" y="25"/>
                  </a:cxn>
                  <a:cxn ang="0">
                    <a:pos x="415" y="40"/>
                  </a:cxn>
                  <a:cxn ang="0">
                    <a:pos x="357" y="44"/>
                  </a:cxn>
                  <a:cxn ang="0">
                    <a:pos x="331" y="44"/>
                  </a:cxn>
                  <a:cxn ang="0">
                    <a:pos x="302" y="32"/>
                  </a:cxn>
                  <a:cxn ang="0">
                    <a:pos x="281" y="32"/>
                  </a:cxn>
                  <a:cxn ang="0">
                    <a:pos x="256" y="11"/>
                  </a:cxn>
                  <a:cxn ang="0">
                    <a:pos x="229" y="0"/>
                  </a:cxn>
                  <a:cxn ang="0">
                    <a:pos x="202" y="11"/>
                  </a:cxn>
                  <a:cxn ang="0">
                    <a:pos x="159" y="16"/>
                  </a:cxn>
                  <a:cxn ang="0">
                    <a:pos x="130" y="25"/>
                  </a:cxn>
                  <a:cxn ang="0">
                    <a:pos x="93" y="25"/>
                  </a:cxn>
                  <a:cxn ang="0">
                    <a:pos x="66" y="25"/>
                  </a:cxn>
                  <a:cxn ang="0">
                    <a:pos x="35" y="38"/>
                  </a:cxn>
                  <a:cxn ang="0">
                    <a:pos x="56" y="44"/>
                  </a:cxn>
                  <a:cxn ang="0">
                    <a:pos x="35" y="56"/>
                  </a:cxn>
                  <a:cxn ang="0">
                    <a:pos x="29" y="68"/>
                  </a:cxn>
                  <a:cxn ang="0">
                    <a:pos x="8" y="82"/>
                  </a:cxn>
                  <a:cxn ang="0">
                    <a:pos x="2" y="97"/>
                  </a:cxn>
                  <a:cxn ang="0">
                    <a:pos x="0" y="108"/>
                  </a:cxn>
                  <a:cxn ang="0">
                    <a:pos x="12" y="113"/>
                  </a:cxn>
                  <a:cxn ang="0">
                    <a:pos x="8" y="128"/>
                  </a:cxn>
                  <a:cxn ang="0">
                    <a:pos x="20" y="133"/>
                  </a:cxn>
                  <a:cxn ang="0">
                    <a:pos x="20" y="152"/>
                  </a:cxn>
                  <a:cxn ang="0">
                    <a:pos x="31" y="163"/>
                  </a:cxn>
                  <a:cxn ang="0">
                    <a:pos x="45" y="163"/>
                  </a:cxn>
                  <a:cxn ang="0">
                    <a:pos x="49" y="177"/>
                  </a:cxn>
                  <a:cxn ang="0">
                    <a:pos x="76" y="180"/>
                  </a:cxn>
                  <a:cxn ang="0">
                    <a:pos x="89" y="197"/>
                  </a:cxn>
                  <a:cxn ang="0">
                    <a:pos x="111" y="189"/>
                  </a:cxn>
                  <a:cxn ang="0">
                    <a:pos x="120" y="182"/>
                  </a:cxn>
                  <a:cxn ang="0">
                    <a:pos x="138" y="173"/>
                  </a:cxn>
                  <a:cxn ang="0">
                    <a:pos x="173" y="191"/>
                  </a:cxn>
                  <a:cxn ang="0">
                    <a:pos x="208" y="196"/>
                  </a:cxn>
                  <a:cxn ang="0">
                    <a:pos x="250" y="189"/>
                  </a:cxn>
                  <a:cxn ang="0">
                    <a:pos x="264" y="189"/>
                  </a:cxn>
                  <a:cxn ang="0">
                    <a:pos x="275" y="189"/>
                  </a:cxn>
                </a:cxnLst>
                <a:rect l="0" t="0" r="r" b="b"/>
                <a:pathLst>
                  <a:path w="546" h="203">
                    <a:moveTo>
                      <a:pt x="275" y="189"/>
                    </a:moveTo>
                    <a:lnTo>
                      <a:pt x="300" y="185"/>
                    </a:lnTo>
                    <a:lnTo>
                      <a:pt x="349" y="182"/>
                    </a:lnTo>
                    <a:lnTo>
                      <a:pt x="378" y="182"/>
                    </a:lnTo>
                    <a:lnTo>
                      <a:pt x="421" y="177"/>
                    </a:lnTo>
                    <a:lnTo>
                      <a:pt x="430" y="203"/>
                    </a:lnTo>
                    <a:lnTo>
                      <a:pt x="450" y="185"/>
                    </a:lnTo>
                    <a:lnTo>
                      <a:pt x="467" y="170"/>
                    </a:lnTo>
                    <a:lnTo>
                      <a:pt x="496" y="163"/>
                    </a:lnTo>
                    <a:lnTo>
                      <a:pt x="510" y="182"/>
                    </a:lnTo>
                    <a:lnTo>
                      <a:pt x="546" y="185"/>
                    </a:lnTo>
                    <a:lnTo>
                      <a:pt x="537" y="152"/>
                    </a:lnTo>
                    <a:lnTo>
                      <a:pt x="523" y="120"/>
                    </a:lnTo>
                    <a:lnTo>
                      <a:pt x="510" y="89"/>
                    </a:lnTo>
                    <a:lnTo>
                      <a:pt x="519" y="75"/>
                    </a:lnTo>
                    <a:lnTo>
                      <a:pt x="496" y="56"/>
                    </a:lnTo>
                    <a:lnTo>
                      <a:pt x="469" y="19"/>
                    </a:lnTo>
                    <a:lnTo>
                      <a:pt x="432" y="25"/>
                    </a:lnTo>
                    <a:lnTo>
                      <a:pt x="415" y="40"/>
                    </a:lnTo>
                    <a:lnTo>
                      <a:pt x="357" y="44"/>
                    </a:lnTo>
                    <a:lnTo>
                      <a:pt x="331" y="44"/>
                    </a:lnTo>
                    <a:lnTo>
                      <a:pt x="302" y="32"/>
                    </a:lnTo>
                    <a:lnTo>
                      <a:pt x="281" y="32"/>
                    </a:lnTo>
                    <a:lnTo>
                      <a:pt x="256" y="11"/>
                    </a:lnTo>
                    <a:lnTo>
                      <a:pt x="229" y="0"/>
                    </a:lnTo>
                    <a:lnTo>
                      <a:pt x="202" y="11"/>
                    </a:lnTo>
                    <a:lnTo>
                      <a:pt x="159" y="16"/>
                    </a:lnTo>
                    <a:lnTo>
                      <a:pt x="130" y="25"/>
                    </a:lnTo>
                    <a:lnTo>
                      <a:pt x="93" y="25"/>
                    </a:lnTo>
                    <a:lnTo>
                      <a:pt x="66" y="25"/>
                    </a:lnTo>
                    <a:lnTo>
                      <a:pt x="35" y="38"/>
                    </a:lnTo>
                    <a:lnTo>
                      <a:pt x="56" y="44"/>
                    </a:lnTo>
                    <a:lnTo>
                      <a:pt x="35" y="56"/>
                    </a:lnTo>
                    <a:lnTo>
                      <a:pt x="29" y="68"/>
                    </a:lnTo>
                    <a:lnTo>
                      <a:pt x="8" y="82"/>
                    </a:lnTo>
                    <a:lnTo>
                      <a:pt x="2" y="97"/>
                    </a:lnTo>
                    <a:lnTo>
                      <a:pt x="0" y="108"/>
                    </a:lnTo>
                    <a:lnTo>
                      <a:pt x="12" y="113"/>
                    </a:lnTo>
                    <a:lnTo>
                      <a:pt x="8" y="128"/>
                    </a:lnTo>
                    <a:lnTo>
                      <a:pt x="20" y="133"/>
                    </a:lnTo>
                    <a:lnTo>
                      <a:pt x="20" y="152"/>
                    </a:lnTo>
                    <a:lnTo>
                      <a:pt x="31" y="163"/>
                    </a:lnTo>
                    <a:lnTo>
                      <a:pt x="45" y="163"/>
                    </a:lnTo>
                    <a:lnTo>
                      <a:pt x="49" y="177"/>
                    </a:lnTo>
                    <a:lnTo>
                      <a:pt x="76" y="180"/>
                    </a:lnTo>
                    <a:lnTo>
                      <a:pt x="89" y="197"/>
                    </a:lnTo>
                    <a:lnTo>
                      <a:pt x="111" y="189"/>
                    </a:lnTo>
                    <a:lnTo>
                      <a:pt x="120" y="182"/>
                    </a:lnTo>
                    <a:lnTo>
                      <a:pt x="138" y="173"/>
                    </a:lnTo>
                    <a:lnTo>
                      <a:pt x="173" y="191"/>
                    </a:lnTo>
                    <a:lnTo>
                      <a:pt x="208" y="196"/>
                    </a:lnTo>
                    <a:lnTo>
                      <a:pt x="250" y="189"/>
                    </a:lnTo>
                    <a:lnTo>
                      <a:pt x="264" y="189"/>
                    </a:lnTo>
                    <a:lnTo>
                      <a:pt x="275" y="189"/>
                    </a:lnTo>
                    <a:close/>
                  </a:path>
                </a:pathLst>
              </a:custGeom>
              <a:solidFill>
                <a:srgbClr val="C0C0C0"/>
              </a:solidFill>
              <a:ln w="9525">
                <a:solidFill>
                  <a:srgbClr val="C0C0C0"/>
                </a:solidFill>
                <a:round/>
                <a:headEnd/>
                <a:tailEnd/>
              </a:ln>
            </p:spPr>
            <p:txBody>
              <a:bodyPr/>
              <a:lstStyle/>
              <a:p>
                <a:endParaRPr lang="nl-NL" sz="1400"/>
              </a:p>
            </p:txBody>
          </p:sp>
          <p:sp>
            <p:nvSpPr>
              <p:cNvPr id="18" name="Freeform 13"/>
              <p:cNvSpPr>
                <a:spLocks/>
              </p:cNvSpPr>
              <p:nvPr/>
            </p:nvSpPr>
            <p:spPr bwMode="auto">
              <a:xfrm>
                <a:off x="3137" y="2077"/>
                <a:ext cx="273" cy="101"/>
              </a:xfrm>
              <a:custGeom>
                <a:avLst/>
                <a:gdLst/>
                <a:ahLst/>
                <a:cxnLst>
                  <a:cxn ang="0">
                    <a:pos x="275" y="189"/>
                  </a:cxn>
                  <a:cxn ang="0">
                    <a:pos x="300" y="185"/>
                  </a:cxn>
                  <a:cxn ang="0">
                    <a:pos x="349" y="182"/>
                  </a:cxn>
                  <a:cxn ang="0">
                    <a:pos x="378" y="182"/>
                  </a:cxn>
                  <a:cxn ang="0">
                    <a:pos x="421" y="177"/>
                  </a:cxn>
                  <a:cxn ang="0">
                    <a:pos x="430" y="203"/>
                  </a:cxn>
                  <a:cxn ang="0">
                    <a:pos x="450" y="185"/>
                  </a:cxn>
                  <a:cxn ang="0">
                    <a:pos x="467" y="170"/>
                  </a:cxn>
                  <a:cxn ang="0">
                    <a:pos x="496" y="163"/>
                  </a:cxn>
                  <a:cxn ang="0">
                    <a:pos x="510" y="182"/>
                  </a:cxn>
                  <a:cxn ang="0">
                    <a:pos x="546" y="185"/>
                  </a:cxn>
                  <a:cxn ang="0">
                    <a:pos x="537" y="152"/>
                  </a:cxn>
                  <a:cxn ang="0">
                    <a:pos x="523" y="120"/>
                  </a:cxn>
                  <a:cxn ang="0">
                    <a:pos x="510" y="89"/>
                  </a:cxn>
                  <a:cxn ang="0">
                    <a:pos x="519" y="75"/>
                  </a:cxn>
                  <a:cxn ang="0">
                    <a:pos x="496" y="56"/>
                  </a:cxn>
                  <a:cxn ang="0">
                    <a:pos x="469" y="19"/>
                  </a:cxn>
                  <a:cxn ang="0">
                    <a:pos x="432" y="25"/>
                  </a:cxn>
                  <a:cxn ang="0">
                    <a:pos x="415" y="40"/>
                  </a:cxn>
                  <a:cxn ang="0">
                    <a:pos x="357" y="44"/>
                  </a:cxn>
                  <a:cxn ang="0">
                    <a:pos x="331" y="44"/>
                  </a:cxn>
                  <a:cxn ang="0">
                    <a:pos x="302" y="32"/>
                  </a:cxn>
                  <a:cxn ang="0">
                    <a:pos x="281" y="32"/>
                  </a:cxn>
                  <a:cxn ang="0">
                    <a:pos x="256" y="11"/>
                  </a:cxn>
                  <a:cxn ang="0">
                    <a:pos x="229" y="0"/>
                  </a:cxn>
                  <a:cxn ang="0">
                    <a:pos x="202" y="11"/>
                  </a:cxn>
                  <a:cxn ang="0">
                    <a:pos x="159" y="16"/>
                  </a:cxn>
                  <a:cxn ang="0">
                    <a:pos x="130" y="25"/>
                  </a:cxn>
                  <a:cxn ang="0">
                    <a:pos x="93" y="25"/>
                  </a:cxn>
                  <a:cxn ang="0">
                    <a:pos x="66" y="25"/>
                  </a:cxn>
                  <a:cxn ang="0">
                    <a:pos x="35" y="38"/>
                  </a:cxn>
                  <a:cxn ang="0">
                    <a:pos x="56" y="44"/>
                  </a:cxn>
                  <a:cxn ang="0">
                    <a:pos x="35" y="56"/>
                  </a:cxn>
                  <a:cxn ang="0">
                    <a:pos x="29" y="68"/>
                  </a:cxn>
                  <a:cxn ang="0">
                    <a:pos x="8" y="82"/>
                  </a:cxn>
                  <a:cxn ang="0">
                    <a:pos x="2" y="97"/>
                  </a:cxn>
                  <a:cxn ang="0">
                    <a:pos x="0" y="108"/>
                  </a:cxn>
                  <a:cxn ang="0">
                    <a:pos x="12" y="113"/>
                  </a:cxn>
                  <a:cxn ang="0">
                    <a:pos x="8" y="128"/>
                  </a:cxn>
                  <a:cxn ang="0">
                    <a:pos x="20" y="133"/>
                  </a:cxn>
                  <a:cxn ang="0">
                    <a:pos x="20" y="152"/>
                  </a:cxn>
                  <a:cxn ang="0">
                    <a:pos x="31" y="163"/>
                  </a:cxn>
                  <a:cxn ang="0">
                    <a:pos x="45" y="163"/>
                  </a:cxn>
                  <a:cxn ang="0">
                    <a:pos x="49" y="177"/>
                  </a:cxn>
                  <a:cxn ang="0">
                    <a:pos x="76" y="180"/>
                  </a:cxn>
                  <a:cxn ang="0">
                    <a:pos x="89" y="197"/>
                  </a:cxn>
                  <a:cxn ang="0">
                    <a:pos x="111" y="189"/>
                  </a:cxn>
                  <a:cxn ang="0">
                    <a:pos x="120" y="182"/>
                  </a:cxn>
                  <a:cxn ang="0">
                    <a:pos x="138" y="173"/>
                  </a:cxn>
                  <a:cxn ang="0">
                    <a:pos x="173" y="191"/>
                  </a:cxn>
                  <a:cxn ang="0">
                    <a:pos x="208" y="196"/>
                  </a:cxn>
                  <a:cxn ang="0">
                    <a:pos x="250" y="189"/>
                  </a:cxn>
                  <a:cxn ang="0">
                    <a:pos x="264" y="189"/>
                  </a:cxn>
                  <a:cxn ang="0">
                    <a:pos x="275" y="189"/>
                  </a:cxn>
                </a:cxnLst>
                <a:rect l="0" t="0" r="r" b="b"/>
                <a:pathLst>
                  <a:path w="546" h="203">
                    <a:moveTo>
                      <a:pt x="275" y="189"/>
                    </a:moveTo>
                    <a:lnTo>
                      <a:pt x="300" y="185"/>
                    </a:lnTo>
                    <a:lnTo>
                      <a:pt x="349" y="182"/>
                    </a:lnTo>
                    <a:lnTo>
                      <a:pt x="378" y="182"/>
                    </a:lnTo>
                    <a:lnTo>
                      <a:pt x="421" y="177"/>
                    </a:lnTo>
                    <a:lnTo>
                      <a:pt x="430" y="203"/>
                    </a:lnTo>
                    <a:lnTo>
                      <a:pt x="450" y="185"/>
                    </a:lnTo>
                    <a:lnTo>
                      <a:pt x="467" y="170"/>
                    </a:lnTo>
                    <a:lnTo>
                      <a:pt x="496" y="163"/>
                    </a:lnTo>
                    <a:lnTo>
                      <a:pt x="510" y="182"/>
                    </a:lnTo>
                    <a:lnTo>
                      <a:pt x="546" y="185"/>
                    </a:lnTo>
                    <a:lnTo>
                      <a:pt x="537" y="152"/>
                    </a:lnTo>
                    <a:lnTo>
                      <a:pt x="523" y="120"/>
                    </a:lnTo>
                    <a:lnTo>
                      <a:pt x="510" y="89"/>
                    </a:lnTo>
                    <a:lnTo>
                      <a:pt x="519" y="75"/>
                    </a:lnTo>
                    <a:lnTo>
                      <a:pt x="496" y="56"/>
                    </a:lnTo>
                    <a:lnTo>
                      <a:pt x="469" y="19"/>
                    </a:lnTo>
                    <a:lnTo>
                      <a:pt x="432" y="25"/>
                    </a:lnTo>
                    <a:lnTo>
                      <a:pt x="415" y="40"/>
                    </a:lnTo>
                    <a:lnTo>
                      <a:pt x="357" y="44"/>
                    </a:lnTo>
                    <a:lnTo>
                      <a:pt x="331" y="44"/>
                    </a:lnTo>
                    <a:lnTo>
                      <a:pt x="302" y="32"/>
                    </a:lnTo>
                    <a:lnTo>
                      <a:pt x="281" y="32"/>
                    </a:lnTo>
                    <a:lnTo>
                      <a:pt x="256" y="11"/>
                    </a:lnTo>
                    <a:lnTo>
                      <a:pt x="229" y="0"/>
                    </a:lnTo>
                    <a:lnTo>
                      <a:pt x="202" y="11"/>
                    </a:lnTo>
                    <a:lnTo>
                      <a:pt x="159" y="16"/>
                    </a:lnTo>
                    <a:lnTo>
                      <a:pt x="130" y="25"/>
                    </a:lnTo>
                    <a:lnTo>
                      <a:pt x="93" y="25"/>
                    </a:lnTo>
                    <a:lnTo>
                      <a:pt x="66" y="25"/>
                    </a:lnTo>
                    <a:lnTo>
                      <a:pt x="35" y="38"/>
                    </a:lnTo>
                    <a:lnTo>
                      <a:pt x="56" y="44"/>
                    </a:lnTo>
                    <a:lnTo>
                      <a:pt x="35" y="56"/>
                    </a:lnTo>
                    <a:lnTo>
                      <a:pt x="29" y="68"/>
                    </a:lnTo>
                    <a:lnTo>
                      <a:pt x="8" y="82"/>
                    </a:lnTo>
                    <a:lnTo>
                      <a:pt x="2" y="97"/>
                    </a:lnTo>
                    <a:lnTo>
                      <a:pt x="0" y="108"/>
                    </a:lnTo>
                    <a:lnTo>
                      <a:pt x="12" y="113"/>
                    </a:lnTo>
                    <a:lnTo>
                      <a:pt x="8" y="128"/>
                    </a:lnTo>
                    <a:lnTo>
                      <a:pt x="20" y="133"/>
                    </a:lnTo>
                    <a:lnTo>
                      <a:pt x="20" y="152"/>
                    </a:lnTo>
                    <a:lnTo>
                      <a:pt x="31" y="163"/>
                    </a:lnTo>
                    <a:lnTo>
                      <a:pt x="45" y="163"/>
                    </a:lnTo>
                    <a:lnTo>
                      <a:pt x="49" y="177"/>
                    </a:lnTo>
                    <a:lnTo>
                      <a:pt x="76" y="180"/>
                    </a:lnTo>
                    <a:lnTo>
                      <a:pt x="89" y="197"/>
                    </a:lnTo>
                    <a:lnTo>
                      <a:pt x="111" y="189"/>
                    </a:lnTo>
                    <a:lnTo>
                      <a:pt x="120" y="182"/>
                    </a:lnTo>
                    <a:lnTo>
                      <a:pt x="138" y="173"/>
                    </a:lnTo>
                    <a:lnTo>
                      <a:pt x="173" y="191"/>
                    </a:lnTo>
                    <a:lnTo>
                      <a:pt x="208" y="196"/>
                    </a:lnTo>
                    <a:lnTo>
                      <a:pt x="250" y="189"/>
                    </a:lnTo>
                    <a:lnTo>
                      <a:pt x="264" y="189"/>
                    </a:lnTo>
                    <a:lnTo>
                      <a:pt x="275" y="18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 name="Group 14"/>
            <p:cNvGrpSpPr>
              <a:grpSpLocks/>
            </p:cNvGrpSpPr>
            <p:nvPr/>
          </p:nvGrpSpPr>
          <p:grpSpPr bwMode="auto">
            <a:xfrm>
              <a:off x="6715345" y="2382552"/>
              <a:ext cx="338186" cy="297964"/>
              <a:chOff x="3265" y="2244"/>
              <a:chExt cx="316" cy="257"/>
            </a:xfrm>
          </p:grpSpPr>
          <p:sp>
            <p:nvSpPr>
              <p:cNvPr id="20" name="Freeform 15"/>
              <p:cNvSpPr>
                <a:spLocks/>
              </p:cNvSpPr>
              <p:nvPr/>
            </p:nvSpPr>
            <p:spPr bwMode="auto">
              <a:xfrm>
                <a:off x="3265" y="2244"/>
                <a:ext cx="316" cy="257"/>
              </a:xfrm>
              <a:custGeom>
                <a:avLst/>
                <a:gdLst/>
                <a:ahLst/>
                <a:cxnLst>
                  <a:cxn ang="0">
                    <a:pos x="327" y="128"/>
                  </a:cxn>
                  <a:cxn ang="0">
                    <a:pos x="352" y="114"/>
                  </a:cxn>
                  <a:cxn ang="0">
                    <a:pos x="391" y="114"/>
                  </a:cxn>
                  <a:cxn ang="0">
                    <a:pos x="428" y="145"/>
                  </a:cxn>
                  <a:cxn ang="0">
                    <a:pos x="469" y="180"/>
                  </a:cxn>
                  <a:cxn ang="0">
                    <a:pos x="472" y="213"/>
                  </a:cxn>
                  <a:cxn ang="0">
                    <a:pos x="490" y="226"/>
                  </a:cxn>
                  <a:cxn ang="0">
                    <a:pos x="513" y="285"/>
                  </a:cxn>
                  <a:cxn ang="0">
                    <a:pos x="604" y="289"/>
                  </a:cxn>
                  <a:cxn ang="0">
                    <a:pos x="631" y="320"/>
                  </a:cxn>
                  <a:cxn ang="0">
                    <a:pos x="608" y="392"/>
                  </a:cxn>
                  <a:cxn ang="0">
                    <a:pos x="523" y="406"/>
                  </a:cxn>
                  <a:cxn ang="0">
                    <a:pos x="434" y="420"/>
                  </a:cxn>
                  <a:cxn ang="0">
                    <a:pos x="407" y="448"/>
                  </a:cxn>
                  <a:cxn ang="0">
                    <a:pos x="399" y="484"/>
                  </a:cxn>
                  <a:cxn ang="0">
                    <a:pos x="356" y="513"/>
                  </a:cxn>
                  <a:cxn ang="0">
                    <a:pos x="356" y="489"/>
                  </a:cxn>
                  <a:cxn ang="0">
                    <a:pos x="356" y="472"/>
                  </a:cxn>
                  <a:cxn ang="0">
                    <a:pos x="345" y="467"/>
                  </a:cxn>
                  <a:cxn ang="0">
                    <a:pos x="310" y="465"/>
                  </a:cxn>
                  <a:cxn ang="0">
                    <a:pos x="277" y="467"/>
                  </a:cxn>
                  <a:cxn ang="0">
                    <a:pos x="252" y="477"/>
                  </a:cxn>
                  <a:cxn ang="0">
                    <a:pos x="219" y="444"/>
                  </a:cxn>
                  <a:cxn ang="0">
                    <a:pos x="207" y="417"/>
                  </a:cxn>
                  <a:cxn ang="0">
                    <a:pos x="188" y="387"/>
                  </a:cxn>
                  <a:cxn ang="0">
                    <a:pos x="151" y="346"/>
                  </a:cxn>
                  <a:cxn ang="0">
                    <a:pos x="134" y="318"/>
                  </a:cxn>
                  <a:cxn ang="0">
                    <a:pos x="110" y="261"/>
                  </a:cxn>
                  <a:cxn ang="0">
                    <a:pos x="79" y="218"/>
                  </a:cxn>
                  <a:cxn ang="0">
                    <a:pos x="35" y="181"/>
                  </a:cxn>
                  <a:cxn ang="0">
                    <a:pos x="33" y="142"/>
                  </a:cxn>
                  <a:cxn ang="0">
                    <a:pos x="8" y="130"/>
                  </a:cxn>
                  <a:cxn ang="0">
                    <a:pos x="0" y="100"/>
                  </a:cxn>
                  <a:cxn ang="0">
                    <a:pos x="35" y="100"/>
                  </a:cxn>
                  <a:cxn ang="0">
                    <a:pos x="62" y="81"/>
                  </a:cxn>
                  <a:cxn ang="0">
                    <a:pos x="89" y="62"/>
                  </a:cxn>
                  <a:cxn ang="0">
                    <a:pos x="89" y="24"/>
                  </a:cxn>
                  <a:cxn ang="0">
                    <a:pos x="120" y="0"/>
                  </a:cxn>
                  <a:cxn ang="0">
                    <a:pos x="134" y="0"/>
                  </a:cxn>
                  <a:cxn ang="0">
                    <a:pos x="153" y="10"/>
                  </a:cxn>
                  <a:cxn ang="0">
                    <a:pos x="172" y="24"/>
                  </a:cxn>
                  <a:cxn ang="0">
                    <a:pos x="207" y="24"/>
                  </a:cxn>
                  <a:cxn ang="0">
                    <a:pos x="228" y="52"/>
                  </a:cxn>
                  <a:cxn ang="0">
                    <a:pos x="252" y="57"/>
                  </a:cxn>
                  <a:cxn ang="0">
                    <a:pos x="277" y="99"/>
                  </a:cxn>
                  <a:cxn ang="0">
                    <a:pos x="327" y="128"/>
                  </a:cxn>
                </a:cxnLst>
                <a:rect l="0" t="0" r="r" b="b"/>
                <a:pathLst>
                  <a:path w="631" h="513">
                    <a:moveTo>
                      <a:pt x="327" y="128"/>
                    </a:moveTo>
                    <a:lnTo>
                      <a:pt x="352" y="114"/>
                    </a:lnTo>
                    <a:lnTo>
                      <a:pt x="391" y="114"/>
                    </a:lnTo>
                    <a:lnTo>
                      <a:pt x="428" y="145"/>
                    </a:lnTo>
                    <a:lnTo>
                      <a:pt x="469" y="180"/>
                    </a:lnTo>
                    <a:lnTo>
                      <a:pt x="472" y="213"/>
                    </a:lnTo>
                    <a:lnTo>
                      <a:pt x="490" y="226"/>
                    </a:lnTo>
                    <a:lnTo>
                      <a:pt x="513" y="285"/>
                    </a:lnTo>
                    <a:lnTo>
                      <a:pt x="604" y="289"/>
                    </a:lnTo>
                    <a:lnTo>
                      <a:pt x="631" y="320"/>
                    </a:lnTo>
                    <a:lnTo>
                      <a:pt x="608" y="392"/>
                    </a:lnTo>
                    <a:lnTo>
                      <a:pt x="523" y="406"/>
                    </a:lnTo>
                    <a:lnTo>
                      <a:pt x="434" y="420"/>
                    </a:lnTo>
                    <a:lnTo>
                      <a:pt x="407" y="448"/>
                    </a:lnTo>
                    <a:lnTo>
                      <a:pt x="399" y="484"/>
                    </a:lnTo>
                    <a:lnTo>
                      <a:pt x="356" y="513"/>
                    </a:lnTo>
                    <a:lnTo>
                      <a:pt x="356" y="489"/>
                    </a:lnTo>
                    <a:lnTo>
                      <a:pt x="356" y="472"/>
                    </a:lnTo>
                    <a:lnTo>
                      <a:pt x="345" y="467"/>
                    </a:lnTo>
                    <a:lnTo>
                      <a:pt x="310" y="465"/>
                    </a:lnTo>
                    <a:lnTo>
                      <a:pt x="277" y="467"/>
                    </a:lnTo>
                    <a:lnTo>
                      <a:pt x="252" y="477"/>
                    </a:lnTo>
                    <a:lnTo>
                      <a:pt x="219" y="444"/>
                    </a:lnTo>
                    <a:lnTo>
                      <a:pt x="207" y="417"/>
                    </a:lnTo>
                    <a:lnTo>
                      <a:pt x="188" y="387"/>
                    </a:lnTo>
                    <a:lnTo>
                      <a:pt x="151" y="346"/>
                    </a:lnTo>
                    <a:lnTo>
                      <a:pt x="134" y="318"/>
                    </a:lnTo>
                    <a:lnTo>
                      <a:pt x="110" y="261"/>
                    </a:lnTo>
                    <a:lnTo>
                      <a:pt x="79" y="218"/>
                    </a:lnTo>
                    <a:lnTo>
                      <a:pt x="35" y="181"/>
                    </a:lnTo>
                    <a:lnTo>
                      <a:pt x="33" y="142"/>
                    </a:lnTo>
                    <a:lnTo>
                      <a:pt x="8" y="130"/>
                    </a:lnTo>
                    <a:lnTo>
                      <a:pt x="0" y="100"/>
                    </a:lnTo>
                    <a:lnTo>
                      <a:pt x="35" y="100"/>
                    </a:lnTo>
                    <a:lnTo>
                      <a:pt x="62" y="81"/>
                    </a:lnTo>
                    <a:lnTo>
                      <a:pt x="89" y="62"/>
                    </a:lnTo>
                    <a:lnTo>
                      <a:pt x="89" y="24"/>
                    </a:lnTo>
                    <a:lnTo>
                      <a:pt x="120" y="0"/>
                    </a:lnTo>
                    <a:lnTo>
                      <a:pt x="134" y="0"/>
                    </a:lnTo>
                    <a:lnTo>
                      <a:pt x="153" y="10"/>
                    </a:lnTo>
                    <a:lnTo>
                      <a:pt x="172" y="24"/>
                    </a:lnTo>
                    <a:lnTo>
                      <a:pt x="207" y="24"/>
                    </a:lnTo>
                    <a:lnTo>
                      <a:pt x="228" y="52"/>
                    </a:lnTo>
                    <a:lnTo>
                      <a:pt x="252" y="57"/>
                    </a:lnTo>
                    <a:lnTo>
                      <a:pt x="277" y="99"/>
                    </a:lnTo>
                    <a:lnTo>
                      <a:pt x="327" y="128"/>
                    </a:lnTo>
                    <a:close/>
                  </a:path>
                </a:pathLst>
              </a:custGeom>
              <a:solidFill>
                <a:srgbClr val="C0C0C0"/>
              </a:solidFill>
              <a:ln w="9525">
                <a:solidFill>
                  <a:srgbClr val="C0C0C0"/>
                </a:solidFill>
                <a:round/>
                <a:headEnd/>
                <a:tailEnd/>
              </a:ln>
            </p:spPr>
            <p:txBody>
              <a:bodyPr/>
              <a:lstStyle/>
              <a:p>
                <a:endParaRPr lang="nl-NL" sz="1400"/>
              </a:p>
            </p:txBody>
          </p:sp>
          <p:sp>
            <p:nvSpPr>
              <p:cNvPr id="21" name="Freeform 16"/>
              <p:cNvSpPr>
                <a:spLocks/>
              </p:cNvSpPr>
              <p:nvPr/>
            </p:nvSpPr>
            <p:spPr bwMode="auto">
              <a:xfrm>
                <a:off x="3265" y="2244"/>
                <a:ext cx="316" cy="257"/>
              </a:xfrm>
              <a:custGeom>
                <a:avLst/>
                <a:gdLst/>
                <a:ahLst/>
                <a:cxnLst>
                  <a:cxn ang="0">
                    <a:pos x="327" y="128"/>
                  </a:cxn>
                  <a:cxn ang="0">
                    <a:pos x="352" y="114"/>
                  </a:cxn>
                  <a:cxn ang="0">
                    <a:pos x="391" y="114"/>
                  </a:cxn>
                  <a:cxn ang="0">
                    <a:pos x="428" y="145"/>
                  </a:cxn>
                  <a:cxn ang="0">
                    <a:pos x="469" y="180"/>
                  </a:cxn>
                  <a:cxn ang="0">
                    <a:pos x="472" y="213"/>
                  </a:cxn>
                  <a:cxn ang="0">
                    <a:pos x="490" y="226"/>
                  </a:cxn>
                  <a:cxn ang="0">
                    <a:pos x="513" y="285"/>
                  </a:cxn>
                  <a:cxn ang="0">
                    <a:pos x="604" y="289"/>
                  </a:cxn>
                  <a:cxn ang="0">
                    <a:pos x="631" y="320"/>
                  </a:cxn>
                  <a:cxn ang="0">
                    <a:pos x="608" y="392"/>
                  </a:cxn>
                  <a:cxn ang="0">
                    <a:pos x="523" y="406"/>
                  </a:cxn>
                  <a:cxn ang="0">
                    <a:pos x="434" y="420"/>
                  </a:cxn>
                  <a:cxn ang="0">
                    <a:pos x="407" y="448"/>
                  </a:cxn>
                  <a:cxn ang="0">
                    <a:pos x="399" y="484"/>
                  </a:cxn>
                  <a:cxn ang="0">
                    <a:pos x="356" y="513"/>
                  </a:cxn>
                  <a:cxn ang="0">
                    <a:pos x="356" y="489"/>
                  </a:cxn>
                  <a:cxn ang="0">
                    <a:pos x="356" y="472"/>
                  </a:cxn>
                  <a:cxn ang="0">
                    <a:pos x="345" y="467"/>
                  </a:cxn>
                  <a:cxn ang="0">
                    <a:pos x="310" y="465"/>
                  </a:cxn>
                  <a:cxn ang="0">
                    <a:pos x="277" y="467"/>
                  </a:cxn>
                  <a:cxn ang="0">
                    <a:pos x="252" y="477"/>
                  </a:cxn>
                  <a:cxn ang="0">
                    <a:pos x="219" y="444"/>
                  </a:cxn>
                  <a:cxn ang="0">
                    <a:pos x="207" y="417"/>
                  </a:cxn>
                  <a:cxn ang="0">
                    <a:pos x="188" y="387"/>
                  </a:cxn>
                  <a:cxn ang="0">
                    <a:pos x="151" y="346"/>
                  </a:cxn>
                  <a:cxn ang="0">
                    <a:pos x="134" y="318"/>
                  </a:cxn>
                  <a:cxn ang="0">
                    <a:pos x="110" y="261"/>
                  </a:cxn>
                  <a:cxn ang="0">
                    <a:pos x="79" y="218"/>
                  </a:cxn>
                  <a:cxn ang="0">
                    <a:pos x="35" y="181"/>
                  </a:cxn>
                  <a:cxn ang="0">
                    <a:pos x="33" y="142"/>
                  </a:cxn>
                  <a:cxn ang="0">
                    <a:pos x="8" y="130"/>
                  </a:cxn>
                  <a:cxn ang="0">
                    <a:pos x="0" y="100"/>
                  </a:cxn>
                  <a:cxn ang="0">
                    <a:pos x="35" y="100"/>
                  </a:cxn>
                  <a:cxn ang="0">
                    <a:pos x="62" y="81"/>
                  </a:cxn>
                  <a:cxn ang="0">
                    <a:pos x="89" y="62"/>
                  </a:cxn>
                  <a:cxn ang="0">
                    <a:pos x="89" y="24"/>
                  </a:cxn>
                  <a:cxn ang="0">
                    <a:pos x="120" y="0"/>
                  </a:cxn>
                  <a:cxn ang="0">
                    <a:pos x="134" y="0"/>
                  </a:cxn>
                  <a:cxn ang="0">
                    <a:pos x="153" y="10"/>
                  </a:cxn>
                  <a:cxn ang="0">
                    <a:pos x="172" y="24"/>
                  </a:cxn>
                  <a:cxn ang="0">
                    <a:pos x="207" y="24"/>
                  </a:cxn>
                  <a:cxn ang="0">
                    <a:pos x="228" y="52"/>
                  </a:cxn>
                  <a:cxn ang="0">
                    <a:pos x="252" y="57"/>
                  </a:cxn>
                  <a:cxn ang="0">
                    <a:pos x="277" y="99"/>
                  </a:cxn>
                  <a:cxn ang="0">
                    <a:pos x="327" y="128"/>
                  </a:cxn>
                </a:cxnLst>
                <a:rect l="0" t="0" r="r" b="b"/>
                <a:pathLst>
                  <a:path w="631" h="513">
                    <a:moveTo>
                      <a:pt x="327" y="128"/>
                    </a:moveTo>
                    <a:lnTo>
                      <a:pt x="352" y="114"/>
                    </a:lnTo>
                    <a:lnTo>
                      <a:pt x="391" y="114"/>
                    </a:lnTo>
                    <a:lnTo>
                      <a:pt x="428" y="145"/>
                    </a:lnTo>
                    <a:lnTo>
                      <a:pt x="469" y="180"/>
                    </a:lnTo>
                    <a:lnTo>
                      <a:pt x="472" y="213"/>
                    </a:lnTo>
                    <a:lnTo>
                      <a:pt x="490" y="226"/>
                    </a:lnTo>
                    <a:lnTo>
                      <a:pt x="513" y="285"/>
                    </a:lnTo>
                    <a:lnTo>
                      <a:pt x="604" y="289"/>
                    </a:lnTo>
                    <a:lnTo>
                      <a:pt x="631" y="320"/>
                    </a:lnTo>
                    <a:lnTo>
                      <a:pt x="608" y="392"/>
                    </a:lnTo>
                    <a:lnTo>
                      <a:pt x="523" y="406"/>
                    </a:lnTo>
                    <a:lnTo>
                      <a:pt x="434" y="420"/>
                    </a:lnTo>
                    <a:lnTo>
                      <a:pt x="407" y="448"/>
                    </a:lnTo>
                    <a:lnTo>
                      <a:pt x="399" y="484"/>
                    </a:lnTo>
                    <a:lnTo>
                      <a:pt x="356" y="513"/>
                    </a:lnTo>
                    <a:lnTo>
                      <a:pt x="356" y="489"/>
                    </a:lnTo>
                    <a:lnTo>
                      <a:pt x="356" y="472"/>
                    </a:lnTo>
                    <a:lnTo>
                      <a:pt x="345" y="467"/>
                    </a:lnTo>
                    <a:lnTo>
                      <a:pt x="310" y="465"/>
                    </a:lnTo>
                    <a:lnTo>
                      <a:pt x="277" y="467"/>
                    </a:lnTo>
                    <a:lnTo>
                      <a:pt x="252" y="477"/>
                    </a:lnTo>
                    <a:lnTo>
                      <a:pt x="219" y="444"/>
                    </a:lnTo>
                    <a:lnTo>
                      <a:pt x="207" y="417"/>
                    </a:lnTo>
                    <a:lnTo>
                      <a:pt x="188" y="387"/>
                    </a:lnTo>
                    <a:lnTo>
                      <a:pt x="151" y="346"/>
                    </a:lnTo>
                    <a:lnTo>
                      <a:pt x="134" y="318"/>
                    </a:lnTo>
                    <a:lnTo>
                      <a:pt x="110" y="261"/>
                    </a:lnTo>
                    <a:lnTo>
                      <a:pt x="79" y="218"/>
                    </a:lnTo>
                    <a:lnTo>
                      <a:pt x="35" y="181"/>
                    </a:lnTo>
                    <a:lnTo>
                      <a:pt x="33" y="142"/>
                    </a:lnTo>
                    <a:lnTo>
                      <a:pt x="8" y="130"/>
                    </a:lnTo>
                    <a:lnTo>
                      <a:pt x="0" y="100"/>
                    </a:lnTo>
                    <a:lnTo>
                      <a:pt x="35" y="100"/>
                    </a:lnTo>
                    <a:lnTo>
                      <a:pt x="62" y="81"/>
                    </a:lnTo>
                    <a:lnTo>
                      <a:pt x="89" y="62"/>
                    </a:lnTo>
                    <a:lnTo>
                      <a:pt x="89" y="24"/>
                    </a:lnTo>
                    <a:lnTo>
                      <a:pt x="120" y="0"/>
                    </a:lnTo>
                    <a:lnTo>
                      <a:pt x="134" y="0"/>
                    </a:lnTo>
                    <a:lnTo>
                      <a:pt x="153" y="10"/>
                    </a:lnTo>
                    <a:lnTo>
                      <a:pt x="172" y="24"/>
                    </a:lnTo>
                    <a:lnTo>
                      <a:pt x="207" y="24"/>
                    </a:lnTo>
                    <a:lnTo>
                      <a:pt x="228" y="52"/>
                    </a:lnTo>
                    <a:lnTo>
                      <a:pt x="252" y="57"/>
                    </a:lnTo>
                    <a:lnTo>
                      <a:pt x="277" y="99"/>
                    </a:lnTo>
                    <a:lnTo>
                      <a:pt x="327" y="12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 name="Group 17"/>
            <p:cNvGrpSpPr>
              <a:grpSpLocks/>
            </p:cNvGrpSpPr>
            <p:nvPr/>
          </p:nvGrpSpPr>
          <p:grpSpPr bwMode="auto">
            <a:xfrm>
              <a:off x="6856614" y="2235309"/>
              <a:ext cx="317852" cy="268979"/>
              <a:chOff x="3397" y="2117"/>
              <a:chExt cx="297" cy="232"/>
            </a:xfrm>
          </p:grpSpPr>
          <p:sp>
            <p:nvSpPr>
              <p:cNvPr id="23" name="Freeform 18"/>
              <p:cNvSpPr>
                <a:spLocks/>
              </p:cNvSpPr>
              <p:nvPr/>
            </p:nvSpPr>
            <p:spPr bwMode="auto">
              <a:xfrm>
                <a:off x="3397" y="2117"/>
                <a:ext cx="297" cy="232"/>
              </a:xfrm>
              <a:custGeom>
                <a:avLst/>
                <a:gdLst/>
                <a:ahLst/>
                <a:cxnLst>
                  <a:cxn ang="0">
                    <a:pos x="0" y="10"/>
                  </a:cxn>
                  <a:cxn ang="0">
                    <a:pos x="27" y="76"/>
                  </a:cxn>
                  <a:cxn ang="0">
                    <a:pos x="39" y="130"/>
                  </a:cxn>
                  <a:cxn ang="0">
                    <a:pos x="66" y="162"/>
                  </a:cxn>
                  <a:cxn ang="0">
                    <a:pos x="45" y="202"/>
                  </a:cxn>
                  <a:cxn ang="0">
                    <a:pos x="80" y="235"/>
                  </a:cxn>
                  <a:cxn ang="0">
                    <a:pos x="120" y="235"/>
                  </a:cxn>
                  <a:cxn ang="0">
                    <a:pos x="116" y="280"/>
                  </a:cxn>
                  <a:cxn ang="0">
                    <a:pos x="138" y="313"/>
                  </a:cxn>
                  <a:cxn ang="0">
                    <a:pos x="180" y="320"/>
                  </a:cxn>
                  <a:cxn ang="0">
                    <a:pos x="198" y="332"/>
                  </a:cxn>
                  <a:cxn ang="0">
                    <a:pos x="229" y="375"/>
                  </a:cxn>
                  <a:cxn ang="0">
                    <a:pos x="254" y="392"/>
                  </a:cxn>
                  <a:cxn ang="0">
                    <a:pos x="362" y="416"/>
                  </a:cxn>
                  <a:cxn ang="0">
                    <a:pos x="391" y="403"/>
                  </a:cxn>
                  <a:cxn ang="0">
                    <a:pos x="436" y="463"/>
                  </a:cxn>
                  <a:cxn ang="0">
                    <a:pos x="544" y="463"/>
                  </a:cxn>
                  <a:cxn ang="0">
                    <a:pos x="575" y="430"/>
                  </a:cxn>
                  <a:cxn ang="0">
                    <a:pos x="585" y="392"/>
                  </a:cxn>
                  <a:cxn ang="0">
                    <a:pos x="552" y="365"/>
                  </a:cxn>
                  <a:cxn ang="0">
                    <a:pos x="521" y="327"/>
                  </a:cxn>
                  <a:cxn ang="0">
                    <a:pos x="525" y="276"/>
                  </a:cxn>
                  <a:cxn ang="0">
                    <a:pos x="498" y="214"/>
                  </a:cxn>
                  <a:cxn ang="0">
                    <a:pos x="498" y="116"/>
                  </a:cxn>
                  <a:cxn ang="0">
                    <a:pos x="409" y="71"/>
                  </a:cxn>
                  <a:cxn ang="0">
                    <a:pos x="324" y="59"/>
                  </a:cxn>
                  <a:cxn ang="0">
                    <a:pos x="279" y="92"/>
                  </a:cxn>
                  <a:cxn ang="0">
                    <a:pos x="235" y="114"/>
                  </a:cxn>
                  <a:cxn ang="0">
                    <a:pos x="163" y="90"/>
                  </a:cxn>
                  <a:cxn ang="0">
                    <a:pos x="126" y="38"/>
                  </a:cxn>
                  <a:cxn ang="0">
                    <a:pos x="93" y="10"/>
                  </a:cxn>
                  <a:cxn ang="0">
                    <a:pos x="49" y="34"/>
                  </a:cxn>
                  <a:cxn ang="0">
                    <a:pos x="8" y="0"/>
                  </a:cxn>
                </a:cxnLst>
                <a:rect l="0" t="0" r="r" b="b"/>
                <a:pathLst>
                  <a:path w="595" h="463">
                    <a:moveTo>
                      <a:pt x="8" y="0"/>
                    </a:moveTo>
                    <a:lnTo>
                      <a:pt x="0" y="10"/>
                    </a:lnTo>
                    <a:lnTo>
                      <a:pt x="12" y="43"/>
                    </a:lnTo>
                    <a:lnTo>
                      <a:pt x="27" y="76"/>
                    </a:lnTo>
                    <a:lnTo>
                      <a:pt x="35" y="109"/>
                    </a:lnTo>
                    <a:lnTo>
                      <a:pt x="39" y="130"/>
                    </a:lnTo>
                    <a:lnTo>
                      <a:pt x="70" y="133"/>
                    </a:lnTo>
                    <a:lnTo>
                      <a:pt x="66" y="162"/>
                    </a:lnTo>
                    <a:lnTo>
                      <a:pt x="45" y="176"/>
                    </a:lnTo>
                    <a:lnTo>
                      <a:pt x="45" y="202"/>
                    </a:lnTo>
                    <a:lnTo>
                      <a:pt x="74" y="211"/>
                    </a:lnTo>
                    <a:lnTo>
                      <a:pt x="80" y="235"/>
                    </a:lnTo>
                    <a:lnTo>
                      <a:pt x="99" y="238"/>
                    </a:lnTo>
                    <a:lnTo>
                      <a:pt x="120" y="235"/>
                    </a:lnTo>
                    <a:lnTo>
                      <a:pt x="126" y="256"/>
                    </a:lnTo>
                    <a:lnTo>
                      <a:pt x="116" y="280"/>
                    </a:lnTo>
                    <a:lnTo>
                      <a:pt x="136" y="287"/>
                    </a:lnTo>
                    <a:lnTo>
                      <a:pt x="138" y="313"/>
                    </a:lnTo>
                    <a:lnTo>
                      <a:pt x="151" y="323"/>
                    </a:lnTo>
                    <a:lnTo>
                      <a:pt x="180" y="320"/>
                    </a:lnTo>
                    <a:lnTo>
                      <a:pt x="182" y="308"/>
                    </a:lnTo>
                    <a:lnTo>
                      <a:pt x="198" y="332"/>
                    </a:lnTo>
                    <a:lnTo>
                      <a:pt x="206" y="368"/>
                    </a:lnTo>
                    <a:lnTo>
                      <a:pt x="229" y="375"/>
                    </a:lnTo>
                    <a:lnTo>
                      <a:pt x="229" y="391"/>
                    </a:lnTo>
                    <a:lnTo>
                      <a:pt x="254" y="392"/>
                    </a:lnTo>
                    <a:lnTo>
                      <a:pt x="269" y="413"/>
                    </a:lnTo>
                    <a:lnTo>
                      <a:pt x="362" y="416"/>
                    </a:lnTo>
                    <a:lnTo>
                      <a:pt x="374" y="397"/>
                    </a:lnTo>
                    <a:lnTo>
                      <a:pt x="391" y="403"/>
                    </a:lnTo>
                    <a:lnTo>
                      <a:pt x="405" y="442"/>
                    </a:lnTo>
                    <a:lnTo>
                      <a:pt x="436" y="463"/>
                    </a:lnTo>
                    <a:lnTo>
                      <a:pt x="525" y="456"/>
                    </a:lnTo>
                    <a:lnTo>
                      <a:pt x="544" y="463"/>
                    </a:lnTo>
                    <a:lnTo>
                      <a:pt x="552" y="437"/>
                    </a:lnTo>
                    <a:lnTo>
                      <a:pt x="575" y="430"/>
                    </a:lnTo>
                    <a:lnTo>
                      <a:pt x="595" y="410"/>
                    </a:lnTo>
                    <a:lnTo>
                      <a:pt x="585" y="392"/>
                    </a:lnTo>
                    <a:lnTo>
                      <a:pt x="560" y="392"/>
                    </a:lnTo>
                    <a:lnTo>
                      <a:pt x="552" y="365"/>
                    </a:lnTo>
                    <a:lnTo>
                      <a:pt x="517" y="351"/>
                    </a:lnTo>
                    <a:lnTo>
                      <a:pt x="521" y="327"/>
                    </a:lnTo>
                    <a:lnTo>
                      <a:pt x="535" y="308"/>
                    </a:lnTo>
                    <a:lnTo>
                      <a:pt x="525" y="276"/>
                    </a:lnTo>
                    <a:lnTo>
                      <a:pt x="488" y="276"/>
                    </a:lnTo>
                    <a:lnTo>
                      <a:pt x="498" y="214"/>
                    </a:lnTo>
                    <a:lnTo>
                      <a:pt x="488" y="176"/>
                    </a:lnTo>
                    <a:lnTo>
                      <a:pt x="498" y="116"/>
                    </a:lnTo>
                    <a:lnTo>
                      <a:pt x="459" y="100"/>
                    </a:lnTo>
                    <a:lnTo>
                      <a:pt x="409" y="71"/>
                    </a:lnTo>
                    <a:lnTo>
                      <a:pt x="378" y="67"/>
                    </a:lnTo>
                    <a:lnTo>
                      <a:pt x="324" y="59"/>
                    </a:lnTo>
                    <a:lnTo>
                      <a:pt x="314" y="81"/>
                    </a:lnTo>
                    <a:lnTo>
                      <a:pt x="279" y="92"/>
                    </a:lnTo>
                    <a:lnTo>
                      <a:pt x="250" y="100"/>
                    </a:lnTo>
                    <a:lnTo>
                      <a:pt x="235" y="114"/>
                    </a:lnTo>
                    <a:lnTo>
                      <a:pt x="198" y="109"/>
                    </a:lnTo>
                    <a:lnTo>
                      <a:pt x="163" y="90"/>
                    </a:lnTo>
                    <a:lnTo>
                      <a:pt x="136" y="71"/>
                    </a:lnTo>
                    <a:lnTo>
                      <a:pt x="126" y="38"/>
                    </a:lnTo>
                    <a:lnTo>
                      <a:pt x="115" y="5"/>
                    </a:lnTo>
                    <a:lnTo>
                      <a:pt x="93" y="10"/>
                    </a:lnTo>
                    <a:lnTo>
                      <a:pt x="87" y="34"/>
                    </a:lnTo>
                    <a:lnTo>
                      <a:pt x="49" y="34"/>
                    </a:lnTo>
                    <a:lnTo>
                      <a:pt x="35" y="10"/>
                    </a:lnTo>
                    <a:lnTo>
                      <a:pt x="8" y="0"/>
                    </a:lnTo>
                    <a:close/>
                  </a:path>
                </a:pathLst>
              </a:custGeom>
              <a:solidFill>
                <a:srgbClr val="C0C0C0"/>
              </a:solidFill>
              <a:ln w="9525">
                <a:solidFill>
                  <a:srgbClr val="C0C0C0"/>
                </a:solidFill>
                <a:round/>
                <a:headEnd/>
                <a:tailEnd/>
              </a:ln>
            </p:spPr>
            <p:txBody>
              <a:bodyPr/>
              <a:lstStyle/>
              <a:p>
                <a:endParaRPr lang="nl-NL" sz="1400"/>
              </a:p>
            </p:txBody>
          </p:sp>
          <p:sp>
            <p:nvSpPr>
              <p:cNvPr id="24" name="Freeform 19"/>
              <p:cNvSpPr>
                <a:spLocks/>
              </p:cNvSpPr>
              <p:nvPr/>
            </p:nvSpPr>
            <p:spPr bwMode="auto">
              <a:xfrm>
                <a:off x="3397" y="2117"/>
                <a:ext cx="297" cy="232"/>
              </a:xfrm>
              <a:custGeom>
                <a:avLst/>
                <a:gdLst/>
                <a:ahLst/>
                <a:cxnLst>
                  <a:cxn ang="0">
                    <a:pos x="0" y="10"/>
                  </a:cxn>
                  <a:cxn ang="0">
                    <a:pos x="27" y="76"/>
                  </a:cxn>
                  <a:cxn ang="0">
                    <a:pos x="39" y="130"/>
                  </a:cxn>
                  <a:cxn ang="0">
                    <a:pos x="66" y="162"/>
                  </a:cxn>
                  <a:cxn ang="0">
                    <a:pos x="45" y="202"/>
                  </a:cxn>
                  <a:cxn ang="0">
                    <a:pos x="80" y="235"/>
                  </a:cxn>
                  <a:cxn ang="0">
                    <a:pos x="120" y="235"/>
                  </a:cxn>
                  <a:cxn ang="0">
                    <a:pos x="116" y="280"/>
                  </a:cxn>
                  <a:cxn ang="0">
                    <a:pos x="138" y="313"/>
                  </a:cxn>
                  <a:cxn ang="0">
                    <a:pos x="180" y="320"/>
                  </a:cxn>
                  <a:cxn ang="0">
                    <a:pos x="198" y="332"/>
                  </a:cxn>
                  <a:cxn ang="0">
                    <a:pos x="229" y="375"/>
                  </a:cxn>
                  <a:cxn ang="0">
                    <a:pos x="254" y="392"/>
                  </a:cxn>
                  <a:cxn ang="0">
                    <a:pos x="362" y="416"/>
                  </a:cxn>
                  <a:cxn ang="0">
                    <a:pos x="391" y="403"/>
                  </a:cxn>
                  <a:cxn ang="0">
                    <a:pos x="436" y="463"/>
                  </a:cxn>
                  <a:cxn ang="0">
                    <a:pos x="544" y="463"/>
                  </a:cxn>
                  <a:cxn ang="0">
                    <a:pos x="575" y="430"/>
                  </a:cxn>
                  <a:cxn ang="0">
                    <a:pos x="585" y="392"/>
                  </a:cxn>
                  <a:cxn ang="0">
                    <a:pos x="552" y="365"/>
                  </a:cxn>
                  <a:cxn ang="0">
                    <a:pos x="521" y="327"/>
                  </a:cxn>
                  <a:cxn ang="0">
                    <a:pos x="525" y="276"/>
                  </a:cxn>
                  <a:cxn ang="0">
                    <a:pos x="498" y="214"/>
                  </a:cxn>
                  <a:cxn ang="0">
                    <a:pos x="498" y="116"/>
                  </a:cxn>
                  <a:cxn ang="0">
                    <a:pos x="409" y="71"/>
                  </a:cxn>
                  <a:cxn ang="0">
                    <a:pos x="324" y="59"/>
                  </a:cxn>
                  <a:cxn ang="0">
                    <a:pos x="279" y="92"/>
                  </a:cxn>
                  <a:cxn ang="0">
                    <a:pos x="235" y="114"/>
                  </a:cxn>
                  <a:cxn ang="0">
                    <a:pos x="163" y="90"/>
                  </a:cxn>
                  <a:cxn ang="0">
                    <a:pos x="126" y="38"/>
                  </a:cxn>
                  <a:cxn ang="0">
                    <a:pos x="93" y="10"/>
                  </a:cxn>
                  <a:cxn ang="0">
                    <a:pos x="49" y="34"/>
                  </a:cxn>
                  <a:cxn ang="0">
                    <a:pos x="8" y="0"/>
                  </a:cxn>
                </a:cxnLst>
                <a:rect l="0" t="0" r="r" b="b"/>
                <a:pathLst>
                  <a:path w="595" h="463">
                    <a:moveTo>
                      <a:pt x="8" y="0"/>
                    </a:moveTo>
                    <a:lnTo>
                      <a:pt x="0" y="10"/>
                    </a:lnTo>
                    <a:lnTo>
                      <a:pt x="12" y="43"/>
                    </a:lnTo>
                    <a:lnTo>
                      <a:pt x="27" y="76"/>
                    </a:lnTo>
                    <a:lnTo>
                      <a:pt x="35" y="109"/>
                    </a:lnTo>
                    <a:lnTo>
                      <a:pt x="39" y="130"/>
                    </a:lnTo>
                    <a:lnTo>
                      <a:pt x="70" y="133"/>
                    </a:lnTo>
                    <a:lnTo>
                      <a:pt x="66" y="162"/>
                    </a:lnTo>
                    <a:lnTo>
                      <a:pt x="45" y="176"/>
                    </a:lnTo>
                    <a:lnTo>
                      <a:pt x="45" y="202"/>
                    </a:lnTo>
                    <a:lnTo>
                      <a:pt x="74" y="211"/>
                    </a:lnTo>
                    <a:lnTo>
                      <a:pt x="80" y="235"/>
                    </a:lnTo>
                    <a:lnTo>
                      <a:pt x="99" y="238"/>
                    </a:lnTo>
                    <a:lnTo>
                      <a:pt x="120" y="235"/>
                    </a:lnTo>
                    <a:lnTo>
                      <a:pt x="126" y="256"/>
                    </a:lnTo>
                    <a:lnTo>
                      <a:pt x="116" y="280"/>
                    </a:lnTo>
                    <a:lnTo>
                      <a:pt x="136" y="287"/>
                    </a:lnTo>
                    <a:lnTo>
                      <a:pt x="138" y="313"/>
                    </a:lnTo>
                    <a:lnTo>
                      <a:pt x="151" y="323"/>
                    </a:lnTo>
                    <a:lnTo>
                      <a:pt x="180" y="320"/>
                    </a:lnTo>
                    <a:lnTo>
                      <a:pt x="182" y="308"/>
                    </a:lnTo>
                    <a:lnTo>
                      <a:pt x="198" y="332"/>
                    </a:lnTo>
                    <a:lnTo>
                      <a:pt x="206" y="368"/>
                    </a:lnTo>
                    <a:lnTo>
                      <a:pt x="229" y="375"/>
                    </a:lnTo>
                    <a:lnTo>
                      <a:pt x="229" y="391"/>
                    </a:lnTo>
                    <a:lnTo>
                      <a:pt x="254" y="392"/>
                    </a:lnTo>
                    <a:lnTo>
                      <a:pt x="269" y="413"/>
                    </a:lnTo>
                    <a:lnTo>
                      <a:pt x="362" y="416"/>
                    </a:lnTo>
                    <a:lnTo>
                      <a:pt x="374" y="397"/>
                    </a:lnTo>
                    <a:lnTo>
                      <a:pt x="391" y="403"/>
                    </a:lnTo>
                    <a:lnTo>
                      <a:pt x="405" y="442"/>
                    </a:lnTo>
                    <a:lnTo>
                      <a:pt x="436" y="463"/>
                    </a:lnTo>
                    <a:lnTo>
                      <a:pt x="525" y="456"/>
                    </a:lnTo>
                    <a:lnTo>
                      <a:pt x="544" y="463"/>
                    </a:lnTo>
                    <a:lnTo>
                      <a:pt x="552" y="437"/>
                    </a:lnTo>
                    <a:lnTo>
                      <a:pt x="575" y="430"/>
                    </a:lnTo>
                    <a:lnTo>
                      <a:pt x="595" y="410"/>
                    </a:lnTo>
                    <a:lnTo>
                      <a:pt x="585" y="392"/>
                    </a:lnTo>
                    <a:lnTo>
                      <a:pt x="560" y="392"/>
                    </a:lnTo>
                    <a:lnTo>
                      <a:pt x="552" y="365"/>
                    </a:lnTo>
                    <a:lnTo>
                      <a:pt x="517" y="351"/>
                    </a:lnTo>
                    <a:lnTo>
                      <a:pt x="521" y="327"/>
                    </a:lnTo>
                    <a:lnTo>
                      <a:pt x="535" y="308"/>
                    </a:lnTo>
                    <a:lnTo>
                      <a:pt x="525" y="276"/>
                    </a:lnTo>
                    <a:lnTo>
                      <a:pt x="488" y="276"/>
                    </a:lnTo>
                    <a:lnTo>
                      <a:pt x="498" y="214"/>
                    </a:lnTo>
                    <a:lnTo>
                      <a:pt x="488" y="176"/>
                    </a:lnTo>
                    <a:lnTo>
                      <a:pt x="498" y="116"/>
                    </a:lnTo>
                    <a:lnTo>
                      <a:pt x="459" y="100"/>
                    </a:lnTo>
                    <a:lnTo>
                      <a:pt x="409" y="71"/>
                    </a:lnTo>
                    <a:lnTo>
                      <a:pt x="378" y="67"/>
                    </a:lnTo>
                    <a:lnTo>
                      <a:pt x="324" y="59"/>
                    </a:lnTo>
                    <a:lnTo>
                      <a:pt x="314" y="81"/>
                    </a:lnTo>
                    <a:lnTo>
                      <a:pt x="279" y="92"/>
                    </a:lnTo>
                    <a:lnTo>
                      <a:pt x="250" y="100"/>
                    </a:lnTo>
                    <a:lnTo>
                      <a:pt x="235" y="114"/>
                    </a:lnTo>
                    <a:lnTo>
                      <a:pt x="198" y="109"/>
                    </a:lnTo>
                    <a:lnTo>
                      <a:pt x="163" y="90"/>
                    </a:lnTo>
                    <a:lnTo>
                      <a:pt x="136" y="71"/>
                    </a:lnTo>
                    <a:lnTo>
                      <a:pt x="126" y="38"/>
                    </a:lnTo>
                    <a:lnTo>
                      <a:pt x="115" y="5"/>
                    </a:lnTo>
                    <a:lnTo>
                      <a:pt x="93" y="10"/>
                    </a:lnTo>
                    <a:lnTo>
                      <a:pt x="87" y="34"/>
                    </a:lnTo>
                    <a:lnTo>
                      <a:pt x="49" y="34"/>
                    </a:lnTo>
                    <a:lnTo>
                      <a:pt x="35" y="10"/>
                    </a:lnTo>
                    <a:lnTo>
                      <a:pt x="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 name="Group 20"/>
            <p:cNvGrpSpPr>
              <a:grpSpLocks/>
            </p:cNvGrpSpPr>
            <p:nvPr/>
          </p:nvGrpSpPr>
          <p:grpSpPr bwMode="auto">
            <a:xfrm>
              <a:off x="6925111" y="1950103"/>
              <a:ext cx="591825" cy="275936"/>
              <a:chOff x="3461" y="1871"/>
              <a:chExt cx="553" cy="238"/>
            </a:xfrm>
          </p:grpSpPr>
          <p:sp>
            <p:nvSpPr>
              <p:cNvPr id="26" name="Freeform 21"/>
              <p:cNvSpPr>
                <a:spLocks/>
              </p:cNvSpPr>
              <p:nvPr/>
            </p:nvSpPr>
            <p:spPr bwMode="auto">
              <a:xfrm>
                <a:off x="3461" y="1871"/>
                <a:ext cx="553" cy="238"/>
              </a:xfrm>
              <a:custGeom>
                <a:avLst/>
                <a:gdLst/>
                <a:ahLst/>
                <a:cxnLst>
                  <a:cxn ang="0">
                    <a:pos x="1081" y="139"/>
                  </a:cxn>
                  <a:cxn ang="0">
                    <a:pos x="1013" y="101"/>
                  </a:cxn>
                  <a:cxn ang="0">
                    <a:pos x="939" y="30"/>
                  </a:cxn>
                  <a:cxn ang="0">
                    <a:pos x="852" y="42"/>
                  </a:cxn>
                  <a:cxn ang="0">
                    <a:pos x="817" y="18"/>
                  </a:cxn>
                  <a:cxn ang="0">
                    <a:pos x="734" y="7"/>
                  </a:cxn>
                  <a:cxn ang="0">
                    <a:pos x="616" y="11"/>
                  </a:cxn>
                  <a:cxn ang="0">
                    <a:pos x="554" y="5"/>
                  </a:cxn>
                  <a:cxn ang="0">
                    <a:pos x="525" y="57"/>
                  </a:cxn>
                  <a:cxn ang="0">
                    <a:pos x="519" y="63"/>
                  </a:cxn>
                  <a:cxn ang="0">
                    <a:pos x="509" y="66"/>
                  </a:cxn>
                  <a:cxn ang="0">
                    <a:pos x="500" y="68"/>
                  </a:cxn>
                  <a:cxn ang="0">
                    <a:pos x="494" y="71"/>
                  </a:cxn>
                  <a:cxn ang="0">
                    <a:pos x="498" y="80"/>
                  </a:cxn>
                  <a:cxn ang="0">
                    <a:pos x="504" y="92"/>
                  </a:cxn>
                  <a:cxn ang="0">
                    <a:pos x="507" y="101"/>
                  </a:cxn>
                  <a:cxn ang="0">
                    <a:pos x="490" y="116"/>
                  </a:cxn>
                  <a:cxn ang="0">
                    <a:pos x="411" y="82"/>
                  </a:cxn>
                  <a:cxn ang="0">
                    <a:pos x="343" y="76"/>
                  </a:cxn>
                  <a:cxn ang="0">
                    <a:pos x="271" y="19"/>
                  </a:cxn>
                  <a:cxn ang="0">
                    <a:pos x="176" y="11"/>
                  </a:cxn>
                  <a:cxn ang="0">
                    <a:pos x="124" y="42"/>
                  </a:cxn>
                  <a:cxn ang="0">
                    <a:pos x="43" y="59"/>
                  </a:cxn>
                  <a:cxn ang="0">
                    <a:pos x="12" y="130"/>
                  </a:cxn>
                  <a:cxn ang="0">
                    <a:pos x="52" y="182"/>
                  </a:cxn>
                  <a:cxn ang="0">
                    <a:pos x="12" y="254"/>
                  </a:cxn>
                  <a:cxn ang="0">
                    <a:pos x="89" y="260"/>
                  </a:cxn>
                  <a:cxn ang="0">
                    <a:pos x="120" y="253"/>
                  </a:cxn>
                  <a:cxn ang="0">
                    <a:pos x="120" y="301"/>
                  </a:cxn>
                  <a:cxn ang="0">
                    <a:pos x="64" y="315"/>
                  </a:cxn>
                  <a:cxn ang="0">
                    <a:pos x="37" y="336"/>
                  </a:cxn>
                  <a:cxn ang="0">
                    <a:pos x="54" y="381"/>
                  </a:cxn>
                  <a:cxn ang="0">
                    <a:pos x="110" y="424"/>
                  </a:cxn>
                  <a:cxn ang="0">
                    <a:pos x="157" y="405"/>
                  </a:cxn>
                  <a:cxn ang="0">
                    <a:pos x="194" y="429"/>
                  </a:cxn>
                  <a:cxn ang="0">
                    <a:pos x="219" y="455"/>
                  </a:cxn>
                  <a:cxn ang="0">
                    <a:pos x="271" y="334"/>
                  </a:cxn>
                  <a:cxn ang="0">
                    <a:pos x="364" y="285"/>
                  </a:cxn>
                  <a:cxn ang="0">
                    <a:pos x="420" y="254"/>
                  </a:cxn>
                  <a:cxn ang="0">
                    <a:pos x="438" y="311"/>
                  </a:cxn>
                  <a:cxn ang="0">
                    <a:pos x="445" y="356"/>
                  </a:cxn>
                  <a:cxn ang="0">
                    <a:pos x="494" y="372"/>
                  </a:cxn>
                  <a:cxn ang="0">
                    <a:pos x="562" y="387"/>
                  </a:cxn>
                  <a:cxn ang="0">
                    <a:pos x="573" y="448"/>
                  </a:cxn>
                  <a:cxn ang="0">
                    <a:pos x="629" y="477"/>
                  </a:cxn>
                  <a:cxn ang="0">
                    <a:pos x="738" y="432"/>
                  </a:cxn>
                  <a:cxn ang="0">
                    <a:pos x="724" y="400"/>
                  </a:cxn>
                  <a:cxn ang="0">
                    <a:pos x="674" y="384"/>
                  </a:cxn>
                  <a:cxn ang="0">
                    <a:pos x="684" y="351"/>
                  </a:cxn>
                  <a:cxn ang="0">
                    <a:pos x="707" y="330"/>
                  </a:cxn>
                  <a:cxn ang="0">
                    <a:pos x="746" y="334"/>
                  </a:cxn>
                  <a:cxn ang="0">
                    <a:pos x="804" y="343"/>
                  </a:cxn>
                  <a:cxn ang="0">
                    <a:pos x="910" y="336"/>
                  </a:cxn>
                  <a:cxn ang="0">
                    <a:pos x="959" y="348"/>
                  </a:cxn>
                  <a:cxn ang="0">
                    <a:pos x="992" y="298"/>
                  </a:cxn>
                  <a:cxn ang="0">
                    <a:pos x="1040" y="249"/>
                  </a:cxn>
                  <a:cxn ang="0">
                    <a:pos x="1081" y="228"/>
                  </a:cxn>
                  <a:cxn ang="0">
                    <a:pos x="1108" y="201"/>
                  </a:cxn>
                </a:cxnLst>
                <a:rect l="0" t="0" r="r" b="b"/>
                <a:pathLst>
                  <a:path w="1108" h="477">
                    <a:moveTo>
                      <a:pt x="1108" y="201"/>
                    </a:moveTo>
                    <a:lnTo>
                      <a:pt x="1081" y="139"/>
                    </a:lnTo>
                    <a:lnTo>
                      <a:pt x="1030" y="120"/>
                    </a:lnTo>
                    <a:lnTo>
                      <a:pt x="1013" y="101"/>
                    </a:lnTo>
                    <a:lnTo>
                      <a:pt x="984" y="101"/>
                    </a:lnTo>
                    <a:lnTo>
                      <a:pt x="939" y="30"/>
                    </a:lnTo>
                    <a:lnTo>
                      <a:pt x="899" y="30"/>
                    </a:lnTo>
                    <a:lnTo>
                      <a:pt x="852" y="42"/>
                    </a:lnTo>
                    <a:lnTo>
                      <a:pt x="819" y="42"/>
                    </a:lnTo>
                    <a:lnTo>
                      <a:pt x="817" y="18"/>
                    </a:lnTo>
                    <a:lnTo>
                      <a:pt x="790" y="0"/>
                    </a:lnTo>
                    <a:lnTo>
                      <a:pt x="734" y="7"/>
                    </a:lnTo>
                    <a:lnTo>
                      <a:pt x="689" y="18"/>
                    </a:lnTo>
                    <a:lnTo>
                      <a:pt x="616" y="11"/>
                    </a:lnTo>
                    <a:lnTo>
                      <a:pt x="573" y="2"/>
                    </a:lnTo>
                    <a:lnTo>
                      <a:pt x="554" y="5"/>
                    </a:lnTo>
                    <a:lnTo>
                      <a:pt x="562" y="42"/>
                    </a:lnTo>
                    <a:lnTo>
                      <a:pt x="525" y="57"/>
                    </a:lnTo>
                    <a:lnTo>
                      <a:pt x="521" y="57"/>
                    </a:lnTo>
                    <a:lnTo>
                      <a:pt x="519" y="63"/>
                    </a:lnTo>
                    <a:lnTo>
                      <a:pt x="515" y="63"/>
                    </a:lnTo>
                    <a:lnTo>
                      <a:pt x="509" y="66"/>
                    </a:lnTo>
                    <a:lnTo>
                      <a:pt x="504" y="66"/>
                    </a:lnTo>
                    <a:lnTo>
                      <a:pt x="500" y="68"/>
                    </a:lnTo>
                    <a:lnTo>
                      <a:pt x="498" y="68"/>
                    </a:lnTo>
                    <a:lnTo>
                      <a:pt x="494" y="71"/>
                    </a:lnTo>
                    <a:lnTo>
                      <a:pt x="494" y="75"/>
                    </a:lnTo>
                    <a:lnTo>
                      <a:pt x="498" y="80"/>
                    </a:lnTo>
                    <a:lnTo>
                      <a:pt x="500" y="87"/>
                    </a:lnTo>
                    <a:lnTo>
                      <a:pt x="504" y="92"/>
                    </a:lnTo>
                    <a:lnTo>
                      <a:pt x="504" y="99"/>
                    </a:lnTo>
                    <a:lnTo>
                      <a:pt x="507" y="101"/>
                    </a:lnTo>
                    <a:lnTo>
                      <a:pt x="507" y="104"/>
                    </a:lnTo>
                    <a:lnTo>
                      <a:pt x="490" y="116"/>
                    </a:lnTo>
                    <a:lnTo>
                      <a:pt x="463" y="111"/>
                    </a:lnTo>
                    <a:lnTo>
                      <a:pt x="411" y="82"/>
                    </a:lnTo>
                    <a:lnTo>
                      <a:pt x="370" y="87"/>
                    </a:lnTo>
                    <a:lnTo>
                      <a:pt x="343" y="76"/>
                    </a:lnTo>
                    <a:lnTo>
                      <a:pt x="345" y="63"/>
                    </a:lnTo>
                    <a:lnTo>
                      <a:pt x="271" y="19"/>
                    </a:lnTo>
                    <a:lnTo>
                      <a:pt x="221" y="18"/>
                    </a:lnTo>
                    <a:lnTo>
                      <a:pt x="176" y="11"/>
                    </a:lnTo>
                    <a:lnTo>
                      <a:pt x="136" y="19"/>
                    </a:lnTo>
                    <a:lnTo>
                      <a:pt x="124" y="42"/>
                    </a:lnTo>
                    <a:lnTo>
                      <a:pt x="91" y="11"/>
                    </a:lnTo>
                    <a:lnTo>
                      <a:pt x="43" y="59"/>
                    </a:lnTo>
                    <a:lnTo>
                      <a:pt x="0" y="101"/>
                    </a:lnTo>
                    <a:lnTo>
                      <a:pt x="12" y="130"/>
                    </a:lnTo>
                    <a:lnTo>
                      <a:pt x="49" y="149"/>
                    </a:lnTo>
                    <a:lnTo>
                      <a:pt x="52" y="182"/>
                    </a:lnTo>
                    <a:lnTo>
                      <a:pt x="21" y="209"/>
                    </a:lnTo>
                    <a:lnTo>
                      <a:pt x="12" y="254"/>
                    </a:lnTo>
                    <a:lnTo>
                      <a:pt x="49" y="246"/>
                    </a:lnTo>
                    <a:lnTo>
                      <a:pt x="89" y="260"/>
                    </a:lnTo>
                    <a:lnTo>
                      <a:pt x="101" y="244"/>
                    </a:lnTo>
                    <a:lnTo>
                      <a:pt x="120" y="253"/>
                    </a:lnTo>
                    <a:lnTo>
                      <a:pt x="110" y="285"/>
                    </a:lnTo>
                    <a:lnTo>
                      <a:pt x="120" y="301"/>
                    </a:lnTo>
                    <a:lnTo>
                      <a:pt x="79" y="301"/>
                    </a:lnTo>
                    <a:lnTo>
                      <a:pt x="64" y="315"/>
                    </a:lnTo>
                    <a:lnTo>
                      <a:pt x="58" y="336"/>
                    </a:lnTo>
                    <a:lnTo>
                      <a:pt x="37" y="336"/>
                    </a:lnTo>
                    <a:lnTo>
                      <a:pt x="43" y="356"/>
                    </a:lnTo>
                    <a:lnTo>
                      <a:pt x="54" y="381"/>
                    </a:lnTo>
                    <a:lnTo>
                      <a:pt x="101" y="381"/>
                    </a:lnTo>
                    <a:lnTo>
                      <a:pt x="110" y="424"/>
                    </a:lnTo>
                    <a:lnTo>
                      <a:pt x="120" y="400"/>
                    </a:lnTo>
                    <a:lnTo>
                      <a:pt x="157" y="405"/>
                    </a:lnTo>
                    <a:lnTo>
                      <a:pt x="165" y="438"/>
                    </a:lnTo>
                    <a:lnTo>
                      <a:pt x="194" y="429"/>
                    </a:lnTo>
                    <a:lnTo>
                      <a:pt x="219" y="438"/>
                    </a:lnTo>
                    <a:lnTo>
                      <a:pt x="219" y="455"/>
                    </a:lnTo>
                    <a:lnTo>
                      <a:pt x="246" y="462"/>
                    </a:lnTo>
                    <a:lnTo>
                      <a:pt x="271" y="334"/>
                    </a:lnTo>
                    <a:lnTo>
                      <a:pt x="335" y="292"/>
                    </a:lnTo>
                    <a:lnTo>
                      <a:pt x="364" y="285"/>
                    </a:lnTo>
                    <a:lnTo>
                      <a:pt x="364" y="254"/>
                    </a:lnTo>
                    <a:lnTo>
                      <a:pt x="420" y="254"/>
                    </a:lnTo>
                    <a:lnTo>
                      <a:pt x="420" y="298"/>
                    </a:lnTo>
                    <a:lnTo>
                      <a:pt x="438" y="311"/>
                    </a:lnTo>
                    <a:lnTo>
                      <a:pt x="428" y="325"/>
                    </a:lnTo>
                    <a:lnTo>
                      <a:pt x="445" y="356"/>
                    </a:lnTo>
                    <a:lnTo>
                      <a:pt x="457" y="379"/>
                    </a:lnTo>
                    <a:lnTo>
                      <a:pt x="494" y="372"/>
                    </a:lnTo>
                    <a:lnTo>
                      <a:pt x="529" y="374"/>
                    </a:lnTo>
                    <a:lnTo>
                      <a:pt x="562" y="387"/>
                    </a:lnTo>
                    <a:lnTo>
                      <a:pt x="564" y="424"/>
                    </a:lnTo>
                    <a:lnTo>
                      <a:pt x="573" y="448"/>
                    </a:lnTo>
                    <a:lnTo>
                      <a:pt x="616" y="465"/>
                    </a:lnTo>
                    <a:lnTo>
                      <a:pt x="629" y="477"/>
                    </a:lnTo>
                    <a:lnTo>
                      <a:pt x="666" y="455"/>
                    </a:lnTo>
                    <a:lnTo>
                      <a:pt x="738" y="432"/>
                    </a:lnTo>
                    <a:lnTo>
                      <a:pt x="748" y="417"/>
                    </a:lnTo>
                    <a:lnTo>
                      <a:pt x="724" y="400"/>
                    </a:lnTo>
                    <a:lnTo>
                      <a:pt x="699" y="405"/>
                    </a:lnTo>
                    <a:lnTo>
                      <a:pt x="674" y="384"/>
                    </a:lnTo>
                    <a:lnTo>
                      <a:pt x="689" y="367"/>
                    </a:lnTo>
                    <a:lnTo>
                      <a:pt x="684" y="351"/>
                    </a:lnTo>
                    <a:lnTo>
                      <a:pt x="684" y="344"/>
                    </a:lnTo>
                    <a:lnTo>
                      <a:pt x="707" y="330"/>
                    </a:lnTo>
                    <a:lnTo>
                      <a:pt x="734" y="351"/>
                    </a:lnTo>
                    <a:lnTo>
                      <a:pt x="746" y="334"/>
                    </a:lnTo>
                    <a:lnTo>
                      <a:pt x="782" y="324"/>
                    </a:lnTo>
                    <a:lnTo>
                      <a:pt x="804" y="343"/>
                    </a:lnTo>
                    <a:lnTo>
                      <a:pt x="871" y="334"/>
                    </a:lnTo>
                    <a:lnTo>
                      <a:pt x="910" y="336"/>
                    </a:lnTo>
                    <a:lnTo>
                      <a:pt x="945" y="360"/>
                    </a:lnTo>
                    <a:lnTo>
                      <a:pt x="959" y="348"/>
                    </a:lnTo>
                    <a:lnTo>
                      <a:pt x="959" y="310"/>
                    </a:lnTo>
                    <a:lnTo>
                      <a:pt x="992" y="298"/>
                    </a:lnTo>
                    <a:lnTo>
                      <a:pt x="1028" y="306"/>
                    </a:lnTo>
                    <a:lnTo>
                      <a:pt x="1040" y="249"/>
                    </a:lnTo>
                    <a:lnTo>
                      <a:pt x="1055" y="235"/>
                    </a:lnTo>
                    <a:lnTo>
                      <a:pt x="1081" y="228"/>
                    </a:lnTo>
                    <a:lnTo>
                      <a:pt x="1088" y="209"/>
                    </a:lnTo>
                    <a:lnTo>
                      <a:pt x="1108" y="201"/>
                    </a:lnTo>
                    <a:close/>
                  </a:path>
                </a:pathLst>
              </a:custGeom>
              <a:solidFill>
                <a:srgbClr val="C0C0C0"/>
              </a:solidFill>
              <a:ln w="9525">
                <a:solidFill>
                  <a:srgbClr val="C0C0C0"/>
                </a:solidFill>
                <a:round/>
                <a:headEnd/>
                <a:tailEnd/>
              </a:ln>
            </p:spPr>
            <p:txBody>
              <a:bodyPr/>
              <a:lstStyle/>
              <a:p>
                <a:endParaRPr lang="nl-NL" sz="1400"/>
              </a:p>
            </p:txBody>
          </p:sp>
          <p:sp>
            <p:nvSpPr>
              <p:cNvPr id="27" name="Freeform 22"/>
              <p:cNvSpPr>
                <a:spLocks/>
              </p:cNvSpPr>
              <p:nvPr/>
            </p:nvSpPr>
            <p:spPr bwMode="auto">
              <a:xfrm>
                <a:off x="3461" y="1871"/>
                <a:ext cx="553" cy="238"/>
              </a:xfrm>
              <a:custGeom>
                <a:avLst/>
                <a:gdLst/>
                <a:ahLst/>
                <a:cxnLst>
                  <a:cxn ang="0">
                    <a:pos x="1081" y="139"/>
                  </a:cxn>
                  <a:cxn ang="0">
                    <a:pos x="1013" y="101"/>
                  </a:cxn>
                  <a:cxn ang="0">
                    <a:pos x="939" y="30"/>
                  </a:cxn>
                  <a:cxn ang="0">
                    <a:pos x="852" y="42"/>
                  </a:cxn>
                  <a:cxn ang="0">
                    <a:pos x="817" y="18"/>
                  </a:cxn>
                  <a:cxn ang="0">
                    <a:pos x="734" y="7"/>
                  </a:cxn>
                  <a:cxn ang="0">
                    <a:pos x="616" y="11"/>
                  </a:cxn>
                  <a:cxn ang="0">
                    <a:pos x="554" y="5"/>
                  </a:cxn>
                  <a:cxn ang="0">
                    <a:pos x="525" y="57"/>
                  </a:cxn>
                  <a:cxn ang="0">
                    <a:pos x="519" y="63"/>
                  </a:cxn>
                  <a:cxn ang="0">
                    <a:pos x="509" y="66"/>
                  </a:cxn>
                  <a:cxn ang="0">
                    <a:pos x="500" y="68"/>
                  </a:cxn>
                  <a:cxn ang="0">
                    <a:pos x="494" y="71"/>
                  </a:cxn>
                  <a:cxn ang="0">
                    <a:pos x="498" y="80"/>
                  </a:cxn>
                  <a:cxn ang="0">
                    <a:pos x="504" y="92"/>
                  </a:cxn>
                  <a:cxn ang="0">
                    <a:pos x="507" y="101"/>
                  </a:cxn>
                  <a:cxn ang="0">
                    <a:pos x="490" y="116"/>
                  </a:cxn>
                  <a:cxn ang="0">
                    <a:pos x="411" y="82"/>
                  </a:cxn>
                  <a:cxn ang="0">
                    <a:pos x="343" y="76"/>
                  </a:cxn>
                  <a:cxn ang="0">
                    <a:pos x="271" y="19"/>
                  </a:cxn>
                  <a:cxn ang="0">
                    <a:pos x="176" y="11"/>
                  </a:cxn>
                  <a:cxn ang="0">
                    <a:pos x="124" y="42"/>
                  </a:cxn>
                  <a:cxn ang="0">
                    <a:pos x="43" y="59"/>
                  </a:cxn>
                  <a:cxn ang="0">
                    <a:pos x="12" y="130"/>
                  </a:cxn>
                  <a:cxn ang="0">
                    <a:pos x="52" y="182"/>
                  </a:cxn>
                  <a:cxn ang="0">
                    <a:pos x="12" y="254"/>
                  </a:cxn>
                  <a:cxn ang="0">
                    <a:pos x="89" y="260"/>
                  </a:cxn>
                  <a:cxn ang="0">
                    <a:pos x="120" y="253"/>
                  </a:cxn>
                  <a:cxn ang="0">
                    <a:pos x="120" y="301"/>
                  </a:cxn>
                  <a:cxn ang="0">
                    <a:pos x="64" y="315"/>
                  </a:cxn>
                  <a:cxn ang="0">
                    <a:pos x="37" y="336"/>
                  </a:cxn>
                  <a:cxn ang="0">
                    <a:pos x="54" y="381"/>
                  </a:cxn>
                  <a:cxn ang="0">
                    <a:pos x="110" y="424"/>
                  </a:cxn>
                  <a:cxn ang="0">
                    <a:pos x="157" y="405"/>
                  </a:cxn>
                  <a:cxn ang="0">
                    <a:pos x="194" y="429"/>
                  </a:cxn>
                  <a:cxn ang="0">
                    <a:pos x="219" y="455"/>
                  </a:cxn>
                  <a:cxn ang="0">
                    <a:pos x="271" y="334"/>
                  </a:cxn>
                  <a:cxn ang="0">
                    <a:pos x="364" y="285"/>
                  </a:cxn>
                  <a:cxn ang="0">
                    <a:pos x="420" y="254"/>
                  </a:cxn>
                  <a:cxn ang="0">
                    <a:pos x="438" y="311"/>
                  </a:cxn>
                  <a:cxn ang="0">
                    <a:pos x="445" y="356"/>
                  </a:cxn>
                  <a:cxn ang="0">
                    <a:pos x="494" y="372"/>
                  </a:cxn>
                  <a:cxn ang="0">
                    <a:pos x="562" y="387"/>
                  </a:cxn>
                  <a:cxn ang="0">
                    <a:pos x="573" y="448"/>
                  </a:cxn>
                  <a:cxn ang="0">
                    <a:pos x="629" y="477"/>
                  </a:cxn>
                  <a:cxn ang="0">
                    <a:pos x="738" y="432"/>
                  </a:cxn>
                  <a:cxn ang="0">
                    <a:pos x="724" y="400"/>
                  </a:cxn>
                  <a:cxn ang="0">
                    <a:pos x="674" y="384"/>
                  </a:cxn>
                  <a:cxn ang="0">
                    <a:pos x="684" y="351"/>
                  </a:cxn>
                  <a:cxn ang="0">
                    <a:pos x="707" y="330"/>
                  </a:cxn>
                  <a:cxn ang="0">
                    <a:pos x="746" y="334"/>
                  </a:cxn>
                  <a:cxn ang="0">
                    <a:pos x="804" y="343"/>
                  </a:cxn>
                  <a:cxn ang="0">
                    <a:pos x="910" y="336"/>
                  </a:cxn>
                  <a:cxn ang="0">
                    <a:pos x="959" y="348"/>
                  </a:cxn>
                  <a:cxn ang="0">
                    <a:pos x="992" y="298"/>
                  </a:cxn>
                  <a:cxn ang="0">
                    <a:pos x="1040" y="249"/>
                  </a:cxn>
                  <a:cxn ang="0">
                    <a:pos x="1081" y="228"/>
                  </a:cxn>
                  <a:cxn ang="0">
                    <a:pos x="1108" y="201"/>
                  </a:cxn>
                </a:cxnLst>
                <a:rect l="0" t="0" r="r" b="b"/>
                <a:pathLst>
                  <a:path w="1108" h="477">
                    <a:moveTo>
                      <a:pt x="1108" y="201"/>
                    </a:moveTo>
                    <a:lnTo>
                      <a:pt x="1081" y="139"/>
                    </a:lnTo>
                    <a:lnTo>
                      <a:pt x="1030" y="120"/>
                    </a:lnTo>
                    <a:lnTo>
                      <a:pt x="1013" y="101"/>
                    </a:lnTo>
                    <a:lnTo>
                      <a:pt x="984" y="101"/>
                    </a:lnTo>
                    <a:lnTo>
                      <a:pt x="939" y="30"/>
                    </a:lnTo>
                    <a:lnTo>
                      <a:pt x="899" y="30"/>
                    </a:lnTo>
                    <a:lnTo>
                      <a:pt x="852" y="42"/>
                    </a:lnTo>
                    <a:lnTo>
                      <a:pt x="819" y="42"/>
                    </a:lnTo>
                    <a:lnTo>
                      <a:pt x="817" y="18"/>
                    </a:lnTo>
                    <a:lnTo>
                      <a:pt x="790" y="0"/>
                    </a:lnTo>
                    <a:lnTo>
                      <a:pt x="734" y="7"/>
                    </a:lnTo>
                    <a:lnTo>
                      <a:pt x="689" y="18"/>
                    </a:lnTo>
                    <a:lnTo>
                      <a:pt x="616" y="11"/>
                    </a:lnTo>
                    <a:lnTo>
                      <a:pt x="573" y="2"/>
                    </a:lnTo>
                    <a:lnTo>
                      <a:pt x="554" y="5"/>
                    </a:lnTo>
                    <a:lnTo>
                      <a:pt x="562" y="42"/>
                    </a:lnTo>
                    <a:lnTo>
                      <a:pt x="525" y="57"/>
                    </a:lnTo>
                    <a:lnTo>
                      <a:pt x="521" y="57"/>
                    </a:lnTo>
                    <a:lnTo>
                      <a:pt x="519" y="63"/>
                    </a:lnTo>
                    <a:lnTo>
                      <a:pt x="515" y="63"/>
                    </a:lnTo>
                    <a:lnTo>
                      <a:pt x="509" y="66"/>
                    </a:lnTo>
                    <a:lnTo>
                      <a:pt x="504" y="66"/>
                    </a:lnTo>
                    <a:lnTo>
                      <a:pt x="500" y="68"/>
                    </a:lnTo>
                    <a:lnTo>
                      <a:pt x="498" y="68"/>
                    </a:lnTo>
                    <a:lnTo>
                      <a:pt x="494" y="71"/>
                    </a:lnTo>
                    <a:lnTo>
                      <a:pt x="494" y="75"/>
                    </a:lnTo>
                    <a:lnTo>
                      <a:pt x="498" y="80"/>
                    </a:lnTo>
                    <a:lnTo>
                      <a:pt x="500" y="87"/>
                    </a:lnTo>
                    <a:lnTo>
                      <a:pt x="504" y="92"/>
                    </a:lnTo>
                    <a:lnTo>
                      <a:pt x="504" y="99"/>
                    </a:lnTo>
                    <a:lnTo>
                      <a:pt x="507" y="101"/>
                    </a:lnTo>
                    <a:lnTo>
                      <a:pt x="507" y="104"/>
                    </a:lnTo>
                    <a:lnTo>
                      <a:pt x="490" y="116"/>
                    </a:lnTo>
                    <a:lnTo>
                      <a:pt x="463" y="111"/>
                    </a:lnTo>
                    <a:lnTo>
                      <a:pt x="411" y="82"/>
                    </a:lnTo>
                    <a:lnTo>
                      <a:pt x="370" y="87"/>
                    </a:lnTo>
                    <a:lnTo>
                      <a:pt x="343" y="76"/>
                    </a:lnTo>
                    <a:lnTo>
                      <a:pt x="345" y="63"/>
                    </a:lnTo>
                    <a:lnTo>
                      <a:pt x="271" y="19"/>
                    </a:lnTo>
                    <a:lnTo>
                      <a:pt x="221" y="18"/>
                    </a:lnTo>
                    <a:lnTo>
                      <a:pt x="176" y="11"/>
                    </a:lnTo>
                    <a:lnTo>
                      <a:pt x="136" y="19"/>
                    </a:lnTo>
                    <a:lnTo>
                      <a:pt x="124" y="42"/>
                    </a:lnTo>
                    <a:lnTo>
                      <a:pt x="91" y="11"/>
                    </a:lnTo>
                    <a:lnTo>
                      <a:pt x="43" y="59"/>
                    </a:lnTo>
                    <a:lnTo>
                      <a:pt x="0" y="101"/>
                    </a:lnTo>
                    <a:lnTo>
                      <a:pt x="12" y="130"/>
                    </a:lnTo>
                    <a:lnTo>
                      <a:pt x="49" y="149"/>
                    </a:lnTo>
                    <a:lnTo>
                      <a:pt x="52" y="182"/>
                    </a:lnTo>
                    <a:lnTo>
                      <a:pt x="21" y="209"/>
                    </a:lnTo>
                    <a:lnTo>
                      <a:pt x="12" y="254"/>
                    </a:lnTo>
                    <a:lnTo>
                      <a:pt x="49" y="246"/>
                    </a:lnTo>
                    <a:lnTo>
                      <a:pt x="89" y="260"/>
                    </a:lnTo>
                    <a:lnTo>
                      <a:pt x="101" y="244"/>
                    </a:lnTo>
                    <a:lnTo>
                      <a:pt x="120" y="253"/>
                    </a:lnTo>
                    <a:lnTo>
                      <a:pt x="110" y="285"/>
                    </a:lnTo>
                    <a:lnTo>
                      <a:pt x="120" y="301"/>
                    </a:lnTo>
                    <a:lnTo>
                      <a:pt x="79" y="301"/>
                    </a:lnTo>
                    <a:lnTo>
                      <a:pt x="64" y="315"/>
                    </a:lnTo>
                    <a:lnTo>
                      <a:pt x="58" y="336"/>
                    </a:lnTo>
                    <a:lnTo>
                      <a:pt x="37" y="336"/>
                    </a:lnTo>
                    <a:lnTo>
                      <a:pt x="43" y="356"/>
                    </a:lnTo>
                    <a:lnTo>
                      <a:pt x="54" y="381"/>
                    </a:lnTo>
                    <a:lnTo>
                      <a:pt x="101" y="381"/>
                    </a:lnTo>
                    <a:lnTo>
                      <a:pt x="110" y="424"/>
                    </a:lnTo>
                    <a:lnTo>
                      <a:pt x="120" y="400"/>
                    </a:lnTo>
                    <a:lnTo>
                      <a:pt x="157" y="405"/>
                    </a:lnTo>
                    <a:lnTo>
                      <a:pt x="165" y="438"/>
                    </a:lnTo>
                    <a:lnTo>
                      <a:pt x="194" y="429"/>
                    </a:lnTo>
                    <a:lnTo>
                      <a:pt x="219" y="438"/>
                    </a:lnTo>
                    <a:lnTo>
                      <a:pt x="219" y="455"/>
                    </a:lnTo>
                    <a:lnTo>
                      <a:pt x="246" y="462"/>
                    </a:lnTo>
                    <a:lnTo>
                      <a:pt x="271" y="334"/>
                    </a:lnTo>
                    <a:lnTo>
                      <a:pt x="335" y="292"/>
                    </a:lnTo>
                    <a:lnTo>
                      <a:pt x="364" y="285"/>
                    </a:lnTo>
                    <a:lnTo>
                      <a:pt x="364" y="254"/>
                    </a:lnTo>
                    <a:lnTo>
                      <a:pt x="420" y="254"/>
                    </a:lnTo>
                    <a:lnTo>
                      <a:pt x="420" y="298"/>
                    </a:lnTo>
                    <a:lnTo>
                      <a:pt x="438" y="311"/>
                    </a:lnTo>
                    <a:lnTo>
                      <a:pt x="428" y="325"/>
                    </a:lnTo>
                    <a:lnTo>
                      <a:pt x="445" y="356"/>
                    </a:lnTo>
                    <a:lnTo>
                      <a:pt x="457" y="379"/>
                    </a:lnTo>
                    <a:lnTo>
                      <a:pt x="494" y="372"/>
                    </a:lnTo>
                    <a:lnTo>
                      <a:pt x="529" y="374"/>
                    </a:lnTo>
                    <a:lnTo>
                      <a:pt x="562" y="387"/>
                    </a:lnTo>
                    <a:lnTo>
                      <a:pt x="564" y="424"/>
                    </a:lnTo>
                    <a:lnTo>
                      <a:pt x="573" y="448"/>
                    </a:lnTo>
                    <a:lnTo>
                      <a:pt x="616" y="465"/>
                    </a:lnTo>
                    <a:lnTo>
                      <a:pt x="629" y="477"/>
                    </a:lnTo>
                    <a:lnTo>
                      <a:pt x="666" y="455"/>
                    </a:lnTo>
                    <a:lnTo>
                      <a:pt x="738" y="432"/>
                    </a:lnTo>
                    <a:lnTo>
                      <a:pt x="748" y="417"/>
                    </a:lnTo>
                    <a:lnTo>
                      <a:pt x="724" y="400"/>
                    </a:lnTo>
                    <a:lnTo>
                      <a:pt x="699" y="405"/>
                    </a:lnTo>
                    <a:lnTo>
                      <a:pt x="674" y="384"/>
                    </a:lnTo>
                    <a:lnTo>
                      <a:pt x="689" y="367"/>
                    </a:lnTo>
                    <a:lnTo>
                      <a:pt x="684" y="351"/>
                    </a:lnTo>
                    <a:lnTo>
                      <a:pt x="684" y="344"/>
                    </a:lnTo>
                    <a:lnTo>
                      <a:pt x="707" y="330"/>
                    </a:lnTo>
                    <a:lnTo>
                      <a:pt x="734" y="351"/>
                    </a:lnTo>
                    <a:lnTo>
                      <a:pt x="746" y="334"/>
                    </a:lnTo>
                    <a:lnTo>
                      <a:pt x="782" y="324"/>
                    </a:lnTo>
                    <a:lnTo>
                      <a:pt x="804" y="343"/>
                    </a:lnTo>
                    <a:lnTo>
                      <a:pt x="871" y="334"/>
                    </a:lnTo>
                    <a:lnTo>
                      <a:pt x="910" y="336"/>
                    </a:lnTo>
                    <a:lnTo>
                      <a:pt x="945" y="360"/>
                    </a:lnTo>
                    <a:lnTo>
                      <a:pt x="959" y="348"/>
                    </a:lnTo>
                    <a:lnTo>
                      <a:pt x="959" y="310"/>
                    </a:lnTo>
                    <a:lnTo>
                      <a:pt x="992" y="298"/>
                    </a:lnTo>
                    <a:lnTo>
                      <a:pt x="1028" y="306"/>
                    </a:lnTo>
                    <a:lnTo>
                      <a:pt x="1040" y="249"/>
                    </a:lnTo>
                    <a:lnTo>
                      <a:pt x="1055" y="235"/>
                    </a:lnTo>
                    <a:lnTo>
                      <a:pt x="1081" y="228"/>
                    </a:lnTo>
                    <a:lnTo>
                      <a:pt x="1088" y="209"/>
                    </a:lnTo>
                    <a:lnTo>
                      <a:pt x="1108" y="20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9" name="Group 23"/>
            <p:cNvGrpSpPr>
              <a:grpSpLocks/>
            </p:cNvGrpSpPr>
            <p:nvPr/>
          </p:nvGrpSpPr>
          <p:grpSpPr bwMode="auto">
            <a:xfrm>
              <a:off x="6573006" y="1358813"/>
              <a:ext cx="2351247" cy="813893"/>
              <a:chOff x="3132" y="1361"/>
              <a:chExt cx="2197" cy="702"/>
            </a:xfrm>
          </p:grpSpPr>
          <p:sp>
            <p:nvSpPr>
              <p:cNvPr id="29" name="Freeform 24"/>
              <p:cNvSpPr>
                <a:spLocks/>
              </p:cNvSpPr>
              <p:nvPr/>
            </p:nvSpPr>
            <p:spPr bwMode="auto">
              <a:xfrm>
                <a:off x="3132" y="1361"/>
                <a:ext cx="2197" cy="702"/>
              </a:xfrm>
              <a:custGeom>
                <a:avLst/>
                <a:gdLst/>
                <a:ahLst/>
                <a:cxnLst>
                  <a:cxn ang="0">
                    <a:pos x="745" y="1024"/>
                  </a:cxn>
                  <a:cxn ang="0">
                    <a:pos x="1026" y="1098"/>
                  </a:cxn>
                  <a:cxn ang="0">
                    <a:pos x="1212" y="1019"/>
                  </a:cxn>
                  <a:cxn ang="0">
                    <a:pos x="1512" y="1055"/>
                  </a:cxn>
                  <a:cxn ang="0">
                    <a:pos x="1787" y="1202"/>
                  </a:cxn>
                  <a:cxn ang="0">
                    <a:pos x="2008" y="1162"/>
                  </a:cxn>
                  <a:cxn ang="0">
                    <a:pos x="2211" y="1136"/>
                  </a:cxn>
                  <a:cxn ang="0">
                    <a:pos x="2505" y="1145"/>
                  </a:cxn>
                  <a:cxn ang="0">
                    <a:pos x="2649" y="1038"/>
                  </a:cxn>
                  <a:cxn ang="0">
                    <a:pos x="2968" y="1195"/>
                  </a:cxn>
                  <a:cxn ang="0">
                    <a:pos x="3082" y="1333"/>
                  </a:cxn>
                  <a:cxn ang="0">
                    <a:pos x="3228" y="1257"/>
                  </a:cxn>
                  <a:cxn ang="0">
                    <a:pos x="3121" y="1029"/>
                  </a:cxn>
                  <a:cxn ang="0">
                    <a:pos x="3239" y="808"/>
                  </a:cxn>
                  <a:cxn ang="0">
                    <a:pos x="3547" y="732"/>
                  </a:cxn>
                  <a:cxn ang="0">
                    <a:pos x="3737" y="754"/>
                  </a:cxn>
                  <a:cxn ang="0">
                    <a:pos x="3689" y="1083"/>
                  </a:cxn>
                  <a:cxn ang="0">
                    <a:pos x="3824" y="913"/>
                  </a:cxn>
                  <a:cxn ang="0">
                    <a:pos x="3760" y="835"/>
                  </a:cxn>
                  <a:cxn ang="0">
                    <a:pos x="3861" y="751"/>
                  </a:cxn>
                  <a:cxn ang="0">
                    <a:pos x="4041" y="701"/>
                  </a:cxn>
                  <a:cxn ang="0">
                    <a:pos x="4124" y="559"/>
                  </a:cxn>
                  <a:cxn ang="0">
                    <a:pos x="4289" y="585"/>
                  </a:cxn>
                  <a:cxn ang="0">
                    <a:pos x="4393" y="503"/>
                  </a:cxn>
                  <a:cxn ang="0">
                    <a:pos x="4159" y="433"/>
                  </a:cxn>
                  <a:cxn ang="0">
                    <a:pos x="3834" y="350"/>
                  </a:cxn>
                  <a:cxn ang="0">
                    <a:pos x="3539" y="389"/>
                  </a:cxn>
                  <a:cxn ang="0">
                    <a:pos x="3206" y="291"/>
                  </a:cxn>
                  <a:cxn ang="0">
                    <a:pos x="2920" y="236"/>
                  </a:cxn>
                  <a:cxn ang="0">
                    <a:pos x="2711" y="263"/>
                  </a:cxn>
                  <a:cxn ang="0">
                    <a:pos x="2527" y="192"/>
                  </a:cxn>
                  <a:cxn ang="0">
                    <a:pos x="2060" y="210"/>
                  </a:cxn>
                  <a:cxn ang="0">
                    <a:pos x="2093" y="51"/>
                  </a:cxn>
                  <a:cxn ang="0">
                    <a:pos x="1818" y="51"/>
                  </a:cxn>
                  <a:cxn ang="0">
                    <a:pos x="1646" y="83"/>
                  </a:cxn>
                  <a:cxn ang="0">
                    <a:pos x="1477" y="163"/>
                  </a:cxn>
                  <a:cxn ang="0">
                    <a:pos x="1402" y="279"/>
                  </a:cxn>
                  <a:cxn ang="0">
                    <a:pos x="1276" y="306"/>
                  </a:cxn>
                  <a:cxn ang="0">
                    <a:pos x="1167" y="291"/>
                  </a:cxn>
                  <a:cxn ang="0">
                    <a:pos x="1293" y="393"/>
                  </a:cxn>
                  <a:cxn ang="0">
                    <a:pos x="1268" y="421"/>
                  </a:cxn>
                  <a:cxn ang="0">
                    <a:pos x="1113" y="490"/>
                  </a:cxn>
                  <a:cxn ang="0">
                    <a:pos x="1183" y="446"/>
                  </a:cxn>
                  <a:cxn ang="0">
                    <a:pos x="1167" y="401"/>
                  </a:cxn>
                  <a:cxn ang="0">
                    <a:pos x="1090" y="196"/>
                  </a:cxn>
                  <a:cxn ang="0">
                    <a:pos x="1049" y="408"/>
                  </a:cxn>
                  <a:cxn ang="0">
                    <a:pos x="844" y="391"/>
                  </a:cxn>
                  <a:cxn ang="0">
                    <a:pos x="658" y="421"/>
                  </a:cxn>
                  <a:cxn ang="0">
                    <a:pos x="437" y="424"/>
                  </a:cxn>
                  <a:cxn ang="0">
                    <a:pos x="348" y="535"/>
                  </a:cxn>
                  <a:cxn ang="0">
                    <a:pos x="230" y="578"/>
                  </a:cxn>
                  <a:cxn ang="0">
                    <a:pos x="166" y="519"/>
                  </a:cxn>
                  <a:cxn ang="0">
                    <a:pos x="209" y="421"/>
                  </a:cxn>
                  <a:cxn ang="0">
                    <a:pos x="42" y="559"/>
                  </a:cxn>
                  <a:cxn ang="0">
                    <a:pos x="25" y="740"/>
                  </a:cxn>
                  <a:cxn ang="0">
                    <a:pos x="176" y="998"/>
                  </a:cxn>
                  <a:cxn ang="0">
                    <a:pos x="325" y="1285"/>
                  </a:cxn>
                  <a:cxn ang="0">
                    <a:pos x="509" y="1368"/>
                  </a:cxn>
                </a:cxnLst>
                <a:rect l="0" t="0" r="r" b="b"/>
                <a:pathLst>
                  <a:path w="4393" h="1404">
                    <a:moveTo>
                      <a:pt x="643" y="1293"/>
                    </a:moveTo>
                    <a:lnTo>
                      <a:pt x="666" y="1273"/>
                    </a:lnTo>
                    <a:lnTo>
                      <a:pt x="675" y="1224"/>
                    </a:lnTo>
                    <a:lnTo>
                      <a:pt x="706" y="1200"/>
                    </a:lnTo>
                    <a:lnTo>
                      <a:pt x="703" y="1162"/>
                    </a:lnTo>
                    <a:lnTo>
                      <a:pt x="666" y="1145"/>
                    </a:lnTo>
                    <a:lnTo>
                      <a:pt x="652" y="1115"/>
                    </a:lnTo>
                    <a:lnTo>
                      <a:pt x="745" y="1024"/>
                    </a:lnTo>
                    <a:lnTo>
                      <a:pt x="780" y="1055"/>
                    </a:lnTo>
                    <a:lnTo>
                      <a:pt x="792" y="1032"/>
                    </a:lnTo>
                    <a:lnTo>
                      <a:pt x="830" y="1024"/>
                    </a:lnTo>
                    <a:lnTo>
                      <a:pt x="865" y="1031"/>
                    </a:lnTo>
                    <a:lnTo>
                      <a:pt x="925" y="1032"/>
                    </a:lnTo>
                    <a:lnTo>
                      <a:pt x="1001" y="1074"/>
                    </a:lnTo>
                    <a:lnTo>
                      <a:pt x="999" y="1089"/>
                    </a:lnTo>
                    <a:lnTo>
                      <a:pt x="1026" y="1098"/>
                    </a:lnTo>
                    <a:lnTo>
                      <a:pt x="1067" y="1096"/>
                    </a:lnTo>
                    <a:lnTo>
                      <a:pt x="1121" y="1122"/>
                    </a:lnTo>
                    <a:lnTo>
                      <a:pt x="1148" y="1131"/>
                    </a:lnTo>
                    <a:lnTo>
                      <a:pt x="1165" y="1115"/>
                    </a:lnTo>
                    <a:lnTo>
                      <a:pt x="1150" y="1083"/>
                    </a:lnTo>
                    <a:lnTo>
                      <a:pt x="1183" y="1070"/>
                    </a:lnTo>
                    <a:lnTo>
                      <a:pt x="1218" y="1055"/>
                    </a:lnTo>
                    <a:lnTo>
                      <a:pt x="1212" y="1019"/>
                    </a:lnTo>
                    <a:lnTo>
                      <a:pt x="1231" y="1013"/>
                    </a:lnTo>
                    <a:lnTo>
                      <a:pt x="1272" y="1024"/>
                    </a:lnTo>
                    <a:lnTo>
                      <a:pt x="1347" y="1029"/>
                    </a:lnTo>
                    <a:lnTo>
                      <a:pt x="1392" y="1019"/>
                    </a:lnTo>
                    <a:lnTo>
                      <a:pt x="1450" y="1010"/>
                    </a:lnTo>
                    <a:lnTo>
                      <a:pt x="1475" y="1032"/>
                    </a:lnTo>
                    <a:lnTo>
                      <a:pt x="1481" y="1051"/>
                    </a:lnTo>
                    <a:lnTo>
                      <a:pt x="1512" y="1055"/>
                    </a:lnTo>
                    <a:lnTo>
                      <a:pt x="1558" y="1039"/>
                    </a:lnTo>
                    <a:lnTo>
                      <a:pt x="1601" y="1039"/>
                    </a:lnTo>
                    <a:lnTo>
                      <a:pt x="1646" y="1114"/>
                    </a:lnTo>
                    <a:lnTo>
                      <a:pt x="1675" y="1115"/>
                    </a:lnTo>
                    <a:lnTo>
                      <a:pt x="1692" y="1136"/>
                    </a:lnTo>
                    <a:lnTo>
                      <a:pt x="1740" y="1152"/>
                    </a:lnTo>
                    <a:lnTo>
                      <a:pt x="1768" y="1214"/>
                    </a:lnTo>
                    <a:lnTo>
                      <a:pt x="1787" y="1202"/>
                    </a:lnTo>
                    <a:lnTo>
                      <a:pt x="1828" y="1193"/>
                    </a:lnTo>
                    <a:lnTo>
                      <a:pt x="1917" y="1186"/>
                    </a:lnTo>
                    <a:lnTo>
                      <a:pt x="1926" y="1195"/>
                    </a:lnTo>
                    <a:lnTo>
                      <a:pt x="1959" y="1202"/>
                    </a:lnTo>
                    <a:lnTo>
                      <a:pt x="1973" y="1210"/>
                    </a:lnTo>
                    <a:lnTo>
                      <a:pt x="2035" y="1204"/>
                    </a:lnTo>
                    <a:lnTo>
                      <a:pt x="2019" y="1176"/>
                    </a:lnTo>
                    <a:lnTo>
                      <a:pt x="2008" y="1162"/>
                    </a:lnTo>
                    <a:lnTo>
                      <a:pt x="2035" y="1160"/>
                    </a:lnTo>
                    <a:lnTo>
                      <a:pt x="2035" y="1115"/>
                    </a:lnTo>
                    <a:lnTo>
                      <a:pt x="2035" y="1070"/>
                    </a:lnTo>
                    <a:lnTo>
                      <a:pt x="2091" y="1089"/>
                    </a:lnTo>
                    <a:lnTo>
                      <a:pt x="2128" y="1089"/>
                    </a:lnTo>
                    <a:lnTo>
                      <a:pt x="2151" y="1114"/>
                    </a:lnTo>
                    <a:lnTo>
                      <a:pt x="2166" y="1136"/>
                    </a:lnTo>
                    <a:lnTo>
                      <a:pt x="2211" y="1136"/>
                    </a:lnTo>
                    <a:lnTo>
                      <a:pt x="2277" y="1138"/>
                    </a:lnTo>
                    <a:lnTo>
                      <a:pt x="2314" y="1157"/>
                    </a:lnTo>
                    <a:lnTo>
                      <a:pt x="2341" y="1162"/>
                    </a:lnTo>
                    <a:lnTo>
                      <a:pt x="2349" y="1186"/>
                    </a:lnTo>
                    <a:lnTo>
                      <a:pt x="2430" y="1176"/>
                    </a:lnTo>
                    <a:lnTo>
                      <a:pt x="2441" y="1157"/>
                    </a:lnTo>
                    <a:lnTo>
                      <a:pt x="2469" y="1171"/>
                    </a:lnTo>
                    <a:lnTo>
                      <a:pt x="2505" y="1145"/>
                    </a:lnTo>
                    <a:lnTo>
                      <a:pt x="2536" y="1140"/>
                    </a:lnTo>
                    <a:lnTo>
                      <a:pt x="2563" y="1153"/>
                    </a:lnTo>
                    <a:lnTo>
                      <a:pt x="2583" y="1176"/>
                    </a:lnTo>
                    <a:lnTo>
                      <a:pt x="2623" y="1176"/>
                    </a:lnTo>
                    <a:lnTo>
                      <a:pt x="2631" y="1124"/>
                    </a:lnTo>
                    <a:lnTo>
                      <a:pt x="2656" y="1110"/>
                    </a:lnTo>
                    <a:lnTo>
                      <a:pt x="2633" y="1065"/>
                    </a:lnTo>
                    <a:lnTo>
                      <a:pt x="2649" y="1038"/>
                    </a:lnTo>
                    <a:lnTo>
                      <a:pt x="2782" y="1039"/>
                    </a:lnTo>
                    <a:lnTo>
                      <a:pt x="2811" y="1067"/>
                    </a:lnTo>
                    <a:lnTo>
                      <a:pt x="2838" y="1089"/>
                    </a:lnTo>
                    <a:lnTo>
                      <a:pt x="2864" y="1114"/>
                    </a:lnTo>
                    <a:lnTo>
                      <a:pt x="2867" y="1145"/>
                    </a:lnTo>
                    <a:lnTo>
                      <a:pt x="2895" y="1169"/>
                    </a:lnTo>
                    <a:lnTo>
                      <a:pt x="2947" y="1178"/>
                    </a:lnTo>
                    <a:lnTo>
                      <a:pt x="2968" y="1195"/>
                    </a:lnTo>
                    <a:lnTo>
                      <a:pt x="2993" y="1210"/>
                    </a:lnTo>
                    <a:lnTo>
                      <a:pt x="3005" y="1228"/>
                    </a:lnTo>
                    <a:lnTo>
                      <a:pt x="3036" y="1229"/>
                    </a:lnTo>
                    <a:lnTo>
                      <a:pt x="3088" y="1219"/>
                    </a:lnTo>
                    <a:lnTo>
                      <a:pt x="3102" y="1235"/>
                    </a:lnTo>
                    <a:lnTo>
                      <a:pt x="3106" y="1257"/>
                    </a:lnTo>
                    <a:lnTo>
                      <a:pt x="3086" y="1269"/>
                    </a:lnTo>
                    <a:lnTo>
                      <a:pt x="3082" y="1333"/>
                    </a:lnTo>
                    <a:lnTo>
                      <a:pt x="3051" y="1330"/>
                    </a:lnTo>
                    <a:lnTo>
                      <a:pt x="3036" y="1356"/>
                    </a:lnTo>
                    <a:lnTo>
                      <a:pt x="3040" y="1387"/>
                    </a:lnTo>
                    <a:lnTo>
                      <a:pt x="3069" y="1390"/>
                    </a:lnTo>
                    <a:lnTo>
                      <a:pt x="3106" y="1404"/>
                    </a:lnTo>
                    <a:lnTo>
                      <a:pt x="3156" y="1368"/>
                    </a:lnTo>
                    <a:lnTo>
                      <a:pt x="3193" y="1316"/>
                    </a:lnTo>
                    <a:lnTo>
                      <a:pt x="3228" y="1257"/>
                    </a:lnTo>
                    <a:lnTo>
                      <a:pt x="3255" y="1197"/>
                    </a:lnTo>
                    <a:lnTo>
                      <a:pt x="3239" y="1136"/>
                    </a:lnTo>
                    <a:lnTo>
                      <a:pt x="3249" y="1121"/>
                    </a:lnTo>
                    <a:lnTo>
                      <a:pt x="3241" y="1051"/>
                    </a:lnTo>
                    <a:lnTo>
                      <a:pt x="3206" y="1013"/>
                    </a:lnTo>
                    <a:lnTo>
                      <a:pt x="3158" y="1001"/>
                    </a:lnTo>
                    <a:lnTo>
                      <a:pt x="3142" y="1024"/>
                    </a:lnTo>
                    <a:lnTo>
                      <a:pt x="3121" y="1029"/>
                    </a:lnTo>
                    <a:lnTo>
                      <a:pt x="3119" y="1005"/>
                    </a:lnTo>
                    <a:lnTo>
                      <a:pt x="3069" y="982"/>
                    </a:lnTo>
                    <a:lnTo>
                      <a:pt x="3063" y="962"/>
                    </a:lnTo>
                    <a:lnTo>
                      <a:pt x="3088" y="937"/>
                    </a:lnTo>
                    <a:lnTo>
                      <a:pt x="3123" y="889"/>
                    </a:lnTo>
                    <a:lnTo>
                      <a:pt x="3142" y="860"/>
                    </a:lnTo>
                    <a:lnTo>
                      <a:pt x="3166" y="823"/>
                    </a:lnTo>
                    <a:lnTo>
                      <a:pt x="3239" y="808"/>
                    </a:lnTo>
                    <a:lnTo>
                      <a:pt x="3293" y="808"/>
                    </a:lnTo>
                    <a:lnTo>
                      <a:pt x="3375" y="815"/>
                    </a:lnTo>
                    <a:lnTo>
                      <a:pt x="3392" y="789"/>
                    </a:lnTo>
                    <a:lnTo>
                      <a:pt x="3450" y="799"/>
                    </a:lnTo>
                    <a:lnTo>
                      <a:pt x="3450" y="818"/>
                    </a:lnTo>
                    <a:lnTo>
                      <a:pt x="3528" y="804"/>
                    </a:lnTo>
                    <a:lnTo>
                      <a:pt x="3534" y="775"/>
                    </a:lnTo>
                    <a:lnTo>
                      <a:pt x="3547" y="732"/>
                    </a:lnTo>
                    <a:lnTo>
                      <a:pt x="3561" y="707"/>
                    </a:lnTo>
                    <a:lnTo>
                      <a:pt x="3642" y="707"/>
                    </a:lnTo>
                    <a:lnTo>
                      <a:pt x="3667" y="733"/>
                    </a:lnTo>
                    <a:lnTo>
                      <a:pt x="3687" y="739"/>
                    </a:lnTo>
                    <a:lnTo>
                      <a:pt x="3712" y="701"/>
                    </a:lnTo>
                    <a:lnTo>
                      <a:pt x="3731" y="694"/>
                    </a:lnTo>
                    <a:lnTo>
                      <a:pt x="3750" y="725"/>
                    </a:lnTo>
                    <a:lnTo>
                      <a:pt x="3737" y="754"/>
                    </a:lnTo>
                    <a:lnTo>
                      <a:pt x="3694" y="785"/>
                    </a:lnTo>
                    <a:lnTo>
                      <a:pt x="3658" y="830"/>
                    </a:lnTo>
                    <a:lnTo>
                      <a:pt x="3625" y="866"/>
                    </a:lnTo>
                    <a:lnTo>
                      <a:pt x="3621" y="918"/>
                    </a:lnTo>
                    <a:lnTo>
                      <a:pt x="3628" y="974"/>
                    </a:lnTo>
                    <a:lnTo>
                      <a:pt x="3656" y="1010"/>
                    </a:lnTo>
                    <a:lnTo>
                      <a:pt x="3667" y="1057"/>
                    </a:lnTo>
                    <a:lnTo>
                      <a:pt x="3689" y="1083"/>
                    </a:lnTo>
                    <a:lnTo>
                      <a:pt x="3714" y="1096"/>
                    </a:lnTo>
                    <a:lnTo>
                      <a:pt x="3743" y="1057"/>
                    </a:lnTo>
                    <a:lnTo>
                      <a:pt x="3774" y="1006"/>
                    </a:lnTo>
                    <a:lnTo>
                      <a:pt x="3774" y="981"/>
                    </a:lnTo>
                    <a:lnTo>
                      <a:pt x="3805" y="981"/>
                    </a:lnTo>
                    <a:lnTo>
                      <a:pt x="3801" y="943"/>
                    </a:lnTo>
                    <a:lnTo>
                      <a:pt x="3805" y="913"/>
                    </a:lnTo>
                    <a:lnTo>
                      <a:pt x="3824" y="913"/>
                    </a:lnTo>
                    <a:lnTo>
                      <a:pt x="3811" y="892"/>
                    </a:lnTo>
                    <a:lnTo>
                      <a:pt x="3778" y="861"/>
                    </a:lnTo>
                    <a:lnTo>
                      <a:pt x="3774" y="861"/>
                    </a:lnTo>
                    <a:lnTo>
                      <a:pt x="3766" y="860"/>
                    </a:lnTo>
                    <a:lnTo>
                      <a:pt x="3760" y="854"/>
                    </a:lnTo>
                    <a:lnTo>
                      <a:pt x="3758" y="847"/>
                    </a:lnTo>
                    <a:lnTo>
                      <a:pt x="3758" y="844"/>
                    </a:lnTo>
                    <a:lnTo>
                      <a:pt x="3760" y="835"/>
                    </a:lnTo>
                    <a:lnTo>
                      <a:pt x="3760" y="830"/>
                    </a:lnTo>
                    <a:lnTo>
                      <a:pt x="3764" y="822"/>
                    </a:lnTo>
                    <a:lnTo>
                      <a:pt x="3766" y="818"/>
                    </a:lnTo>
                    <a:lnTo>
                      <a:pt x="3766" y="813"/>
                    </a:lnTo>
                    <a:lnTo>
                      <a:pt x="3766" y="808"/>
                    </a:lnTo>
                    <a:lnTo>
                      <a:pt x="3787" y="789"/>
                    </a:lnTo>
                    <a:lnTo>
                      <a:pt x="3834" y="766"/>
                    </a:lnTo>
                    <a:lnTo>
                      <a:pt x="3861" y="751"/>
                    </a:lnTo>
                    <a:lnTo>
                      <a:pt x="3898" y="745"/>
                    </a:lnTo>
                    <a:lnTo>
                      <a:pt x="3923" y="751"/>
                    </a:lnTo>
                    <a:lnTo>
                      <a:pt x="3946" y="775"/>
                    </a:lnTo>
                    <a:lnTo>
                      <a:pt x="3962" y="785"/>
                    </a:lnTo>
                    <a:lnTo>
                      <a:pt x="3979" y="739"/>
                    </a:lnTo>
                    <a:lnTo>
                      <a:pt x="3994" y="725"/>
                    </a:lnTo>
                    <a:lnTo>
                      <a:pt x="3998" y="701"/>
                    </a:lnTo>
                    <a:lnTo>
                      <a:pt x="4041" y="701"/>
                    </a:lnTo>
                    <a:lnTo>
                      <a:pt x="4080" y="680"/>
                    </a:lnTo>
                    <a:lnTo>
                      <a:pt x="4105" y="675"/>
                    </a:lnTo>
                    <a:lnTo>
                      <a:pt x="4149" y="690"/>
                    </a:lnTo>
                    <a:lnTo>
                      <a:pt x="4159" y="668"/>
                    </a:lnTo>
                    <a:lnTo>
                      <a:pt x="4120" y="626"/>
                    </a:lnTo>
                    <a:lnTo>
                      <a:pt x="4066" y="593"/>
                    </a:lnTo>
                    <a:lnTo>
                      <a:pt x="4087" y="580"/>
                    </a:lnTo>
                    <a:lnTo>
                      <a:pt x="4124" y="559"/>
                    </a:lnTo>
                    <a:lnTo>
                      <a:pt x="4111" y="540"/>
                    </a:lnTo>
                    <a:lnTo>
                      <a:pt x="4111" y="512"/>
                    </a:lnTo>
                    <a:lnTo>
                      <a:pt x="4147" y="503"/>
                    </a:lnTo>
                    <a:lnTo>
                      <a:pt x="4159" y="535"/>
                    </a:lnTo>
                    <a:lnTo>
                      <a:pt x="4169" y="559"/>
                    </a:lnTo>
                    <a:lnTo>
                      <a:pt x="4229" y="561"/>
                    </a:lnTo>
                    <a:lnTo>
                      <a:pt x="4248" y="583"/>
                    </a:lnTo>
                    <a:lnTo>
                      <a:pt x="4289" y="585"/>
                    </a:lnTo>
                    <a:lnTo>
                      <a:pt x="4312" y="611"/>
                    </a:lnTo>
                    <a:lnTo>
                      <a:pt x="4331" y="618"/>
                    </a:lnTo>
                    <a:lnTo>
                      <a:pt x="4359" y="593"/>
                    </a:lnTo>
                    <a:lnTo>
                      <a:pt x="4331" y="569"/>
                    </a:lnTo>
                    <a:lnTo>
                      <a:pt x="4341" y="547"/>
                    </a:lnTo>
                    <a:lnTo>
                      <a:pt x="4362" y="547"/>
                    </a:lnTo>
                    <a:lnTo>
                      <a:pt x="4384" y="540"/>
                    </a:lnTo>
                    <a:lnTo>
                      <a:pt x="4393" y="503"/>
                    </a:lnTo>
                    <a:lnTo>
                      <a:pt x="4331" y="503"/>
                    </a:lnTo>
                    <a:lnTo>
                      <a:pt x="4298" y="488"/>
                    </a:lnTo>
                    <a:lnTo>
                      <a:pt x="4252" y="490"/>
                    </a:lnTo>
                    <a:lnTo>
                      <a:pt x="4238" y="510"/>
                    </a:lnTo>
                    <a:lnTo>
                      <a:pt x="4221" y="481"/>
                    </a:lnTo>
                    <a:lnTo>
                      <a:pt x="4206" y="465"/>
                    </a:lnTo>
                    <a:lnTo>
                      <a:pt x="4165" y="457"/>
                    </a:lnTo>
                    <a:lnTo>
                      <a:pt x="4159" y="433"/>
                    </a:lnTo>
                    <a:lnTo>
                      <a:pt x="4097" y="433"/>
                    </a:lnTo>
                    <a:lnTo>
                      <a:pt x="4070" y="407"/>
                    </a:lnTo>
                    <a:lnTo>
                      <a:pt x="4031" y="389"/>
                    </a:lnTo>
                    <a:lnTo>
                      <a:pt x="3993" y="384"/>
                    </a:lnTo>
                    <a:lnTo>
                      <a:pt x="3948" y="369"/>
                    </a:lnTo>
                    <a:lnTo>
                      <a:pt x="3931" y="360"/>
                    </a:lnTo>
                    <a:lnTo>
                      <a:pt x="3888" y="350"/>
                    </a:lnTo>
                    <a:lnTo>
                      <a:pt x="3834" y="350"/>
                    </a:lnTo>
                    <a:lnTo>
                      <a:pt x="3766" y="341"/>
                    </a:lnTo>
                    <a:lnTo>
                      <a:pt x="3758" y="377"/>
                    </a:lnTo>
                    <a:lnTo>
                      <a:pt x="3725" y="382"/>
                    </a:lnTo>
                    <a:lnTo>
                      <a:pt x="3706" y="363"/>
                    </a:lnTo>
                    <a:lnTo>
                      <a:pt x="3673" y="369"/>
                    </a:lnTo>
                    <a:lnTo>
                      <a:pt x="3628" y="357"/>
                    </a:lnTo>
                    <a:lnTo>
                      <a:pt x="3555" y="363"/>
                    </a:lnTo>
                    <a:lnTo>
                      <a:pt x="3539" y="389"/>
                    </a:lnTo>
                    <a:lnTo>
                      <a:pt x="3512" y="377"/>
                    </a:lnTo>
                    <a:lnTo>
                      <a:pt x="3476" y="355"/>
                    </a:lnTo>
                    <a:lnTo>
                      <a:pt x="3443" y="324"/>
                    </a:lnTo>
                    <a:lnTo>
                      <a:pt x="3359" y="308"/>
                    </a:lnTo>
                    <a:lnTo>
                      <a:pt x="3330" y="315"/>
                    </a:lnTo>
                    <a:lnTo>
                      <a:pt x="3311" y="324"/>
                    </a:lnTo>
                    <a:lnTo>
                      <a:pt x="3266" y="317"/>
                    </a:lnTo>
                    <a:lnTo>
                      <a:pt x="3206" y="291"/>
                    </a:lnTo>
                    <a:lnTo>
                      <a:pt x="3170" y="274"/>
                    </a:lnTo>
                    <a:lnTo>
                      <a:pt x="3164" y="261"/>
                    </a:lnTo>
                    <a:lnTo>
                      <a:pt x="3069" y="261"/>
                    </a:lnTo>
                    <a:lnTo>
                      <a:pt x="3046" y="268"/>
                    </a:lnTo>
                    <a:lnTo>
                      <a:pt x="3019" y="242"/>
                    </a:lnTo>
                    <a:lnTo>
                      <a:pt x="2968" y="242"/>
                    </a:lnTo>
                    <a:lnTo>
                      <a:pt x="2949" y="220"/>
                    </a:lnTo>
                    <a:lnTo>
                      <a:pt x="2920" y="236"/>
                    </a:lnTo>
                    <a:lnTo>
                      <a:pt x="2895" y="249"/>
                    </a:lnTo>
                    <a:lnTo>
                      <a:pt x="2912" y="286"/>
                    </a:lnTo>
                    <a:lnTo>
                      <a:pt x="2873" y="293"/>
                    </a:lnTo>
                    <a:lnTo>
                      <a:pt x="2823" y="286"/>
                    </a:lnTo>
                    <a:lnTo>
                      <a:pt x="2786" y="284"/>
                    </a:lnTo>
                    <a:lnTo>
                      <a:pt x="2765" y="294"/>
                    </a:lnTo>
                    <a:lnTo>
                      <a:pt x="2730" y="282"/>
                    </a:lnTo>
                    <a:lnTo>
                      <a:pt x="2711" y="263"/>
                    </a:lnTo>
                    <a:lnTo>
                      <a:pt x="2705" y="293"/>
                    </a:lnTo>
                    <a:lnTo>
                      <a:pt x="2658" y="296"/>
                    </a:lnTo>
                    <a:lnTo>
                      <a:pt x="2596" y="279"/>
                    </a:lnTo>
                    <a:lnTo>
                      <a:pt x="2563" y="267"/>
                    </a:lnTo>
                    <a:lnTo>
                      <a:pt x="2573" y="249"/>
                    </a:lnTo>
                    <a:lnTo>
                      <a:pt x="2596" y="242"/>
                    </a:lnTo>
                    <a:lnTo>
                      <a:pt x="2577" y="210"/>
                    </a:lnTo>
                    <a:lnTo>
                      <a:pt x="2527" y="192"/>
                    </a:lnTo>
                    <a:lnTo>
                      <a:pt x="2463" y="196"/>
                    </a:lnTo>
                    <a:lnTo>
                      <a:pt x="2441" y="239"/>
                    </a:lnTo>
                    <a:lnTo>
                      <a:pt x="2391" y="222"/>
                    </a:lnTo>
                    <a:lnTo>
                      <a:pt x="2347" y="204"/>
                    </a:lnTo>
                    <a:lnTo>
                      <a:pt x="2277" y="192"/>
                    </a:lnTo>
                    <a:lnTo>
                      <a:pt x="2149" y="192"/>
                    </a:lnTo>
                    <a:lnTo>
                      <a:pt x="2105" y="192"/>
                    </a:lnTo>
                    <a:lnTo>
                      <a:pt x="2060" y="210"/>
                    </a:lnTo>
                    <a:lnTo>
                      <a:pt x="1996" y="225"/>
                    </a:lnTo>
                    <a:lnTo>
                      <a:pt x="2029" y="196"/>
                    </a:lnTo>
                    <a:lnTo>
                      <a:pt x="2093" y="168"/>
                    </a:lnTo>
                    <a:lnTo>
                      <a:pt x="2118" y="156"/>
                    </a:lnTo>
                    <a:lnTo>
                      <a:pt x="2149" y="130"/>
                    </a:lnTo>
                    <a:lnTo>
                      <a:pt x="2157" y="89"/>
                    </a:lnTo>
                    <a:lnTo>
                      <a:pt x="2112" y="75"/>
                    </a:lnTo>
                    <a:lnTo>
                      <a:pt x="2093" y="51"/>
                    </a:lnTo>
                    <a:lnTo>
                      <a:pt x="1994" y="44"/>
                    </a:lnTo>
                    <a:lnTo>
                      <a:pt x="1977" y="63"/>
                    </a:lnTo>
                    <a:lnTo>
                      <a:pt x="1944" y="49"/>
                    </a:lnTo>
                    <a:lnTo>
                      <a:pt x="1928" y="30"/>
                    </a:lnTo>
                    <a:lnTo>
                      <a:pt x="1903" y="9"/>
                    </a:lnTo>
                    <a:lnTo>
                      <a:pt x="1876" y="0"/>
                    </a:lnTo>
                    <a:lnTo>
                      <a:pt x="1830" y="18"/>
                    </a:lnTo>
                    <a:lnTo>
                      <a:pt x="1818" y="51"/>
                    </a:lnTo>
                    <a:lnTo>
                      <a:pt x="1808" y="64"/>
                    </a:lnTo>
                    <a:lnTo>
                      <a:pt x="1830" y="71"/>
                    </a:lnTo>
                    <a:lnTo>
                      <a:pt x="1799" y="89"/>
                    </a:lnTo>
                    <a:lnTo>
                      <a:pt x="1748" y="75"/>
                    </a:lnTo>
                    <a:lnTo>
                      <a:pt x="1713" y="82"/>
                    </a:lnTo>
                    <a:lnTo>
                      <a:pt x="1696" y="96"/>
                    </a:lnTo>
                    <a:lnTo>
                      <a:pt x="1675" y="75"/>
                    </a:lnTo>
                    <a:lnTo>
                      <a:pt x="1646" y="83"/>
                    </a:lnTo>
                    <a:lnTo>
                      <a:pt x="1620" y="75"/>
                    </a:lnTo>
                    <a:lnTo>
                      <a:pt x="1620" y="99"/>
                    </a:lnTo>
                    <a:lnTo>
                      <a:pt x="1566" y="101"/>
                    </a:lnTo>
                    <a:lnTo>
                      <a:pt x="1520" y="106"/>
                    </a:lnTo>
                    <a:lnTo>
                      <a:pt x="1489" y="123"/>
                    </a:lnTo>
                    <a:lnTo>
                      <a:pt x="1454" y="132"/>
                    </a:lnTo>
                    <a:lnTo>
                      <a:pt x="1454" y="156"/>
                    </a:lnTo>
                    <a:lnTo>
                      <a:pt x="1477" y="163"/>
                    </a:lnTo>
                    <a:lnTo>
                      <a:pt x="1489" y="192"/>
                    </a:lnTo>
                    <a:lnTo>
                      <a:pt x="1438" y="187"/>
                    </a:lnTo>
                    <a:lnTo>
                      <a:pt x="1380" y="189"/>
                    </a:lnTo>
                    <a:lnTo>
                      <a:pt x="1345" y="201"/>
                    </a:lnTo>
                    <a:lnTo>
                      <a:pt x="1338" y="229"/>
                    </a:lnTo>
                    <a:lnTo>
                      <a:pt x="1353" y="255"/>
                    </a:lnTo>
                    <a:lnTo>
                      <a:pt x="1380" y="255"/>
                    </a:lnTo>
                    <a:lnTo>
                      <a:pt x="1402" y="279"/>
                    </a:lnTo>
                    <a:lnTo>
                      <a:pt x="1419" y="308"/>
                    </a:lnTo>
                    <a:lnTo>
                      <a:pt x="1417" y="331"/>
                    </a:lnTo>
                    <a:lnTo>
                      <a:pt x="1373" y="293"/>
                    </a:lnTo>
                    <a:lnTo>
                      <a:pt x="1326" y="282"/>
                    </a:lnTo>
                    <a:lnTo>
                      <a:pt x="1307" y="255"/>
                    </a:lnTo>
                    <a:lnTo>
                      <a:pt x="1276" y="260"/>
                    </a:lnTo>
                    <a:lnTo>
                      <a:pt x="1266" y="287"/>
                    </a:lnTo>
                    <a:lnTo>
                      <a:pt x="1276" y="306"/>
                    </a:lnTo>
                    <a:lnTo>
                      <a:pt x="1282" y="319"/>
                    </a:lnTo>
                    <a:lnTo>
                      <a:pt x="1245" y="308"/>
                    </a:lnTo>
                    <a:lnTo>
                      <a:pt x="1208" y="282"/>
                    </a:lnTo>
                    <a:lnTo>
                      <a:pt x="1202" y="249"/>
                    </a:lnTo>
                    <a:lnTo>
                      <a:pt x="1185" y="229"/>
                    </a:lnTo>
                    <a:lnTo>
                      <a:pt x="1167" y="244"/>
                    </a:lnTo>
                    <a:lnTo>
                      <a:pt x="1173" y="274"/>
                    </a:lnTo>
                    <a:lnTo>
                      <a:pt x="1167" y="291"/>
                    </a:lnTo>
                    <a:lnTo>
                      <a:pt x="1173" y="308"/>
                    </a:lnTo>
                    <a:lnTo>
                      <a:pt x="1191" y="312"/>
                    </a:lnTo>
                    <a:lnTo>
                      <a:pt x="1192" y="363"/>
                    </a:lnTo>
                    <a:lnTo>
                      <a:pt x="1200" y="389"/>
                    </a:lnTo>
                    <a:lnTo>
                      <a:pt x="1237" y="391"/>
                    </a:lnTo>
                    <a:lnTo>
                      <a:pt x="1245" y="377"/>
                    </a:lnTo>
                    <a:lnTo>
                      <a:pt x="1272" y="389"/>
                    </a:lnTo>
                    <a:lnTo>
                      <a:pt x="1293" y="393"/>
                    </a:lnTo>
                    <a:lnTo>
                      <a:pt x="1307" y="408"/>
                    </a:lnTo>
                    <a:lnTo>
                      <a:pt x="1313" y="433"/>
                    </a:lnTo>
                    <a:lnTo>
                      <a:pt x="1328" y="446"/>
                    </a:lnTo>
                    <a:lnTo>
                      <a:pt x="1347" y="453"/>
                    </a:lnTo>
                    <a:lnTo>
                      <a:pt x="1347" y="472"/>
                    </a:lnTo>
                    <a:lnTo>
                      <a:pt x="1320" y="459"/>
                    </a:lnTo>
                    <a:lnTo>
                      <a:pt x="1301" y="438"/>
                    </a:lnTo>
                    <a:lnTo>
                      <a:pt x="1268" y="421"/>
                    </a:lnTo>
                    <a:lnTo>
                      <a:pt x="1235" y="421"/>
                    </a:lnTo>
                    <a:lnTo>
                      <a:pt x="1231" y="426"/>
                    </a:lnTo>
                    <a:lnTo>
                      <a:pt x="1225" y="446"/>
                    </a:lnTo>
                    <a:lnTo>
                      <a:pt x="1208" y="474"/>
                    </a:lnTo>
                    <a:lnTo>
                      <a:pt x="1191" y="510"/>
                    </a:lnTo>
                    <a:lnTo>
                      <a:pt x="1154" y="522"/>
                    </a:lnTo>
                    <a:lnTo>
                      <a:pt x="1103" y="510"/>
                    </a:lnTo>
                    <a:lnTo>
                      <a:pt x="1113" y="490"/>
                    </a:lnTo>
                    <a:lnTo>
                      <a:pt x="1144" y="483"/>
                    </a:lnTo>
                    <a:lnTo>
                      <a:pt x="1173" y="471"/>
                    </a:lnTo>
                    <a:lnTo>
                      <a:pt x="1173" y="465"/>
                    </a:lnTo>
                    <a:lnTo>
                      <a:pt x="1175" y="462"/>
                    </a:lnTo>
                    <a:lnTo>
                      <a:pt x="1177" y="459"/>
                    </a:lnTo>
                    <a:lnTo>
                      <a:pt x="1183" y="453"/>
                    </a:lnTo>
                    <a:lnTo>
                      <a:pt x="1183" y="448"/>
                    </a:lnTo>
                    <a:lnTo>
                      <a:pt x="1183" y="446"/>
                    </a:lnTo>
                    <a:lnTo>
                      <a:pt x="1183" y="440"/>
                    </a:lnTo>
                    <a:lnTo>
                      <a:pt x="1183" y="436"/>
                    </a:lnTo>
                    <a:lnTo>
                      <a:pt x="1183" y="431"/>
                    </a:lnTo>
                    <a:lnTo>
                      <a:pt x="1177" y="422"/>
                    </a:lnTo>
                    <a:lnTo>
                      <a:pt x="1175" y="417"/>
                    </a:lnTo>
                    <a:lnTo>
                      <a:pt x="1173" y="408"/>
                    </a:lnTo>
                    <a:lnTo>
                      <a:pt x="1171" y="405"/>
                    </a:lnTo>
                    <a:lnTo>
                      <a:pt x="1167" y="401"/>
                    </a:lnTo>
                    <a:lnTo>
                      <a:pt x="1167" y="400"/>
                    </a:lnTo>
                    <a:lnTo>
                      <a:pt x="1156" y="376"/>
                    </a:lnTo>
                    <a:lnTo>
                      <a:pt x="1156" y="355"/>
                    </a:lnTo>
                    <a:lnTo>
                      <a:pt x="1148" y="331"/>
                    </a:lnTo>
                    <a:lnTo>
                      <a:pt x="1138" y="300"/>
                    </a:lnTo>
                    <a:lnTo>
                      <a:pt x="1125" y="255"/>
                    </a:lnTo>
                    <a:lnTo>
                      <a:pt x="1113" y="220"/>
                    </a:lnTo>
                    <a:lnTo>
                      <a:pt x="1090" y="196"/>
                    </a:lnTo>
                    <a:lnTo>
                      <a:pt x="1049" y="198"/>
                    </a:lnTo>
                    <a:lnTo>
                      <a:pt x="1028" y="242"/>
                    </a:lnTo>
                    <a:lnTo>
                      <a:pt x="1020" y="286"/>
                    </a:lnTo>
                    <a:lnTo>
                      <a:pt x="985" y="306"/>
                    </a:lnTo>
                    <a:lnTo>
                      <a:pt x="989" y="332"/>
                    </a:lnTo>
                    <a:lnTo>
                      <a:pt x="1010" y="360"/>
                    </a:lnTo>
                    <a:lnTo>
                      <a:pt x="1034" y="389"/>
                    </a:lnTo>
                    <a:lnTo>
                      <a:pt x="1049" y="408"/>
                    </a:lnTo>
                    <a:lnTo>
                      <a:pt x="1059" y="429"/>
                    </a:lnTo>
                    <a:lnTo>
                      <a:pt x="1030" y="438"/>
                    </a:lnTo>
                    <a:lnTo>
                      <a:pt x="1001" y="405"/>
                    </a:lnTo>
                    <a:lnTo>
                      <a:pt x="952" y="377"/>
                    </a:lnTo>
                    <a:lnTo>
                      <a:pt x="890" y="365"/>
                    </a:lnTo>
                    <a:lnTo>
                      <a:pt x="840" y="363"/>
                    </a:lnTo>
                    <a:lnTo>
                      <a:pt x="828" y="382"/>
                    </a:lnTo>
                    <a:lnTo>
                      <a:pt x="844" y="391"/>
                    </a:lnTo>
                    <a:lnTo>
                      <a:pt x="840" y="424"/>
                    </a:lnTo>
                    <a:lnTo>
                      <a:pt x="813" y="433"/>
                    </a:lnTo>
                    <a:lnTo>
                      <a:pt x="807" y="401"/>
                    </a:lnTo>
                    <a:lnTo>
                      <a:pt x="784" y="400"/>
                    </a:lnTo>
                    <a:lnTo>
                      <a:pt x="765" y="422"/>
                    </a:lnTo>
                    <a:lnTo>
                      <a:pt x="703" y="422"/>
                    </a:lnTo>
                    <a:lnTo>
                      <a:pt x="679" y="446"/>
                    </a:lnTo>
                    <a:lnTo>
                      <a:pt x="658" y="421"/>
                    </a:lnTo>
                    <a:lnTo>
                      <a:pt x="639" y="422"/>
                    </a:lnTo>
                    <a:lnTo>
                      <a:pt x="604" y="436"/>
                    </a:lnTo>
                    <a:lnTo>
                      <a:pt x="571" y="446"/>
                    </a:lnTo>
                    <a:lnTo>
                      <a:pt x="528" y="478"/>
                    </a:lnTo>
                    <a:lnTo>
                      <a:pt x="484" y="497"/>
                    </a:lnTo>
                    <a:lnTo>
                      <a:pt x="466" y="472"/>
                    </a:lnTo>
                    <a:lnTo>
                      <a:pt x="466" y="450"/>
                    </a:lnTo>
                    <a:lnTo>
                      <a:pt x="437" y="424"/>
                    </a:lnTo>
                    <a:lnTo>
                      <a:pt x="393" y="429"/>
                    </a:lnTo>
                    <a:lnTo>
                      <a:pt x="402" y="450"/>
                    </a:lnTo>
                    <a:lnTo>
                      <a:pt x="412" y="478"/>
                    </a:lnTo>
                    <a:lnTo>
                      <a:pt x="428" y="503"/>
                    </a:lnTo>
                    <a:lnTo>
                      <a:pt x="430" y="535"/>
                    </a:lnTo>
                    <a:lnTo>
                      <a:pt x="399" y="522"/>
                    </a:lnTo>
                    <a:lnTo>
                      <a:pt x="366" y="517"/>
                    </a:lnTo>
                    <a:lnTo>
                      <a:pt x="348" y="535"/>
                    </a:lnTo>
                    <a:lnTo>
                      <a:pt x="309" y="543"/>
                    </a:lnTo>
                    <a:lnTo>
                      <a:pt x="308" y="567"/>
                    </a:lnTo>
                    <a:lnTo>
                      <a:pt x="329" y="578"/>
                    </a:lnTo>
                    <a:lnTo>
                      <a:pt x="319" y="604"/>
                    </a:lnTo>
                    <a:lnTo>
                      <a:pt x="290" y="604"/>
                    </a:lnTo>
                    <a:lnTo>
                      <a:pt x="290" y="578"/>
                    </a:lnTo>
                    <a:lnTo>
                      <a:pt x="257" y="567"/>
                    </a:lnTo>
                    <a:lnTo>
                      <a:pt x="230" y="578"/>
                    </a:lnTo>
                    <a:lnTo>
                      <a:pt x="230" y="600"/>
                    </a:lnTo>
                    <a:lnTo>
                      <a:pt x="255" y="604"/>
                    </a:lnTo>
                    <a:lnTo>
                      <a:pt x="261" y="618"/>
                    </a:lnTo>
                    <a:lnTo>
                      <a:pt x="246" y="631"/>
                    </a:lnTo>
                    <a:lnTo>
                      <a:pt x="215" y="611"/>
                    </a:lnTo>
                    <a:lnTo>
                      <a:pt x="191" y="585"/>
                    </a:lnTo>
                    <a:lnTo>
                      <a:pt x="174" y="555"/>
                    </a:lnTo>
                    <a:lnTo>
                      <a:pt x="166" y="519"/>
                    </a:lnTo>
                    <a:lnTo>
                      <a:pt x="155" y="503"/>
                    </a:lnTo>
                    <a:lnTo>
                      <a:pt x="187" y="512"/>
                    </a:lnTo>
                    <a:lnTo>
                      <a:pt x="244" y="526"/>
                    </a:lnTo>
                    <a:lnTo>
                      <a:pt x="290" y="517"/>
                    </a:lnTo>
                    <a:lnTo>
                      <a:pt x="311" y="497"/>
                    </a:lnTo>
                    <a:lnTo>
                      <a:pt x="325" y="474"/>
                    </a:lnTo>
                    <a:lnTo>
                      <a:pt x="273" y="445"/>
                    </a:lnTo>
                    <a:lnTo>
                      <a:pt x="209" y="421"/>
                    </a:lnTo>
                    <a:lnTo>
                      <a:pt x="143" y="389"/>
                    </a:lnTo>
                    <a:lnTo>
                      <a:pt x="110" y="374"/>
                    </a:lnTo>
                    <a:lnTo>
                      <a:pt x="75" y="393"/>
                    </a:lnTo>
                    <a:lnTo>
                      <a:pt x="42" y="424"/>
                    </a:lnTo>
                    <a:lnTo>
                      <a:pt x="27" y="450"/>
                    </a:lnTo>
                    <a:lnTo>
                      <a:pt x="27" y="479"/>
                    </a:lnTo>
                    <a:lnTo>
                      <a:pt x="38" y="517"/>
                    </a:lnTo>
                    <a:lnTo>
                      <a:pt x="42" y="559"/>
                    </a:lnTo>
                    <a:lnTo>
                      <a:pt x="56" y="593"/>
                    </a:lnTo>
                    <a:lnTo>
                      <a:pt x="71" y="635"/>
                    </a:lnTo>
                    <a:lnTo>
                      <a:pt x="85" y="650"/>
                    </a:lnTo>
                    <a:lnTo>
                      <a:pt x="100" y="659"/>
                    </a:lnTo>
                    <a:lnTo>
                      <a:pt x="73" y="669"/>
                    </a:lnTo>
                    <a:lnTo>
                      <a:pt x="75" y="692"/>
                    </a:lnTo>
                    <a:lnTo>
                      <a:pt x="54" y="713"/>
                    </a:lnTo>
                    <a:lnTo>
                      <a:pt x="25" y="740"/>
                    </a:lnTo>
                    <a:lnTo>
                      <a:pt x="15" y="764"/>
                    </a:lnTo>
                    <a:lnTo>
                      <a:pt x="17" y="796"/>
                    </a:lnTo>
                    <a:lnTo>
                      <a:pt x="0" y="803"/>
                    </a:lnTo>
                    <a:lnTo>
                      <a:pt x="33" y="844"/>
                    </a:lnTo>
                    <a:lnTo>
                      <a:pt x="79" y="879"/>
                    </a:lnTo>
                    <a:lnTo>
                      <a:pt x="162" y="908"/>
                    </a:lnTo>
                    <a:lnTo>
                      <a:pt x="203" y="982"/>
                    </a:lnTo>
                    <a:lnTo>
                      <a:pt x="176" y="998"/>
                    </a:lnTo>
                    <a:lnTo>
                      <a:pt x="176" y="1024"/>
                    </a:lnTo>
                    <a:lnTo>
                      <a:pt x="203" y="1046"/>
                    </a:lnTo>
                    <a:lnTo>
                      <a:pt x="220" y="1043"/>
                    </a:lnTo>
                    <a:lnTo>
                      <a:pt x="240" y="1083"/>
                    </a:lnTo>
                    <a:lnTo>
                      <a:pt x="358" y="1169"/>
                    </a:lnTo>
                    <a:lnTo>
                      <a:pt x="342" y="1245"/>
                    </a:lnTo>
                    <a:lnTo>
                      <a:pt x="356" y="1259"/>
                    </a:lnTo>
                    <a:lnTo>
                      <a:pt x="325" y="1285"/>
                    </a:lnTo>
                    <a:lnTo>
                      <a:pt x="300" y="1307"/>
                    </a:lnTo>
                    <a:lnTo>
                      <a:pt x="290" y="1326"/>
                    </a:lnTo>
                    <a:lnTo>
                      <a:pt x="329" y="1342"/>
                    </a:lnTo>
                    <a:lnTo>
                      <a:pt x="354" y="1364"/>
                    </a:lnTo>
                    <a:lnTo>
                      <a:pt x="418" y="1331"/>
                    </a:lnTo>
                    <a:lnTo>
                      <a:pt x="455" y="1349"/>
                    </a:lnTo>
                    <a:lnTo>
                      <a:pt x="480" y="1349"/>
                    </a:lnTo>
                    <a:lnTo>
                      <a:pt x="509" y="1368"/>
                    </a:lnTo>
                    <a:lnTo>
                      <a:pt x="538" y="1399"/>
                    </a:lnTo>
                    <a:lnTo>
                      <a:pt x="598" y="1387"/>
                    </a:lnTo>
                    <a:lnTo>
                      <a:pt x="583" y="1350"/>
                    </a:lnTo>
                    <a:lnTo>
                      <a:pt x="598" y="1326"/>
                    </a:lnTo>
                    <a:lnTo>
                      <a:pt x="643" y="1293"/>
                    </a:lnTo>
                    <a:close/>
                  </a:path>
                </a:pathLst>
              </a:custGeom>
              <a:solidFill>
                <a:srgbClr val="C0C0C0"/>
              </a:solidFill>
              <a:ln w="9525">
                <a:solidFill>
                  <a:srgbClr val="C0C0C0"/>
                </a:solidFill>
                <a:round/>
                <a:headEnd/>
                <a:tailEnd/>
              </a:ln>
            </p:spPr>
            <p:txBody>
              <a:bodyPr/>
              <a:lstStyle/>
              <a:p>
                <a:endParaRPr lang="nl-NL" sz="1400"/>
              </a:p>
            </p:txBody>
          </p:sp>
          <p:sp>
            <p:nvSpPr>
              <p:cNvPr id="30" name="Freeform 25"/>
              <p:cNvSpPr>
                <a:spLocks/>
              </p:cNvSpPr>
              <p:nvPr/>
            </p:nvSpPr>
            <p:spPr bwMode="auto">
              <a:xfrm>
                <a:off x="3132" y="1361"/>
                <a:ext cx="2197" cy="702"/>
              </a:xfrm>
              <a:custGeom>
                <a:avLst/>
                <a:gdLst/>
                <a:ahLst/>
                <a:cxnLst>
                  <a:cxn ang="0">
                    <a:pos x="745" y="1024"/>
                  </a:cxn>
                  <a:cxn ang="0">
                    <a:pos x="1026" y="1098"/>
                  </a:cxn>
                  <a:cxn ang="0">
                    <a:pos x="1212" y="1019"/>
                  </a:cxn>
                  <a:cxn ang="0">
                    <a:pos x="1512" y="1055"/>
                  </a:cxn>
                  <a:cxn ang="0">
                    <a:pos x="1787" y="1202"/>
                  </a:cxn>
                  <a:cxn ang="0">
                    <a:pos x="2008" y="1162"/>
                  </a:cxn>
                  <a:cxn ang="0">
                    <a:pos x="2211" y="1136"/>
                  </a:cxn>
                  <a:cxn ang="0">
                    <a:pos x="2505" y="1145"/>
                  </a:cxn>
                  <a:cxn ang="0">
                    <a:pos x="2649" y="1038"/>
                  </a:cxn>
                  <a:cxn ang="0">
                    <a:pos x="2968" y="1195"/>
                  </a:cxn>
                  <a:cxn ang="0">
                    <a:pos x="3082" y="1333"/>
                  </a:cxn>
                  <a:cxn ang="0">
                    <a:pos x="3228" y="1257"/>
                  </a:cxn>
                  <a:cxn ang="0">
                    <a:pos x="3121" y="1029"/>
                  </a:cxn>
                  <a:cxn ang="0">
                    <a:pos x="3239" y="808"/>
                  </a:cxn>
                  <a:cxn ang="0">
                    <a:pos x="3547" y="732"/>
                  </a:cxn>
                  <a:cxn ang="0">
                    <a:pos x="3737" y="754"/>
                  </a:cxn>
                  <a:cxn ang="0">
                    <a:pos x="3689" y="1083"/>
                  </a:cxn>
                  <a:cxn ang="0">
                    <a:pos x="3824" y="913"/>
                  </a:cxn>
                  <a:cxn ang="0">
                    <a:pos x="3760" y="835"/>
                  </a:cxn>
                  <a:cxn ang="0">
                    <a:pos x="3861" y="751"/>
                  </a:cxn>
                  <a:cxn ang="0">
                    <a:pos x="4041" y="701"/>
                  </a:cxn>
                  <a:cxn ang="0">
                    <a:pos x="4124" y="559"/>
                  </a:cxn>
                  <a:cxn ang="0">
                    <a:pos x="4289" y="585"/>
                  </a:cxn>
                  <a:cxn ang="0">
                    <a:pos x="4393" y="503"/>
                  </a:cxn>
                  <a:cxn ang="0">
                    <a:pos x="4159" y="433"/>
                  </a:cxn>
                  <a:cxn ang="0">
                    <a:pos x="3834" y="350"/>
                  </a:cxn>
                  <a:cxn ang="0">
                    <a:pos x="3539" y="389"/>
                  </a:cxn>
                  <a:cxn ang="0">
                    <a:pos x="3206" y="291"/>
                  </a:cxn>
                  <a:cxn ang="0">
                    <a:pos x="2920" y="236"/>
                  </a:cxn>
                  <a:cxn ang="0">
                    <a:pos x="2711" y="263"/>
                  </a:cxn>
                  <a:cxn ang="0">
                    <a:pos x="2527" y="192"/>
                  </a:cxn>
                  <a:cxn ang="0">
                    <a:pos x="2060" y="210"/>
                  </a:cxn>
                  <a:cxn ang="0">
                    <a:pos x="2093" y="51"/>
                  </a:cxn>
                  <a:cxn ang="0">
                    <a:pos x="1818" y="51"/>
                  </a:cxn>
                  <a:cxn ang="0">
                    <a:pos x="1646" y="83"/>
                  </a:cxn>
                  <a:cxn ang="0">
                    <a:pos x="1477" y="163"/>
                  </a:cxn>
                  <a:cxn ang="0">
                    <a:pos x="1402" y="279"/>
                  </a:cxn>
                  <a:cxn ang="0">
                    <a:pos x="1276" y="306"/>
                  </a:cxn>
                  <a:cxn ang="0">
                    <a:pos x="1167" y="291"/>
                  </a:cxn>
                  <a:cxn ang="0">
                    <a:pos x="1293" y="393"/>
                  </a:cxn>
                  <a:cxn ang="0">
                    <a:pos x="1268" y="421"/>
                  </a:cxn>
                  <a:cxn ang="0">
                    <a:pos x="1113" y="490"/>
                  </a:cxn>
                  <a:cxn ang="0">
                    <a:pos x="1183" y="446"/>
                  </a:cxn>
                  <a:cxn ang="0">
                    <a:pos x="1167" y="401"/>
                  </a:cxn>
                  <a:cxn ang="0">
                    <a:pos x="1090" y="196"/>
                  </a:cxn>
                  <a:cxn ang="0">
                    <a:pos x="1049" y="408"/>
                  </a:cxn>
                  <a:cxn ang="0">
                    <a:pos x="844" y="391"/>
                  </a:cxn>
                  <a:cxn ang="0">
                    <a:pos x="658" y="421"/>
                  </a:cxn>
                  <a:cxn ang="0">
                    <a:pos x="437" y="424"/>
                  </a:cxn>
                  <a:cxn ang="0">
                    <a:pos x="348" y="535"/>
                  </a:cxn>
                  <a:cxn ang="0">
                    <a:pos x="230" y="578"/>
                  </a:cxn>
                  <a:cxn ang="0">
                    <a:pos x="166" y="519"/>
                  </a:cxn>
                  <a:cxn ang="0">
                    <a:pos x="209" y="421"/>
                  </a:cxn>
                  <a:cxn ang="0">
                    <a:pos x="42" y="559"/>
                  </a:cxn>
                  <a:cxn ang="0">
                    <a:pos x="25" y="740"/>
                  </a:cxn>
                  <a:cxn ang="0">
                    <a:pos x="176" y="998"/>
                  </a:cxn>
                  <a:cxn ang="0">
                    <a:pos x="325" y="1285"/>
                  </a:cxn>
                  <a:cxn ang="0">
                    <a:pos x="509" y="1368"/>
                  </a:cxn>
                </a:cxnLst>
                <a:rect l="0" t="0" r="r" b="b"/>
                <a:pathLst>
                  <a:path w="4393" h="1404">
                    <a:moveTo>
                      <a:pt x="643" y="1293"/>
                    </a:moveTo>
                    <a:lnTo>
                      <a:pt x="666" y="1273"/>
                    </a:lnTo>
                    <a:lnTo>
                      <a:pt x="675" y="1224"/>
                    </a:lnTo>
                    <a:lnTo>
                      <a:pt x="706" y="1200"/>
                    </a:lnTo>
                    <a:lnTo>
                      <a:pt x="703" y="1162"/>
                    </a:lnTo>
                    <a:lnTo>
                      <a:pt x="666" y="1145"/>
                    </a:lnTo>
                    <a:lnTo>
                      <a:pt x="652" y="1115"/>
                    </a:lnTo>
                    <a:lnTo>
                      <a:pt x="745" y="1024"/>
                    </a:lnTo>
                    <a:lnTo>
                      <a:pt x="780" y="1055"/>
                    </a:lnTo>
                    <a:lnTo>
                      <a:pt x="792" y="1032"/>
                    </a:lnTo>
                    <a:lnTo>
                      <a:pt x="830" y="1024"/>
                    </a:lnTo>
                    <a:lnTo>
                      <a:pt x="865" y="1031"/>
                    </a:lnTo>
                    <a:lnTo>
                      <a:pt x="925" y="1032"/>
                    </a:lnTo>
                    <a:lnTo>
                      <a:pt x="1001" y="1074"/>
                    </a:lnTo>
                    <a:lnTo>
                      <a:pt x="999" y="1089"/>
                    </a:lnTo>
                    <a:lnTo>
                      <a:pt x="1026" y="1098"/>
                    </a:lnTo>
                    <a:lnTo>
                      <a:pt x="1067" y="1096"/>
                    </a:lnTo>
                    <a:lnTo>
                      <a:pt x="1121" y="1122"/>
                    </a:lnTo>
                    <a:lnTo>
                      <a:pt x="1148" y="1131"/>
                    </a:lnTo>
                    <a:lnTo>
                      <a:pt x="1165" y="1115"/>
                    </a:lnTo>
                    <a:lnTo>
                      <a:pt x="1150" y="1083"/>
                    </a:lnTo>
                    <a:lnTo>
                      <a:pt x="1183" y="1070"/>
                    </a:lnTo>
                    <a:lnTo>
                      <a:pt x="1218" y="1055"/>
                    </a:lnTo>
                    <a:lnTo>
                      <a:pt x="1212" y="1019"/>
                    </a:lnTo>
                    <a:lnTo>
                      <a:pt x="1231" y="1013"/>
                    </a:lnTo>
                    <a:lnTo>
                      <a:pt x="1272" y="1024"/>
                    </a:lnTo>
                    <a:lnTo>
                      <a:pt x="1347" y="1029"/>
                    </a:lnTo>
                    <a:lnTo>
                      <a:pt x="1392" y="1019"/>
                    </a:lnTo>
                    <a:lnTo>
                      <a:pt x="1450" y="1010"/>
                    </a:lnTo>
                    <a:lnTo>
                      <a:pt x="1475" y="1032"/>
                    </a:lnTo>
                    <a:lnTo>
                      <a:pt x="1481" y="1051"/>
                    </a:lnTo>
                    <a:lnTo>
                      <a:pt x="1512" y="1055"/>
                    </a:lnTo>
                    <a:lnTo>
                      <a:pt x="1558" y="1039"/>
                    </a:lnTo>
                    <a:lnTo>
                      <a:pt x="1601" y="1039"/>
                    </a:lnTo>
                    <a:lnTo>
                      <a:pt x="1646" y="1114"/>
                    </a:lnTo>
                    <a:lnTo>
                      <a:pt x="1675" y="1115"/>
                    </a:lnTo>
                    <a:lnTo>
                      <a:pt x="1692" y="1136"/>
                    </a:lnTo>
                    <a:lnTo>
                      <a:pt x="1740" y="1152"/>
                    </a:lnTo>
                    <a:lnTo>
                      <a:pt x="1768" y="1214"/>
                    </a:lnTo>
                    <a:lnTo>
                      <a:pt x="1787" y="1202"/>
                    </a:lnTo>
                    <a:lnTo>
                      <a:pt x="1828" y="1193"/>
                    </a:lnTo>
                    <a:lnTo>
                      <a:pt x="1917" y="1186"/>
                    </a:lnTo>
                    <a:lnTo>
                      <a:pt x="1926" y="1195"/>
                    </a:lnTo>
                    <a:lnTo>
                      <a:pt x="1959" y="1202"/>
                    </a:lnTo>
                    <a:lnTo>
                      <a:pt x="1973" y="1210"/>
                    </a:lnTo>
                    <a:lnTo>
                      <a:pt x="2035" y="1204"/>
                    </a:lnTo>
                    <a:lnTo>
                      <a:pt x="2019" y="1176"/>
                    </a:lnTo>
                    <a:lnTo>
                      <a:pt x="2008" y="1162"/>
                    </a:lnTo>
                    <a:lnTo>
                      <a:pt x="2035" y="1160"/>
                    </a:lnTo>
                    <a:lnTo>
                      <a:pt x="2035" y="1115"/>
                    </a:lnTo>
                    <a:lnTo>
                      <a:pt x="2035" y="1070"/>
                    </a:lnTo>
                    <a:lnTo>
                      <a:pt x="2091" y="1089"/>
                    </a:lnTo>
                    <a:lnTo>
                      <a:pt x="2128" y="1089"/>
                    </a:lnTo>
                    <a:lnTo>
                      <a:pt x="2151" y="1114"/>
                    </a:lnTo>
                    <a:lnTo>
                      <a:pt x="2166" y="1136"/>
                    </a:lnTo>
                    <a:lnTo>
                      <a:pt x="2211" y="1136"/>
                    </a:lnTo>
                    <a:lnTo>
                      <a:pt x="2277" y="1138"/>
                    </a:lnTo>
                    <a:lnTo>
                      <a:pt x="2314" y="1157"/>
                    </a:lnTo>
                    <a:lnTo>
                      <a:pt x="2341" y="1162"/>
                    </a:lnTo>
                    <a:lnTo>
                      <a:pt x="2349" y="1186"/>
                    </a:lnTo>
                    <a:lnTo>
                      <a:pt x="2430" y="1176"/>
                    </a:lnTo>
                    <a:lnTo>
                      <a:pt x="2441" y="1157"/>
                    </a:lnTo>
                    <a:lnTo>
                      <a:pt x="2469" y="1171"/>
                    </a:lnTo>
                    <a:lnTo>
                      <a:pt x="2505" y="1145"/>
                    </a:lnTo>
                    <a:lnTo>
                      <a:pt x="2536" y="1140"/>
                    </a:lnTo>
                    <a:lnTo>
                      <a:pt x="2563" y="1153"/>
                    </a:lnTo>
                    <a:lnTo>
                      <a:pt x="2583" y="1176"/>
                    </a:lnTo>
                    <a:lnTo>
                      <a:pt x="2623" y="1176"/>
                    </a:lnTo>
                    <a:lnTo>
                      <a:pt x="2631" y="1124"/>
                    </a:lnTo>
                    <a:lnTo>
                      <a:pt x="2656" y="1110"/>
                    </a:lnTo>
                    <a:lnTo>
                      <a:pt x="2633" y="1065"/>
                    </a:lnTo>
                    <a:lnTo>
                      <a:pt x="2649" y="1038"/>
                    </a:lnTo>
                    <a:lnTo>
                      <a:pt x="2782" y="1039"/>
                    </a:lnTo>
                    <a:lnTo>
                      <a:pt x="2811" y="1067"/>
                    </a:lnTo>
                    <a:lnTo>
                      <a:pt x="2838" y="1089"/>
                    </a:lnTo>
                    <a:lnTo>
                      <a:pt x="2864" y="1114"/>
                    </a:lnTo>
                    <a:lnTo>
                      <a:pt x="2867" y="1145"/>
                    </a:lnTo>
                    <a:lnTo>
                      <a:pt x="2895" y="1169"/>
                    </a:lnTo>
                    <a:lnTo>
                      <a:pt x="2947" y="1178"/>
                    </a:lnTo>
                    <a:lnTo>
                      <a:pt x="2968" y="1195"/>
                    </a:lnTo>
                    <a:lnTo>
                      <a:pt x="2993" y="1210"/>
                    </a:lnTo>
                    <a:lnTo>
                      <a:pt x="3005" y="1228"/>
                    </a:lnTo>
                    <a:lnTo>
                      <a:pt x="3036" y="1229"/>
                    </a:lnTo>
                    <a:lnTo>
                      <a:pt x="3088" y="1219"/>
                    </a:lnTo>
                    <a:lnTo>
                      <a:pt x="3102" y="1235"/>
                    </a:lnTo>
                    <a:lnTo>
                      <a:pt x="3106" y="1257"/>
                    </a:lnTo>
                    <a:lnTo>
                      <a:pt x="3086" y="1269"/>
                    </a:lnTo>
                    <a:lnTo>
                      <a:pt x="3082" y="1333"/>
                    </a:lnTo>
                    <a:lnTo>
                      <a:pt x="3051" y="1330"/>
                    </a:lnTo>
                    <a:lnTo>
                      <a:pt x="3036" y="1356"/>
                    </a:lnTo>
                    <a:lnTo>
                      <a:pt x="3040" y="1387"/>
                    </a:lnTo>
                    <a:lnTo>
                      <a:pt x="3069" y="1390"/>
                    </a:lnTo>
                    <a:lnTo>
                      <a:pt x="3106" y="1404"/>
                    </a:lnTo>
                    <a:lnTo>
                      <a:pt x="3156" y="1368"/>
                    </a:lnTo>
                    <a:lnTo>
                      <a:pt x="3193" y="1316"/>
                    </a:lnTo>
                    <a:lnTo>
                      <a:pt x="3228" y="1257"/>
                    </a:lnTo>
                    <a:lnTo>
                      <a:pt x="3255" y="1197"/>
                    </a:lnTo>
                    <a:lnTo>
                      <a:pt x="3239" y="1136"/>
                    </a:lnTo>
                    <a:lnTo>
                      <a:pt x="3249" y="1121"/>
                    </a:lnTo>
                    <a:lnTo>
                      <a:pt x="3241" y="1051"/>
                    </a:lnTo>
                    <a:lnTo>
                      <a:pt x="3206" y="1013"/>
                    </a:lnTo>
                    <a:lnTo>
                      <a:pt x="3158" y="1001"/>
                    </a:lnTo>
                    <a:lnTo>
                      <a:pt x="3142" y="1024"/>
                    </a:lnTo>
                    <a:lnTo>
                      <a:pt x="3121" y="1029"/>
                    </a:lnTo>
                    <a:lnTo>
                      <a:pt x="3119" y="1005"/>
                    </a:lnTo>
                    <a:lnTo>
                      <a:pt x="3069" y="982"/>
                    </a:lnTo>
                    <a:lnTo>
                      <a:pt x="3063" y="962"/>
                    </a:lnTo>
                    <a:lnTo>
                      <a:pt x="3088" y="937"/>
                    </a:lnTo>
                    <a:lnTo>
                      <a:pt x="3123" y="889"/>
                    </a:lnTo>
                    <a:lnTo>
                      <a:pt x="3142" y="860"/>
                    </a:lnTo>
                    <a:lnTo>
                      <a:pt x="3166" y="823"/>
                    </a:lnTo>
                    <a:lnTo>
                      <a:pt x="3239" y="808"/>
                    </a:lnTo>
                    <a:lnTo>
                      <a:pt x="3293" y="808"/>
                    </a:lnTo>
                    <a:lnTo>
                      <a:pt x="3375" y="815"/>
                    </a:lnTo>
                    <a:lnTo>
                      <a:pt x="3392" y="789"/>
                    </a:lnTo>
                    <a:lnTo>
                      <a:pt x="3450" y="799"/>
                    </a:lnTo>
                    <a:lnTo>
                      <a:pt x="3450" y="818"/>
                    </a:lnTo>
                    <a:lnTo>
                      <a:pt x="3528" y="804"/>
                    </a:lnTo>
                    <a:lnTo>
                      <a:pt x="3534" y="775"/>
                    </a:lnTo>
                    <a:lnTo>
                      <a:pt x="3547" y="732"/>
                    </a:lnTo>
                    <a:lnTo>
                      <a:pt x="3561" y="707"/>
                    </a:lnTo>
                    <a:lnTo>
                      <a:pt x="3642" y="707"/>
                    </a:lnTo>
                    <a:lnTo>
                      <a:pt x="3667" y="733"/>
                    </a:lnTo>
                    <a:lnTo>
                      <a:pt x="3687" y="739"/>
                    </a:lnTo>
                    <a:lnTo>
                      <a:pt x="3712" y="701"/>
                    </a:lnTo>
                    <a:lnTo>
                      <a:pt x="3731" y="694"/>
                    </a:lnTo>
                    <a:lnTo>
                      <a:pt x="3750" y="725"/>
                    </a:lnTo>
                    <a:lnTo>
                      <a:pt x="3737" y="754"/>
                    </a:lnTo>
                    <a:lnTo>
                      <a:pt x="3694" y="785"/>
                    </a:lnTo>
                    <a:lnTo>
                      <a:pt x="3658" y="830"/>
                    </a:lnTo>
                    <a:lnTo>
                      <a:pt x="3625" y="866"/>
                    </a:lnTo>
                    <a:lnTo>
                      <a:pt x="3621" y="918"/>
                    </a:lnTo>
                    <a:lnTo>
                      <a:pt x="3628" y="974"/>
                    </a:lnTo>
                    <a:lnTo>
                      <a:pt x="3656" y="1010"/>
                    </a:lnTo>
                    <a:lnTo>
                      <a:pt x="3667" y="1057"/>
                    </a:lnTo>
                    <a:lnTo>
                      <a:pt x="3689" y="1083"/>
                    </a:lnTo>
                    <a:lnTo>
                      <a:pt x="3714" y="1096"/>
                    </a:lnTo>
                    <a:lnTo>
                      <a:pt x="3743" y="1057"/>
                    </a:lnTo>
                    <a:lnTo>
                      <a:pt x="3774" y="1006"/>
                    </a:lnTo>
                    <a:lnTo>
                      <a:pt x="3774" y="981"/>
                    </a:lnTo>
                    <a:lnTo>
                      <a:pt x="3805" y="981"/>
                    </a:lnTo>
                    <a:lnTo>
                      <a:pt x="3801" y="943"/>
                    </a:lnTo>
                    <a:lnTo>
                      <a:pt x="3805" y="913"/>
                    </a:lnTo>
                    <a:lnTo>
                      <a:pt x="3824" y="913"/>
                    </a:lnTo>
                    <a:lnTo>
                      <a:pt x="3811" y="892"/>
                    </a:lnTo>
                    <a:lnTo>
                      <a:pt x="3778" y="861"/>
                    </a:lnTo>
                    <a:lnTo>
                      <a:pt x="3774" y="861"/>
                    </a:lnTo>
                    <a:lnTo>
                      <a:pt x="3766" y="860"/>
                    </a:lnTo>
                    <a:lnTo>
                      <a:pt x="3760" y="854"/>
                    </a:lnTo>
                    <a:lnTo>
                      <a:pt x="3758" y="847"/>
                    </a:lnTo>
                    <a:lnTo>
                      <a:pt x="3758" y="844"/>
                    </a:lnTo>
                    <a:lnTo>
                      <a:pt x="3760" y="835"/>
                    </a:lnTo>
                    <a:lnTo>
                      <a:pt x="3760" y="830"/>
                    </a:lnTo>
                    <a:lnTo>
                      <a:pt x="3764" y="822"/>
                    </a:lnTo>
                    <a:lnTo>
                      <a:pt x="3766" y="818"/>
                    </a:lnTo>
                    <a:lnTo>
                      <a:pt x="3766" y="813"/>
                    </a:lnTo>
                    <a:lnTo>
                      <a:pt x="3766" y="808"/>
                    </a:lnTo>
                    <a:lnTo>
                      <a:pt x="3787" y="789"/>
                    </a:lnTo>
                    <a:lnTo>
                      <a:pt x="3834" y="766"/>
                    </a:lnTo>
                    <a:lnTo>
                      <a:pt x="3861" y="751"/>
                    </a:lnTo>
                    <a:lnTo>
                      <a:pt x="3898" y="745"/>
                    </a:lnTo>
                    <a:lnTo>
                      <a:pt x="3923" y="751"/>
                    </a:lnTo>
                    <a:lnTo>
                      <a:pt x="3946" y="775"/>
                    </a:lnTo>
                    <a:lnTo>
                      <a:pt x="3962" y="785"/>
                    </a:lnTo>
                    <a:lnTo>
                      <a:pt x="3979" y="739"/>
                    </a:lnTo>
                    <a:lnTo>
                      <a:pt x="3994" y="725"/>
                    </a:lnTo>
                    <a:lnTo>
                      <a:pt x="3998" y="701"/>
                    </a:lnTo>
                    <a:lnTo>
                      <a:pt x="4041" y="701"/>
                    </a:lnTo>
                    <a:lnTo>
                      <a:pt x="4080" y="680"/>
                    </a:lnTo>
                    <a:lnTo>
                      <a:pt x="4105" y="675"/>
                    </a:lnTo>
                    <a:lnTo>
                      <a:pt x="4149" y="690"/>
                    </a:lnTo>
                    <a:lnTo>
                      <a:pt x="4159" y="668"/>
                    </a:lnTo>
                    <a:lnTo>
                      <a:pt x="4120" y="626"/>
                    </a:lnTo>
                    <a:lnTo>
                      <a:pt x="4066" y="593"/>
                    </a:lnTo>
                    <a:lnTo>
                      <a:pt x="4087" y="580"/>
                    </a:lnTo>
                    <a:lnTo>
                      <a:pt x="4124" y="559"/>
                    </a:lnTo>
                    <a:lnTo>
                      <a:pt x="4111" y="540"/>
                    </a:lnTo>
                    <a:lnTo>
                      <a:pt x="4111" y="512"/>
                    </a:lnTo>
                    <a:lnTo>
                      <a:pt x="4147" y="503"/>
                    </a:lnTo>
                    <a:lnTo>
                      <a:pt x="4159" y="535"/>
                    </a:lnTo>
                    <a:lnTo>
                      <a:pt x="4169" y="559"/>
                    </a:lnTo>
                    <a:lnTo>
                      <a:pt x="4229" y="561"/>
                    </a:lnTo>
                    <a:lnTo>
                      <a:pt x="4248" y="583"/>
                    </a:lnTo>
                    <a:lnTo>
                      <a:pt x="4289" y="585"/>
                    </a:lnTo>
                    <a:lnTo>
                      <a:pt x="4312" y="611"/>
                    </a:lnTo>
                    <a:lnTo>
                      <a:pt x="4331" y="618"/>
                    </a:lnTo>
                    <a:lnTo>
                      <a:pt x="4359" y="593"/>
                    </a:lnTo>
                    <a:lnTo>
                      <a:pt x="4331" y="569"/>
                    </a:lnTo>
                    <a:lnTo>
                      <a:pt x="4341" y="547"/>
                    </a:lnTo>
                    <a:lnTo>
                      <a:pt x="4362" y="547"/>
                    </a:lnTo>
                    <a:lnTo>
                      <a:pt x="4384" y="540"/>
                    </a:lnTo>
                    <a:lnTo>
                      <a:pt x="4393" y="503"/>
                    </a:lnTo>
                    <a:lnTo>
                      <a:pt x="4331" y="503"/>
                    </a:lnTo>
                    <a:lnTo>
                      <a:pt x="4298" y="488"/>
                    </a:lnTo>
                    <a:lnTo>
                      <a:pt x="4252" y="490"/>
                    </a:lnTo>
                    <a:lnTo>
                      <a:pt x="4238" y="510"/>
                    </a:lnTo>
                    <a:lnTo>
                      <a:pt x="4221" y="481"/>
                    </a:lnTo>
                    <a:lnTo>
                      <a:pt x="4206" y="465"/>
                    </a:lnTo>
                    <a:lnTo>
                      <a:pt x="4165" y="457"/>
                    </a:lnTo>
                    <a:lnTo>
                      <a:pt x="4159" y="433"/>
                    </a:lnTo>
                    <a:lnTo>
                      <a:pt x="4097" y="433"/>
                    </a:lnTo>
                    <a:lnTo>
                      <a:pt x="4070" y="407"/>
                    </a:lnTo>
                    <a:lnTo>
                      <a:pt x="4031" y="389"/>
                    </a:lnTo>
                    <a:lnTo>
                      <a:pt x="3993" y="384"/>
                    </a:lnTo>
                    <a:lnTo>
                      <a:pt x="3948" y="369"/>
                    </a:lnTo>
                    <a:lnTo>
                      <a:pt x="3931" y="360"/>
                    </a:lnTo>
                    <a:lnTo>
                      <a:pt x="3888" y="350"/>
                    </a:lnTo>
                    <a:lnTo>
                      <a:pt x="3834" y="350"/>
                    </a:lnTo>
                    <a:lnTo>
                      <a:pt x="3766" y="341"/>
                    </a:lnTo>
                    <a:lnTo>
                      <a:pt x="3758" y="377"/>
                    </a:lnTo>
                    <a:lnTo>
                      <a:pt x="3725" y="382"/>
                    </a:lnTo>
                    <a:lnTo>
                      <a:pt x="3706" y="363"/>
                    </a:lnTo>
                    <a:lnTo>
                      <a:pt x="3673" y="369"/>
                    </a:lnTo>
                    <a:lnTo>
                      <a:pt x="3628" y="357"/>
                    </a:lnTo>
                    <a:lnTo>
                      <a:pt x="3555" y="363"/>
                    </a:lnTo>
                    <a:lnTo>
                      <a:pt x="3539" y="389"/>
                    </a:lnTo>
                    <a:lnTo>
                      <a:pt x="3512" y="377"/>
                    </a:lnTo>
                    <a:lnTo>
                      <a:pt x="3476" y="355"/>
                    </a:lnTo>
                    <a:lnTo>
                      <a:pt x="3443" y="324"/>
                    </a:lnTo>
                    <a:lnTo>
                      <a:pt x="3359" y="308"/>
                    </a:lnTo>
                    <a:lnTo>
                      <a:pt x="3330" y="315"/>
                    </a:lnTo>
                    <a:lnTo>
                      <a:pt x="3311" y="324"/>
                    </a:lnTo>
                    <a:lnTo>
                      <a:pt x="3266" y="317"/>
                    </a:lnTo>
                    <a:lnTo>
                      <a:pt x="3206" y="291"/>
                    </a:lnTo>
                    <a:lnTo>
                      <a:pt x="3170" y="274"/>
                    </a:lnTo>
                    <a:lnTo>
                      <a:pt x="3164" y="261"/>
                    </a:lnTo>
                    <a:lnTo>
                      <a:pt x="3069" y="261"/>
                    </a:lnTo>
                    <a:lnTo>
                      <a:pt x="3046" y="268"/>
                    </a:lnTo>
                    <a:lnTo>
                      <a:pt x="3019" y="242"/>
                    </a:lnTo>
                    <a:lnTo>
                      <a:pt x="2968" y="242"/>
                    </a:lnTo>
                    <a:lnTo>
                      <a:pt x="2949" y="220"/>
                    </a:lnTo>
                    <a:lnTo>
                      <a:pt x="2920" y="236"/>
                    </a:lnTo>
                    <a:lnTo>
                      <a:pt x="2895" y="249"/>
                    </a:lnTo>
                    <a:lnTo>
                      <a:pt x="2912" y="286"/>
                    </a:lnTo>
                    <a:lnTo>
                      <a:pt x="2873" y="293"/>
                    </a:lnTo>
                    <a:lnTo>
                      <a:pt x="2823" y="286"/>
                    </a:lnTo>
                    <a:lnTo>
                      <a:pt x="2786" y="284"/>
                    </a:lnTo>
                    <a:lnTo>
                      <a:pt x="2765" y="294"/>
                    </a:lnTo>
                    <a:lnTo>
                      <a:pt x="2730" y="282"/>
                    </a:lnTo>
                    <a:lnTo>
                      <a:pt x="2711" y="263"/>
                    </a:lnTo>
                    <a:lnTo>
                      <a:pt x="2705" y="293"/>
                    </a:lnTo>
                    <a:lnTo>
                      <a:pt x="2658" y="296"/>
                    </a:lnTo>
                    <a:lnTo>
                      <a:pt x="2596" y="279"/>
                    </a:lnTo>
                    <a:lnTo>
                      <a:pt x="2563" y="267"/>
                    </a:lnTo>
                    <a:lnTo>
                      <a:pt x="2573" y="249"/>
                    </a:lnTo>
                    <a:lnTo>
                      <a:pt x="2596" y="242"/>
                    </a:lnTo>
                    <a:lnTo>
                      <a:pt x="2577" y="210"/>
                    </a:lnTo>
                    <a:lnTo>
                      <a:pt x="2527" y="192"/>
                    </a:lnTo>
                    <a:lnTo>
                      <a:pt x="2463" y="196"/>
                    </a:lnTo>
                    <a:lnTo>
                      <a:pt x="2441" y="239"/>
                    </a:lnTo>
                    <a:lnTo>
                      <a:pt x="2391" y="222"/>
                    </a:lnTo>
                    <a:lnTo>
                      <a:pt x="2347" y="204"/>
                    </a:lnTo>
                    <a:lnTo>
                      <a:pt x="2277" y="192"/>
                    </a:lnTo>
                    <a:lnTo>
                      <a:pt x="2149" y="192"/>
                    </a:lnTo>
                    <a:lnTo>
                      <a:pt x="2105" y="192"/>
                    </a:lnTo>
                    <a:lnTo>
                      <a:pt x="2060" y="210"/>
                    </a:lnTo>
                    <a:lnTo>
                      <a:pt x="1996" y="225"/>
                    </a:lnTo>
                    <a:lnTo>
                      <a:pt x="2029" y="196"/>
                    </a:lnTo>
                    <a:lnTo>
                      <a:pt x="2093" y="168"/>
                    </a:lnTo>
                    <a:lnTo>
                      <a:pt x="2118" y="156"/>
                    </a:lnTo>
                    <a:lnTo>
                      <a:pt x="2149" y="130"/>
                    </a:lnTo>
                    <a:lnTo>
                      <a:pt x="2157" y="89"/>
                    </a:lnTo>
                    <a:lnTo>
                      <a:pt x="2112" y="75"/>
                    </a:lnTo>
                    <a:lnTo>
                      <a:pt x="2093" y="51"/>
                    </a:lnTo>
                    <a:lnTo>
                      <a:pt x="1994" y="44"/>
                    </a:lnTo>
                    <a:lnTo>
                      <a:pt x="1977" y="63"/>
                    </a:lnTo>
                    <a:lnTo>
                      <a:pt x="1944" y="49"/>
                    </a:lnTo>
                    <a:lnTo>
                      <a:pt x="1928" y="30"/>
                    </a:lnTo>
                    <a:lnTo>
                      <a:pt x="1903" y="9"/>
                    </a:lnTo>
                    <a:lnTo>
                      <a:pt x="1876" y="0"/>
                    </a:lnTo>
                    <a:lnTo>
                      <a:pt x="1830" y="18"/>
                    </a:lnTo>
                    <a:lnTo>
                      <a:pt x="1818" y="51"/>
                    </a:lnTo>
                    <a:lnTo>
                      <a:pt x="1808" y="64"/>
                    </a:lnTo>
                    <a:lnTo>
                      <a:pt x="1830" y="71"/>
                    </a:lnTo>
                    <a:lnTo>
                      <a:pt x="1799" y="89"/>
                    </a:lnTo>
                    <a:lnTo>
                      <a:pt x="1748" y="75"/>
                    </a:lnTo>
                    <a:lnTo>
                      <a:pt x="1713" y="82"/>
                    </a:lnTo>
                    <a:lnTo>
                      <a:pt x="1696" y="96"/>
                    </a:lnTo>
                    <a:lnTo>
                      <a:pt x="1675" y="75"/>
                    </a:lnTo>
                    <a:lnTo>
                      <a:pt x="1646" y="83"/>
                    </a:lnTo>
                    <a:lnTo>
                      <a:pt x="1620" y="75"/>
                    </a:lnTo>
                    <a:lnTo>
                      <a:pt x="1620" y="99"/>
                    </a:lnTo>
                    <a:lnTo>
                      <a:pt x="1566" y="101"/>
                    </a:lnTo>
                    <a:lnTo>
                      <a:pt x="1520" y="106"/>
                    </a:lnTo>
                    <a:lnTo>
                      <a:pt x="1489" y="123"/>
                    </a:lnTo>
                    <a:lnTo>
                      <a:pt x="1454" y="132"/>
                    </a:lnTo>
                    <a:lnTo>
                      <a:pt x="1454" y="156"/>
                    </a:lnTo>
                    <a:lnTo>
                      <a:pt x="1477" y="163"/>
                    </a:lnTo>
                    <a:lnTo>
                      <a:pt x="1489" y="192"/>
                    </a:lnTo>
                    <a:lnTo>
                      <a:pt x="1438" y="187"/>
                    </a:lnTo>
                    <a:lnTo>
                      <a:pt x="1380" y="189"/>
                    </a:lnTo>
                    <a:lnTo>
                      <a:pt x="1345" y="201"/>
                    </a:lnTo>
                    <a:lnTo>
                      <a:pt x="1338" y="229"/>
                    </a:lnTo>
                    <a:lnTo>
                      <a:pt x="1353" y="255"/>
                    </a:lnTo>
                    <a:lnTo>
                      <a:pt x="1380" y="255"/>
                    </a:lnTo>
                    <a:lnTo>
                      <a:pt x="1402" y="279"/>
                    </a:lnTo>
                    <a:lnTo>
                      <a:pt x="1419" y="308"/>
                    </a:lnTo>
                    <a:lnTo>
                      <a:pt x="1417" y="331"/>
                    </a:lnTo>
                    <a:lnTo>
                      <a:pt x="1373" y="293"/>
                    </a:lnTo>
                    <a:lnTo>
                      <a:pt x="1326" y="282"/>
                    </a:lnTo>
                    <a:lnTo>
                      <a:pt x="1307" y="255"/>
                    </a:lnTo>
                    <a:lnTo>
                      <a:pt x="1276" y="260"/>
                    </a:lnTo>
                    <a:lnTo>
                      <a:pt x="1266" y="287"/>
                    </a:lnTo>
                    <a:lnTo>
                      <a:pt x="1276" y="306"/>
                    </a:lnTo>
                    <a:lnTo>
                      <a:pt x="1282" y="319"/>
                    </a:lnTo>
                    <a:lnTo>
                      <a:pt x="1245" y="308"/>
                    </a:lnTo>
                    <a:lnTo>
                      <a:pt x="1208" y="282"/>
                    </a:lnTo>
                    <a:lnTo>
                      <a:pt x="1202" y="249"/>
                    </a:lnTo>
                    <a:lnTo>
                      <a:pt x="1185" y="229"/>
                    </a:lnTo>
                    <a:lnTo>
                      <a:pt x="1167" y="244"/>
                    </a:lnTo>
                    <a:lnTo>
                      <a:pt x="1173" y="274"/>
                    </a:lnTo>
                    <a:lnTo>
                      <a:pt x="1167" y="291"/>
                    </a:lnTo>
                    <a:lnTo>
                      <a:pt x="1173" y="308"/>
                    </a:lnTo>
                    <a:lnTo>
                      <a:pt x="1191" y="312"/>
                    </a:lnTo>
                    <a:lnTo>
                      <a:pt x="1192" y="363"/>
                    </a:lnTo>
                    <a:lnTo>
                      <a:pt x="1200" y="389"/>
                    </a:lnTo>
                    <a:lnTo>
                      <a:pt x="1237" y="391"/>
                    </a:lnTo>
                    <a:lnTo>
                      <a:pt x="1245" y="377"/>
                    </a:lnTo>
                    <a:lnTo>
                      <a:pt x="1272" y="389"/>
                    </a:lnTo>
                    <a:lnTo>
                      <a:pt x="1293" y="393"/>
                    </a:lnTo>
                    <a:lnTo>
                      <a:pt x="1307" y="408"/>
                    </a:lnTo>
                    <a:lnTo>
                      <a:pt x="1313" y="433"/>
                    </a:lnTo>
                    <a:lnTo>
                      <a:pt x="1328" y="446"/>
                    </a:lnTo>
                    <a:lnTo>
                      <a:pt x="1347" y="453"/>
                    </a:lnTo>
                    <a:lnTo>
                      <a:pt x="1347" y="472"/>
                    </a:lnTo>
                    <a:lnTo>
                      <a:pt x="1320" y="459"/>
                    </a:lnTo>
                    <a:lnTo>
                      <a:pt x="1301" y="438"/>
                    </a:lnTo>
                    <a:lnTo>
                      <a:pt x="1268" y="421"/>
                    </a:lnTo>
                    <a:lnTo>
                      <a:pt x="1235" y="421"/>
                    </a:lnTo>
                    <a:lnTo>
                      <a:pt x="1231" y="426"/>
                    </a:lnTo>
                    <a:lnTo>
                      <a:pt x="1225" y="446"/>
                    </a:lnTo>
                    <a:lnTo>
                      <a:pt x="1208" y="474"/>
                    </a:lnTo>
                    <a:lnTo>
                      <a:pt x="1191" y="510"/>
                    </a:lnTo>
                    <a:lnTo>
                      <a:pt x="1154" y="522"/>
                    </a:lnTo>
                    <a:lnTo>
                      <a:pt x="1103" y="510"/>
                    </a:lnTo>
                    <a:lnTo>
                      <a:pt x="1113" y="490"/>
                    </a:lnTo>
                    <a:lnTo>
                      <a:pt x="1144" y="483"/>
                    </a:lnTo>
                    <a:lnTo>
                      <a:pt x="1173" y="471"/>
                    </a:lnTo>
                    <a:lnTo>
                      <a:pt x="1173" y="465"/>
                    </a:lnTo>
                    <a:lnTo>
                      <a:pt x="1175" y="462"/>
                    </a:lnTo>
                    <a:lnTo>
                      <a:pt x="1177" y="459"/>
                    </a:lnTo>
                    <a:lnTo>
                      <a:pt x="1183" y="453"/>
                    </a:lnTo>
                    <a:lnTo>
                      <a:pt x="1183" y="448"/>
                    </a:lnTo>
                    <a:lnTo>
                      <a:pt x="1183" y="446"/>
                    </a:lnTo>
                    <a:lnTo>
                      <a:pt x="1183" y="440"/>
                    </a:lnTo>
                    <a:lnTo>
                      <a:pt x="1183" y="436"/>
                    </a:lnTo>
                    <a:lnTo>
                      <a:pt x="1183" y="431"/>
                    </a:lnTo>
                    <a:lnTo>
                      <a:pt x="1177" y="422"/>
                    </a:lnTo>
                    <a:lnTo>
                      <a:pt x="1175" y="417"/>
                    </a:lnTo>
                    <a:lnTo>
                      <a:pt x="1173" y="408"/>
                    </a:lnTo>
                    <a:lnTo>
                      <a:pt x="1171" y="405"/>
                    </a:lnTo>
                    <a:lnTo>
                      <a:pt x="1167" y="401"/>
                    </a:lnTo>
                    <a:lnTo>
                      <a:pt x="1167" y="400"/>
                    </a:lnTo>
                    <a:lnTo>
                      <a:pt x="1156" y="376"/>
                    </a:lnTo>
                    <a:lnTo>
                      <a:pt x="1156" y="355"/>
                    </a:lnTo>
                    <a:lnTo>
                      <a:pt x="1148" y="331"/>
                    </a:lnTo>
                    <a:lnTo>
                      <a:pt x="1138" y="300"/>
                    </a:lnTo>
                    <a:lnTo>
                      <a:pt x="1125" y="255"/>
                    </a:lnTo>
                    <a:lnTo>
                      <a:pt x="1113" y="220"/>
                    </a:lnTo>
                    <a:lnTo>
                      <a:pt x="1090" y="196"/>
                    </a:lnTo>
                    <a:lnTo>
                      <a:pt x="1049" y="198"/>
                    </a:lnTo>
                    <a:lnTo>
                      <a:pt x="1028" y="242"/>
                    </a:lnTo>
                    <a:lnTo>
                      <a:pt x="1020" y="286"/>
                    </a:lnTo>
                    <a:lnTo>
                      <a:pt x="985" y="306"/>
                    </a:lnTo>
                    <a:lnTo>
                      <a:pt x="989" y="332"/>
                    </a:lnTo>
                    <a:lnTo>
                      <a:pt x="1010" y="360"/>
                    </a:lnTo>
                    <a:lnTo>
                      <a:pt x="1034" y="389"/>
                    </a:lnTo>
                    <a:lnTo>
                      <a:pt x="1049" y="408"/>
                    </a:lnTo>
                    <a:lnTo>
                      <a:pt x="1059" y="429"/>
                    </a:lnTo>
                    <a:lnTo>
                      <a:pt x="1030" y="438"/>
                    </a:lnTo>
                    <a:lnTo>
                      <a:pt x="1001" y="405"/>
                    </a:lnTo>
                    <a:lnTo>
                      <a:pt x="952" y="377"/>
                    </a:lnTo>
                    <a:lnTo>
                      <a:pt x="890" y="365"/>
                    </a:lnTo>
                    <a:lnTo>
                      <a:pt x="840" y="363"/>
                    </a:lnTo>
                    <a:lnTo>
                      <a:pt x="828" y="382"/>
                    </a:lnTo>
                    <a:lnTo>
                      <a:pt x="844" y="391"/>
                    </a:lnTo>
                    <a:lnTo>
                      <a:pt x="840" y="424"/>
                    </a:lnTo>
                    <a:lnTo>
                      <a:pt x="813" y="433"/>
                    </a:lnTo>
                    <a:lnTo>
                      <a:pt x="807" y="401"/>
                    </a:lnTo>
                    <a:lnTo>
                      <a:pt x="784" y="400"/>
                    </a:lnTo>
                    <a:lnTo>
                      <a:pt x="765" y="422"/>
                    </a:lnTo>
                    <a:lnTo>
                      <a:pt x="703" y="422"/>
                    </a:lnTo>
                    <a:lnTo>
                      <a:pt x="679" y="446"/>
                    </a:lnTo>
                    <a:lnTo>
                      <a:pt x="658" y="421"/>
                    </a:lnTo>
                    <a:lnTo>
                      <a:pt x="639" y="422"/>
                    </a:lnTo>
                    <a:lnTo>
                      <a:pt x="604" y="436"/>
                    </a:lnTo>
                    <a:lnTo>
                      <a:pt x="571" y="446"/>
                    </a:lnTo>
                    <a:lnTo>
                      <a:pt x="528" y="478"/>
                    </a:lnTo>
                    <a:lnTo>
                      <a:pt x="484" y="497"/>
                    </a:lnTo>
                    <a:lnTo>
                      <a:pt x="466" y="472"/>
                    </a:lnTo>
                    <a:lnTo>
                      <a:pt x="466" y="450"/>
                    </a:lnTo>
                    <a:lnTo>
                      <a:pt x="437" y="424"/>
                    </a:lnTo>
                    <a:lnTo>
                      <a:pt x="393" y="429"/>
                    </a:lnTo>
                    <a:lnTo>
                      <a:pt x="402" y="450"/>
                    </a:lnTo>
                    <a:lnTo>
                      <a:pt x="412" y="478"/>
                    </a:lnTo>
                    <a:lnTo>
                      <a:pt x="428" y="503"/>
                    </a:lnTo>
                    <a:lnTo>
                      <a:pt x="430" y="535"/>
                    </a:lnTo>
                    <a:lnTo>
                      <a:pt x="399" y="522"/>
                    </a:lnTo>
                    <a:lnTo>
                      <a:pt x="366" y="517"/>
                    </a:lnTo>
                    <a:lnTo>
                      <a:pt x="348" y="535"/>
                    </a:lnTo>
                    <a:lnTo>
                      <a:pt x="309" y="543"/>
                    </a:lnTo>
                    <a:lnTo>
                      <a:pt x="308" y="567"/>
                    </a:lnTo>
                    <a:lnTo>
                      <a:pt x="329" y="578"/>
                    </a:lnTo>
                    <a:lnTo>
                      <a:pt x="319" y="604"/>
                    </a:lnTo>
                    <a:lnTo>
                      <a:pt x="290" y="604"/>
                    </a:lnTo>
                    <a:lnTo>
                      <a:pt x="290" y="578"/>
                    </a:lnTo>
                    <a:lnTo>
                      <a:pt x="257" y="567"/>
                    </a:lnTo>
                    <a:lnTo>
                      <a:pt x="230" y="578"/>
                    </a:lnTo>
                    <a:lnTo>
                      <a:pt x="230" y="600"/>
                    </a:lnTo>
                    <a:lnTo>
                      <a:pt x="255" y="604"/>
                    </a:lnTo>
                    <a:lnTo>
                      <a:pt x="261" y="618"/>
                    </a:lnTo>
                    <a:lnTo>
                      <a:pt x="246" y="631"/>
                    </a:lnTo>
                    <a:lnTo>
                      <a:pt x="215" y="611"/>
                    </a:lnTo>
                    <a:lnTo>
                      <a:pt x="191" y="585"/>
                    </a:lnTo>
                    <a:lnTo>
                      <a:pt x="174" y="555"/>
                    </a:lnTo>
                    <a:lnTo>
                      <a:pt x="166" y="519"/>
                    </a:lnTo>
                    <a:lnTo>
                      <a:pt x="155" y="503"/>
                    </a:lnTo>
                    <a:lnTo>
                      <a:pt x="187" y="512"/>
                    </a:lnTo>
                    <a:lnTo>
                      <a:pt x="244" y="526"/>
                    </a:lnTo>
                    <a:lnTo>
                      <a:pt x="290" y="517"/>
                    </a:lnTo>
                    <a:lnTo>
                      <a:pt x="311" y="497"/>
                    </a:lnTo>
                    <a:lnTo>
                      <a:pt x="325" y="474"/>
                    </a:lnTo>
                    <a:lnTo>
                      <a:pt x="273" y="445"/>
                    </a:lnTo>
                    <a:lnTo>
                      <a:pt x="209" y="421"/>
                    </a:lnTo>
                    <a:lnTo>
                      <a:pt x="143" y="389"/>
                    </a:lnTo>
                    <a:lnTo>
                      <a:pt x="110" y="374"/>
                    </a:lnTo>
                    <a:lnTo>
                      <a:pt x="75" y="393"/>
                    </a:lnTo>
                    <a:lnTo>
                      <a:pt x="42" y="424"/>
                    </a:lnTo>
                    <a:lnTo>
                      <a:pt x="27" y="450"/>
                    </a:lnTo>
                    <a:lnTo>
                      <a:pt x="27" y="479"/>
                    </a:lnTo>
                    <a:lnTo>
                      <a:pt x="38" y="517"/>
                    </a:lnTo>
                    <a:lnTo>
                      <a:pt x="42" y="559"/>
                    </a:lnTo>
                    <a:lnTo>
                      <a:pt x="56" y="593"/>
                    </a:lnTo>
                    <a:lnTo>
                      <a:pt x="71" y="635"/>
                    </a:lnTo>
                    <a:lnTo>
                      <a:pt x="85" y="650"/>
                    </a:lnTo>
                    <a:lnTo>
                      <a:pt x="100" y="659"/>
                    </a:lnTo>
                    <a:lnTo>
                      <a:pt x="73" y="669"/>
                    </a:lnTo>
                    <a:lnTo>
                      <a:pt x="75" y="692"/>
                    </a:lnTo>
                    <a:lnTo>
                      <a:pt x="54" y="713"/>
                    </a:lnTo>
                    <a:lnTo>
                      <a:pt x="25" y="740"/>
                    </a:lnTo>
                    <a:lnTo>
                      <a:pt x="15" y="764"/>
                    </a:lnTo>
                    <a:lnTo>
                      <a:pt x="17" y="796"/>
                    </a:lnTo>
                    <a:lnTo>
                      <a:pt x="0" y="803"/>
                    </a:lnTo>
                    <a:lnTo>
                      <a:pt x="33" y="844"/>
                    </a:lnTo>
                    <a:lnTo>
                      <a:pt x="79" y="879"/>
                    </a:lnTo>
                    <a:lnTo>
                      <a:pt x="162" y="908"/>
                    </a:lnTo>
                    <a:lnTo>
                      <a:pt x="203" y="982"/>
                    </a:lnTo>
                    <a:lnTo>
                      <a:pt x="176" y="998"/>
                    </a:lnTo>
                    <a:lnTo>
                      <a:pt x="176" y="1024"/>
                    </a:lnTo>
                    <a:lnTo>
                      <a:pt x="203" y="1046"/>
                    </a:lnTo>
                    <a:lnTo>
                      <a:pt x="220" y="1043"/>
                    </a:lnTo>
                    <a:lnTo>
                      <a:pt x="240" y="1083"/>
                    </a:lnTo>
                    <a:lnTo>
                      <a:pt x="358" y="1169"/>
                    </a:lnTo>
                    <a:lnTo>
                      <a:pt x="342" y="1245"/>
                    </a:lnTo>
                    <a:lnTo>
                      <a:pt x="356" y="1259"/>
                    </a:lnTo>
                    <a:lnTo>
                      <a:pt x="325" y="1285"/>
                    </a:lnTo>
                    <a:lnTo>
                      <a:pt x="300" y="1307"/>
                    </a:lnTo>
                    <a:lnTo>
                      <a:pt x="290" y="1326"/>
                    </a:lnTo>
                    <a:lnTo>
                      <a:pt x="329" y="1342"/>
                    </a:lnTo>
                    <a:lnTo>
                      <a:pt x="354" y="1364"/>
                    </a:lnTo>
                    <a:lnTo>
                      <a:pt x="418" y="1331"/>
                    </a:lnTo>
                    <a:lnTo>
                      <a:pt x="455" y="1349"/>
                    </a:lnTo>
                    <a:lnTo>
                      <a:pt x="480" y="1349"/>
                    </a:lnTo>
                    <a:lnTo>
                      <a:pt x="509" y="1368"/>
                    </a:lnTo>
                    <a:lnTo>
                      <a:pt x="538" y="1399"/>
                    </a:lnTo>
                    <a:lnTo>
                      <a:pt x="598" y="1387"/>
                    </a:lnTo>
                    <a:lnTo>
                      <a:pt x="583" y="1350"/>
                    </a:lnTo>
                    <a:lnTo>
                      <a:pt x="598" y="1326"/>
                    </a:lnTo>
                    <a:lnTo>
                      <a:pt x="643" y="129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2" name="Group 26"/>
            <p:cNvGrpSpPr>
              <a:grpSpLocks/>
            </p:cNvGrpSpPr>
            <p:nvPr/>
          </p:nvGrpSpPr>
          <p:grpSpPr bwMode="auto">
            <a:xfrm>
              <a:off x="6864102" y="2169224"/>
              <a:ext cx="78126" cy="84636"/>
              <a:chOff x="3404" y="2060"/>
              <a:chExt cx="74" cy="73"/>
            </a:xfrm>
          </p:grpSpPr>
          <p:sp>
            <p:nvSpPr>
              <p:cNvPr id="32" name="Freeform 27"/>
              <p:cNvSpPr>
                <a:spLocks/>
              </p:cNvSpPr>
              <p:nvPr/>
            </p:nvSpPr>
            <p:spPr bwMode="auto">
              <a:xfrm>
                <a:off x="3404" y="2060"/>
                <a:ext cx="74" cy="73"/>
              </a:xfrm>
              <a:custGeom>
                <a:avLst/>
                <a:gdLst/>
                <a:ahLst/>
                <a:cxnLst>
                  <a:cxn ang="0">
                    <a:pos x="0" y="10"/>
                  </a:cxn>
                  <a:cxn ang="0">
                    <a:pos x="8" y="48"/>
                  </a:cxn>
                  <a:cxn ang="0">
                    <a:pos x="29" y="85"/>
                  </a:cxn>
                  <a:cxn ang="0">
                    <a:pos x="25" y="123"/>
                  </a:cxn>
                  <a:cxn ang="0">
                    <a:pos x="35" y="142"/>
                  </a:cxn>
                  <a:cxn ang="0">
                    <a:pos x="68" y="142"/>
                  </a:cxn>
                  <a:cxn ang="0">
                    <a:pos x="75" y="121"/>
                  </a:cxn>
                  <a:cxn ang="0">
                    <a:pos x="93" y="112"/>
                  </a:cxn>
                  <a:cxn ang="0">
                    <a:pos x="104" y="145"/>
                  </a:cxn>
                  <a:cxn ang="0">
                    <a:pos x="120" y="133"/>
                  </a:cxn>
                  <a:cxn ang="0">
                    <a:pos x="128" y="107"/>
                  </a:cxn>
                  <a:cxn ang="0">
                    <a:pos x="147" y="104"/>
                  </a:cxn>
                  <a:cxn ang="0">
                    <a:pos x="139" y="88"/>
                  </a:cxn>
                  <a:cxn ang="0">
                    <a:pos x="110" y="71"/>
                  </a:cxn>
                  <a:cxn ang="0">
                    <a:pos x="85" y="43"/>
                  </a:cxn>
                  <a:cxn ang="0">
                    <a:pos x="54" y="0"/>
                  </a:cxn>
                  <a:cxn ang="0">
                    <a:pos x="0" y="10"/>
                  </a:cxn>
                </a:cxnLst>
                <a:rect l="0" t="0" r="r" b="b"/>
                <a:pathLst>
                  <a:path w="147" h="145">
                    <a:moveTo>
                      <a:pt x="0" y="10"/>
                    </a:moveTo>
                    <a:lnTo>
                      <a:pt x="8" y="48"/>
                    </a:lnTo>
                    <a:lnTo>
                      <a:pt x="29" y="85"/>
                    </a:lnTo>
                    <a:lnTo>
                      <a:pt x="25" y="123"/>
                    </a:lnTo>
                    <a:lnTo>
                      <a:pt x="35" y="142"/>
                    </a:lnTo>
                    <a:lnTo>
                      <a:pt x="68" y="142"/>
                    </a:lnTo>
                    <a:lnTo>
                      <a:pt x="75" y="121"/>
                    </a:lnTo>
                    <a:lnTo>
                      <a:pt x="93" y="112"/>
                    </a:lnTo>
                    <a:lnTo>
                      <a:pt x="104" y="145"/>
                    </a:lnTo>
                    <a:lnTo>
                      <a:pt x="120" y="133"/>
                    </a:lnTo>
                    <a:lnTo>
                      <a:pt x="128" y="107"/>
                    </a:lnTo>
                    <a:lnTo>
                      <a:pt x="147" y="104"/>
                    </a:lnTo>
                    <a:lnTo>
                      <a:pt x="139" y="88"/>
                    </a:lnTo>
                    <a:lnTo>
                      <a:pt x="110" y="71"/>
                    </a:lnTo>
                    <a:lnTo>
                      <a:pt x="85" y="43"/>
                    </a:lnTo>
                    <a:lnTo>
                      <a:pt x="54" y="0"/>
                    </a:lnTo>
                    <a:lnTo>
                      <a:pt x="0" y="10"/>
                    </a:lnTo>
                    <a:close/>
                  </a:path>
                </a:pathLst>
              </a:custGeom>
              <a:solidFill>
                <a:srgbClr val="C0C0C0"/>
              </a:solidFill>
              <a:ln w="9525">
                <a:solidFill>
                  <a:srgbClr val="C0C0C0"/>
                </a:solidFill>
                <a:round/>
                <a:headEnd/>
                <a:tailEnd/>
              </a:ln>
            </p:spPr>
            <p:txBody>
              <a:bodyPr/>
              <a:lstStyle/>
              <a:p>
                <a:endParaRPr lang="nl-NL" sz="1400"/>
              </a:p>
            </p:txBody>
          </p:sp>
          <p:sp>
            <p:nvSpPr>
              <p:cNvPr id="33" name="Freeform 28"/>
              <p:cNvSpPr>
                <a:spLocks/>
              </p:cNvSpPr>
              <p:nvPr/>
            </p:nvSpPr>
            <p:spPr bwMode="auto">
              <a:xfrm>
                <a:off x="3404" y="2060"/>
                <a:ext cx="74" cy="73"/>
              </a:xfrm>
              <a:custGeom>
                <a:avLst/>
                <a:gdLst/>
                <a:ahLst/>
                <a:cxnLst>
                  <a:cxn ang="0">
                    <a:pos x="0" y="10"/>
                  </a:cxn>
                  <a:cxn ang="0">
                    <a:pos x="8" y="48"/>
                  </a:cxn>
                  <a:cxn ang="0">
                    <a:pos x="29" y="85"/>
                  </a:cxn>
                  <a:cxn ang="0">
                    <a:pos x="25" y="123"/>
                  </a:cxn>
                  <a:cxn ang="0">
                    <a:pos x="35" y="142"/>
                  </a:cxn>
                  <a:cxn ang="0">
                    <a:pos x="68" y="142"/>
                  </a:cxn>
                  <a:cxn ang="0">
                    <a:pos x="75" y="121"/>
                  </a:cxn>
                  <a:cxn ang="0">
                    <a:pos x="93" y="112"/>
                  </a:cxn>
                  <a:cxn ang="0">
                    <a:pos x="104" y="145"/>
                  </a:cxn>
                  <a:cxn ang="0">
                    <a:pos x="120" y="133"/>
                  </a:cxn>
                  <a:cxn ang="0">
                    <a:pos x="128" y="107"/>
                  </a:cxn>
                  <a:cxn ang="0">
                    <a:pos x="147" y="104"/>
                  </a:cxn>
                  <a:cxn ang="0">
                    <a:pos x="139" y="88"/>
                  </a:cxn>
                  <a:cxn ang="0">
                    <a:pos x="110" y="71"/>
                  </a:cxn>
                  <a:cxn ang="0">
                    <a:pos x="85" y="43"/>
                  </a:cxn>
                  <a:cxn ang="0">
                    <a:pos x="54" y="0"/>
                  </a:cxn>
                  <a:cxn ang="0">
                    <a:pos x="0" y="10"/>
                  </a:cxn>
                </a:cxnLst>
                <a:rect l="0" t="0" r="r" b="b"/>
                <a:pathLst>
                  <a:path w="147" h="145">
                    <a:moveTo>
                      <a:pt x="0" y="10"/>
                    </a:moveTo>
                    <a:lnTo>
                      <a:pt x="8" y="48"/>
                    </a:lnTo>
                    <a:lnTo>
                      <a:pt x="29" y="85"/>
                    </a:lnTo>
                    <a:lnTo>
                      <a:pt x="25" y="123"/>
                    </a:lnTo>
                    <a:lnTo>
                      <a:pt x="35" y="142"/>
                    </a:lnTo>
                    <a:lnTo>
                      <a:pt x="68" y="142"/>
                    </a:lnTo>
                    <a:lnTo>
                      <a:pt x="75" y="121"/>
                    </a:lnTo>
                    <a:lnTo>
                      <a:pt x="93" y="112"/>
                    </a:lnTo>
                    <a:lnTo>
                      <a:pt x="104" y="145"/>
                    </a:lnTo>
                    <a:lnTo>
                      <a:pt x="120" y="133"/>
                    </a:lnTo>
                    <a:lnTo>
                      <a:pt x="128" y="107"/>
                    </a:lnTo>
                    <a:lnTo>
                      <a:pt x="147" y="104"/>
                    </a:lnTo>
                    <a:lnTo>
                      <a:pt x="139" y="88"/>
                    </a:lnTo>
                    <a:lnTo>
                      <a:pt x="110" y="71"/>
                    </a:lnTo>
                    <a:lnTo>
                      <a:pt x="85" y="43"/>
                    </a:lnTo>
                    <a:lnTo>
                      <a:pt x="54" y="0"/>
                    </a:lnTo>
                    <a:lnTo>
                      <a:pt x="0"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5" name="Group 29"/>
            <p:cNvGrpSpPr>
              <a:grpSpLocks/>
            </p:cNvGrpSpPr>
            <p:nvPr/>
          </p:nvGrpSpPr>
          <p:grpSpPr bwMode="auto">
            <a:xfrm>
              <a:off x="6509865" y="1967490"/>
              <a:ext cx="253639" cy="168112"/>
              <a:chOff x="3072" y="1886"/>
              <a:chExt cx="238" cy="145"/>
            </a:xfrm>
          </p:grpSpPr>
          <p:sp>
            <p:nvSpPr>
              <p:cNvPr id="35" name="Freeform 30"/>
              <p:cNvSpPr>
                <a:spLocks/>
              </p:cNvSpPr>
              <p:nvPr/>
            </p:nvSpPr>
            <p:spPr bwMode="auto">
              <a:xfrm>
                <a:off x="3072" y="1886"/>
                <a:ext cx="238" cy="145"/>
              </a:xfrm>
              <a:custGeom>
                <a:avLst/>
                <a:gdLst/>
                <a:ahLst/>
                <a:cxnLst>
                  <a:cxn ang="0">
                    <a:pos x="118" y="192"/>
                  </a:cxn>
                  <a:cxn ang="0">
                    <a:pos x="153" y="187"/>
                  </a:cxn>
                  <a:cxn ang="0">
                    <a:pos x="182" y="201"/>
                  </a:cxn>
                  <a:cxn ang="0">
                    <a:pos x="218" y="249"/>
                  </a:cxn>
                  <a:cxn ang="0">
                    <a:pos x="211" y="268"/>
                  </a:cxn>
                  <a:cxn ang="0">
                    <a:pos x="199" y="291"/>
                  </a:cxn>
                  <a:cxn ang="0">
                    <a:pos x="226" y="270"/>
                  </a:cxn>
                  <a:cxn ang="0">
                    <a:pos x="240" y="213"/>
                  </a:cxn>
                  <a:cxn ang="0">
                    <a:pos x="269" y="210"/>
                  </a:cxn>
                  <a:cxn ang="0">
                    <a:pos x="282" y="242"/>
                  </a:cxn>
                  <a:cxn ang="0">
                    <a:pos x="356" y="237"/>
                  </a:cxn>
                  <a:cxn ang="0">
                    <a:pos x="373" y="218"/>
                  </a:cxn>
                  <a:cxn ang="0">
                    <a:pos x="395" y="220"/>
                  </a:cxn>
                  <a:cxn ang="0">
                    <a:pos x="455" y="196"/>
                  </a:cxn>
                  <a:cxn ang="0">
                    <a:pos x="474" y="121"/>
                  </a:cxn>
                  <a:cxn ang="0">
                    <a:pos x="354" y="40"/>
                  </a:cxn>
                  <a:cxn ang="0">
                    <a:pos x="337" y="0"/>
                  </a:cxn>
                  <a:cxn ang="0">
                    <a:pos x="319" y="0"/>
                  </a:cxn>
                  <a:cxn ang="0">
                    <a:pos x="244" y="42"/>
                  </a:cxn>
                  <a:cxn ang="0">
                    <a:pos x="31" y="51"/>
                  </a:cxn>
                  <a:cxn ang="0">
                    <a:pos x="31" y="97"/>
                  </a:cxn>
                  <a:cxn ang="0">
                    <a:pos x="7" y="111"/>
                  </a:cxn>
                  <a:cxn ang="0">
                    <a:pos x="0" y="185"/>
                  </a:cxn>
                  <a:cxn ang="0">
                    <a:pos x="42" y="182"/>
                  </a:cxn>
                  <a:cxn ang="0">
                    <a:pos x="58" y="194"/>
                  </a:cxn>
                  <a:cxn ang="0">
                    <a:pos x="100" y="196"/>
                  </a:cxn>
                  <a:cxn ang="0">
                    <a:pos x="118" y="192"/>
                  </a:cxn>
                </a:cxnLst>
                <a:rect l="0" t="0" r="r" b="b"/>
                <a:pathLst>
                  <a:path w="474" h="291">
                    <a:moveTo>
                      <a:pt x="118" y="192"/>
                    </a:moveTo>
                    <a:lnTo>
                      <a:pt x="153" y="187"/>
                    </a:lnTo>
                    <a:lnTo>
                      <a:pt x="182" y="201"/>
                    </a:lnTo>
                    <a:lnTo>
                      <a:pt x="218" y="249"/>
                    </a:lnTo>
                    <a:lnTo>
                      <a:pt x="211" y="268"/>
                    </a:lnTo>
                    <a:lnTo>
                      <a:pt x="199" y="291"/>
                    </a:lnTo>
                    <a:lnTo>
                      <a:pt x="226" y="270"/>
                    </a:lnTo>
                    <a:lnTo>
                      <a:pt x="240" y="213"/>
                    </a:lnTo>
                    <a:lnTo>
                      <a:pt x="269" y="210"/>
                    </a:lnTo>
                    <a:lnTo>
                      <a:pt x="282" y="242"/>
                    </a:lnTo>
                    <a:lnTo>
                      <a:pt x="356" y="237"/>
                    </a:lnTo>
                    <a:lnTo>
                      <a:pt x="373" y="218"/>
                    </a:lnTo>
                    <a:lnTo>
                      <a:pt x="395" y="220"/>
                    </a:lnTo>
                    <a:lnTo>
                      <a:pt x="455" y="196"/>
                    </a:lnTo>
                    <a:lnTo>
                      <a:pt x="474" y="121"/>
                    </a:lnTo>
                    <a:lnTo>
                      <a:pt x="354" y="40"/>
                    </a:lnTo>
                    <a:lnTo>
                      <a:pt x="337" y="0"/>
                    </a:lnTo>
                    <a:lnTo>
                      <a:pt x="319" y="0"/>
                    </a:lnTo>
                    <a:lnTo>
                      <a:pt x="244" y="42"/>
                    </a:lnTo>
                    <a:lnTo>
                      <a:pt x="31" y="51"/>
                    </a:lnTo>
                    <a:lnTo>
                      <a:pt x="31" y="97"/>
                    </a:lnTo>
                    <a:lnTo>
                      <a:pt x="7" y="111"/>
                    </a:lnTo>
                    <a:lnTo>
                      <a:pt x="0" y="185"/>
                    </a:lnTo>
                    <a:lnTo>
                      <a:pt x="42" y="182"/>
                    </a:lnTo>
                    <a:lnTo>
                      <a:pt x="58" y="194"/>
                    </a:lnTo>
                    <a:lnTo>
                      <a:pt x="100" y="196"/>
                    </a:lnTo>
                    <a:lnTo>
                      <a:pt x="118" y="192"/>
                    </a:lnTo>
                    <a:close/>
                  </a:path>
                </a:pathLst>
              </a:custGeom>
              <a:solidFill>
                <a:srgbClr val="C0C0C0"/>
              </a:solidFill>
              <a:ln w="9525">
                <a:solidFill>
                  <a:srgbClr val="C0C0C0"/>
                </a:solidFill>
                <a:round/>
                <a:headEnd/>
                <a:tailEnd/>
              </a:ln>
            </p:spPr>
            <p:txBody>
              <a:bodyPr/>
              <a:lstStyle/>
              <a:p>
                <a:endParaRPr lang="nl-NL" sz="1400"/>
              </a:p>
            </p:txBody>
          </p:sp>
          <p:sp>
            <p:nvSpPr>
              <p:cNvPr id="36" name="Freeform 31"/>
              <p:cNvSpPr>
                <a:spLocks/>
              </p:cNvSpPr>
              <p:nvPr/>
            </p:nvSpPr>
            <p:spPr bwMode="auto">
              <a:xfrm>
                <a:off x="3072" y="1886"/>
                <a:ext cx="238" cy="145"/>
              </a:xfrm>
              <a:custGeom>
                <a:avLst/>
                <a:gdLst/>
                <a:ahLst/>
                <a:cxnLst>
                  <a:cxn ang="0">
                    <a:pos x="118" y="192"/>
                  </a:cxn>
                  <a:cxn ang="0">
                    <a:pos x="153" y="187"/>
                  </a:cxn>
                  <a:cxn ang="0">
                    <a:pos x="182" y="201"/>
                  </a:cxn>
                  <a:cxn ang="0">
                    <a:pos x="218" y="249"/>
                  </a:cxn>
                  <a:cxn ang="0">
                    <a:pos x="211" y="268"/>
                  </a:cxn>
                  <a:cxn ang="0">
                    <a:pos x="199" y="291"/>
                  </a:cxn>
                  <a:cxn ang="0">
                    <a:pos x="226" y="270"/>
                  </a:cxn>
                  <a:cxn ang="0">
                    <a:pos x="240" y="213"/>
                  </a:cxn>
                  <a:cxn ang="0">
                    <a:pos x="269" y="210"/>
                  </a:cxn>
                  <a:cxn ang="0">
                    <a:pos x="282" y="242"/>
                  </a:cxn>
                  <a:cxn ang="0">
                    <a:pos x="356" y="237"/>
                  </a:cxn>
                  <a:cxn ang="0">
                    <a:pos x="373" y="218"/>
                  </a:cxn>
                  <a:cxn ang="0">
                    <a:pos x="395" y="220"/>
                  </a:cxn>
                  <a:cxn ang="0">
                    <a:pos x="455" y="196"/>
                  </a:cxn>
                  <a:cxn ang="0">
                    <a:pos x="474" y="121"/>
                  </a:cxn>
                  <a:cxn ang="0">
                    <a:pos x="354" y="40"/>
                  </a:cxn>
                  <a:cxn ang="0">
                    <a:pos x="337" y="0"/>
                  </a:cxn>
                  <a:cxn ang="0">
                    <a:pos x="319" y="0"/>
                  </a:cxn>
                  <a:cxn ang="0">
                    <a:pos x="244" y="42"/>
                  </a:cxn>
                  <a:cxn ang="0">
                    <a:pos x="31" y="51"/>
                  </a:cxn>
                  <a:cxn ang="0">
                    <a:pos x="31" y="97"/>
                  </a:cxn>
                  <a:cxn ang="0">
                    <a:pos x="7" y="111"/>
                  </a:cxn>
                  <a:cxn ang="0">
                    <a:pos x="0" y="185"/>
                  </a:cxn>
                  <a:cxn ang="0">
                    <a:pos x="42" y="182"/>
                  </a:cxn>
                  <a:cxn ang="0">
                    <a:pos x="58" y="194"/>
                  </a:cxn>
                  <a:cxn ang="0">
                    <a:pos x="100" y="196"/>
                  </a:cxn>
                  <a:cxn ang="0">
                    <a:pos x="118" y="192"/>
                  </a:cxn>
                </a:cxnLst>
                <a:rect l="0" t="0" r="r" b="b"/>
                <a:pathLst>
                  <a:path w="474" h="291">
                    <a:moveTo>
                      <a:pt x="118" y="192"/>
                    </a:moveTo>
                    <a:lnTo>
                      <a:pt x="153" y="187"/>
                    </a:lnTo>
                    <a:lnTo>
                      <a:pt x="182" y="201"/>
                    </a:lnTo>
                    <a:lnTo>
                      <a:pt x="218" y="249"/>
                    </a:lnTo>
                    <a:lnTo>
                      <a:pt x="211" y="268"/>
                    </a:lnTo>
                    <a:lnTo>
                      <a:pt x="199" y="291"/>
                    </a:lnTo>
                    <a:lnTo>
                      <a:pt x="226" y="270"/>
                    </a:lnTo>
                    <a:lnTo>
                      <a:pt x="240" y="213"/>
                    </a:lnTo>
                    <a:lnTo>
                      <a:pt x="269" y="210"/>
                    </a:lnTo>
                    <a:lnTo>
                      <a:pt x="282" y="242"/>
                    </a:lnTo>
                    <a:lnTo>
                      <a:pt x="356" y="237"/>
                    </a:lnTo>
                    <a:lnTo>
                      <a:pt x="373" y="218"/>
                    </a:lnTo>
                    <a:lnTo>
                      <a:pt x="395" y="220"/>
                    </a:lnTo>
                    <a:lnTo>
                      <a:pt x="455" y="196"/>
                    </a:lnTo>
                    <a:lnTo>
                      <a:pt x="474" y="121"/>
                    </a:lnTo>
                    <a:lnTo>
                      <a:pt x="354" y="40"/>
                    </a:lnTo>
                    <a:lnTo>
                      <a:pt x="337" y="0"/>
                    </a:lnTo>
                    <a:lnTo>
                      <a:pt x="319" y="0"/>
                    </a:lnTo>
                    <a:lnTo>
                      <a:pt x="244" y="42"/>
                    </a:lnTo>
                    <a:lnTo>
                      <a:pt x="31" y="51"/>
                    </a:lnTo>
                    <a:lnTo>
                      <a:pt x="31" y="97"/>
                    </a:lnTo>
                    <a:lnTo>
                      <a:pt x="7" y="111"/>
                    </a:lnTo>
                    <a:lnTo>
                      <a:pt x="0" y="185"/>
                    </a:lnTo>
                    <a:lnTo>
                      <a:pt x="42" y="182"/>
                    </a:lnTo>
                    <a:lnTo>
                      <a:pt x="58" y="194"/>
                    </a:lnTo>
                    <a:lnTo>
                      <a:pt x="100" y="196"/>
                    </a:lnTo>
                    <a:lnTo>
                      <a:pt x="118" y="19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8" name="Group 32"/>
            <p:cNvGrpSpPr>
              <a:grpSpLocks/>
            </p:cNvGrpSpPr>
            <p:nvPr/>
          </p:nvGrpSpPr>
          <p:grpSpPr bwMode="auto">
            <a:xfrm>
              <a:off x="6381445" y="2108937"/>
              <a:ext cx="74915" cy="70723"/>
              <a:chOff x="2953" y="2008"/>
              <a:chExt cx="69" cy="61"/>
            </a:xfrm>
          </p:grpSpPr>
          <p:sp>
            <p:nvSpPr>
              <p:cNvPr id="38" name="Freeform 33"/>
              <p:cNvSpPr>
                <a:spLocks/>
              </p:cNvSpPr>
              <p:nvPr/>
            </p:nvSpPr>
            <p:spPr bwMode="auto">
              <a:xfrm>
                <a:off x="2953" y="2008"/>
                <a:ext cx="69" cy="61"/>
              </a:xfrm>
              <a:custGeom>
                <a:avLst/>
                <a:gdLst/>
                <a:ahLst/>
                <a:cxnLst>
                  <a:cxn ang="0">
                    <a:pos x="0" y="17"/>
                  </a:cxn>
                  <a:cxn ang="0">
                    <a:pos x="22" y="19"/>
                  </a:cxn>
                  <a:cxn ang="0">
                    <a:pos x="78" y="0"/>
                  </a:cxn>
                  <a:cxn ang="0">
                    <a:pos x="91" y="5"/>
                  </a:cxn>
                  <a:cxn ang="0">
                    <a:pos x="120" y="9"/>
                  </a:cxn>
                  <a:cxn ang="0">
                    <a:pos x="138" y="43"/>
                  </a:cxn>
                  <a:cxn ang="0">
                    <a:pos x="72" y="42"/>
                  </a:cxn>
                  <a:cxn ang="0">
                    <a:pos x="66" y="40"/>
                  </a:cxn>
                  <a:cxn ang="0">
                    <a:pos x="62" y="40"/>
                  </a:cxn>
                  <a:cxn ang="0">
                    <a:pos x="55" y="36"/>
                  </a:cxn>
                  <a:cxn ang="0">
                    <a:pos x="53" y="35"/>
                  </a:cxn>
                  <a:cxn ang="0">
                    <a:pos x="55" y="36"/>
                  </a:cxn>
                  <a:cxn ang="0">
                    <a:pos x="55" y="40"/>
                  </a:cxn>
                  <a:cxn ang="0">
                    <a:pos x="57" y="47"/>
                  </a:cxn>
                  <a:cxn ang="0">
                    <a:pos x="62" y="52"/>
                  </a:cxn>
                  <a:cxn ang="0">
                    <a:pos x="64" y="59"/>
                  </a:cxn>
                  <a:cxn ang="0">
                    <a:pos x="68" y="61"/>
                  </a:cxn>
                  <a:cxn ang="0">
                    <a:pos x="72" y="68"/>
                  </a:cxn>
                  <a:cxn ang="0">
                    <a:pos x="72" y="76"/>
                  </a:cxn>
                  <a:cxn ang="0">
                    <a:pos x="74" y="83"/>
                  </a:cxn>
                  <a:cxn ang="0">
                    <a:pos x="78" y="90"/>
                  </a:cxn>
                  <a:cxn ang="0">
                    <a:pos x="86" y="99"/>
                  </a:cxn>
                  <a:cxn ang="0">
                    <a:pos x="93" y="107"/>
                  </a:cxn>
                  <a:cxn ang="0">
                    <a:pos x="95" y="114"/>
                  </a:cxn>
                  <a:cxn ang="0">
                    <a:pos x="101" y="119"/>
                  </a:cxn>
                  <a:cxn ang="0">
                    <a:pos x="103" y="123"/>
                  </a:cxn>
                  <a:cxn ang="0">
                    <a:pos x="99" y="118"/>
                  </a:cxn>
                  <a:cxn ang="0">
                    <a:pos x="93" y="111"/>
                  </a:cxn>
                  <a:cxn ang="0">
                    <a:pos x="88" y="106"/>
                  </a:cxn>
                  <a:cxn ang="0">
                    <a:pos x="84" y="100"/>
                  </a:cxn>
                  <a:cxn ang="0">
                    <a:pos x="82" y="100"/>
                  </a:cxn>
                  <a:cxn ang="0">
                    <a:pos x="78" y="99"/>
                  </a:cxn>
                  <a:cxn ang="0">
                    <a:pos x="72" y="93"/>
                  </a:cxn>
                  <a:cxn ang="0">
                    <a:pos x="64" y="92"/>
                  </a:cxn>
                  <a:cxn ang="0">
                    <a:pos x="57" y="88"/>
                  </a:cxn>
                  <a:cxn ang="0">
                    <a:pos x="49" y="85"/>
                  </a:cxn>
                  <a:cxn ang="0">
                    <a:pos x="41" y="81"/>
                  </a:cxn>
                  <a:cxn ang="0">
                    <a:pos x="41" y="76"/>
                  </a:cxn>
                  <a:cxn ang="0">
                    <a:pos x="41" y="73"/>
                  </a:cxn>
                  <a:cxn ang="0">
                    <a:pos x="41" y="66"/>
                  </a:cxn>
                  <a:cxn ang="0">
                    <a:pos x="41" y="61"/>
                  </a:cxn>
                  <a:cxn ang="0">
                    <a:pos x="39" y="61"/>
                  </a:cxn>
                  <a:cxn ang="0">
                    <a:pos x="35" y="61"/>
                  </a:cxn>
                  <a:cxn ang="0">
                    <a:pos x="31" y="59"/>
                  </a:cxn>
                  <a:cxn ang="0">
                    <a:pos x="26" y="55"/>
                  </a:cxn>
                  <a:cxn ang="0">
                    <a:pos x="22" y="52"/>
                  </a:cxn>
                  <a:cxn ang="0">
                    <a:pos x="18" y="52"/>
                  </a:cxn>
                  <a:cxn ang="0">
                    <a:pos x="16" y="52"/>
                  </a:cxn>
                  <a:cxn ang="0">
                    <a:pos x="16" y="50"/>
                  </a:cxn>
                  <a:cxn ang="0">
                    <a:pos x="16" y="47"/>
                  </a:cxn>
                  <a:cxn ang="0">
                    <a:pos x="16" y="42"/>
                  </a:cxn>
                  <a:cxn ang="0">
                    <a:pos x="16" y="35"/>
                  </a:cxn>
                  <a:cxn ang="0">
                    <a:pos x="12" y="31"/>
                  </a:cxn>
                  <a:cxn ang="0">
                    <a:pos x="10" y="26"/>
                  </a:cxn>
                  <a:cxn ang="0">
                    <a:pos x="10" y="23"/>
                  </a:cxn>
                  <a:cxn ang="0">
                    <a:pos x="10" y="19"/>
                  </a:cxn>
                  <a:cxn ang="0">
                    <a:pos x="8" y="19"/>
                  </a:cxn>
                  <a:cxn ang="0">
                    <a:pos x="6" y="19"/>
                  </a:cxn>
                  <a:cxn ang="0">
                    <a:pos x="0" y="17"/>
                  </a:cxn>
                </a:cxnLst>
                <a:rect l="0" t="0" r="r" b="b"/>
                <a:pathLst>
                  <a:path w="138" h="123">
                    <a:moveTo>
                      <a:pt x="0" y="17"/>
                    </a:moveTo>
                    <a:lnTo>
                      <a:pt x="22" y="19"/>
                    </a:lnTo>
                    <a:lnTo>
                      <a:pt x="78" y="0"/>
                    </a:lnTo>
                    <a:lnTo>
                      <a:pt x="91" y="5"/>
                    </a:lnTo>
                    <a:lnTo>
                      <a:pt x="120" y="9"/>
                    </a:lnTo>
                    <a:lnTo>
                      <a:pt x="138" y="43"/>
                    </a:lnTo>
                    <a:lnTo>
                      <a:pt x="72" y="42"/>
                    </a:lnTo>
                    <a:lnTo>
                      <a:pt x="66" y="40"/>
                    </a:lnTo>
                    <a:lnTo>
                      <a:pt x="62" y="40"/>
                    </a:lnTo>
                    <a:lnTo>
                      <a:pt x="55" y="36"/>
                    </a:lnTo>
                    <a:lnTo>
                      <a:pt x="53" y="35"/>
                    </a:lnTo>
                    <a:lnTo>
                      <a:pt x="55" y="36"/>
                    </a:lnTo>
                    <a:lnTo>
                      <a:pt x="55" y="40"/>
                    </a:lnTo>
                    <a:lnTo>
                      <a:pt x="57" y="47"/>
                    </a:lnTo>
                    <a:lnTo>
                      <a:pt x="62" y="52"/>
                    </a:lnTo>
                    <a:lnTo>
                      <a:pt x="64" y="59"/>
                    </a:lnTo>
                    <a:lnTo>
                      <a:pt x="68" y="61"/>
                    </a:lnTo>
                    <a:lnTo>
                      <a:pt x="72" y="68"/>
                    </a:lnTo>
                    <a:lnTo>
                      <a:pt x="72" y="76"/>
                    </a:lnTo>
                    <a:lnTo>
                      <a:pt x="74" y="83"/>
                    </a:lnTo>
                    <a:lnTo>
                      <a:pt x="78" y="90"/>
                    </a:lnTo>
                    <a:lnTo>
                      <a:pt x="86" y="99"/>
                    </a:lnTo>
                    <a:lnTo>
                      <a:pt x="93" y="107"/>
                    </a:lnTo>
                    <a:lnTo>
                      <a:pt x="95" y="114"/>
                    </a:lnTo>
                    <a:lnTo>
                      <a:pt x="101" y="119"/>
                    </a:lnTo>
                    <a:lnTo>
                      <a:pt x="103" y="123"/>
                    </a:lnTo>
                    <a:lnTo>
                      <a:pt x="99" y="118"/>
                    </a:lnTo>
                    <a:lnTo>
                      <a:pt x="93" y="111"/>
                    </a:lnTo>
                    <a:lnTo>
                      <a:pt x="88" y="106"/>
                    </a:lnTo>
                    <a:lnTo>
                      <a:pt x="84" y="100"/>
                    </a:lnTo>
                    <a:lnTo>
                      <a:pt x="82" y="100"/>
                    </a:lnTo>
                    <a:lnTo>
                      <a:pt x="78" y="99"/>
                    </a:lnTo>
                    <a:lnTo>
                      <a:pt x="72" y="93"/>
                    </a:lnTo>
                    <a:lnTo>
                      <a:pt x="64" y="92"/>
                    </a:lnTo>
                    <a:lnTo>
                      <a:pt x="57" y="88"/>
                    </a:lnTo>
                    <a:lnTo>
                      <a:pt x="49" y="85"/>
                    </a:lnTo>
                    <a:lnTo>
                      <a:pt x="41" y="81"/>
                    </a:lnTo>
                    <a:lnTo>
                      <a:pt x="41" y="76"/>
                    </a:lnTo>
                    <a:lnTo>
                      <a:pt x="41" y="73"/>
                    </a:lnTo>
                    <a:lnTo>
                      <a:pt x="41" y="66"/>
                    </a:lnTo>
                    <a:lnTo>
                      <a:pt x="41" y="61"/>
                    </a:lnTo>
                    <a:lnTo>
                      <a:pt x="39" y="61"/>
                    </a:lnTo>
                    <a:lnTo>
                      <a:pt x="35" y="61"/>
                    </a:lnTo>
                    <a:lnTo>
                      <a:pt x="31" y="59"/>
                    </a:lnTo>
                    <a:lnTo>
                      <a:pt x="26" y="55"/>
                    </a:lnTo>
                    <a:lnTo>
                      <a:pt x="22" y="52"/>
                    </a:lnTo>
                    <a:lnTo>
                      <a:pt x="18" y="52"/>
                    </a:lnTo>
                    <a:lnTo>
                      <a:pt x="16" y="52"/>
                    </a:lnTo>
                    <a:lnTo>
                      <a:pt x="16" y="50"/>
                    </a:lnTo>
                    <a:lnTo>
                      <a:pt x="16" y="47"/>
                    </a:lnTo>
                    <a:lnTo>
                      <a:pt x="16" y="42"/>
                    </a:lnTo>
                    <a:lnTo>
                      <a:pt x="16" y="35"/>
                    </a:lnTo>
                    <a:lnTo>
                      <a:pt x="12" y="31"/>
                    </a:lnTo>
                    <a:lnTo>
                      <a:pt x="10" y="26"/>
                    </a:lnTo>
                    <a:lnTo>
                      <a:pt x="10" y="23"/>
                    </a:lnTo>
                    <a:lnTo>
                      <a:pt x="10" y="19"/>
                    </a:lnTo>
                    <a:lnTo>
                      <a:pt x="8" y="19"/>
                    </a:lnTo>
                    <a:lnTo>
                      <a:pt x="6" y="19"/>
                    </a:lnTo>
                    <a:lnTo>
                      <a:pt x="0" y="17"/>
                    </a:lnTo>
                    <a:close/>
                  </a:path>
                </a:pathLst>
              </a:custGeom>
              <a:solidFill>
                <a:srgbClr val="C0C0C0"/>
              </a:solidFill>
              <a:ln w="9525">
                <a:solidFill>
                  <a:srgbClr val="C0C0C0"/>
                </a:solidFill>
                <a:round/>
                <a:headEnd/>
                <a:tailEnd/>
              </a:ln>
            </p:spPr>
            <p:txBody>
              <a:bodyPr/>
              <a:lstStyle/>
              <a:p>
                <a:endParaRPr lang="nl-NL" sz="1400"/>
              </a:p>
            </p:txBody>
          </p:sp>
          <p:sp>
            <p:nvSpPr>
              <p:cNvPr id="39" name="Freeform 34"/>
              <p:cNvSpPr>
                <a:spLocks/>
              </p:cNvSpPr>
              <p:nvPr/>
            </p:nvSpPr>
            <p:spPr bwMode="auto">
              <a:xfrm>
                <a:off x="2953" y="2008"/>
                <a:ext cx="69" cy="61"/>
              </a:xfrm>
              <a:custGeom>
                <a:avLst/>
                <a:gdLst/>
                <a:ahLst/>
                <a:cxnLst>
                  <a:cxn ang="0">
                    <a:pos x="0" y="17"/>
                  </a:cxn>
                  <a:cxn ang="0">
                    <a:pos x="22" y="19"/>
                  </a:cxn>
                  <a:cxn ang="0">
                    <a:pos x="78" y="0"/>
                  </a:cxn>
                  <a:cxn ang="0">
                    <a:pos x="91" y="5"/>
                  </a:cxn>
                  <a:cxn ang="0">
                    <a:pos x="120" y="9"/>
                  </a:cxn>
                  <a:cxn ang="0">
                    <a:pos x="138" y="43"/>
                  </a:cxn>
                  <a:cxn ang="0">
                    <a:pos x="72" y="42"/>
                  </a:cxn>
                  <a:cxn ang="0">
                    <a:pos x="66" y="40"/>
                  </a:cxn>
                  <a:cxn ang="0">
                    <a:pos x="62" y="40"/>
                  </a:cxn>
                  <a:cxn ang="0">
                    <a:pos x="55" y="36"/>
                  </a:cxn>
                  <a:cxn ang="0">
                    <a:pos x="53" y="35"/>
                  </a:cxn>
                  <a:cxn ang="0">
                    <a:pos x="55" y="36"/>
                  </a:cxn>
                  <a:cxn ang="0">
                    <a:pos x="55" y="40"/>
                  </a:cxn>
                  <a:cxn ang="0">
                    <a:pos x="57" y="47"/>
                  </a:cxn>
                  <a:cxn ang="0">
                    <a:pos x="62" y="52"/>
                  </a:cxn>
                  <a:cxn ang="0">
                    <a:pos x="64" y="59"/>
                  </a:cxn>
                  <a:cxn ang="0">
                    <a:pos x="68" y="61"/>
                  </a:cxn>
                  <a:cxn ang="0">
                    <a:pos x="72" y="68"/>
                  </a:cxn>
                  <a:cxn ang="0">
                    <a:pos x="72" y="76"/>
                  </a:cxn>
                  <a:cxn ang="0">
                    <a:pos x="74" y="83"/>
                  </a:cxn>
                  <a:cxn ang="0">
                    <a:pos x="78" y="90"/>
                  </a:cxn>
                  <a:cxn ang="0">
                    <a:pos x="86" y="99"/>
                  </a:cxn>
                  <a:cxn ang="0">
                    <a:pos x="93" y="107"/>
                  </a:cxn>
                  <a:cxn ang="0">
                    <a:pos x="95" y="114"/>
                  </a:cxn>
                  <a:cxn ang="0">
                    <a:pos x="101" y="119"/>
                  </a:cxn>
                  <a:cxn ang="0">
                    <a:pos x="103" y="123"/>
                  </a:cxn>
                  <a:cxn ang="0">
                    <a:pos x="99" y="118"/>
                  </a:cxn>
                  <a:cxn ang="0">
                    <a:pos x="93" y="111"/>
                  </a:cxn>
                  <a:cxn ang="0">
                    <a:pos x="88" y="106"/>
                  </a:cxn>
                  <a:cxn ang="0">
                    <a:pos x="84" y="100"/>
                  </a:cxn>
                  <a:cxn ang="0">
                    <a:pos x="82" y="100"/>
                  </a:cxn>
                  <a:cxn ang="0">
                    <a:pos x="78" y="99"/>
                  </a:cxn>
                  <a:cxn ang="0">
                    <a:pos x="72" y="93"/>
                  </a:cxn>
                  <a:cxn ang="0">
                    <a:pos x="64" y="92"/>
                  </a:cxn>
                  <a:cxn ang="0">
                    <a:pos x="57" y="88"/>
                  </a:cxn>
                  <a:cxn ang="0">
                    <a:pos x="49" y="85"/>
                  </a:cxn>
                  <a:cxn ang="0">
                    <a:pos x="41" y="81"/>
                  </a:cxn>
                  <a:cxn ang="0">
                    <a:pos x="41" y="76"/>
                  </a:cxn>
                  <a:cxn ang="0">
                    <a:pos x="41" y="73"/>
                  </a:cxn>
                  <a:cxn ang="0">
                    <a:pos x="41" y="66"/>
                  </a:cxn>
                  <a:cxn ang="0">
                    <a:pos x="41" y="61"/>
                  </a:cxn>
                  <a:cxn ang="0">
                    <a:pos x="39" y="61"/>
                  </a:cxn>
                  <a:cxn ang="0">
                    <a:pos x="35" y="61"/>
                  </a:cxn>
                  <a:cxn ang="0">
                    <a:pos x="31" y="59"/>
                  </a:cxn>
                  <a:cxn ang="0">
                    <a:pos x="26" y="55"/>
                  </a:cxn>
                  <a:cxn ang="0">
                    <a:pos x="22" y="52"/>
                  </a:cxn>
                  <a:cxn ang="0">
                    <a:pos x="18" y="52"/>
                  </a:cxn>
                  <a:cxn ang="0">
                    <a:pos x="16" y="52"/>
                  </a:cxn>
                  <a:cxn ang="0">
                    <a:pos x="16" y="50"/>
                  </a:cxn>
                  <a:cxn ang="0">
                    <a:pos x="16" y="47"/>
                  </a:cxn>
                  <a:cxn ang="0">
                    <a:pos x="16" y="42"/>
                  </a:cxn>
                  <a:cxn ang="0">
                    <a:pos x="16" y="35"/>
                  </a:cxn>
                  <a:cxn ang="0">
                    <a:pos x="12" y="31"/>
                  </a:cxn>
                  <a:cxn ang="0">
                    <a:pos x="10" y="26"/>
                  </a:cxn>
                  <a:cxn ang="0">
                    <a:pos x="10" y="23"/>
                  </a:cxn>
                  <a:cxn ang="0">
                    <a:pos x="10" y="19"/>
                  </a:cxn>
                  <a:cxn ang="0">
                    <a:pos x="8" y="19"/>
                  </a:cxn>
                  <a:cxn ang="0">
                    <a:pos x="6" y="19"/>
                  </a:cxn>
                  <a:cxn ang="0">
                    <a:pos x="0" y="17"/>
                  </a:cxn>
                </a:cxnLst>
                <a:rect l="0" t="0" r="r" b="b"/>
                <a:pathLst>
                  <a:path w="138" h="123">
                    <a:moveTo>
                      <a:pt x="0" y="17"/>
                    </a:moveTo>
                    <a:lnTo>
                      <a:pt x="22" y="19"/>
                    </a:lnTo>
                    <a:lnTo>
                      <a:pt x="78" y="0"/>
                    </a:lnTo>
                    <a:lnTo>
                      <a:pt x="91" y="5"/>
                    </a:lnTo>
                    <a:lnTo>
                      <a:pt x="120" y="9"/>
                    </a:lnTo>
                    <a:lnTo>
                      <a:pt x="138" y="43"/>
                    </a:lnTo>
                    <a:lnTo>
                      <a:pt x="72" y="42"/>
                    </a:lnTo>
                    <a:lnTo>
                      <a:pt x="66" y="40"/>
                    </a:lnTo>
                    <a:lnTo>
                      <a:pt x="62" y="40"/>
                    </a:lnTo>
                    <a:lnTo>
                      <a:pt x="55" y="36"/>
                    </a:lnTo>
                    <a:lnTo>
                      <a:pt x="53" y="35"/>
                    </a:lnTo>
                    <a:lnTo>
                      <a:pt x="55" y="36"/>
                    </a:lnTo>
                    <a:lnTo>
                      <a:pt x="55" y="40"/>
                    </a:lnTo>
                    <a:lnTo>
                      <a:pt x="57" y="47"/>
                    </a:lnTo>
                    <a:lnTo>
                      <a:pt x="62" y="52"/>
                    </a:lnTo>
                    <a:lnTo>
                      <a:pt x="64" y="59"/>
                    </a:lnTo>
                    <a:lnTo>
                      <a:pt x="68" y="61"/>
                    </a:lnTo>
                    <a:lnTo>
                      <a:pt x="72" y="68"/>
                    </a:lnTo>
                    <a:lnTo>
                      <a:pt x="72" y="76"/>
                    </a:lnTo>
                    <a:lnTo>
                      <a:pt x="74" y="83"/>
                    </a:lnTo>
                    <a:lnTo>
                      <a:pt x="78" y="90"/>
                    </a:lnTo>
                    <a:lnTo>
                      <a:pt x="86" y="99"/>
                    </a:lnTo>
                    <a:lnTo>
                      <a:pt x="93" y="107"/>
                    </a:lnTo>
                    <a:lnTo>
                      <a:pt x="95" y="114"/>
                    </a:lnTo>
                    <a:lnTo>
                      <a:pt x="101" y="119"/>
                    </a:lnTo>
                    <a:lnTo>
                      <a:pt x="103" y="123"/>
                    </a:lnTo>
                    <a:lnTo>
                      <a:pt x="99" y="118"/>
                    </a:lnTo>
                    <a:lnTo>
                      <a:pt x="93" y="111"/>
                    </a:lnTo>
                    <a:lnTo>
                      <a:pt x="88" y="106"/>
                    </a:lnTo>
                    <a:lnTo>
                      <a:pt x="84" y="100"/>
                    </a:lnTo>
                    <a:lnTo>
                      <a:pt x="82" y="100"/>
                    </a:lnTo>
                    <a:lnTo>
                      <a:pt x="78" y="99"/>
                    </a:lnTo>
                    <a:lnTo>
                      <a:pt x="72" y="93"/>
                    </a:lnTo>
                    <a:lnTo>
                      <a:pt x="64" y="92"/>
                    </a:lnTo>
                    <a:lnTo>
                      <a:pt x="57" y="88"/>
                    </a:lnTo>
                    <a:lnTo>
                      <a:pt x="49" y="85"/>
                    </a:lnTo>
                    <a:lnTo>
                      <a:pt x="41" y="81"/>
                    </a:lnTo>
                    <a:lnTo>
                      <a:pt x="41" y="76"/>
                    </a:lnTo>
                    <a:lnTo>
                      <a:pt x="41" y="73"/>
                    </a:lnTo>
                    <a:lnTo>
                      <a:pt x="41" y="66"/>
                    </a:lnTo>
                    <a:lnTo>
                      <a:pt x="41" y="61"/>
                    </a:lnTo>
                    <a:lnTo>
                      <a:pt x="39" y="61"/>
                    </a:lnTo>
                    <a:lnTo>
                      <a:pt x="35" y="61"/>
                    </a:lnTo>
                    <a:lnTo>
                      <a:pt x="31" y="59"/>
                    </a:lnTo>
                    <a:lnTo>
                      <a:pt x="26" y="55"/>
                    </a:lnTo>
                    <a:lnTo>
                      <a:pt x="22" y="52"/>
                    </a:lnTo>
                    <a:lnTo>
                      <a:pt x="18" y="52"/>
                    </a:lnTo>
                    <a:lnTo>
                      <a:pt x="16" y="52"/>
                    </a:lnTo>
                    <a:lnTo>
                      <a:pt x="16" y="50"/>
                    </a:lnTo>
                    <a:lnTo>
                      <a:pt x="16" y="47"/>
                    </a:lnTo>
                    <a:lnTo>
                      <a:pt x="16" y="42"/>
                    </a:lnTo>
                    <a:lnTo>
                      <a:pt x="16" y="35"/>
                    </a:lnTo>
                    <a:lnTo>
                      <a:pt x="12" y="31"/>
                    </a:lnTo>
                    <a:lnTo>
                      <a:pt x="10" y="26"/>
                    </a:lnTo>
                    <a:lnTo>
                      <a:pt x="10" y="23"/>
                    </a:lnTo>
                    <a:lnTo>
                      <a:pt x="10" y="19"/>
                    </a:lnTo>
                    <a:lnTo>
                      <a:pt x="8" y="19"/>
                    </a:lnTo>
                    <a:lnTo>
                      <a:pt x="6" y="19"/>
                    </a:lnTo>
                    <a:lnTo>
                      <a:pt x="0" y="1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1" name="Group 35"/>
            <p:cNvGrpSpPr>
              <a:grpSpLocks/>
            </p:cNvGrpSpPr>
            <p:nvPr/>
          </p:nvGrpSpPr>
          <p:grpSpPr bwMode="auto">
            <a:xfrm>
              <a:off x="6449933" y="2108934"/>
              <a:ext cx="65282" cy="84636"/>
              <a:chOff x="3017" y="2008"/>
              <a:chExt cx="61" cy="73"/>
            </a:xfrm>
          </p:grpSpPr>
          <p:sp>
            <p:nvSpPr>
              <p:cNvPr id="41" name="Freeform 36"/>
              <p:cNvSpPr>
                <a:spLocks/>
              </p:cNvSpPr>
              <p:nvPr/>
            </p:nvSpPr>
            <p:spPr bwMode="auto">
              <a:xfrm>
                <a:off x="3017" y="2008"/>
                <a:ext cx="61" cy="73"/>
              </a:xfrm>
              <a:custGeom>
                <a:avLst/>
                <a:gdLst/>
                <a:ahLst/>
                <a:cxnLst>
                  <a:cxn ang="0">
                    <a:pos x="16" y="42"/>
                  </a:cxn>
                  <a:cxn ang="0">
                    <a:pos x="2" y="10"/>
                  </a:cxn>
                  <a:cxn ang="0">
                    <a:pos x="20" y="0"/>
                  </a:cxn>
                  <a:cxn ang="0">
                    <a:pos x="41" y="5"/>
                  </a:cxn>
                  <a:cxn ang="0">
                    <a:pos x="51" y="24"/>
                  </a:cxn>
                  <a:cxn ang="0">
                    <a:pos x="105" y="50"/>
                  </a:cxn>
                  <a:cxn ang="0">
                    <a:pos x="122" y="64"/>
                  </a:cxn>
                  <a:cxn ang="0">
                    <a:pos x="99" y="80"/>
                  </a:cxn>
                  <a:cxn ang="0">
                    <a:pos x="99" y="97"/>
                  </a:cxn>
                  <a:cxn ang="0">
                    <a:pos x="113" y="116"/>
                  </a:cxn>
                  <a:cxn ang="0">
                    <a:pos x="113" y="119"/>
                  </a:cxn>
                  <a:cxn ang="0">
                    <a:pos x="113" y="121"/>
                  </a:cxn>
                  <a:cxn ang="0">
                    <a:pos x="114" y="125"/>
                  </a:cxn>
                  <a:cxn ang="0">
                    <a:pos x="109" y="128"/>
                  </a:cxn>
                  <a:cxn ang="0">
                    <a:pos x="103" y="128"/>
                  </a:cxn>
                  <a:cxn ang="0">
                    <a:pos x="95" y="128"/>
                  </a:cxn>
                  <a:cxn ang="0">
                    <a:pos x="89" y="128"/>
                  </a:cxn>
                  <a:cxn ang="0">
                    <a:pos x="87" y="130"/>
                  </a:cxn>
                  <a:cxn ang="0">
                    <a:pos x="78" y="131"/>
                  </a:cxn>
                  <a:cxn ang="0">
                    <a:pos x="70" y="137"/>
                  </a:cxn>
                  <a:cxn ang="0">
                    <a:pos x="68" y="138"/>
                  </a:cxn>
                  <a:cxn ang="0">
                    <a:pos x="60" y="142"/>
                  </a:cxn>
                  <a:cxn ang="0">
                    <a:pos x="60" y="138"/>
                  </a:cxn>
                  <a:cxn ang="0">
                    <a:pos x="56" y="137"/>
                  </a:cxn>
                  <a:cxn ang="0">
                    <a:pos x="56" y="131"/>
                  </a:cxn>
                  <a:cxn ang="0">
                    <a:pos x="51" y="128"/>
                  </a:cxn>
                  <a:cxn ang="0">
                    <a:pos x="51" y="123"/>
                  </a:cxn>
                  <a:cxn ang="0">
                    <a:pos x="49" y="121"/>
                  </a:cxn>
                  <a:cxn ang="0">
                    <a:pos x="47" y="121"/>
                  </a:cxn>
                  <a:cxn ang="0">
                    <a:pos x="39" y="125"/>
                  </a:cxn>
                  <a:cxn ang="0">
                    <a:pos x="35" y="125"/>
                  </a:cxn>
                  <a:cxn ang="0">
                    <a:pos x="31" y="128"/>
                  </a:cxn>
                  <a:cxn ang="0">
                    <a:pos x="31" y="131"/>
                  </a:cxn>
                  <a:cxn ang="0">
                    <a:pos x="35" y="138"/>
                  </a:cxn>
                  <a:cxn ang="0">
                    <a:pos x="35" y="142"/>
                  </a:cxn>
                  <a:cxn ang="0">
                    <a:pos x="37" y="145"/>
                  </a:cxn>
                  <a:cxn ang="0">
                    <a:pos x="35" y="145"/>
                  </a:cxn>
                  <a:cxn ang="0">
                    <a:pos x="25" y="142"/>
                  </a:cxn>
                  <a:cxn ang="0">
                    <a:pos x="18" y="140"/>
                  </a:cxn>
                  <a:cxn ang="0">
                    <a:pos x="12" y="138"/>
                  </a:cxn>
                  <a:cxn ang="0">
                    <a:pos x="8" y="138"/>
                  </a:cxn>
                  <a:cxn ang="0">
                    <a:pos x="6" y="137"/>
                  </a:cxn>
                  <a:cxn ang="0">
                    <a:pos x="2" y="133"/>
                  </a:cxn>
                  <a:cxn ang="0">
                    <a:pos x="2" y="131"/>
                  </a:cxn>
                  <a:cxn ang="0">
                    <a:pos x="0" y="128"/>
                  </a:cxn>
                  <a:cxn ang="0">
                    <a:pos x="0" y="123"/>
                  </a:cxn>
                  <a:cxn ang="0">
                    <a:pos x="0" y="121"/>
                  </a:cxn>
                  <a:cxn ang="0">
                    <a:pos x="0" y="114"/>
                  </a:cxn>
                  <a:cxn ang="0">
                    <a:pos x="0" y="112"/>
                  </a:cxn>
                  <a:cxn ang="0">
                    <a:pos x="6" y="106"/>
                  </a:cxn>
                  <a:cxn ang="0">
                    <a:pos x="8" y="100"/>
                  </a:cxn>
                  <a:cxn ang="0">
                    <a:pos x="10" y="99"/>
                  </a:cxn>
                  <a:cxn ang="0">
                    <a:pos x="27" y="95"/>
                  </a:cxn>
                  <a:cxn ang="0">
                    <a:pos x="20" y="74"/>
                  </a:cxn>
                  <a:cxn ang="0">
                    <a:pos x="35" y="64"/>
                  </a:cxn>
                  <a:cxn ang="0">
                    <a:pos x="35" y="49"/>
                  </a:cxn>
                  <a:cxn ang="0">
                    <a:pos x="22" y="55"/>
                  </a:cxn>
                  <a:cxn ang="0">
                    <a:pos x="16" y="42"/>
                  </a:cxn>
                </a:cxnLst>
                <a:rect l="0" t="0" r="r" b="b"/>
                <a:pathLst>
                  <a:path w="122" h="145">
                    <a:moveTo>
                      <a:pt x="16" y="42"/>
                    </a:moveTo>
                    <a:lnTo>
                      <a:pt x="2" y="10"/>
                    </a:lnTo>
                    <a:lnTo>
                      <a:pt x="20" y="0"/>
                    </a:lnTo>
                    <a:lnTo>
                      <a:pt x="41" y="5"/>
                    </a:lnTo>
                    <a:lnTo>
                      <a:pt x="51" y="24"/>
                    </a:lnTo>
                    <a:lnTo>
                      <a:pt x="105" y="50"/>
                    </a:lnTo>
                    <a:lnTo>
                      <a:pt x="122" y="64"/>
                    </a:lnTo>
                    <a:lnTo>
                      <a:pt x="99" y="80"/>
                    </a:lnTo>
                    <a:lnTo>
                      <a:pt x="99" y="97"/>
                    </a:lnTo>
                    <a:lnTo>
                      <a:pt x="113" y="116"/>
                    </a:lnTo>
                    <a:lnTo>
                      <a:pt x="113" y="119"/>
                    </a:lnTo>
                    <a:lnTo>
                      <a:pt x="113" y="121"/>
                    </a:lnTo>
                    <a:lnTo>
                      <a:pt x="114" y="125"/>
                    </a:lnTo>
                    <a:lnTo>
                      <a:pt x="109" y="128"/>
                    </a:lnTo>
                    <a:lnTo>
                      <a:pt x="103" y="128"/>
                    </a:lnTo>
                    <a:lnTo>
                      <a:pt x="95" y="128"/>
                    </a:lnTo>
                    <a:lnTo>
                      <a:pt x="89" y="128"/>
                    </a:lnTo>
                    <a:lnTo>
                      <a:pt x="87" y="130"/>
                    </a:lnTo>
                    <a:lnTo>
                      <a:pt x="78" y="131"/>
                    </a:lnTo>
                    <a:lnTo>
                      <a:pt x="70" y="137"/>
                    </a:lnTo>
                    <a:lnTo>
                      <a:pt x="68" y="138"/>
                    </a:lnTo>
                    <a:lnTo>
                      <a:pt x="60" y="142"/>
                    </a:lnTo>
                    <a:lnTo>
                      <a:pt x="60" y="138"/>
                    </a:lnTo>
                    <a:lnTo>
                      <a:pt x="56" y="137"/>
                    </a:lnTo>
                    <a:lnTo>
                      <a:pt x="56" y="131"/>
                    </a:lnTo>
                    <a:lnTo>
                      <a:pt x="51" y="128"/>
                    </a:lnTo>
                    <a:lnTo>
                      <a:pt x="51" y="123"/>
                    </a:lnTo>
                    <a:lnTo>
                      <a:pt x="49" y="121"/>
                    </a:lnTo>
                    <a:lnTo>
                      <a:pt x="47" y="121"/>
                    </a:lnTo>
                    <a:lnTo>
                      <a:pt x="39" y="125"/>
                    </a:lnTo>
                    <a:lnTo>
                      <a:pt x="35" y="125"/>
                    </a:lnTo>
                    <a:lnTo>
                      <a:pt x="31" y="128"/>
                    </a:lnTo>
                    <a:lnTo>
                      <a:pt x="31" y="131"/>
                    </a:lnTo>
                    <a:lnTo>
                      <a:pt x="35" y="138"/>
                    </a:lnTo>
                    <a:lnTo>
                      <a:pt x="35" y="142"/>
                    </a:lnTo>
                    <a:lnTo>
                      <a:pt x="37" y="145"/>
                    </a:lnTo>
                    <a:lnTo>
                      <a:pt x="35" y="145"/>
                    </a:lnTo>
                    <a:lnTo>
                      <a:pt x="25" y="142"/>
                    </a:lnTo>
                    <a:lnTo>
                      <a:pt x="18" y="140"/>
                    </a:lnTo>
                    <a:lnTo>
                      <a:pt x="12" y="138"/>
                    </a:lnTo>
                    <a:lnTo>
                      <a:pt x="8" y="138"/>
                    </a:lnTo>
                    <a:lnTo>
                      <a:pt x="6" y="137"/>
                    </a:lnTo>
                    <a:lnTo>
                      <a:pt x="2" y="133"/>
                    </a:lnTo>
                    <a:lnTo>
                      <a:pt x="2" y="131"/>
                    </a:lnTo>
                    <a:lnTo>
                      <a:pt x="0" y="128"/>
                    </a:lnTo>
                    <a:lnTo>
                      <a:pt x="0" y="123"/>
                    </a:lnTo>
                    <a:lnTo>
                      <a:pt x="0" y="121"/>
                    </a:lnTo>
                    <a:lnTo>
                      <a:pt x="0" y="114"/>
                    </a:lnTo>
                    <a:lnTo>
                      <a:pt x="0" y="112"/>
                    </a:lnTo>
                    <a:lnTo>
                      <a:pt x="6" y="106"/>
                    </a:lnTo>
                    <a:lnTo>
                      <a:pt x="8" y="100"/>
                    </a:lnTo>
                    <a:lnTo>
                      <a:pt x="10" y="99"/>
                    </a:lnTo>
                    <a:lnTo>
                      <a:pt x="27" y="95"/>
                    </a:lnTo>
                    <a:lnTo>
                      <a:pt x="20" y="74"/>
                    </a:lnTo>
                    <a:lnTo>
                      <a:pt x="35" y="64"/>
                    </a:lnTo>
                    <a:lnTo>
                      <a:pt x="35" y="49"/>
                    </a:lnTo>
                    <a:lnTo>
                      <a:pt x="22" y="55"/>
                    </a:lnTo>
                    <a:lnTo>
                      <a:pt x="16" y="42"/>
                    </a:lnTo>
                    <a:close/>
                  </a:path>
                </a:pathLst>
              </a:custGeom>
              <a:solidFill>
                <a:srgbClr val="C0C0C0"/>
              </a:solidFill>
              <a:ln w="9525">
                <a:solidFill>
                  <a:srgbClr val="C0C0C0"/>
                </a:solidFill>
                <a:round/>
                <a:headEnd/>
                <a:tailEnd/>
              </a:ln>
            </p:spPr>
            <p:txBody>
              <a:bodyPr/>
              <a:lstStyle/>
              <a:p>
                <a:endParaRPr lang="nl-NL" sz="1400"/>
              </a:p>
            </p:txBody>
          </p:sp>
          <p:sp>
            <p:nvSpPr>
              <p:cNvPr id="42" name="Freeform 37"/>
              <p:cNvSpPr>
                <a:spLocks/>
              </p:cNvSpPr>
              <p:nvPr/>
            </p:nvSpPr>
            <p:spPr bwMode="auto">
              <a:xfrm>
                <a:off x="3017" y="2008"/>
                <a:ext cx="61" cy="73"/>
              </a:xfrm>
              <a:custGeom>
                <a:avLst/>
                <a:gdLst/>
                <a:ahLst/>
                <a:cxnLst>
                  <a:cxn ang="0">
                    <a:pos x="16" y="42"/>
                  </a:cxn>
                  <a:cxn ang="0">
                    <a:pos x="2" y="10"/>
                  </a:cxn>
                  <a:cxn ang="0">
                    <a:pos x="20" y="0"/>
                  </a:cxn>
                  <a:cxn ang="0">
                    <a:pos x="41" y="5"/>
                  </a:cxn>
                  <a:cxn ang="0">
                    <a:pos x="51" y="24"/>
                  </a:cxn>
                  <a:cxn ang="0">
                    <a:pos x="105" y="50"/>
                  </a:cxn>
                  <a:cxn ang="0">
                    <a:pos x="122" y="64"/>
                  </a:cxn>
                  <a:cxn ang="0">
                    <a:pos x="99" y="80"/>
                  </a:cxn>
                  <a:cxn ang="0">
                    <a:pos x="99" y="97"/>
                  </a:cxn>
                  <a:cxn ang="0">
                    <a:pos x="113" y="116"/>
                  </a:cxn>
                  <a:cxn ang="0">
                    <a:pos x="113" y="119"/>
                  </a:cxn>
                  <a:cxn ang="0">
                    <a:pos x="113" y="121"/>
                  </a:cxn>
                  <a:cxn ang="0">
                    <a:pos x="114" y="125"/>
                  </a:cxn>
                  <a:cxn ang="0">
                    <a:pos x="109" y="128"/>
                  </a:cxn>
                  <a:cxn ang="0">
                    <a:pos x="103" y="128"/>
                  </a:cxn>
                  <a:cxn ang="0">
                    <a:pos x="95" y="128"/>
                  </a:cxn>
                  <a:cxn ang="0">
                    <a:pos x="89" y="128"/>
                  </a:cxn>
                  <a:cxn ang="0">
                    <a:pos x="87" y="130"/>
                  </a:cxn>
                  <a:cxn ang="0">
                    <a:pos x="78" y="131"/>
                  </a:cxn>
                  <a:cxn ang="0">
                    <a:pos x="70" y="137"/>
                  </a:cxn>
                  <a:cxn ang="0">
                    <a:pos x="68" y="138"/>
                  </a:cxn>
                  <a:cxn ang="0">
                    <a:pos x="60" y="142"/>
                  </a:cxn>
                  <a:cxn ang="0">
                    <a:pos x="60" y="138"/>
                  </a:cxn>
                  <a:cxn ang="0">
                    <a:pos x="56" y="137"/>
                  </a:cxn>
                  <a:cxn ang="0">
                    <a:pos x="56" y="131"/>
                  </a:cxn>
                  <a:cxn ang="0">
                    <a:pos x="51" y="128"/>
                  </a:cxn>
                  <a:cxn ang="0">
                    <a:pos x="51" y="123"/>
                  </a:cxn>
                  <a:cxn ang="0">
                    <a:pos x="49" y="121"/>
                  </a:cxn>
                  <a:cxn ang="0">
                    <a:pos x="47" y="121"/>
                  </a:cxn>
                  <a:cxn ang="0">
                    <a:pos x="39" y="125"/>
                  </a:cxn>
                  <a:cxn ang="0">
                    <a:pos x="35" y="125"/>
                  </a:cxn>
                  <a:cxn ang="0">
                    <a:pos x="31" y="128"/>
                  </a:cxn>
                  <a:cxn ang="0">
                    <a:pos x="31" y="131"/>
                  </a:cxn>
                  <a:cxn ang="0">
                    <a:pos x="35" y="138"/>
                  </a:cxn>
                  <a:cxn ang="0">
                    <a:pos x="35" y="142"/>
                  </a:cxn>
                  <a:cxn ang="0">
                    <a:pos x="37" y="145"/>
                  </a:cxn>
                  <a:cxn ang="0">
                    <a:pos x="35" y="145"/>
                  </a:cxn>
                  <a:cxn ang="0">
                    <a:pos x="25" y="142"/>
                  </a:cxn>
                  <a:cxn ang="0">
                    <a:pos x="18" y="140"/>
                  </a:cxn>
                  <a:cxn ang="0">
                    <a:pos x="12" y="138"/>
                  </a:cxn>
                  <a:cxn ang="0">
                    <a:pos x="8" y="138"/>
                  </a:cxn>
                  <a:cxn ang="0">
                    <a:pos x="6" y="137"/>
                  </a:cxn>
                  <a:cxn ang="0">
                    <a:pos x="2" y="133"/>
                  </a:cxn>
                  <a:cxn ang="0">
                    <a:pos x="2" y="131"/>
                  </a:cxn>
                  <a:cxn ang="0">
                    <a:pos x="0" y="128"/>
                  </a:cxn>
                  <a:cxn ang="0">
                    <a:pos x="0" y="123"/>
                  </a:cxn>
                  <a:cxn ang="0">
                    <a:pos x="0" y="121"/>
                  </a:cxn>
                  <a:cxn ang="0">
                    <a:pos x="0" y="114"/>
                  </a:cxn>
                  <a:cxn ang="0">
                    <a:pos x="0" y="112"/>
                  </a:cxn>
                  <a:cxn ang="0">
                    <a:pos x="6" y="106"/>
                  </a:cxn>
                  <a:cxn ang="0">
                    <a:pos x="8" y="100"/>
                  </a:cxn>
                  <a:cxn ang="0">
                    <a:pos x="10" y="99"/>
                  </a:cxn>
                  <a:cxn ang="0">
                    <a:pos x="27" y="95"/>
                  </a:cxn>
                  <a:cxn ang="0">
                    <a:pos x="20" y="74"/>
                  </a:cxn>
                  <a:cxn ang="0">
                    <a:pos x="35" y="64"/>
                  </a:cxn>
                  <a:cxn ang="0">
                    <a:pos x="35" y="49"/>
                  </a:cxn>
                  <a:cxn ang="0">
                    <a:pos x="22" y="55"/>
                  </a:cxn>
                  <a:cxn ang="0">
                    <a:pos x="16" y="42"/>
                  </a:cxn>
                </a:cxnLst>
                <a:rect l="0" t="0" r="r" b="b"/>
                <a:pathLst>
                  <a:path w="122" h="145">
                    <a:moveTo>
                      <a:pt x="16" y="42"/>
                    </a:moveTo>
                    <a:lnTo>
                      <a:pt x="2" y="10"/>
                    </a:lnTo>
                    <a:lnTo>
                      <a:pt x="20" y="0"/>
                    </a:lnTo>
                    <a:lnTo>
                      <a:pt x="41" y="5"/>
                    </a:lnTo>
                    <a:lnTo>
                      <a:pt x="51" y="24"/>
                    </a:lnTo>
                    <a:lnTo>
                      <a:pt x="105" y="50"/>
                    </a:lnTo>
                    <a:lnTo>
                      <a:pt x="122" y="64"/>
                    </a:lnTo>
                    <a:lnTo>
                      <a:pt x="99" y="80"/>
                    </a:lnTo>
                    <a:lnTo>
                      <a:pt x="99" y="97"/>
                    </a:lnTo>
                    <a:lnTo>
                      <a:pt x="113" y="116"/>
                    </a:lnTo>
                    <a:lnTo>
                      <a:pt x="113" y="119"/>
                    </a:lnTo>
                    <a:lnTo>
                      <a:pt x="113" y="121"/>
                    </a:lnTo>
                    <a:lnTo>
                      <a:pt x="114" y="125"/>
                    </a:lnTo>
                    <a:lnTo>
                      <a:pt x="109" y="128"/>
                    </a:lnTo>
                    <a:lnTo>
                      <a:pt x="103" y="128"/>
                    </a:lnTo>
                    <a:lnTo>
                      <a:pt x="95" y="128"/>
                    </a:lnTo>
                    <a:lnTo>
                      <a:pt x="89" y="128"/>
                    </a:lnTo>
                    <a:lnTo>
                      <a:pt x="87" y="130"/>
                    </a:lnTo>
                    <a:lnTo>
                      <a:pt x="78" y="131"/>
                    </a:lnTo>
                    <a:lnTo>
                      <a:pt x="70" y="137"/>
                    </a:lnTo>
                    <a:lnTo>
                      <a:pt x="68" y="138"/>
                    </a:lnTo>
                    <a:lnTo>
                      <a:pt x="60" y="142"/>
                    </a:lnTo>
                    <a:lnTo>
                      <a:pt x="60" y="138"/>
                    </a:lnTo>
                    <a:lnTo>
                      <a:pt x="56" y="137"/>
                    </a:lnTo>
                    <a:lnTo>
                      <a:pt x="56" y="131"/>
                    </a:lnTo>
                    <a:lnTo>
                      <a:pt x="51" y="128"/>
                    </a:lnTo>
                    <a:lnTo>
                      <a:pt x="51" y="123"/>
                    </a:lnTo>
                    <a:lnTo>
                      <a:pt x="49" y="121"/>
                    </a:lnTo>
                    <a:lnTo>
                      <a:pt x="47" y="121"/>
                    </a:lnTo>
                    <a:lnTo>
                      <a:pt x="39" y="125"/>
                    </a:lnTo>
                    <a:lnTo>
                      <a:pt x="35" y="125"/>
                    </a:lnTo>
                    <a:lnTo>
                      <a:pt x="31" y="128"/>
                    </a:lnTo>
                    <a:lnTo>
                      <a:pt x="31" y="131"/>
                    </a:lnTo>
                    <a:lnTo>
                      <a:pt x="35" y="138"/>
                    </a:lnTo>
                    <a:lnTo>
                      <a:pt x="35" y="142"/>
                    </a:lnTo>
                    <a:lnTo>
                      <a:pt x="37" y="145"/>
                    </a:lnTo>
                    <a:lnTo>
                      <a:pt x="35" y="145"/>
                    </a:lnTo>
                    <a:lnTo>
                      <a:pt x="25" y="142"/>
                    </a:lnTo>
                    <a:lnTo>
                      <a:pt x="18" y="140"/>
                    </a:lnTo>
                    <a:lnTo>
                      <a:pt x="12" y="138"/>
                    </a:lnTo>
                    <a:lnTo>
                      <a:pt x="8" y="138"/>
                    </a:lnTo>
                    <a:lnTo>
                      <a:pt x="6" y="137"/>
                    </a:lnTo>
                    <a:lnTo>
                      <a:pt x="2" y="133"/>
                    </a:lnTo>
                    <a:lnTo>
                      <a:pt x="2" y="131"/>
                    </a:lnTo>
                    <a:lnTo>
                      <a:pt x="0" y="128"/>
                    </a:lnTo>
                    <a:lnTo>
                      <a:pt x="0" y="123"/>
                    </a:lnTo>
                    <a:lnTo>
                      <a:pt x="0" y="121"/>
                    </a:lnTo>
                    <a:lnTo>
                      <a:pt x="0" y="114"/>
                    </a:lnTo>
                    <a:lnTo>
                      <a:pt x="0" y="112"/>
                    </a:lnTo>
                    <a:lnTo>
                      <a:pt x="6" y="106"/>
                    </a:lnTo>
                    <a:lnTo>
                      <a:pt x="8" y="100"/>
                    </a:lnTo>
                    <a:lnTo>
                      <a:pt x="10" y="99"/>
                    </a:lnTo>
                    <a:lnTo>
                      <a:pt x="27" y="95"/>
                    </a:lnTo>
                    <a:lnTo>
                      <a:pt x="20" y="74"/>
                    </a:lnTo>
                    <a:lnTo>
                      <a:pt x="35" y="64"/>
                    </a:lnTo>
                    <a:lnTo>
                      <a:pt x="35" y="49"/>
                    </a:lnTo>
                    <a:lnTo>
                      <a:pt x="22" y="55"/>
                    </a:lnTo>
                    <a:lnTo>
                      <a:pt x="16" y="4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12" name="Group 38"/>
            <p:cNvGrpSpPr>
              <a:grpSpLocks/>
            </p:cNvGrpSpPr>
            <p:nvPr/>
          </p:nvGrpSpPr>
          <p:grpSpPr bwMode="auto">
            <a:xfrm>
              <a:off x="6449938" y="2170385"/>
              <a:ext cx="19263" cy="23189"/>
              <a:chOff x="3017" y="2061"/>
              <a:chExt cx="19" cy="20"/>
            </a:xfrm>
          </p:grpSpPr>
          <p:sp>
            <p:nvSpPr>
              <p:cNvPr id="44" name="Freeform 39"/>
              <p:cNvSpPr>
                <a:spLocks/>
              </p:cNvSpPr>
              <p:nvPr/>
            </p:nvSpPr>
            <p:spPr bwMode="auto">
              <a:xfrm>
                <a:off x="3017" y="2061"/>
                <a:ext cx="19" cy="20"/>
              </a:xfrm>
              <a:custGeom>
                <a:avLst/>
                <a:gdLst/>
                <a:ahLst/>
                <a:cxnLst>
                  <a:cxn ang="0">
                    <a:pos x="10" y="0"/>
                  </a:cxn>
                  <a:cxn ang="0">
                    <a:pos x="23" y="6"/>
                  </a:cxn>
                  <a:cxn ang="0">
                    <a:pos x="39" y="19"/>
                  </a:cxn>
                  <a:cxn ang="0">
                    <a:pos x="37" y="19"/>
                  </a:cxn>
                  <a:cxn ang="0">
                    <a:pos x="33" y="22"/>
                  </a:cxn>
                  <a:cxn ang="0">
                    <a:pos x="29" y="22"/>
                  </a:cxn>
                  <a:cxn ang="0">
                    <a:pos x="27" y="22"/>
                  </a:cxn>
                  <a:cxn ang="0">
                    <a:pos x="29" y="25"/>
                  </a:cxn>
                  <a:cxn ang="0">
                    <a:pos x="31" y="31"/>
                  </a:cxn>
                  <a:cxn ang="0">
                    <a:pos x="33" y="36"/>
                  </a:cxn>
                  <a:cxn ang="0">
                    <a:pos x="33" y="39"/>
                  </a:cxn>
                  <a:cxn ang="0">
                    <a:pos x="31" y="39"/>
                  </a:cxn>
                  <a:cxn ang="0">
                    <a:pos x="22" y="36"/>
                  </a:cxn>
                  <a:cxn ang="0">
                    <a:pos x="18" y="34"/>
                  </a:cxn>
                  <a:cxn ang="0">
                    <a:pos x="12" y="32"/>
                  </a:cxn>
                  <a:cxn ang="0">
                    <a:pos x="10" y="32"/>
                  </a:cxn>
                  <a:cxn ang="0">
                    <a:pos x="8" y="31"/>
                  </a:cxn>
                  <a:cxn ang="0">
                    <a:pos x="2" y="31"/>
                  </a:cxn>
                  <a:cxn ang="0">
                    <a:pos x="2" y="27"/>
                  </a:cxn>
                  <a:cxn ang="0">
                    <a:pos x="0" y="24"/>
                  </a:cxn>
                  <a:cxn ang="0">
                    <a:pos x="0" y="19"/>
                  </a:cxn>
                  <a:cxn ang="0">
                    <a:pos x="0" y="13"/>
                  </a:cxn>
                  <a:cxn ang="0">
                    <a:pos x="0" y="8"/>
                  </a:cxn>
                  <a:cxn ang="0">
                    <a:pos x="10" y="0"/>
                  </a:cxn>
                </a:cxnLst>
                <a:rect l="0" t="0" r="r" b="b"/>
                <a:pathLst>
                  <a:path w="39" h="39">
                    <a:moveTo>
                      <a:pt x="10" y="0"/>
                    </a:moveTo>
                    <a:lnTo>
                      <a:pt x="23" y="6"/>
                    </a:lnTo>
                    <a:lnTo>
                      <a:pt x="39" y="19"/>
                    </a:lnTo>
                    <a:lnTo>
                      <a:pt x="37" y="19"/>
                    </a:lnTo>
                    <a:lnTo>
                      <a:pt x="33" y="22"/>
                    </a:lnTo>
                    <a:lnTo>
                      <a:pt x="29" y="22"/>
                    </a:lnTo>
                    <a:lnTo>
                      <a:pt x="27" y="22"/>
                    </a:lnTo>
                    <a:lnTo>
                      <a:pt x="29" y="25"/>
                    </a:lnTo>
                    <a:lnTo>
                      <a:pt x="31" y="31"/>
                    </a:lnTo>
                    <a:lnTo>
                      <a:pt x="33" y="36"/>
                    </a:lnTo>
                    <a:lnTo>
                      <a:pt x="33" y="39"/>
                    </a:lnTo>
                    <a:lnTo>
                      <a:pt x="31" y="39"/>
                    </a:lnTo>
                    <a:lnTo>
                      <a:pt x="22" y="36"/>
                    </a:lnTo>
                    <a:lnTo>
                      <a:pt x="18" y="34"/>
                    </a:lnTo>
                    <a:lnTo>
                      <a:pt x="12" y="32"/>
                    </a:lnTo>
                    <a:lnTo>
                      <a:pt x="10" y="32"/>
                    </a:lnTo>
                    <a:lnTo>
                      <a:pt x="8" y="31"/>
                    </a:lnTo>
                    <a:lnTo>
                      <a:pt x="2" y="31"/>
                    </a:lnTo>
                    <a:lnTo>
                      <a:pt x="2" y="27"/>
                    </a:lnTo>
                    <a:lnTo>
                      <a:pt x="0" y="24"/>
                    </a:lnTo>
                    <a:lnTo>
                      <a:pt x="0" y="19"/>
                    </a:lnTo>
                    <a:lnTo>
                      <a:pt x="0" y="13"/>
                    </a:lnTo>
                    <a:lnTo>
                      <a:pt x="0" y="8"/>
                    </a:lnTo>
                    <a:lnTo>
                      <a:pt x="10" y="0"/>
                    </a:lnTo>
                    <a:close/>
                  </a:path>
                </a:pathLst>
              </a:custGeom>
              <a:solidFill>
                <a:srgbClr val="C0C0C0"/>
              </a:solidFill>
              <a:ln w="9525">
                <a:solidFill>
                  <a:srgbClr val="C0C0C0"/>
                </a:solidFill>
                <a:round/>
                <a:headEnd/>
                <a:tailEnd/>
              </a:ln>
            </p:spPr>
            <p:txBody>
              <a:bodyPr/>
              <a:lstStyle/>
              <a:p>
                <a:endParaRPr lang="nl-NL" sz="1400"/>
              </a:p>
            </p:txBody>
          </p:sp>
          <p:sp>
            <p:nvSpPr>
              <p:cNvPr id="45" name="Freeform 40"/>
              <p:cNvSpPr>
                <a:spLocks/>
              </p:cNvSpPr>
              <p:nvPr/>
            </p:nvSpPr>
            <p:spPr bwMode="auto">
              <a:xfrm>
                <a:off x="3017" y="2061"/>
                <a:ext cx="19" cy="20"/>
              </a:xfrm>
              <a:custGeom>
                <a:avLst/>
                <a:gdLst/>
                <a:ahLst/>
                <a:cxnLst>
                  <a:cxn ang="0">
                    <a:pos x="10" y="0"/>
                  </a:cxn>
                  <a:cxn ang="0">
                    <a:pos x="23" y="6"/>
                  </a:cxn>
                  <a:cxn ang="0">
                    <a:pos x="39" y="19"/>
                  </a:cxn>
                  <a:cxn ang="0">
                    <a:pos x="37" y="19"/>
                  </a:cxn>
                  <a:cxn ang="0">
                    <a:pos x="33" y="22"/>
                  </a:cxn>
                  <a:cxn ang="0">
                    <a:pos x="29" y="22"/>
                  </a:cxn>
                  <a:cxn ang="0">
                    <a:pos x="27" y="22"/>
                  </a:cxn>
                  <a:cxn ang="0">
                    <a:pos x="29" y="25"/>
                  </a:cxn>
                  <a:cxn ang="0">
                    <a:pos x="31" y="31"/>
                  </a:cxn>
                  <a:cxn ang="0">
                    <a:pos x="33" y="36"/>
                  </a:cxn>
                  <a:cxn ang="0">
                    <a:pos x="33" y="39"/>
                  </a:cxn>
                  <a:cxn ang="0">
                    <a:pos x="31" y="39"/>
                  </a:cxn>
                  <a:cxn ang="0">
                    <a:pos x="22" y="36"/>
                  </a:cxn>
                  <a:cxn ang="0">
                    <a:pos x="18" y="34"/>
                  </a:cxn>
                  <a:cxn ang="0">
                    <a:pos x="12" y="32"/>
                  </a:cxn>
                  <a:cxn ang="0">
                    <a:pos x="10" y="32"/>
                  </a:cxn>
                  <a:cxn ang="0">
                    <a:pos x="8" y="31"/>
                  </a:cxn>
                  <a:cxn ang="0">
                    <a:pos x="2" y="31"/>
                  </a:cxn>
                  <a:cxn ang="0">
                    <a:pos x="2" y="27"/>
                  </a:cxn>
                  <a:cxn ang="0">
                    <a:pos x="0" y="24"/>
                  </a:cxn>
                  <a:cxn ang="0">
                    <a:pos x="0" y="19"/>
                  </a:cxn>
                  <a:cxn ang="0">
                    <a:pos x="0" y="13"/>
                  </a:cxn>
                  <a:cxn ang="0">
                    <a:pos x="0" y="8"/>
                  </a:cxn>
                  <a:cxn ang="0">
                    <a:pos x="10" y="0"/>
                  </a:cxn>
                </a:cxnLst>
                <a:rect l="0" t="0" r="r" b="b"/>
                <a:pathLst>
                  <a:path w="39" h="39">
                    <a:moveTo>
                      <a:pt x="10" y="0"/>
                    </a:moveTo>
                    <a:lnTo>
                      <a:pt x="23" y="6"/>
                    </a:lnTo>
                    <a:lnTo>
                      <a:pt x="39" y="19"/>
                    </a:lnTo>
                    <a:lnTo>
                      <a:pt x="37" y="19"/>
                    </a:lnTo>
                    <a:lnTo>
                      <a:pt x="33" y="22"/>
                    </a:lnTo>
                    <a:lnTo>
                      <a:pt x="29" y="22"/>
                    </a:lnTo>
                    <a:lnTo>
                      <a:pt x="27" y="22"/>
                    </a:lnTo>
                    <a:lnTo>
                      <a:pt x="29" y="25"/>
                    </a:lnTo>
                    <a:lnTo>
                      <a:pt x="31" y="31"/>
                    </a:lnTo>
                    <a:lnTo>
                      <a:pt x="33" y="36"/>
                    </a:lnTo>
                    <a:lnTo>
                      <a:pt x="33" y="39"/>
                    </a:lnTo>
                    <a:lnTo>
                      <a:pt x="31" y="39"/>
                    </a:lnTo>
                    <a:lnTo>
                      <a:pt x="22" y="36"/>
                    </a:lnTo>
                    <a:lnTo>
                      <a:pt x="18" y="34"/>
                    </a:lnTo>
                    <a:lnTo>
                      <a:pt x="12" y="32"/>
                    </a:lnTo>
                    <a:lnTo>
                      <a:pt x="10" y="32"/>
                    </a:lnTo>
                    <a:lnTo>
                      <a:pt x="8" y="31"/>
                    </a:lnTo>
                    <a:lnTo>
                      <a:pt x="2" y="31"/>
                    </a:lnTo>
                    <a:lnTo>
                      <a:pt x="2" y="27"/>
                    </a:lnTo>
                    <a:lnTo>
                      <a:pt x="0" y="24"/>
                    </a:lnTo>
                    <a:lnTo>
                      <a:pt x="0" y="19"/>
                    </a:lnTo>
                    <a:lnTo>
                      <a:pt x="0" y="13"/>
                    </a:lnTo>
                    <a:lnTo>
                      <a:pt x="0" y="8"/>
                    </a:lnTo>
                    <a:lnTo>
                      <a:pt x="1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15" name="Group 41"/>
            <p:cNvGrpSpPr>
              <a:grpSpLocks/>
            </p:cNvGrpSpPr>
            <p:nvPr/>
          </p:nvGrpSpPr>
          <p:grpSpPr bwMode="auto">
            <a:xfrm>
              <a:off x="6367532" y="2100823"/>
              <a:ext cx="54582" cy="20869"/>
              <a:chOff x="2940" y="2001"/>
              <a:chExt cx="51" cy="18"/>
            </a:xfrm>
          </p:grpSpPr>
          <p:sp>
            <p:nvSpPr>
              <p:cNvPr id="47" name="Freeform 42"/>
              <p:cNvSpPr>
                <a:spLocks/>
              </p:cNvSpPr>
              <p:nvPr/>
            </p:nvSpPr>
            <p:spPr bwMode="auto">
              <a:xfrm>
                <a:off x="2940" y="2001"/>
                <a:ext cx="51" cy="18"/>
              </a:xfrm>
              <a:custGeom>
                <a:avLst/>
                <a:gdLst/>
                <a:ahLst/>
                <a:cxnLst>
                  <a:cxn ang="0">
                    <a:pos x="0" y="2"/>
                  </a:cxn>
                  <a:cxn ang="0">
                    <a:pos x="2" y="24"/>
                  </a:cxn>
                  <a:cxn ang="0">
                    <a:pos x="20" y="33"/>
                  </a:cxn>
                  <a:cxn ang="0">
                    <a:pos x="22" y="33"/>
                  </a:cxn>
                  <a:cxn ang="0">
                    <a:pos x="27" y="33"/>
                  </a:cxn>
                  <a:cxn ang="0">
                    <a:pos x="31" y="33"/>
                  </a:cxn>
                  <a:cxn ang="0">
                    <a:pos x="37" y="37"/>
                  </a:cxn>
                  <a:cxn ang="0">
                    <a:pos x="41" y="37"/>
                  </a:cxn>
                  <a:cxn ang="0">
                    <a:pos x="45" y="37"/>
                  </a:cxn>
                  <a:cxn ang="0">
                    <a:pos x="47" y="37"/>
                  </a:cxn>
                  <a:cxn ang="0">
                    <a:pos x="51" y="33"/>
                  </a:cxn>
                  <a:cxn ang="0">
                    <a:pos x="60" y="30"/>
                  </a:cxn>
                  <a:cxn ang="0">
                    <a:pos x="74" y="24"/>
                  </a:cxn>
                  <a:cxn ang="0">
                    <a:pos x="84" y="23"/>
                  </a:cxn>
                  <a:cxn ang="0">
                    <a:pos x="93" y="18"/>
                  </a:cxn>
                  <a:cxn ang="0">
                    <a:pos x="99" y="16"/>
                  </a:cxn>
                  <a:cxn ang="0">
                    <a:pos x="103" y="16"/>
                  </a:cxn>
                  <a:cxn ang="0">
                    <a:pos x="99" y="16"/>
                  </a:cxn>
                  <a:cxn ang="0">
                    <a:pos x="97" y="14"/>
                  </a:cxn>
                  <a:cxn ang="0">
                    <a:pos x="93" y="11"/>
                  </a:cxn>
                  <a:cxn ang="0">
                    <a:pos x="87" y="7"/>
                  </a:cxn>
                  <a:cxn ang="0">
                    <a:pos x="80" y="5"/>
                  </a:cxn>
                  <a:cxn ang="0">
                    <a:pos x="76" y="2"/>
                  </a:cxn>
                  <a:cxn ang="0">
                    <a:pos x="74" y="2"/>
                  </a:cxn>
                  <a:cxn ang="0">
                    <a:pos x="70" y="0"/>
                  </a:cxn>
                  <a:cxn ang="0">
                    <a:pos x="41" y="11"/>
                  </a:cxn>
                  <a:cxn ang="0">
                    <a:pos x="0" y="2"/>
                  </a:cxn>
                </a:cxnLst>
                <a:rect l="0" t="0" r="r" b="b"/>
                <a:pathLst>
                  <a:path w="103" h="37">
                    <a:moveTo>
                      <a:pt x="0" y="2"/>
                    </a:moveTo>
                    <a:lnTo>
                      <a:pt x="2" y="24"/>
                    </a:lnTo>
                    <a:lnTo>
                      <a:pt x="20" y="33"/>
                    </a:lnTo>
                    <a:lnTo>
                      <a:pt x="22" y="33"/>
                    </a:lnTo>
                    <a:lnTo>
                      <a:pt x="27" y="33"/>
                    </a:lnTo>
                    <a:lnTo>
                      <a:pt x="31" y="33"/>
                    </a:lnTo>
                    <a:lnTo>
                      <a:pt x="37" y="37"/>
                    </a:lnTo>
                    <a:lnTo>
                      <a:pt x="41" y="37"/>
                    </a:lnTo>
                    <a:lnTo>
                      <a:pt x="45" y="37"/>
                    </a:lnTo>
                    <a:lnTo>
                      <a:pt x="47" y="37"/>
                    </a:lnTo>
                    <a:lnTo>
                      <a:pt x="51" y="33"/>
                    </a:lnTo>
                    <a:lnTo>
                      <a:pt x="60" y="30"/>
                    </a:lnTo>
                    <a:lnTo>
                      <a:pt x="74" y="24"/>
                    </a:lnTo>
                    <a:lnTo>
                      <a:pt x="84" y="23"/>
                    </a:lnTo>
                    <a:lnTo>
                      <a:pt x="93" y="18"/>
                    </a:lnTo>
                    <a:lnTo>
                      <a:pt x="99" y="16"/>
                    </a:lnTo>
                    <a:lnTo>
                      <a:pt x="103" y="16"/>
                    </a:lnTo>
                    <a:lnTo>
                      <a:pt x="99" y="16"/>
                    </a:lnTo>
                    <a:lnTo>
                      <a:pt x="97" y="14"/>
                    </a:lnTo>
                    <a:lnTo>
                      <a:pt x="93" y="11"/>
                    </a:lnTo>
                    <a:lnTo>
                      <a:pt x="87" y="7"/>
                    </a:lnTo>
                    <a:lnTo>
                      <a:pt x="80" y="5"/>
                    </a:lnTo>
                    <a:lnTo>
                      <a:pt x="76" y="2"/>
                    </a:lnTo>
                    <a:lnTo>
                      <a:pt x="74" y="2"/>
                    </a:lnTo>
                    <a:lnTo>
                      <a:pt x="70" y="0"/>
                    </a:lnTo>
                    <a:lnTo>
                      <a:pt x="41" y="11"/>
                    </a:lnTo>
                    <a:lnTo>
                      <a:pt x="0" y="2"/>
                    </a:lnTo>
                    <a:close/>
                  </a:path>
                </a:pathLst>
              </a:custGeom>
              <a:solidFill>
                <a:srgbClr val="C0C0C0"/>
              </a:solidFill>
              <a:ln w="9525">
                <a:solidFill>
                  <a:srgbClr val="C0C0C0"/>
                </a:solidFill>
                <a:round/>
                <a:headEnd/>
                <a:tailEnd/>
              </a:ln>
            </p:spPr>
            <p:txBody>
              <a:bodyPr/>
              <a:lstStyle/>
              <a:p>
                <a:endParaRPr lang="nl-NL" sz="1400"/>
              </a:p>
            </p:txBody>
          </p:sp>
          <p:sp>
            <p:nvSpPr>
              <p:cNvPr id="48" name="Freeform 43"/>
              <p:cNvSpPr>
                <a:spLocks/>
              </p:cNvSpPr>
              <p:nvPr/>
            </p:nvSpPr>
            <p:spPr bwMode="auto">
              <a:xfrm>
                <a:off x="2940" y="2001"/>
                <a:ext cx="51" cy="18"/>
              </a:xfrm>
              <a:custGeom>
                <a:avLst/>
                <a:gdLst/>
                <a:ahLst/>
                <a:cxnLst>
                  <a:cxn ang="0">
                    <a:pos x="0" y="2"/>
                  </a:cxn>
                  <a:cxn ang="0">
                    <a:pos x="2" y="24"/>
                  </a:cxn>
                  <a:cxn ang="0">
                    <a:pos x="20" y="33"/>
                  </a:cxn>
                  <a:cxn ang="0">
                    <a:pos x="22" y="33"/>
                  </a:cxn>
                  <a:cxn ang="0">
                    <a:pos x="27" y="33"/>
                  </a:cxn>
                  <a:cxn ang="0">
                    <a:pos x="31" y="33"/>
                  </a:cxn>
                  <a:cxn ang="0">
                    <a:pos x="37" y="37"/>
                  </a:cxn>
                  <a:cxn ang="0">
                    <a:pos x="41" y="37"/>
                  </a:cxn>
                  <a:cxn ang="0">
                    <a:pos x="45" y="37"/>
                  </a:cxn>
                  <a:cxn ang="0">
                    <a:pos x="47" y="37"/>
                  </a:cxn>
                  <a:cxn ang="0">
                    <a:pos x="51" y="33"/>
                  </a:cxn>
                  <a:cxn ang="0">
                    <a:pos x="60" y="30"/>
                  </a:cxn>
                  <a:cxn ang="0">
                    <a:pos x="74" y="24"/>
                  </a:cxn>
                  <a:cxn ang="0">
                    <a:pos x="84" y="23"/>
                  </a:cxn>
                  <a:cxn ang="0">
                    <a:pos x="93" y="18"/>
                  </a:cxn>
                  <a:cxn ang="0">
                    <a:pos x="99" y="16"/>
                  </a:cxn>
                  <a:cxn ang="0">
                    <a:pos x="103" y="16"/>
                  </a:cxn>
                  <a:cxn ang="0">
                    <a:pos x="99" y="16"/>
                  </a:cxn>
                  <a:cxn ang="0">
                    <a:pos x="97" y="14"/>
                  </a:cxn>
                  <a:cxn ang="0">
                    <a:pos x="93" y="11"/>
                  </a:cxn>
                  <a:cxn ang="0">
                    <a:pos x="87" y="7"/>
                  </a:cxn>
                  <a:cxn ang="0">
                    <a:pos x="80" y="5"/>
                  </a:cxn>
                  <a:cxn ang="0">
                    <a:pos x="76" y="2"/>
                  </a:cxn>
                  <a:cxn ang="0">
                    <a:pos x="74" y="2"/>
                  </a:cxn>
                  <a:cxn ang="0">
                    <a:pos x="70" y="0"/>
                  </a:cxn>
                  <a:cxn ang="0">
                    <a:pos x="41" y="11"/>
                  </a:cxn>
                  <a:cxn ang="0">
                    <a:pos x="0" y="2"/>
                  </a:cxn>
                </a:cxnLst>
                <a:rect l="0" t="0" r="r" b="b"/>
                <a:pathLst>
                  <a:path w="103" h="37">
                    <a:moveTo>
                      <a:pt x="0" y="2"/>
                    </a:moveTo>
                    <a:lnTo>
                      <a:pt x="2" y="24"/>
                    </a:lnTo>
                    <a:lnTo>
                      <a:pt x="20" y="33"/>
                    </a:lnTo>
                    <a:lnTo>
                      <a:pt x="22" y="33"/>
                    </a:lnTo>
                    <a:lnTo>
                      <a:pt x="27" y="33"/>
                    </a:lnTo>
                    <a:lnTo>
                      <a:pt x="31" y="33"/>
                    </a:lnTo>
                    <a:lnTo>
                      <a:pt x="37" y="37"/>
                    </a:lnTo>
                    <a:lnTo>
                      <a:pt x="41" y="37"/>
                    </a:lnTo>
                    <a:lnTo>
                      <a:pt x="45" y="37"/>
                    </a:lnTo>
                    <a:lnTo>
                      <a:pt x="47" y="37"/>
                    </a:lnTo>
                    <a:lnTo>
                      <a:pt x="51" y="33"/>
                    </a:lnTo>
                    <a:lnTo>
                      <a:pt x="60" y="30"/>
                    </a:lnTo>
                    <a:lnTo>
                      <a:pt x="74" y="24"/>
                    </a:lnTo>
                    <a:lnTo>
                      <a:pt x="84" y="23"/>
                    </a:lnTo>
                    <a:lnTo>
                      <a:pt x="93" y="18"/>
                    </a:lnTo>
                    <a:lnTo>
                      <a:pt x="99" y="16"/>
                    </a:lnTo>
                    <a:lnTo>
                      <a:pt x="103" y="16"/>
                    </a:lnTo>
                    <a:lnTo>
                      <a:pt x="99" y="16"/>
                    </a:lnTo>
                    <a:lnTo>
                      <a:pt x="97" y="14"/>
                    </a:lnTo>
                    <a:lnTo>
                      <a:pt x="93" y="11"/>
                    </a:lnTo>
                    <a:lnTo>
                      <a:pt x="87" y="7"/>
                    </a:lnTo>
                    <a:lnTo>
                      <a:pt x="80" y="5"/>
                    </a:lnTo>
                    <a:lnTo>
                      <a:pt x="76" y="2"/>
                    </a:lnTo>
                    <a:lnTo>
                      <a:pt x="74" y="2"/>
                    </a:lnTo>
                    <a:lnTo>
                      <a:pt x="70" y="0"/>
                    </a:lnTo>
                    <a:lnTo>
                      <a:pt x="41" y="11"/>
                    </a:lnTo>
                    <a:lnTo>
                      <a:pt x="0"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18" name="Group 44"/>
            <p:cNvGrpSpPr>
              <a:grpSpLocks/>
            </p:cNvGrpSpPr>
            <p:nvPr/>
          </p:nvGrpSpPr>
          <p:grpSpPr bwMode="auto">
            <a:xfrm>
              <a:off x="6411411" y="2134446"/>
              <a:ext cx="53511" cy="53332"/>
              <a:chOff x="2981" y="2030"/>
              <a:chExt cx="50" cy="46"/>
            </a:xfrm>
          </p:grpSpPr>
          <p:sp>
            <p:nvSpPr>
              <p:cNvPr id="50" name="Freeform 45"/>
              <p:cNvSpPr>
                <a:spLocks/>
              </p:cNvSpPr>
              <p:nvPr/>
            </p:nvSpPr>
            <p:spPr bwMode="auto">
              <a:xfrm>
                <a:off x="2981" y="2030"/>
                <a:ext cx="50" cy="46"/>
              </a:xfrm>
              <a:custGeom>
                <a:avLst/>
                <a:gdLst/>
                <a:ahLst/>
                <a:cxnLst>
                  <a:cxn ang="0">
                    <a:pos x="69" y="94"/>
                  </a:cxn>
                  <a:cxn ang="0">
                    <a:pos x="48" y="80"/>
                  </a:cxn>
                  <a:cxn ang="0">
                    <a:pos x="46" y="80"/>
                  </a:cxn>
                  <a:cxn ang="0">
                    <a:pos x="42" y="73"/>
                  </a:cxn>
                  <a:cxn ang="0">
                    <a:pos x="36" y="64"/>
                  </a:cxn>
                  <a:cxn ang="0">
                    <a:pos x="29" y="56"/>
                  </a:cxn>
                  <a:cxn ang="0">
                    <a:pos x="25" y="47"/>
                  </a:cxn>
                  <a:cxn ang="0">
                    <a:pos x="19" y="40"/>
                  </a:cxn>
                  <a:cxn ang="0">
                    <a:pos x="17" y="33"/>
                  </a:cxn>
                  <a:cxn ang="0">
                    <a:pos x="19" y="31"/>
                  </a:cxn>
                  <a:cxn ang="0">
                    <a:pos x="0" y="0"/>
                  </a:cxn>
                  <a:cxn ang="0">
                    <a:pos x="17" y="6"/>
                  </a:cxn>
                  <a:cxn ang="0">
                    <a:pos x="81" y="6"/>
                  </a:cxn>
                  <a:cxn ang="0">
                    <a:pos x="85" y="16"/>
                  </a:cxn>
                  <a:cxn ang="0">
                    <a:pos x="94" y="11"/>
                  </a:cxn>
                  <a:cxn ang="0">
                    <a:pos x="98" y="23"/>
                  </a:cxn>
                  <a:cxn ang="0">
                    <a:pos x="85" y="33"/>
                  </a:cxn>
                  <a:cxn ang="0">
                    <a:pos x="91" y="50"/>
                  </a:cxn>
                  <a:cxn ang="0">
                    <a:pos x="73" y="56"/>
                  </a:cxn>
                  <a:cxn ang="0">
                    <a:pos x="63" y="69"/>
                  </a:cxn>
                  <a:cxn ang="0">
                    <a:pos x="69" y="94"/>
                  </a:cxn>
                </a:cxnLst>
                <a:rect l="0" t="0" r="r" b="b"/>
                <a:pathLst>
                  <a:path w="98" h="94">
                    <a:moveTo>
                      <a:pt x="69" y="94"/>
                    </a:moveTo>
                    <a:lnTo>
                      <a:pt x="48" y="80"/>
                    </a:lnTo>
                    <a:lnTo>
                      <a:pt x="46" y="80"/>
                    </a:lnTo>
                    <a:lnTo>
                      <a:pt x="42" y="73"/>
                    </a:lnTo>
                    <a:lnTo>
                      <a:pt x="36" y="64"/>
                    </a:lnTo>
                    <a:lnTo>
                      <a:pt x="29" y="56"/>
                    </a:lnTo>
                    <a:lnTo>
                      <a:pt x="25" y="47"/>
                    </a:lnTo>
                    <a:lnTo>
                      <a:pt x="19" y="40"/>
                    </a:lnTo>
                    <a:lnTo>
                      <a:pt x="17" y="33"/>
                    </a:lnTo>
                    <a:lnTo>
                      <a:pt x="19" y="31"/>
                    </a:lnTo>
                    <a:lnTo>
                      <a:pt x="0" y="0"/>
                    </a:lnTo>
                    <a:lnTo>
                      <a:pt x="17" y="6"/>
                    </a:lnTo>
                    <a:lnTo>
                      <a:pt x="81" y="6"/>
                    </a:lnTo>
                    <a:lnTo>
                      <a:pt x="85" y="16"/>
                    </a:lnTo>
                    <a:lnTo>
                      <a:pt x="94" y="11"/>
                    </a:lnTo>
                    <a:lnTo>
                      <a:pt x="98" y="23"/>
                    </a:lnTo>
                    <a:lnTo>
                      <a:pt x="85" y="33"/>
                    </a:lnTo>
                    <a:lnTo>
                      <a:pt x="91" y="50"/>
                    </a:lnTo>
                    <a:lnTo>
                      <a:pt x="73" y="56"/>
                    </a:lnTo>
                    <a:lnTo>
                      <a:pt x="63" y="69"/>
                    </a:lnTo>
                    <a:lnTo>
                      <a:pt x="69" y="94"/>
                    </a:lnTo>
                    <a:close/>
                  </a:path>
                </a:pathLst>
              </a:custGeom>
              <a:solidFill>
                <a:srgbClr val="C0C0C0"/>
              </a:solidFill>
              <a:ln w="9525">
                <a:solidFill>
                  <a:srgbClr val="C0C0C0"/>
                </a:solidFill>
                <a:round/>
                <a:headEnd/>
                <a:tailEnd/>
              </a:ln>
            </p:spPr>
            <p:txBody>
              <a:bodyPr/>
              <a:lstStyle/>
              <a:p>
                <a:endParaRPr lang="nl-NL" sz="1400"/>
              </a:p>
            </p:txBody>
          </p:sp>
          <p:sp>
            <p:nvSpPr>
              <p:cNvPr id="51" name="Freeform 46"/>
              <p:cNvSpPr>
                <a:spLocks/>
              </p:cNvSpPr>
              <p:nvPr/>
            </p:nvSpPr>
            <p:spPr bwMode="auto">
              <a:xfrm>
                <a:off x="2981" y="2030"/>
                <a:ext cx="50" cy="46"/>
              </a:xfrm>
              <a:custGeom>
                <a:avLst/>
                <a:gdLst/>
                <a:ahLst/>
                <a:cxnLst>
                  <a:cxn ang="0">
                    <a:pos x="69" y="94"/>
                  </a:cxn>
                  <a:cxn ang="0">
                    <a:pos x="48" y="80"/>
                  </a:cxn>
                  <a:cxn ang="0">
                    <a:pos x="46" y="80"/>
                  </a:cxn>
                  <a:cxn ang="0">
                    <a:pos x="42" y="73"/>
                  </a:cxn>
                  <a:cxn ang="0">
                    <a:pos x="36" y="64"/>
                  </a:cxn>
                  <a:cxn ang="0">
                    <a:pos x="29" y="56"/>
                  </a:cxn>
                  <a:cxn ang="0">
                    <a:pos x="25" y="47"/>
                  </a:cxn>
                  <a:cxn ang="0">
                    <a:pos x="19" y="40"/>
                  </a:cxn>
                  <a:cxn ang="0">
                    <a:pos x="17" y="33"/>
                  </a:cxn>
                  <a:cxn ang="0">
                    <a:pos x="19" y="31"/>
                  </a:cxn>
                  <a:cxn ang="0">
                    <a:pos x="0" y="0"/>
                  </a:cxn>
                  <a:cxn ang="0">
                    <a:pos x="17" y="6"/>
                  </a:cxn>
                  <a:cxn ang="0">
                    <a:pos x="81" y="6"/>
                  </a:cxn>
                  <a:cxn ang="0">
                    <a:pos x="85" y="16"/>
                  </a:cxn>
                  <a:cxn ang="0">
                    <a:pos x="94" y="11"/>
                  </a:cxn>
                  <a:cxn ang="0">
                    <a:pos x="98" y="23"/>
                  </a:cxn>
                  <a:cxn ang="0">
                    <a:pos x="85" y="33"/>
                  </a:cxn>
                  <a:cxn ang="0">
                    <a:pos x="91" y="50"/>
                  </a:cxn>
                  <a:cxn ang="0">
                    <a:pos x="73" y="56"/>
                  </a:cxn>
                  <a:cxn ang="0">
                    <a:pos x="63" y="69"/>
                  </a:cxn>
                  <a:cxn ang="0">
                    <a:pos x="69" y="94"/>
                  </a:cxn>
                </a:cxnLst>
                <a:rect l="0" t="0" r="r" b="b"/>
                <a:pathLst>
                  <a:path w="98" h="94">
                    <a:moveTo>
                      <a:pt x="69" y="94"/>
                    </a:moveTo>
                    <a:lnTo>
                      <a:pt x="48" y="80"/>
                    </a:lnTo>
                    <a:lnTo>
                      <a:pt x="46" y="80"/>
                    </a:lnTo>
                    <a:lnTo>
                      <a:pt x="42" y="73"/>
                    </a:lnTo>
                    <a:lnTo>
                      <a:pt x="36" y="64"/>
                    </a:lnTo>
                    <a:lnTo>
                      <a:pt x="29" y="56"/>
                    </a:lnTo>
                    <a:lnTo>
                      <a:pt x="25" y="47"/>
                    </a:lnTo>
                    <a:lnTo>
                      <a:pt x="19" y="40"/>
                    </a:lnTo>
                    <a:lnTo>
                      <a:pt x="17" y="33"/>
                    </a:lnTo>
                    <a:lnTo>
                      <a:pt x="19" y="31"/>
                    </a:lnTo>
                    <a:lnTo>
                      <a:pt x="0" y="0"/>
                    </a:lnTo>
                    <a:lnTo>
                      <a:pt x="17" y="6"/>
                    </a:lnTo>
                    <a:lnTo>
                      <a:pt x="81" y="6"/>
                    </a:lnTo>
                    <a:lnTo>
                      <a:pt x="85" y="16"/>
                    </a:lnTo>
                    <a:lnTo>
                      <a:pt x="94" y="11"/>
                    </a:lnTo>
                    <a:lnTo>
                      <a:pt x="98" y="23"/>
                    </a:lnTo>
                    <a:lnTo>
                      <a:pt x="85" y="33"/>
                    </a:lnTo>
                    <a:lnTo>
                      <a:pt x="91" y="50"/>
                    </a:lnTo>
                    <a:lnTo>
                      <a:pt x="73" y="56"/>
                    </a:lnTo>
                    <a:lnTo>
                      <a:pt x="63" y="69"/>
                    </a:lnTo>
                    <a:lnTo>
                      <a:pt x="69" y="9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21" name="Group 47"/>
            <p:cNvGrpSpPr>
              <a:grpSpLocks/>
            </p:cNvGrpSpPr>
            <p:nvPr/>
          </p:nvGrpSpPr>
          <p:grpSpPr bwMode="auto">
            <a:xfrm>
              <a:off x="6265863" y="2081113"/>
              <a:ext cx="47089" cy="25507"/>
              <a:chOff x="2845" y="1984"/>
              <a:chExt cx="44" cy="22"/>
            </a:xfrm>
          </p:grpSpPr>
          <p:sp>
            <p:nvSpPr>
              <p:cNvPr id="53" name="Freeform 48"/>
              <p:cNvSpPr>
                <a:spLocks/>
              </p:cNvSpPr>
              <p:nvPr/>
            </p:nvSpPr>
            <p:spPr bwMode="auto">
              <a:xfrm>
                <a:off x="2845" y="1984"/>
                <a:ext cx="44" cy="22"/>
              </a:xfrm>
              <a:custGeom>
                <a:avLst/>
                <a:gdLst/>
                <a:ahLst/>
                <a:cxnLst>
                  <a:cxn ang="0">
                    <a:pos x="11" y="41"/>
                  </a:cxn>
                  <a:cxn ang="0">
                    <a:pos x="0" y="31"/>
                  </a:cxn>
                  <a:cxn ang="0">
                    <a:pos x="1" y="17"/>
                  </a:cxn>
                  <a:cxn ang="0">
                    <a:pos x="17" y="5"/>
                  </a:cxn>
                  <a:cxn ang="0">
                    <a:pos x="34" y="1"/>
                  </a:cxn>
                  <a:cxn ang="0">
                    <a:pos x="48" y="1"/>
                  </a:cxn>
                  <a:cxn ang="0">
                    <a:pos x="65" y="0"/>
                  </a:cxn>
                  <a:cxn ang="0">
                    <a:pos x="81" y="7"/>
                  </a:cxn>
                  <a:cxn ang="0">
                    <a:pos x="89" y="22"/>
                  </a:cxn>
                  <a:cxn ang="0">
                    <a:pos x="79" y="39"/>
                  </a:cxn>
                  <a:cxn ang="0">
                    <a:pos x="65" y="36"/>
                  </a:cxn>
                  <a:cxn ang="0">
                    <a:pos x="58" y="45"/>
                  </a:cxn>
                  <a:cxn ang="0">
                    <a:pos x="48" y="31"/>
                  </a:cxn>
                  <a:cxn ang="0">
                    <a:pos x="38" y="41"/>
                  </a:cxn>
                  <a:cxn ang="0">
                    <a:pos x="11" y="41"/>
                  </a:cxn>
                </a:cxnLst>
                <a:rect l="0" t="0" r="r" b="b"/>
                <a:pathLst>
                  <a:path w="89" h="45">
                    <a:moveTo>
                      <a:pt x="11" y="41"/>
                    </a:moveTo>
                    <a:lnTo>
                      <a:pt x="0" y="31"/>
                    </a:lnTo>
                    <a:lnTo>
                      <a:pt x="1" y="17"/>
                    </a:lnTo>
                    <a:lnTo>
                      <a:pt x="17" y="5"/>
                    </a:lnTo>
                    <a:lnTo>
                      <a:pt x="34" y="1"/>
                    </a:lnTo>
                    <a:lnTo>
                      <a:pt x="48" y="1"/>
                    </a:lnTo>
                    <a:lnTo>
                      <a:pt x="65" y="0"/>
                    </a:lnTo>
                    <a:lnTo>
                      <a:pt x="81" y="7"/>
                    </a:lnTo>
                    <a:lnTo>
                      <a:pt x="89" y="22"/>
                    </a:lnTo>
                    <a:lnTo>
                      <a:pt x="79" y="39"/>
                    </a:lnTo>
                    <a:lnTo>
                      <a:pt x="65" y="36"/>
                    </a:lnTo>
                    <a:lnTo>
                      <a:pt x="58" y="45"/>
                    </a:lnTo>
                    <a:lnTo>
                      <a:pt x="48" y="31"/>
                    </a:lnTo>
                    <a:lnTo>
                      <a:pt x="38" y="41"/>
                    </a:lnTo>
                    <a:lnTo>
                      <a:pt x="11" y="41"/>
                    </a:lnTo>
                    <a:close/>
                  </a:path>
                </a:pathLst>
              </a:custGeom>
              <a:solidFill>
                <a:srgbClr val="C0C0C0"/>
              </a:solidFill>
              <a:ln w="9525">
                <a:solidFill>
                  <a:srgbClr val="C0C0C0"/>
                </a:solidFill>
                <a:round/>
                <a:headEnd/>
                <a:tailEnd/>
              </a:ln>
            </p:spPr>
            <p:txBody>
              <a:bodyPr/>
              <a:lstStyle/>
              <a:p>
                <a:endParaRPr lang="nl-NL" sz="1400"/>
              </a:p>
            </p:txBody>
          </p:sp>
          <p:sp>
            <p:nvSpPr>
              <p:cNvPr id="54" name="Freeform 49"/>
              <p:cNvSpPr>
                <a:spLocks/>
              </p:cNvSpPr>
              <p:nvPr/>
            </p:nvSpPr>
            <p:spPr bwMode="auto">
              <a:xfrm>
                <a:off x="2845" y="1984"/>
                <a:ext cx="44" cy="22"/>
              </a:xfrm>
              <a:custGeom>
                <a:avLst/>
                <a:gdLst/>
                <a:ahLst/>
                <a:cxnLst>
                  <a:cxn ang="0">
                    <a:pos x="11" y="41"/>
                  </a:cxn>
                  <a:cxn ang="0">
                    <a:pos x="0" y="31"/>
                  </a:cxn>
                  <a:cxn ang="0">
                    <a:pos x="1" y="17"/>
                  </a:cxn>
                  <a:cxn ang="0">
                    <a:pos x="17" y="5"/>
                  </a:cxn>
                  <a:cxn ang="0">
                    <a:pos x="34" y="1"/>
                  </a:cxn>
                  <a:cxn ang="0">
                    <a:pos x="48" y="1"/>
                  </a:cxn>
                  <a:cxn ang="0">
                    <a:pos x="65" y="0"/>
                  </a:cxn>
                  <a:cxn ang="0">
                    <a:pos x="81" y="7"/>
                  </a:cxn>
                  <a:cxn ang="0">
                    <a:pos x="89" y="22"/>
                  </a:cxn>
                  <a:cxn ang="0">
                    <a:pos x="79" y="39"/>
                  </a:cxn>
                  <a:cxn ang="0">
                    <a:pos x="65" y="36"/>
                  </a:cxn>
                  <a:cxn ang="0">
                    <a:pos x="58" y="45"/>
                  </a:cxn>
                  <a:cxn ang="0">
                    <a:pos x="48" y="31"/>
                  </a:cxn>
                  <a:cxn ang="0">
                    <a:pos x="38" y="41"/>
                  </a:cxn>
                  <a:cxn ang="0">
                    <a:pos x="11" y="41"/>
                  </a:cxn>
                </a:cxnLst>
                <a:rect l="0" t="0" r="r" b="b"/>
                <a:pathLst>
                  <a:path w="89" h="45">
                    <a:moveTo>
                      <a:pt x="11" y="41"/>
                    </a:moveTo>
                    <a:lnTo>
                      <a:pt x="0" y="31"/>
                    </a:lnTo>
                    <a:lnTo>
                      <a:pt x="1" y="17"/>
                    </a:lnTo>
                    <a:lnTo>
                      <a:pt x="17" y="5"/>
                    </a:lnTo>
                    <a:lnTo>
                      <a:pt x="34" y="1"/>
                    </a:lnTo>
                    <a:lnTo>
                      <a:pt x="48" y="1"/>
                    </a:lnTo>
                    <a:lnTo>
                      <a:pt x="65" y="0"/>
                    </a:lnTo>
                    <a:lnTo>
                      <a:pt x="81" y="7"/>
                    </a:lnTo>
                    <a:lnTo>
                      <a:pt x="89" y="22"/>
                    </a:lnTo>
                    <a:lnTo>
                      <a:pt x="79" y="39"/>
                    </a:lnTo>
                    <a:lnTo>
                      <a:pt x="65" y="36"/>
                    </a:lnTo>
                    <a:lnTo>
                      <a:pt x="58" y="45"/>
                    </a:lnTo>
                    <a:lnTo>
                      <a:pt x="48" y="31"/>
                    </a:lnTo>
                    <a:lnTo>
                      <a:pt x="38" y="41"/>
                    </a:lnTo>
                    <a:lnTo>
                      <a:pt x="11" y="4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24" name="Group 50"/>
            <p:cNvGrpSpPr>
              <a:grpSpLocks/>
            </p:cNvGrpSpPr>
            <p:nvPr/>
          </p:nvGrpSpPr>
          <p:grpSpPr bwMode="auto">
            <a:xfrm>
              <a:off x="6266926" y="2093864"/>
              <a:ext cx="189428" cy="173909"/>
              <a:chOff x="2846" y="1995"/>
              <a:chExt cx="177" cy="150"/>
            </a:xfrm>
          </p:grpSpPr>
          <p:sp>
            <p:nvSpPr>
              <p:cNvPr id="56" name="Freeform 51"/>
              <p:cNvSpPr>
                <a:spLocks/>
              </p:cNvSpPr>
              <p:nvPr/>
            </p:nvSpPr>
            <p:spPr bwMode="auto">
              <a:xfrm>
                <a:off x="2846" y="1995"/>
                <a:ext cx="177" cy="150"/>
              </a:xfrm>
              <a:custGeom>
                <a:avLst/>
                <a:gdLst/>
                <a:ahLst/>
                <a:cxnLst>
                  <a:cxn ang="0">
                    <a:pos x="26" y="114"/>
                  </a:cxn>
                  <a:cxn ang="0">
                    <a:pos x="26" y="95"/>
                  </a:cxn>
                  <a:cxn ang="0">
                    <a:pos x="2" y="88"/>
                  </a:cxn>
                  <a:cxn ang="0">
                    <a:pos x="0" y="64"/>
                  </a:cxn>
                  <a:cxn ang="0">
                    <a:pos x="12" y="49"/>
                  </a:cxn>
                  <a:cxn ang="0">
                    <a:pos x="12" y="26"/>
                  </a:cxn>
                  <a:cxn ang="0">
                    <a:pos x="43" y="26"/>
                  </a:cxn>
                  <a:cxn ang="0">
                    <a:pos x="53" y="16"/>
                  </a:cxn>
                  <a:cxn ang="0">
                    <a:pos x="62" y="30"/>
                  </a:cxn>
                  <a:cxn ang="0">
                    <a:pos x="70" y="17"/>
                  </a:cxn>
                  <a:cxn ang="0">
                    <a:pos x="84" y="24"/>
                  </a:cxn>
                  <a:cxn ang="0">
                    <a:pos x="93" y="5"/>
                  </a:cxn>
                  <a:cxn ang="0">
                    <a:pos x="109" y="9"/>
                  </a:cxn>
                  <a:cxn ang="0">
                    <a:pos x="138" y="9"/>
                  </a:cxn>
                  <a:cxn ang="0">
                    <a:pos x="163" y="0"/>
                  </a:cxn>
                  <a:cxn ang="0">
                    <a:pos x="182" y="16"/>
                  </a:cxn>
                  <a:cxn ang="0">
                    <a:pos x="190" y="38"/>
                  </a:cxn>
                  <a:cxn ang="0">
                    <a:pos x="173" y="49"/>
                  </a:cxn>
                  <a:cxn ang="0">
                    <a:pos x="163" y="71"/>
                  </a:cxn>
                  <a:cxn ang="0">
                    <a:pos x="165" y="88"/>
                  </a:cxn>
                  <a:cxn ang="0">
                    <a:pos x="181" y="92"/>
                  </a:cxn>
                  <a:cxn ang="0">
                    <a:pos x="198" y="121"/>
                  </a:cxn>
                  <a:cxn ang="0">
                    <a:pos x="219" y="149"/>
                  </a:cxn>
                  <a:cxn ang="0">
                    <a:pos x="250" y="176"/>
                  </a:cxn>
                  <a:cxn ang="0">
                    <a:pos x="275" y="178"/>
                  </a:cxn>
                  <a:cxn ang="0">
                    <a:pos x="287" y="171"/>
                  </a:cxn>
                  <a:cxn ang="0">
                    <a:pos x="291" y="185"/>
                  </a:cxn>
                  <a:cxn ang="0">
                    <a:pos x="301" y="194"/>
                  </a:cxn>
                  <a:cxn ang="0">
                    <a:pos x="308" y="206"/>
                  </a:cxn>
                  <a:cxn ang="0">
                    <a:pos x="320" y="215"/>
                  </a:cxn>
                  <a:cxn ang="0">
                    <a:pos x="335" y="227"/>
                  </a:cxn>
                  <a:cxn ang="0">
                    <a:pos x="355" y="244"/>
                  </a:cxn>
                  <a:cxn ang="0">
                    <a:pos x="341" y="249"/>
                  </a:cxn>
                  <a:cxn ang="0">
                    <a:pos x="318" y="235"/>
                  </a:cxn>
                  <a:cxn ang="0">
                    <a:pos x="299" y="242"/>
                  </a:cxn>
                  <a:cxn ang="0">
                    <a:pos x="293" y="253"/>
                  </a:cxn>
                  <a:cxn ang="0">
                    <a:pos x="304" y="272"/>
                  </a:cxn>
                  <a:cxn ang="0">
                    <a:pos x="293" y="284"/>
                  </a:cxn>
                  <a:cxn ang="0">
                    <a:pos x="283" y="299"/>
                  </a:cxn>
                  <a:cxn ang="0">
                    <a:pos x="266" y="296"/>
                  </a:cxn>
                  <a:cxn ang="0">
                    <a:pos x="272" y="268"/>
                  </a:cxn>
                  <a:cxn ang="0">
                    <a:pos x="272" y="251"/>
                  </a:cxn>
                  <a:cxn ang="0">
                    <a:pos x="248" y="239"/>
                  </a:cxn>
                  <a:cxn ang="0">
                    <a:pos x="239" y="225"/>
                  </a:cxn>
                  <a:cxn ang="0">
                    <a:pos x="221" y="220"/>
                  </a:cxn>
                  <a:cxn ang="0">
                    <a:pos x="223" y="206"/>
                  </a:cxn>
                  <a:cxn ang="0">
                    <a:pos x="181" y="194"/>
                  </a:cxn>
                  <a:cxn ang="0">
                    <a:pos x="153" y="171"/>
                  </a:cxn>
                  <a:cxn ang="0">
                    <a:pos x="138" y="163"/>
                  </a:cxn>
                  <a:cxn ang="0">
                    <a:pos x="119" y="149"/>
                  </a:cxn>
                  <a:cxn ang="0">
                    <a:pos x="109" y="121"/>
                  </a:cxn>
                  <a:cxn ang="0">
                    <a:pos x="101" y="104"/>
                  </a:cxn>
                  <a:cxn ang="0">
                    <a:pos x="66" y="97"/>
                  </a:cxn>
                  <a:cxn ang="0">
                    <a:pos x="59" y="113"/>
                  </a:cxn>
                  <a:cxn ang="0">
                    <a:pos x="26" y="114"/>
                  </a:cxn>
                </a:cxnLst>
                <a:rect l="0" t="0" r="r" b="b"/>
                <a:pathLst>
                  <a:path w="355" h="299">
                    <a:moveTo>
                      <a:pt x="26" y="114"/>
                    </a:moveTo>
                    <a:lnTo>
                      <a:pt x="26" y="95"/>
                    </a:lnTo>
                    <a:lnTo>
                      <a:pt x="2" y="88"/>
                    </a:lnTo>
                    <a:lnTo>
                      <a:pt x="0" y="64"/>
                    </a:lnTo>
                    <a:lnTo>
                      <a:pt x="12" y="49"/>
                    </a:lnTo>
                    <a:lnTo>
                      <a:pt x="12" y="26"/>
                    </a:lnTo>
                    <a:lnTo>
                      <a:pt x="43" y="26"/>
                    </a:lnTo>
                    <a:lnTo>
                      <a:pt x="53" y="16"/>
                    </a:lnTo>
                    <a:lnTo>
                      <a:pt x="62" y="30"/>
                    </a:lnTo>
                    <a:lnTo>
                      <a:pt x="70" y="17"/>
                    </a:lnTo>
                    <a:lnTo>
                      <a:pt x="84" y="24"/>
                    </a:lnTo>
                    <a:lnTo>
                      <a:pt x="93" y="5"/>
                    </a:lnTo>
                    <a:lnTo>
                      <a:pt x="109" y="9"/>
                    </a:lnTo>
                    <a:lnTo>
                      <a:pt x="138" y="9"/>
                    </a:lnTo>
                    <a:lnTo>
                      <a:pt x="163" y="0"/>
                    </a:lnTo>
                    <a:lnTo>
                      <a:pt x="182" y="16"/>
                    </a:lnTo>
                    <a:lnTo>
                      <a:pt x="190" y="38"/>
                    </a:lnTo>
                    <a:lnTo>
                      <a:pt x="173" y="49"/>
                    </a:lnTo>
                    <a:lnTo>
                      <a:pt x="163" y="71"/>
                    </a:lnTo>
                    <a:lnTo>
                      <a:pt x="165" y="88"/>
                    </a:lnTo>
                    <a:lnTo>
                      <a:pt x="181" y="92"/>
                    </a:lnTo>
                    <a:lnTo>
                      <a:pt x="198" y="121"/>
                    </a:lnTo>
                    <a:lnTo>
                      <a:pt x="219" y="149"/>
                    </a:lnTo>
                    <a:lnTo>
                      <a:pt x="250" y="176"/>
                    </a:lnTo>
                    <a:lnTo>
                      <a:pt x="275" y="178"/>
                    </a:lnTo>
                    <a:lnTo>
                      <a:pt x="287" y="171"/>
                    </a:lnTo>
                    <a:lnTo>
                      <a:pt x="291" y="185"/>
                    </a:lnTo>
                    <a:lnTo>
                      <a:pt x="301" y="194"/>
                    </a:lnTo>
                    <a:lnTo>
                      <a:pt x="308" y="206"/>
                    </a:lnTo>
                    <a:lnTo>
                      <a:pt x="320" y="215"/>
                    </a:lnTo>
                    <a:lnTo>
                      <a:pt x="335" y="227"/>
                    </a:lnTo>
                    <a:lnTo>
                      <a:pt x="355" y="244"/>
                    </a:lnTo>
                    <a:lnTo>
                      <a:pt x="341" y="249"/>
                    </a:lnTo>
                    <a:lnTo>
                      <a:pt x="318" y="235"/>
                    </a:lnTo>
                    <a:lnTo>
                      <a:pt x="299" y="242"/>
                    </a:lnTo>
                    <a:lnTo>
                      <a:pt x="293" y="253"/>
                    </a:lnTo>
                    <a:lnTo>
                      <a:pt x="304" y="272"/>
                    </a:lnTo>
                    <a:lnTo>
                      <a:pt x="293" y="284"/>
                    </a:lnTo>
                    <a:lnTo>
                      <a:pt x="283" y="299"/>
                    </a:lnTo>
                    <a:lnTo>
                      <a:pt x="266" y="296"/>
                    </a:lnTo>
                    <a:lnTo>
                      <a:pt x="272" y="268"/>
                    </a:lnTo>
                    <a:lnTo>
                      <a:pt x="272" y="251"/>
                    </a:lnTo>
                    <a:lnTo>
                      <a:pt x="248" y="239"/>
                    </a:lnTo>
                    <a:lnTo>
                      <a:pt x="239" y="225"/>
                    </a:lnTo>
                    <a:lnTo>
                      <a:pt x="221" y="220"/>
                    </a:lnTo>
                    <a:lnTo>
                      <a:pt x="223" y="206"/>
                    </a:lnTo>
                    <a:lnTo>
                      <a:pt x="181" y="194"/>
                    </a:lnTo>
                    <a:lnTo>
                      <a:pt x="153" y="171"/>
                    </a:lnTo>
                    <a:lnTo>
                      <a:pt x="138" y="163"/>
                    </a:lnTo>
                    <a:lnTo>
                      <a:pt x="119" y="149"/>
                    </a:lnTo>
                    <a:lnTo>
                      <a:pt x="109" y="121"/>
                    </a:lnTo>
                    <a:lnTo>
                      <a:pt x="101" y="104"/>
                    </a:lnTo>
                    <a:lnTo>
                      <a:pt x="66" y="97"/>
                    </a:lnTo>
                    <a:lnTo>
                      <a:pt x="59" y="113"/>
                    </a:lnTo>
                    <a:lnTo>
                      <a:pt x="26" y="114"/>
                    </a:lnTo>
                    <a:close/>
                  </a:path>
                </a:pathLst>
              </a:custGeom>
              <a:solidFill>
                <a:srgbClr val="C0C0C0"/>
              </a:solidFill>
              <a:ln w="9525">
                <a:solidFill>
                  <a:srgbClr val="C0C0C0"/>
                </a:solidFill>
                <a:round/>
                <a:headEnd/>
                <a:tailEnd/>
              </a:ln>
            </p:spPr>
            <p:txBody>
              <a:bodyPr/>
              <a:lstStyle/>
              <a:p>
                <a:endParaRPr lang="nl-NL" sz="1400"/>
              </a:p>
            </p:txBody>
          </p:sp>
          <p:sp>
            <p:nvSpPr>
              <p:cNvPr id="57" name="Freeform 52"/>
              <p:cNvSpPr>
                <a:spLocks/>
              </p:cNvSpPr>
              <p:nvPr/>
            </p:nvSpPr>
            <p:spPr bwMode="auto">
              <a:xfrm>
                <a:off x="2846" y="1995"/>
                <a:ext cx="177" cy="150"/>
              </a:xfrm>
              <a:custGeom>
                <a:avLst/>
                <a:gdLst/>
                <a:ahLst/>
                <a:cxnLst>
                  <a:cxn ang="0">
                    <a:pos x="26" y="114"/>
                  </a:cxn>
                  <a:cxn ang="0">
                    <a:pos x="26" y="95"/>
                  </a:cxn>
                  <a:cxn ang="0">
                    <a:pos x="2" y="88"/>
                  </a:cxn>
                  <a:cxn ang="0">
                    <a:pos x="0" y="64"/>
                  </a:cxn>
                  <a:cxn ang="0">
                    <a:pos x="12" y="49"/>
                  </a:cxn>
                  <a:cxn ang="0">
                    <a:pos x="12" y="26"/>
                  </a:cxn>
                  <a:cxn ang="0">
                    <a:pos x="43" y="26"/>
                  </a:cxn>
                  <a:cxn ang="0">
                    <a:pos x="53" y="16"/>
                  </a:cxn>
                  <a:cxn ang="0">
                    <a:pos x="62" y="30"/>
                  </a:cxn>
                  <a:cxn ang="0">
                    <a:pos x="70" y="17"/>
                  </a:cxn>
                  <a:cxn ang="0">
                    <a:pos x="84" y="24"/>
                  </a:cxn>
                  <a:cxn ang="0">
                    <a:pos x="93" y="5"/>
                  </a:cxn>
                  <a:cxn ang="0">
                    <a:pos x="109" y="9"/>
                  </a:cxn>
                  <a:cxn ang="0">
                    <a:pos x="138" y="9"/>
                  </a:cxn>
                  <a:cxn ang="0">
                    <a:pos x="163" y="0"/>
                  </a:cxn>
                  <a:cxn ang="0">
                    <a:pos x="182" y="16"/>
                  </a:cxn>
                  <a:cxn ang="0">
                    <a:pos x="190" y="38"/>
                  </a:cxn>
                  <a:cxn ang="0">
                    <a:pos x="173" y="49"/>
                  </a:cxn>
                  <a:cxn ang="0">
                    <a:pos x="163" y="71"/>
                  </a:cxn>
                  <a:cxn ang="0">
                    <a:pos x="165" y="88"/>
                  </a:cxn>
                  <a:cxn ang="0">
                    <a:pos x="181" y="92"/>
                  </a:cxn>
                  <a:cxn ang="0">
                    <a:pos x="198" y="121"/>
                  </a:cxn>
                  <a:cxn ang="0">
                    <a:pos x="219" y="149"/>
                  </a:cxn>
                  <a:cxn ang="0">
                    <a:pos x="250" y="176"/>
                  </a:cxn>
                  <a:cxn ang="0">
                    <a:pos x="275" y="178"/>
                  </a:cxn>
                  <a:cxn ang="0">
                    <a:pos x="287" y="171"/>
                  </a:cxn>
                  <a:cxn ang="0">
                    <a:pos x="291" y="185"/>
                  </a:cxn>
                  <a:cxn ang="0">
                    <a:pos x="301" y="194"/>
                  </a:cxn>
                  <a:cxn ang="0">
                    <a:pos x="308" y="206"/>
                  </a:cxn>
                  <a:cxn ang="0">
                    <a:pos x="320" y="215"/>
                  </a:cxn>
                  <a:cxn ang="0">
                    <a:pos x="335" y="227"/>
                  </a:cxn>
                  <a:cxn ang="0">
                    <a:pos x="355" y="244"/>
                  </a:cxn>
                  <a:cxn ang="0">
                    <a:pos x="341" y="249"/>
                  </a:cxn>
                  <a:cxn ang="0">
                    <a:pos x="318" y="235"/>
                  </a:cxn>
                  <a:cxn ang="0">
                    <a:pos x="299" y="242"/>
                  </a:cxn>
                  <a:cxn ang="0">
                    <a:pos x="293" y="253"/>
                  </a:cxn>
                  <a:cxn ang="0">
                    <a:pos x="304" y="272"/>
                  </a:cxn>
                  <a:cxn ang="0">
                    <a:pos x="293" y="284"/>
                  </a:cxn>
                  <a:cxn ang="0">
                    <a:pos x="283" y="299"/>
                  </a:cxn>
                  <a:cxn ang="0">
                    <a:pos x="266" y="296"/>
                  </a:cxn>
                  <a:cxn ang="0">
                    <a:pos x="272" y="268"/>
                  </a:cxn>
                  <a:cxn ang="0">
                    <a:pos x="272" y="251"/>
                  </a:cxn>
                  <a:cxn ang="0">
                    <a:pos x="248" y="239"/>
                  </a:cxn>
                  <a:cxn ang="0">
                    <a:pos x="239" y="225"/>
                  </a:cxn>
                  <a:cxn ang="0">
                    <a:pos x="221" y="220"/>
                  </a:cxn>
                  <a:cxn ang="0">
                    <a:pos x="223" y="206"/>
                  </a:cxn>
                  <a:cxn ang="0">
                    <a:pos x="181" y="194"/>
                  </a:cxn>
                  <a:cxn ang="0">
                    <a:pos x="153" y="171"/>
                  </a:cxn>
                  <a:cxn ang="0">
                    <a:pos x="138" y="163"/>
                  </a:cxn>
                  <a:cxn ang="0">
                    <a:pos x="119" y="149"/>
                  </a:cxn>
                  <a:cxn ang="0">
                    <a:pos x="109" y="121"/>
                  </a:cxn>
                  <a:cxn ang="0">
                    <a:pos x="101" y="104"/>
                  </a:cxn>
                  <a:cxn ang="0">
                    <a:pos x="66" y="97"/>
                  </a:cxn>
                  <a:cxn ang="0">
                    <a:pos x="59" y="113"/>
                  </a:cxn>
                  <a:cxn ang="0">
                    <a:pos x="26" y="114"/>
                  </a:cxn>
                </a:cxnLst>
                <a:rect l="0" t="0" r="r" b="b"/>
                <a:pathLst>
                  <a:path w="355" h="299">
                    <a:moveTo>
                      <a:pt x="26" y="114"/>
                    </a:moveTo>
                    <a:lnTo>
                      <a:pt x="26" y="95"/>
                    </a:lnTo>
                    <a:lnTo>
                      <a:pt x="2" y="88"/>
                    </a:lnTo>
                    <a:lnTo>
                      <a:pt x="0" y="64"/>
                    </a:lnTo>
                    <a:lnTo>
                      <a:pt x="12" y="49"/>
                    </a:lnTo>
                    <a:lnTo>
                      <a:pt x="12" y="26"/>
                    </a:lnTo>
                    <a:lnTo>
                      <a:pt x="43" y="26"/>
                    </a:lnTo>
                    <a:lnTo>
                      <a:pt x="53" y="16"/>
                    </a:lnTo>
                    <a:lnTo>
                      <a:pt x="62" y="30"/>
                    </a:lnTo>
                    <a:lnTo>
                      <a:pt x="70" y="17"/>
                    </a:lnTo>
                    <a:lnTo>
                      <a:pt x="84" y="24"/>
                    </a:lnTo>
                    <a:lnTo>
                      <a:pt x="93" y="5"/>
                    </a:lnTo>
                    <a:lnTo>
                      <a:pt x="109" y="9"/>
                    </a:lnTo>
                    <a:lnTo>
                      <a:pt x="138" y="9"/>
                    </a:lnTo>
                    <a:lnTo>
                      <a:pt x="163" y="0"/>
                    </a:lnTo>
                    <a:lnTo>
                      <a:pt x="182" y="16"/>
                    </a:lnTo>
                    <a:lnTo>
                      <a:pt x="190" y="38"/>
                    </a:lnTo>
                    <a:lnTo>
                      <a:pt x="173" y="49"/>
                    </a:lnTo>
                    <a:lnTo>
                      <a:pt x="163" y="71"/>
                    </a:lnTo>
                    <a:lnTo>
                      <a:pt x="165" y="88"/>
                    </a:lnTo>
                    <a:lnTo>
                      <a:pt x="181" y="92"/>
                    </a:lnTo>
                    <a:lnTo>
                      <a:pt x="198" y="121"/>
                    </a:lnTo>
                    <a:lnTo>
                      <a:pt x="219" y="149"/>
                    </a:lnTo>
                    <a:lnTo>
                      <a:pt x="250" y="176"/>
                    </a:lnTo>
                    <a:lnTo>
                      <a:pt x="275" y="178"/>
                    </a:lnTo>
                    <a:lnTo>
                      <a:pt x="287" y="171"/>
                    </a:lnTo>
                    <a:lnTo>
                      <a:pt x="291" y="185"/>
                    </a:lnTo>
                    <a:lnTo>
                      <a:pt x="301" y="194"/>
                    </a:lnTo>
                    <a:lnTo>
                      <a:pt x="308" y="206"/>
                    </a:lnTo>
                    <a:lnTo>
                      <a:pt x="320" y="215"/>
                    </a:lnTo>
                    <a:lnTo>
                      <a:pt x="335" y="227"/>
                    </a:lnTo>
                    <a:lnTo>
                      <a:pt x="355" y="244"/>
                    </a:lnTo>
                    <a:lnTo>
                      <a:pt x="341" y="249"/>
                    </a:lnTo>
                    <a:lnTo>
                      <a:pt x="318" y="235"/>
                    </a:lnTo>
                    <a:lnTo>
                      <a:pt x="299" y="242"/>
                    </a:lnTo>
                    <a:lnTo>
                      <a:pt x="293" y="253"/>
                    </a:lnTo>
                    <a:lnTo>
                      <a:pt x="304" y="272"/>
                    </a:lnTo>
                    <a:lnTo>
                      <a:pt x="293" y="284"/>
                    </a:lnTo>
                    <a:lnTo>
                      <a:pt x="283" y="299"/>
                    </a:lnTo>
                    <a:lnTo>
                      <a:pt x="266" y="296"/>
                    </a:lnTo>
                    <a:lnTo>
                      <a:pt x="272" y="268"/>
                    </a:lnTo>
                    <a:lnTo>
                      <a:pt x="272" y="251"/>
                    </a:lnTo>
                    <a:lnTo>
                      <a:pt x="248" y="239"/>
                    </a:lnTo>
                    <a:lnTo>
                      <a:pt x="239" y="225"/>
                    </a:lnTo>
                    <a:lnTo>
                      <a:pt x="221" y="220"/>
                    </a:lnTo>
                    <a:lnTo>
                      <a:pt x="223" y="206"/>
                    </a:lnTo>
                    <a:lnTo>
                      <a:pt x="181" y="194"/>
                    </a:lnTo>
                    <a:lnTo>
                      <a:pt x="153" y="171"/>
                    </a:lnTo>
                    <a:lnTo>
                      <a:pt x="138" y="163"/>
                    </a:lnTo>
                    <a:lnTo>
                      <a:pt x="119" y="149"/>
                    </a:lnTo>
                    <a:lnTo>
                      <a:pt x="109" y="121"/>
                    </a:lnTo>
                    <a:lnTo>
                      <a:pt x="101" y="104"/>
                    </a:lnTo>
                    <a:lnTo>
                      <a:pt x="66" y="97"/>
                    </a:lnTo>
                    <a:lnTo>
                      <a:pt x="59" y="113"/>
                    </a:lnTo>
                    <a:lnTo>
                      <a:pt x="26" y="1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27" name="Group 53"/>
            <p:cNvGrpSpPr>
              <a:grpSpLocks/>
            </p:cNvGrpSpPr>
            <p:nvPr/>
          </p:nvGrpSpPr>
          <p:grpSpPr bwMode="auto">
            <a:xfrm>
              <a:off x="5907342" y="2457914"/>
              <a:ext cx="124144" cy="126373"/>
              <a:chOff x="2510" y="2309"/>
              <a:chExt cx="116" cy="109"/>
            </a:xfrm>
          </p:grpSpPr>
          <p:sp>
            <p:nvSpPr>
              <p:cNvPr id="59" name="Freeform 54"/>
              <p:cNvSpPr>
                <a:spLocks/>
              </p:cNvSpPr>
              <p:nvPr/>
            </p:nvSpPr>
            <p:spPr bwMode="auto">
              <a:xfrm>
                <a:off x="2510" y="2309"/>
                <a:ext cx="116" cy="109"/>
              </a:xfrm>
              <a:custGeom>
                <a:avLst/>
                <a:gdLst/>
                <a:ahLst/>
                <a:cxnLst>
                  <a:cxn ang="0">
                    <a:pos x="226" y="10"/>
                  </a:cxn>
                  <a:cxn ang="0">
                    <a:pos x="232" y="0"/>
                  </a:cxn>
                  <a:cxn ang="0">
                    <a:pos x="213" y="0"/>
                  </a:cxn>
                  <a:cxn ang="0">
                    <a:pos x="135" y="0"/>
                  </a:cxn>
                  <a:cxn ang="0">
                    <a:pos x="123" y="13"/>
                  </a:cxn>
                  <a:cxn ang="0">
                    <a:pos x="89" y="10"/>
                  </a:cxn>
                  <a:cxn ang="0">
                    <a:pos x="81" y="41"/>
                  </a:cxn>
                  <a:cxn ang="0">
                    <a:pos x="69" y="58"/>
                  </a:cxn>
                  <a:cxn ang="0">
                    <a:pos x="44" y="67"/>
                  </a:cxn>
                  <a:cxn ang="0">
                    <a:pos x="32" y="79"/>
                  </a:cxn>
                  <a:cxn ang="0">
                    <a:pos x="34" y="119"/>
                  </a:cxn>
                  <a:cxn ang="0">
                    <a:pos x="17" y="119"/>
                  </a:cxn>
                  <a:cxn ang="0">
                    <a:pos x="21" y="138"/>
                  </a:cxn>
                  <a:cxn ang="0">
                    <a:pos x="9" y="147"/>
                  </a:cxn>
                  <a:cxn ang="0">
                    <a:pos x="0" y="171"/>
                  </a:cxn>
                  <a:cxn ang="0">
                    <a:pos x="0" y="209"/>
                  </a:cxn>
                  <a:cxn ang="0">
                    <a:pos x="11" y="210"/>
                  </a:cxn>
                  <a:cxn ang="0">
                    <a:pos x="54" y="217"/>
                  </a:cxn>
                  <a:cxn ang="0">
                    <a:pos x="79" y="217"/>
                  </a:cxn>
                  <a:cxn ang="0">
                    <a:pos x="81" y="179"/>
                  </a:cxn>
                  <a:cxn ang="0">
                    <a:pos x="91" y="157"/>
                  </a:cxn>
                  <a:cxn ang="0">
                    <a:pos x="108" y="145"/>
                  </a:cxn>
                  <a:cxn ang="0">
                    <a:pos x="135" y="152"/>
                  </a:cxn>
                  <a:cxn ang="0">
                    <a:pos x="135" y="65"/>
                  </a:cxn>
                  <a:cxn ang="0">
                    <a:pos x="205" y="62"/>
                  </a:cxn>
                  <a:cxn ang="0">
                    <a:pos x="216" y="46"/>
                  </a:cxn>
                  <a:cxn ang="0">
                    <a:pos x="226" y="10"/>
                  </a:cxn>
                </a:cxnLst>
                <a:rect l="0" t="0" r="r" b="b"/>
                <a:pathLst>
                  <a:path w="232" h="217">
                    <a:moveTo>
                      <a:pt x="226" y="10"/>
                    </a:moveTo>
                    <a:lnTo>
                      <a:pt x="232" y="0"/>
                    </a:lnTo>
                    <a:lnTo>
                      <a:pt x="213" y="0"/>
                    </a:lnTo>
                    <a:lnTo>
                      <a:pt x="135" y="0"/>
                    </a:lnTo>
                    <a:lnTo>
                      <a:pt x="123" y="13"/>
                    </a:lnTo>
                    <a:lnTo>
                      <a:pt x="89" y="10"/>
                    </a:lnTo>
                    <a:lnTo>
                      <a:pt x="81" y="41"/>
                    </a:lnTo>
                    <a:lnTo>
                      <a:pt x="69" y="58"/>
                    </a:lnTo>
                    <a:lnTo>
                      <a:pt x="44" y="67"/>
                    </a:lnTo>
                    <a:lnTo>
                      <a:pt x="32" y="79"/>
                    </a:lnTo>
                    <a:lnTo>
                      <a:pt x="34" y="119"/>
                    </a:lnTo>
                    <a:lnTo>
                      <a:pt x="17" y="119"/>
                    </a:lnTo>
                    <a:lnTo>
                      <a:pt x="21" y="138"/>
                    </a:lnTo>
                    <a:lnTo>
                      <a:pt x="9" y="147"/>
                    </a:lnTo>
                    <a:lnTo>
                      <a:pt x="0" y="171"/>
                    </a:lnTo>
                    <a:lnTo>
                      <a:pt x="0" y="209"/>
                    </a:lnTo>
                    <a:lnTo>
                      <a:pt x="11" y="210"/>
                    </a:lnTo>
                    <a:lnTo>
                      <a:pt x="54" y="217"/>
                    </a:lnTo>
                    <a:lnTo>
                      <a:pt x="79" y="217"/>
                    </a:lnTo>
                    <a:lnTo>
                      <a:pt x="81" y="179"/>
                    </a:lnTo>
                    <a:lnTo>
                      <a:pt x="91" y="157"/>
                    </a:lnTo>
                    <a:lnTo>
                      <a:pt x="108" y="145"/>
                    </a:lnTo>
                    <a:lnTo>
                      <a:pt x="135" y="152"/>
                    </a:lnTo>
                    <a:lnTo>
                      <a:pt x="135" y="65"/>
                    </a:lnTo>
                    <a:lnTo>
                      <a:pt x="205" y="62"/>
                    </a:lnTo>
                    <a:lnTo>
                      <a:pt x="216" y="46"/>
                    </a:lnTo>
                    <a:lnTo>
                      <a:pt x="226" y="10"/>
                    </a:lnTo>
                    <a:close/>
                  </a:path>
                </a:pathLst>
              </a:custGeom>
              <a:solidFill>
                <a:srgbClr val="C0C0C0"/>
              </a:solidFill>
              <a:ln w="9525">
                <a:solidFill>
                  <a:srgbClr val="C0C0C0"/>
                </a:solidFill>
                <a:round/>
                <a:headEnd/>
                <a:tailEnd/>
              </a:ln>
            </p:spPr>
            <p:txBody>
              <a:bodyPr/>
              <a:lstStyle/>
              <a:p>
                <a:endParaRPr lang="nl-NL" sz="1400"/>
              </a:p>
            </p:txBody>
          </p:sp>
          <p:sp>
            <p:nvSpPr>
              <p:cNvPr id="60" name="Freeform 55"/>
              <p:cNvSpPr>
                <a:spLocks/>
              </p:cNvSpPr>
              <p:nvPr/>
            </p:nvSpPr>
            <p:spPr bwMode="auto">
              <a:xfrm>
                <a:off x="2510" y="2309"/>
                <a:ext cx="116" cy="109"/>
              </a:xfrm>
              <a:custGeom>
                <a:avLst/>
                <a:gdLst/>
                <a:ahLst/>
                <a:cxnLst>
                  <a:cxn ang="0">
                    <a:pos x="226" y="10"/>
                  </a:cxn>
                  <a:cxn ang="0">
                    <a:pos x="232" y="0"/>
                  </a:cxn>
                  <a:cxn ang="0">
                    <a:pos x="213" y="0"/>
                  </a:cxn>
                  <a:cxn ang="0">
                    <a:pos x="135" y="0"/>
                  </a:cxn>
                  <a:cxn ang="0">
                    <a:pos x="123" y="13"/>
                  </a:cxn>
                  <a:cxn ang="0">
                    <a:pos x="89" y="10"/>
                  </a:cxn>
                  <a:cxn ang="0">
                    <a:pos x="81" y="41"/>
                  </a:cxn>
                  <a:cxn ang="0">
                    <a:pos x="69" y="58"/>
                  </a:cxn>
                  <a:cxn ang="0">
                    <a:pos x="44" y="67"/>
                  </a:cxn>
                  <a:cxn ang="0">
                    <a:pos x="32" y="79"/>
                  </a:cxn>
                  <a:cxn ang="0">
                    <a:pos x="34" y="119"/>
                  </a:cxn>
                  <a:cxn ang="0">
                    <a:pos x="17" y="119"/>
                  </a:cxn>
                  <a:cxn ang="0">
                    <a:pos x="21" y="138"/>
                  </a:cxn>
                  <a:cxn ang="0">
                    <a:pos x="9" y="147"/>
                  </a:cxn>
                  <a:cxn ang="0">
                    <a:pos x="0" y="171"/>
                  </a:cxn>
                  <a:cxn ang="0">
                    <a:pos x="0" y="209"/>
                  </a:cxn>
                  <a:cxn ang="0">
                    <a:pos x="11" y="210"/>
                  </a:cxn>
                  <a:cxn ang="0">
                    <a:pos x="54" y="217"/>
                  </a:cxn>
                  <a:cxn ang="0">
                    <a:pos x="79" y="217"/>
                  </a:cxn>
                  <a:cxn ang="0">
                    <a:pos x="81" y="179"/>
                  </a:cxn>
                  <a:cxn ang="0">
                    <a:pos x="91" y="157"/>
                  </a:cxn>
                  <a:cxn ang="0">
                    <a:pos x="108" y="145"/>
                  </a:cxn>
                  <a:cxn ang="0">
                    <a:pos x="135" y="152"/>
                  </a:cxn>
                  <a:cxn ang="0">
                    <a:pos x="135" y="65"/>
                  </a:cxn>
                  <a:cxn ang="0">
                    <a:pos x="205" y="62"/>
                  </a:cxn>
                  <a:cxn ang="0">
                    <a:pos x="216" y="46"/>
                  </a:cxn>
                  <a:cxn ang="0">
                    <a:pos x="226" y="10"/>
                  </a:cxn>
                </a:cxnLst>
                <a:rect l="0" t="0" r="r" b="b"/>
                <a:pathLst>
                  <a:path w="232" h="217">
                    <a:moveTo>
                      <a:pt x="226" y="10"/>
                    </a:moveTo>
                    <a:lnTo>
                      <a:pt x="232" y="0"/>
                    </a:lnTo>
                    <a:lnTo>
                      <a:pt x="213" y="0"/>
                    </a:lnTo>
                    <a:lnTo>
                      <a:pt x="135" y="0"/>
                    </a:lnTo>
                    <a:lnTo>
                      <a:pt x="123" y="13"/>
                    </a:lnTo>
                    <a:lnTo>
                      <a:pt x="89" y="10"/>
                    </a:lnTo>
                    <a:lnTo>
                      <a:pt x="81" y="41"/>
                    </a:lnTo>
                    <a:lnTo>
                      <a:pt x="69" y="58"/>
                    </a:lnTo>
                    <a:lnTo>
                      <a:pt x="44" y="67"/>
                    </a:lnTo>
                    <a:lnTo>
                      <a:pt x="32" y="79"/>
                    </a:lnTo>
                    <a:lnTo>
                      <a:pt x="34" y="119"/>
                    </a:lnTo>
                    <a:lnTo>
                      <a:pt x="17" y="119"/>
                    </a:lnTo>
                    <a:lnTo>
                      <a:pt x="21" y="138"/>
                    </a:lnTo>
                    <a:lnTo>
                      <a:pt x="9" y="147"/>
                    </a:lnTo>
                    <a:lnTo>
                      <a:pt x="0" y="171"/>
                    </a:lnTo>
                    <a:lnTo>
                      <a:pt x="0" y="209"/>
                    </a:lnTo>
                    <a:lnTo>
                      <a:pt x="11" y="210"/>
                    </a:lnTo>
                    <a:lnTo>
                      <a:pt x="54" y="217"/>
                    </a:lnTo>
                    <a:lnTo>
                      <a:pt x="79" y="217"/>
                    </a:lnTo>
                    <a:lnTo>
                      <a:pt x="81" y="179"/>
                    </a:lnTo>
                    <a:lnTo>
                      <a:pt x="91" y="157"/>
                    </a:lnTo>
                    <a:lnTo>
                      <a:pt x="108" y="145"/>
                    </a:lnTo>
                    <a:lnTo>
                      <a:pt x="135" y="152"/>
                    </a:lnTo>
                    <a:lnTo>
                      <a:pt x="135" y="65"/>
                    </a:lnTo>
                    <a:lnTo>
                      <a:pt x="205" y="62"/>
                    </a:lnTo>
                    <a:lnTo>
                      <a:pt x="216" y="46"/>
                    </a:lnTo>
                    <a:lnTo>
                      <a:pt x="226"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30" name="Group 56"/>
            <p:cNvGrpSpPr>
              <a:grpSpLocks/>
            </p:cNvGrpSpPr>
            <p:nvPr/>
          </p:nvGrpSpPr>
          <p:grpSpPr bwMode="auto">
            <a:xfrm>
              <a:off x="4729044" y="2717618"/>
              <a:ext cx="25686" cy="19709"/>
              <a:chOff x="1408" y="2533"/>
              <a:chExt cx="25" cy="17"/>
            </a:xfrm>
          </p:grpSpPr>
          <p:sp>
            <p:nvSpPr>
              <p:cNvPr id="62" name="Freeform 57"/>
              <p:cNvSpPr>
                <a:spLocks/>
              </p:cNvSpPr>
              <p:nvPr/>
            </p:nvSpPr>
            <p:spPr bwMode="auto">
              <a:xfrm>
                <a:off x="1408" y="2533"/>
                <a:ext cx="25" cy="17"/>
              </a:xfrm>
              <a:custGeom>
                <a:avLst/>
                <a:gdLst/>
                <a:ahLst/>
                <a:cxnLst>
                  <a:cxn ang="0">
                    <a:pos x="50" y="35"/>
                  </a:cxn>
                  <a:cxn ang="0">
                    <a:pos x="46" y="0"/>
                  </a:cxn>
                  <a:cxn ang="0">
                    <a:pos x="17" y="0"/>
                  </a:cxn>
                  <a:cxn ang="0">
                    <a:pos x="0" y="9"/>
                  </a:cxn>
                  <a:cxn ang="0">
                    <a:pos x="50" y="35"/>
                  </a:cxn>
                </a:cxnLst>
                <a:rect l="0" t="0" r="r" b="b"/>
                <a:pathLst>
                  <a:path w="50" h="35">
                    <a:moveTo>
                      <a:pt x="50" y="35"/>
                    </a:moveTo>
                    <a:lnTo>
                      <a:pt x="46" y="0"/>
                    </a:lnTo>
                    <a:lnTo>
                      <a:pt x="17" y="0"/>
                    </a:lnTo>
                    <a:lnTo>
                      <a:pt x="0" y="9"/>
                    </a:lnTo>
                    <a:lnTo>
                      <a:pt x="50" y="35"/>
                    </a:lnTo>
                    <a:close/>
                  </a:path>
                </a:pathLst>
              </a:custGeom>
              <a:solidFill>
                <a:srgbClr val="C0C0C0"/>
              </a:solidFill>
              <a:ln w="9525">
                <a:solidFill>
                  <a:srgbClr val="C0C0C0"/>
                </a:solidFill>
                <a:round/>
                <a:headEnd/>
                <a:tailEnd/>
              </a:ln>
            </p:spPr>
            <p:txBody>
              <a:bodyPr/>
              <a:lstStyle/>
              <a:p>
                <a:endParaRPr lang="nl-NL" sz="1400"/>
              </a:p>
            </p:txBody>
          </p:sp>
          <p:sp>
            <p:nvSpPr>
              <p:cNvPr id="63" name="Freeform 58"/>
              <p:cNvSpPr>
                <a:spLocks/>
              </p:cNvSpPr>
              <p:nvPr/>
            </p:nvSpPr>
            <p:spPr bwMode="auto">
              <a:xfrm>
                <a:off x="1408" y="2533"/>
                <a:ext cx="25" cy="17"/>
              </a:xfrm>
              <a:custGeom>
                <a:avLst/>
                <a:gdLst/>
                <a:ahLst/>
                <a:cxnLst>
                  <a:cxn ang="0">
                    <a:pos x="50" y="35"/>
                  </a:cxn>
                  <a:cxn ang="0">
                    <a:pos x="46" y="0"/>
                  </a:cxn>
                  <a:cxn ang="0">
                    <a:pos x="17" y="0"/>
                  </a:cxn>
                  <a:cxn ang="0">
                    <a:pos x="0" y="9"/>
                  </a:cxn>
                  <a:cxn ang="0">
                    <a:pos x="50" y="35"/>
                  </a:cxn>
                </a:cxnLst>
                <a:rect l="0" t="0" r="r" b="b"/>
                <a:pathLst>
                  <a:path w="50" h="35">
                    <a:moveTo>
                      <a:pt x="50" y="35"/>
                    </a:moveTo>
                    <a:lnTo>
                      <a:pt x="46" y="0"/>
                    </a:lnTo>
                    <a:lnTo>
                      <a:pt x="17" y="0"/>
                    </a:lnTo>
                    <a:lnTo>
                      <a:pt x="0" y="9"/>
                    </a:lnTo>
                    <a:lnTo>
                      <a:pt x="50"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33" name="Group 59"/>
            <p:cNvGrpSpPr>
              <a:grpSpLocks/>
            </p:cNvGrpSpPr>
            <p:nvPr/>
          </p:nvGrpSpPr>
          <p:grpSpPr bwMode="auto">
            <a:xfrm>
              <a:off x="4982683" y="2609794"/>
              <a:ext cx="40668" cy="35941"/>
              <a:chOff x="1646" y="2440"/>
              <a:chExt cx="39" cy="31"/>
            </a:xfrm>
          </p:grpSpPr>
          <p:sp>
            <p:nvSpPr>
              <p:cNvPr id="65" name="Freeform 60"/>
              <p:cNvSpPr>
                <a:spLocks/>
              </p:cNvSpPr>
              <p:nvPr/>
            </p:nvSpPr>
            <p:spPr bwMode="auto">
              <a:xfrm>
                <a:off x="1646" y="2440"/>
                <a:ext cx="39" cy="31"/>
              </a:xfrm>
              <a:custGeom>
                <a:avLst/>
                <a:gdLst/>
                <a:ahLst/>
                <a:cxnLst>
                  <a:cxn ang="0">
                    <a:pos x="56" y="2"/>
                  </a:cxn>
                  <a:cxn ang="0">
                    <a:pos x="45" y="23"/>
                  </a:cxn>
                  <a:cxn ang="0">
                    <a:pos x="56" y="33"/>
                  </a:cxn>
                  <a:cxn ang="0">
                    <a:pos x="43" y="38"/>
                  </a:cxn>
                  <a:cxn ang="0">
                    <a:pos x="0" y="38"/>
                  </a:cxn>
                  <a:cxn ang="0">
                    <a:pos x="8" y="57"/>
                  </a:cxn>
                  <a:cxn ang="0">
                    <a:pos x="37" y="59"/>
                  </a:cxn>
                  <a:cxn ang="0">
                    <a:pos x="68" y="63"/>
                  </a:cxn>
                  <a:cxn ang="0">
                    <a:pos x="78" y="45"/>
                  </a:cxn>
                  <a:cxn ang="0">
                    <a:pos x="78" y="11"/>
                  </a:cxn>
                  <a:cxn ang="0">
                    <a:pos x="78" y="0"/>
                  </a:cxn>
                  <a:cxn ang="0">
                    <a:pos x="56" y="2"/>
                  </a:cxn>
                </a:cxnLst>
                <a:rect l="0" t="0" r="r" b="b"/>
                <a:pathLst>
                  <a:path w="78" h="63">
                    <a:moveTo>
                      <a:pt x="56" y="2"/>
                    </a:moveTo>
                    <a:lnTo>
                      <a:pt x="45" y="23"/>
                    </a:lnTo>
                    <a:lnTo>
                      <a:pt x="56" y="33"/>
                    </a:lnTo>
                    <a:lnTo>
                      <a:pt x="43" y="38"/>
                    </a:lnTo>
                    <a:lnTo>
                      <a:pt x="0" y="38"/>
                    </a:lnTo>
                    <a:lnTo>
                      <a:pt x="8" y="57"/>
                    </a:lnTo>
                    <a:lnTo>
                      <a:pt x="37" y="59"/>
                    </a:lnTo>
                    <a:lnTo>
                      <a:pt x="68" y="63"/>
                    </a:lnTo>
                    <a:lnTo>
                      <a:pt x="78" y="45"/>
                    </a:lnTo>
                    <a:lnTo>
                      <a:pt x="78" y="11"/>
                    </a:lnTo>
                    <a:lnTo>
                      <a:pt x="78" y="0"/>
                    </a:lnTo>
                    <a:lnTo>
                      <a:pt x="56" y="2"/>
                    </a:lnTo>
                    <a:close/>
                  </a:path>
                </a:pathLst>
              </a:custGeom>
              <a:solidFill>
                <a:srgbClr val="C0C0C0"/>
              </a:solidFill>
              <a:ln w="9525">
                <a:solidFill>
                  <a:srgbClr val="C0C0C0"/>
                </a:solidFill>
                <a:round/>
                <a:headEnd/>
                <a:tailEnd/>
              </a:ln>
            </p:spPr>
            <p:txBody>
              <a:bodyPr/>
              <a:lstStyle/>
              <a:p>
                <a:endParaRPr lang="nl-NL" sz="1400"/>
              </a:p>
            </p:txBody>
          </p:sp>
          <p:sp>
            <p:nvSpPr>
              <p:cNvPr id="66" name="Freeform 61"/>
              <p:cNvSpPr>
                <a:spLocks/>
              </p:cNvSpPr>
              <p:nvPr/>
            </p:nvSpPr>
            <p:spPr bwMode="auto">
              <a:xfrm>
                <a:off x="1646" y="2440"/>
                <a:ext cx="39" cy="31"/>
              </a:xfrm>
              <a:custGeom>
                <a:avLst/>
                <a:gdLst/>
                <a:ahLst/>
                <a:cxnLst>
                  <a:cxn ang="0">
                    <a:pos x="56" y="2"/>
                  </a:cxn>
                  <a:cxn ang="0">
                    <a:pos x="45" y="23"/>
                  </a:cxn>
                  <a:cxn ang="0">
                    <a:pos x="56" y="33"/>
                  </a:cxn>
                  <a:cxn ang="0">
                    <a:pos x="43" y="38"/>
                  </a:cxn>
                  <a:cxn ang="0">
                    <a:pos x="0" y="38"/>
                  </a:cxn>
                  <a:cxn ang="0">
                    <a:pos x="8" y="57"/>
                  </a:cxn>
                  <a:cxn ang="0">
                    <a:pos x="37" y="59"/>
                  </a:cxn>
                  <a:cxn ang="0">
                    <a:pos x="68" y="63"/>
                  </a:cxn>
                  <a:cxn ang="0">
                    <a:pos x="78" y="45"/>
                  </a:cxn>
                  <a:cxn ang="0">
                    <a:pos x="78" y="11"/>
                  </a:cxn>
                  <a:cxn ang="0">
                    <a:pos x="78" y="0"/>
                  </a:cxn>
                  <a:cxn ang="0">
                    <a:pos x="56" y="2"/>
                  </a:cxn>
                </a:cxnLst>
                <a:rect l="0" t="0" r="r" b="b"/>
                <a:pathLst>
                  <a:path w="78" h="63">
                    <a:moveTo>
                      <a:pt x="56" y="2"/>
                    </a:moveTo>
                    <a:lnTo>
                      <a:pt x="45" y="23"/>
                    </a:lnTo>
                    <a:lnTo>
                      <a:pt x="56" y="33"/>
                    </a:lnTo>
                    <a:lnTo>
                      <a:pt x="43" y="38"/>
                    </a:lnTo>
                    <a:lnTo>
                      <a:pt x="0" y="38"/>
                    </a:lnTo>
                    <a:lnTo>
                      <a:pt x="8" y="57"/>
                    </a:lnTo>
                    <a:lnTo>
                      <a:pt x="37" y="59"/>
                    </a:lnTo>
                    <a:lnTo>
                      <a:pt x="68" y="63"/>
                    </a:lnTo>
                    <a:lnTo>
                      <a:pt x="78" y="45"/>
                    </a:lnTo>
                    <a:lnTo>
                      <a:pt x="78" y="11"/>
                    </a:lnTo>
                    <a:lnTo>
                      <a:pt x="78" y="0"/>
                    </a:lnTo>
                    <a:lnTo>
                      <a:pt x="56"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36" name="Group 62"/>
            <p:cNvGrpSpPr>
              <a:grpSpLocks/>
            </p:cNvGrpSpPr>
            <p:nvPr/>
          </p:nvGrpSpPr>
          <p:grpSpPr bwMode="auto">
            <a:xfrm>
              <a:off x="6170612" y="2740807"/>
              <a:ext cx="47089" cy="103185"/>
              <a:chOff x="2756" y="2553"/>
              <a:chExt cx="44" cy="89"/>
            </a:xfrm>
          </p:grpSpPr>
          <p:sp>
            <p:nvSpPr>
              <p:cNvPr id="68" name="Freeform 63"/>
              <p:cNvSpPr>
                <a:spLocks/>
              </p:cNvSpPr>
              <p:nvPr/>
            </p:nvSpPr>
            <p:spPr bwMode="auto">
              <a:xfrm>
                <a:off x="2756" y="2553"/>
                <a:ext cx="44" cy="89"/>
              </a:xfrm>
              <a:custGeom>
                <a:avLst/>
                <a:gdLst/>
                <a:ahLst/>
                <a:cxnLst>
                  <a:cxn ang="0">
                    <a:pos x="0" y="62"/>
                  </a:cxn>
                  <a:cxn ang="0">
                    <a:pos x="12" y="79"/>
                  </a:cxn>
                  <a:cxn ang="0">
                    <a:pos x="20" y="112"/>
                  </a:cxn>
                  <a:cxn ang="0">
                    <a:pos x="22" y="142"/>
                  </a:cxn>
                  <a:cxn ang="0">
                    <a:pos x="29" y="178"/>
                  </a:cxn>
                  <a:cxn ang="0">
                    <a:pos x="66" y="162"/>
                  </a:cxn>
                  <a:cxn ang="0">
                    <a:pos x="58" y="105"/>
                  </a:cxn>
                  <a:cxn ang="0">
                    <a:pos x="74" y="84"/>
                  </a:cxn>
                  <a:cxn ang="0">
                    <a:pos x="89" y="31"/>
                  </a:cxn>
                  <a:cxn ang="0">
                    <a:pos x="84" y="0"/>
                  </a:cxn>
                  <a:cxn ang="0">
                    <a:pos x="58" y="2"/>
                  </a:cxn>
                  <a:cxn ang="0">
                    <a:pos x="53" y="26"/>
                  </a:cxn>
                  <a:cxn ang="0">
                    <a:pos x="22" y="34"/>
                  </a:cxn>
                  <a:cxn ang="0">
                    <a:pos x="0" y="62"/>
                  </a:cxn>
                </a:cxnLst>
                <a:rect l="0" t="0" r="r" b="b"/>
                <a:pathLst>
                  <a:path w="89" h="178">
                    <a:moveTo>
                      <a:pt x="0" y="62"/>
                    </a:moveTo>
                    <a:lnTo>
                      <a:pt x="12" y="79"/>
                    </a:lnTo>
                    <a:lnTo>
                      <a:pt x="20" y="112"/>
                    </a:lnTo>
                    <a:lnTo>
                      <a:pt x="22" y="142"/>
                    </a:lnTo>
                    <a:lnTo>
                      <a:pt x="29" y="178"/>
                    </a:lnTo>
                    <a:lnTo>
                      <a:pt x="66" y="162"/>
                    </a:lnTo>
                    <a:lnTo>
                      <a:pt x="58" y="105"/>
                    </a:lnTo>
                    <a:lnTo>
                      <a:pt x="74" y="84"/>
                    </a:lnTo>
                    <a:lnTo>
                      <a:pt x="89" y="31"/>
                    </a:lnTo>
                    <a:lnTo>
                      <a:pt x="84" y="0"/>
                    </a:lnTo>
                    <a:lnTo>
                      <a:pt x="58" y="2"/>
                    </a:lnTo>
                    <a:lnTo>
                      <a:pt x="53" y="26"/>
                    </a:lnTo>
                    <a:lnTo>
                      <a:pt x="22" y="34"/>
                    </a:lnTo>
                    <a:lnTo>
                      <a:pt x="0" y="62"/>
                    </a:lnTo>
                    <a:close/>
                  </a:path>
                </a:pathLst>
              </a:custGeom>
              <a:solidFill>
                <a:srgbClr val="C0C0C0"/>
              </a:solidFill>
              <a:ln w="9525">
                <a:solidFill>
                  <a:srgbClr val="C0C0C0"/>
                </a:solidFill>
                <a:round/>
                <a:headEnd/>
                <a:tailEnd/>
              </a:ln>
            </p:spPr>
            <p:txBody>
              <a:bodyPr/>
              <a:lstStyle/>
              <a:p>
                <a:endParaRPr lang="nl-NL" sz="1400"/>
              </a:p>
            </p:txBody>
          </p:sp>
          <p:sp>
            <p:nvSpPr>
              <p:cNvPr id="69" name="Freeform 64"/>
              <p:cNvSpPr>
                <a:spLocks/>
              </p:cNvSpPr>
              <p:nvPr/>
            </p:nvSpPr>
            <p:spPr bwMode="auto">
              <a:xfrm>
                <a:off x="2756" y="2553"/>
                <a:ext cx="44" cy="89"/>
              </a:xfrm>
              <a:custGeom>
                <a:avLst/>
                <a:gdLst/>
                <a:ahLst/>
                <a:cxnLst>
                  <a:cxn ang="0">
                    <a:pos x="0" y="62"/>
                  </a:cxn>
                  <a:cxn ang="0">
                    <a:pos x="12" y="79"/>
                  </a:cxn>
                  <a:cxn ang="0">
                    <a:pos x="20" y="112"/>
                  </a:cxn>
                  <a:cxn ang="0">
                    <a:pos x="22" y="142"/>
                  </a:cxn>
                  <a:cxn ang="0">
                    <a:pos x="29" y="178"/>
                  </a:cxn>
                  <a:cxn ang="0">
                    <a:pos x="66" y="162"/>
                  </a:cxn>
                  <a:cxn ang="0">
                    <a:pos x="58" y="105"/>
                  </a:cxn>
                  <a:cxn ang="0">
                    <a:pos x="74" y="84"/>
                  </a:cxn>
                  <a:cxn ang="0">
                    <a:pos x="89" y="31"/>
                  </a:cxn>
                  <a:cxn ang="0">
                    <a:pos x="84" y="0"/>
                  </a:cxn>
                  <a:cxn ang="0">
                    <a:pos x="58" y="2"/>
                  </a:cxn>
                  <a:cxn ang="0">
                    <a:pos x="53" y="26"/>
                  </a:cxn>
                  <a:cxn ang="0">
                    <a:pos x="22" y="34"/>
                  </a:cxn>
                  <a:cxn ang="0">
                    <a:pos x="0" y="62"/>
                  </a:cxn>
                </a:cxnLst>
                <a:rect l="0" t="0" r="r" b="b"/>
                <a:pathLst>
                  <a:path w="89" h="178">
                    <a:moveTo>
                      <a:pt x="0" y="62"/>
                    </a:moveTo>
                    <a:lnTo>
                      <a:pt x="12" y="79"/>
                    </a:lnTo>
                    <a:lnTo>
                      <a:pt x="20" y="112"/>
                    </a:lnTo>
                    <a:lnTo>
                      <a:pt x="22" y="142"/>
                    </a:lnTo>
                    <a:lnTo>
                      <a:pt x="29" y="178"/>
                    </a:lnTo>
                    <a:lnTo>
                      <a:pt x="66" y="162"/>
                    </a:lnTo>
                    <a:lnTo>
                      <a:pt x="58" y="105"/>
                    </a:lnTo>
                    <a:lnTo>
                      <a:pt x="74" y="84"/>
                    </a:lnTo>
                    <a:lnTo>
                      <a:pt x="89" y="31"/>
                    </a:lnTo>
                    <a:lnTo>
                      <a:pt x="84" y="0"/>
                    </a:lnTo>
                    <a:lnTo>
                      <a:pt x="58" y="2"/>
                    </a:lnTo>
                    <a:lnTo>
                      <a:pt x="53" y="26"/>
                    </a:lnTo>
                    <a:lnTo>
                      <a:pt x="22" y="34"/>
                    </a:lnTo>
                    <a:lnTo>
                      <a:pt x="0" y="6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39" name="Group 65"/>
            <p:cNvGrpSpPr>
              <a:grpSpLocks/>
            </p:cNvGrpSpPr>
            <p:nvPr/>
          </p:nvGrpSpPr>
          <p:grpSpPr bwMode="auto">
            <a:xfrm>
              <a:off x="6353620" y="3242821"/>
              <a:ext cx="150899" cy="217967"/>
              <a:chOff x="2927" y="2986"/>
              <a:chExt cx="141" cy="188"/>
            </a:xfrm>
          </p:grpSpPr>
          <p:sp>
            <p:nvSpPr>
              <p:cNvPr id="71" name="Freeform 66"/>
              <p:cNvSpPr>
                <a:spLocks/>
              </p:cNvSpPr>
              <p:nvPr/>
            </p:nvSpPr>
            <p:spPr bwMode="auto">
              <a:xfrm>
                <a:off x="2927" y="2986"/>
                <a:ext cx="141" cy="188"/>
              </a:xfrm>
              <a:custGeom>
                <a:avLst/>
                <a:gdLst/>
                <a:ahLst/>
                <a:cxnLst>
                  <a:cxn ang="0">
                    <a:pos x="0" y="8"/>
                  </a:cxn>
                  <a:cxn ang="0">
                    <a:pos x="29" y="0"/>
                  </a:cxn>
                  <a:cxn ang="0">
                    <a:pos x="62" y="10"/>
                  </a:cxn>
                  <a:cxn ang="0">
                    <a:pos x="112" y="15"/>
                  </a:cxn>
                  <a:cxn ang="0">
                    <a:pos x="186" y="14"/>
                  </a:cxn>
                  <a:cxn ang="0">
                    <a:pos x="196" y="29"/>
                  </a:cxn>
                  <a:cxn ang="0">
                    <a:pos x="258" y="34"/>
                  </a:cxn>
                  <a:cxn ang="0">
                    <a:pos x="283" y="39"/>
                  </a:cxn>
                  <a:cxn ang="0">
                    <a:pos x="267" y="64"/>
                  </a:cxn>
                  <a:cxn ang="0">
                    <a:pos x="265" y="154"/>
                  </a:cxn>
                  <a:cxn ang="0">
                    <a:pos x="250" y="160"/>
                  </a:cxn>
                  <a:cxn ang="0">
                    <a:pos x="236" y="167"/>
                  </a:cxn>
                  <a:cxn ang="0">
                    <a:pos x="238" y="259"/>
                  </a:cxn>
                  <a:cxn ang="0">
                    <a:pos x="231" y="358"/>
                  </a:cxn>
                  <a:cxn ang="0">
                    <a:pos x="213" y="375"/>
                  </a:cxn>
                  <a:cxn ang="0">
                    <a:pos x="174" y="368"/>
                  </a:cxn>
                  <a:cxn ang="0">
                    <a:pos x="163" y="347"/>
                  </a:cxn>
                  <a:cxn ang="0">
                    <a:pos x="155" y="358"/>
                  </a:cxn>
                  <a:cxn ang="0">
                    <a:pos x="132" y="359"/>
                  </a:cxn>
                  <a:cxn ang="0">
                    <a:pos x="126" y="337"/>
                  </a:cxn>
                  <a:cxn ang="0">
                    <a:pos x="111" y="321"/>
                  </a:cxn>
                  <a:cxn ang="0">
                    <a:pos x="91" y="318"/>
                  </a:cxn>
                  <a:cxn ang="0">
                    <a:pos x="91" y="281"/>
                  </a:cxn>
                  <a:cxn ang="0">
                    <a:pos x="81" y="245"/>
                  </a:cxn>
                  <a:cxn ang="0">
                    <a:pos x="81" y="218"/>
                  </a:cxn>
                  <a:cxn ang="0">
                    <a:pos x="80" y="181"/>
                  </a:cxn>
                  <a:cxn ang="0">
                    <a:pos x="66" y="157"/>
                  </a:cxn>
                  <a:cxn ang="0">
                    <a:pos x="58" y="136"/>
                  </a:cxn>
                  <a:cxn ang="0">
                    <a:pos x="49" y="119"/>
                  </a:cxn>
                  <a:cxn ang="0">
                    <a:pos x="31" y="88"/>
                  </a:cxn>
                  <a:cxn ang="0">
                    <a:pos x="21" y="71"/>
                  </a:cxn>
                  <a:cxn ang="0">
                    <a:pos x="0" y="43"/>
                  </a:cxn>
                  <a:cxn ang="0">
                    <a:pos x="0" y="8"/>
                  </a:cxn>
                </a:cxnLst>
                <a:rect l="0" t="0" r="r" b="b"/>
                <a:pathLst>
                  <a:path w="283" h="375">
                    <a:moveTo>
                      <a:pt x="0" y="8"/>
                    </a:moveTo>
                    <a:lnTo>
                      <a:pt x="29" y="0"/>
                    </a:lnTo>
                    <a:lnTo>
                      <a:pt x="62" y="10"/>
                    </a:lnTo>
                    <a:lnTo>
                      <a:pt x="112" y="15"/>
                    </a:lnTo>
                    <a:lnTo>
                      <a:pt x="186" y="14"/>
                    </a:lnTo>
                    <a:lnTo>
                      <a:pt x="196" y="29"/>
                    </a:lnTo>
                    <a:lnTo>
                      <a:pt x="258" y="34"/>
                    </a:lnTo>
                    <a:lnTo>
                      <a:pt x="283" y="39"/>
                    </a:lnTo>
                    <a:lnTo>
                      <a:pt x="267" y="64"/>
                    </a:lnTo>
                    <a:lnTo>
                      <a:pt x="265" y="154"/>
                    </a:lnTo>
                    <a:lnTo>
                      <a:pt x="250" y="160"/>
                    </a:lnTo>
                    <a:lnTo>
                      <a:pt x="236" y="167"/>
                    </a:lnTo>
                    <a:lnTo>
                      <a:pt x="238" y="259"/>
                    </a:lnTo>
                    <a:lnTo>
                      <a:pt x="231" y="358"/>
                    </a:lnTo>
                    <a:lnTo>
                      <a:pt x="213" y="375"/>
                    </a:lnTo>
                    <a:lnTo>
                      <a:pt x="174" y="368"/>
                    </a:lnTo>
                    <a:lnTo>
                      <a:pt x="163" y="347"/>
                    </a:lnTo>
                    <a:lnTo>
                      <a:pt x="155" y="358"/>
                    </a:lnTo>
                    <a:lnTo>
                      <a:pt x="132" y="359"/>
                    </a:lnTo>
                    <a:lnTo>
                      <a:pt x="126" y="337"/>
                    </a:lnTo>
                    <a:lnTo>
                      <a:pt x="111" y="321"/>
                    </a:lnTo>
                    <a:lnTo>
                      <a:pt x="91" y="318"/>
                    </a:lnTo>
                    <a:lnTo>
                      <a:pt x="91" y="281"/>
                    </a:lnTo>
                    <a:lnTo>
                      <a:pt x="81" y="245"/>
                    </a:lnTo>
                    <a:lnTo>
                      <a:pt x="81" y="218"/>
                    </a:lnTo>
                    <a:lnTo>
                      <a:pt x="80" y="181"/>
                    </a:lnTo>
                    <a:lnTo>
                      <a:pt x="66" y="157"/>
                    </a:lnTo>
                    <a:lnTo>
                      <a:pt x="58" y="136"/>
                    </a:lnTo>
                    <a:lnTo>
                      <a:pt x="49" y="119"/>
                    </a:lnTo>
                    <a:lnTo>
                      <a:pt x="31" y="88"/>
                    </a:lnTo>
                    <a:lnTo>
                      <a:pt x="21" y="71"/>
                    </a:lnTo>
                    <a:lnTo>
                      <a:pt x="0" y="43"/>
                    </a:lnTo>
                    <a:lnTo>
                      <a:pt x="0" y="8"/>
                    </a:lnTo>
                    <a:close/>
                  </a:path>
                </a:pathLst>
              </a:custGeom>
              <a:solidFill>
                <a:srgbClr val="C0C0C0"/>
              </a:solidFill>
              <a:ln w="9525">
                <a:solidFill>
                  <a:srgbClr val="C0C0C0"/>
                </a:solidFill>
                <a:round/>
                <a:headEnd/>
                <a:tailEnd/>
              </a:ln>
            </p:spPr>
            <p:txBody>
              <a:bodyPr/>
              <a:lstStyle/>
              <a:p>
                <a:endParaRPr lang="nl-NL" sz="1400"/>
              </a:p>
            </p:txBody>
          </p:sp>
          <p:sp>
            <p:nvSpPr>
              <p:cNvPr id="72" name="Freeform 67"/>
              <p:cNvSpPr>
                <a:spLocks/>
              </p:cNvSpPr>
              <p:nvPr/>
            </p:nvSpPr>
            <p:spPr bwMode="auto">
              <a:xfrm>
                <a:off x="2927" y="2986"/>
                <a:ext cx="141" cy="188"/>
              </a:xfrm>
              <a:custGeom>
                <a:avLst/>
                <a:gdLst/>
                <a:ahLst/>
                <a:cxnLst>
                  <a:cxn ang="0">
                    <a:pos x="0" y="8"/>
                  </a:cxn>
                  <a:cxn ang="0">
                    <a:pos x="29" y="0"/>
                  </a:cxn>
                  <a:cxn ang="0">
                    <a:pos x="62" y="10"/>
                  </a:cxn>
                  <a:cxn ang="0">
                    <a:pos x="112" y="15"/>
                  </a:cxn>
                  <a:cxn ang="0">
                    <a:pos x="186" y="14"/>
                  </a:cxn>
                  <a:cxn ang="0">
                    <a:pos x="196" y="29"/>
                  </a:cxn>
                  <a:cxn ang="0">
                    <a:pos x="258" y="34"/>
                  </a:cxn>
                  <a:cxn ang="0">
                    <a:pos x="283" y="39"/>
                  </a:cxn>
                  <a:cxn ang="0">
                    <a:pos x="267" y="64"/>
                  </a:cxn>
                  <a:cxn ang="0">
                    <a:pos x="265" y="154"/>
                  </a:cxn>
                  <a:cxn ang="0">
                    <a:pos x="250" y="160"/>
                  </a:cxn>
                  <a:cxn ang="0">
                    <a:pos x="236" y="167"/>
                  </a:cxn>
                  <a:cxn ang="0">
                    <a:pos x="238" y="259"/>
                  </a:cxn>
                  <a:cxn ang="0">
                    <a:pos x="231" y="358"/>
                  </a:cxn>
                  <a:cxn ang="0">
                    <a:pos x="213" y="375"/>
                  </a:cxn>
                  <a:cxn ang="0">
                    <a:pos x="174" y="368"/>
                  </a:cxn>
                  <a:cxn ang="0">
                    <a:pos x="163" y="347"/>
                  </a:cxn>
                  <a:cxn ang="0">
                    <a:pos x="155" y="358"/>
                  </a:cxn>
                  <a:cxn ang="0">
                    <a:pos x="132" y="359"/>
                  </a:cxn>
                  <a:cxn ang="0">
                    <a:pos x="126" y="337"/>
                  </a:cxn>
                  <a:cxn ang="0">
                    <a:pos x="111" y="321"/>
                  </a:cxn>
                  <a:cxn ang="0">
                    <a:pos x="91" y="318"/>
                  </a:cxn>
                  <a:cxn ang="0">
                    <a:pos x="91" y="281"/>
                  </a:cxn>
                  <a:cxn ang="0">
                    <a:pos x="81" y="245"/>
                  </a:cxn>
                  <a:cxn ang="0">
                    <a:pos x="81" y="218"/>
                  </a:cxn>
                  <a:cxn ang="0">
                    <a:pos x="80" y="181"/>
                  </a:cxn>
                  <a:cxn ang="0">
                    <a:pos x="66" y="157"/>
                  </a:cxn>
                  <a:cxn ang="0">
                    <a:pos x="58" y="136"/>
                  </a:cxn>
                  <a:cxn ang="0">
                    <a:pos x="49" y="119"/>
                  </a:cxn>
                  <a:cxn ang="0">
                    <a:pos x="31" y="88"/>
                  </a:cxn>
                  <a:cxn ang="0">
                    <a:pos x="21" y="71"/>
                  </a:cxn>
                  <a:cxn ang="0">
                    <a:pos x="0" y="43"/>
                  </a:cxn>
                  <a:cxn ang="0">
                    <a:pos x="0" y="8"/>
                  </a:cxn>
                </a:cxnLst>
                <a:rect l="0" t="0" r="r" b="b"/>
                <a:pathLst>
                  <a:path w="283" h="375">
                    <a:moveTo>
                      <a:pt x="0" y="8"/>
                    </a:moveTo>
                    <a:lnTo>
                      <a:pt x="29" y="0"/>
                    </a:lnTo>
                    <a:lnTo>
                      <a:pt x="62" y="10"/>
                    </a:lnTo>
                    <a:lnTo>
                      <a:pt x="112" y="15"/>
                    </a:lnTo>
                    <a:lnTo>
                      <a:pt x="186" y="14"/>
                    </a:lnTo>
                    <a:lnTo>
                      <a:pt x="196" y="29"/>
                    </a:lnTo>
                    <a:lnTo>
                      <a:pt x="258" y="34"/>
                    </a:lnTo>
                    <a:lnTo>
                      <a:pt x="283" y="39"/>
                    </a:lnTo>
                    <a:lnTo>
                      <a:pt x="267" y="64"/>
                    </a:lnTo>
                    <a:lnTo>
                      <a:pt x="265" y="154"/>
                    </a:lnTo>
                    <a:lnTo>
                      <a:pt x="250" y="160"/>
                    </a:lnTo>
                    <a:lnTo>
                      <a:pt x="236" y="167"/>
                    </a:lnTo>
                    <a:lnTo>
                      <a:pt x="238" y="259"/>
                    </a:lnTo>
                    <a:lnTo>
                      <a:pt x="231" y="358"/>
                    </a:lnTo>
                    <a:lnTo>
                      <a:pt x="213" y="375"/>
                    </a:lnTo>
                    <a:lnTo>
                      <a:pt x="174" y="368"/>
                    </a:lnTo>
                    <a:lnTo>
                      <a:pt x="163" y="347"/>
                    </a:lnTo>
                    <a:lnTo>
                      <a:pt x="155" y="358"/>
                    </a:lnTo>
                    <a:lnTo>
                      <a:pt x="132" y="359"/>
                    </a:lnTo>
                    <a:lnTo>
                      <a:pt x="126" y="337"/>
                    </a:lnTo>
                    <a:lnTo>
                      <a:pt x="111" y="321"/>
                    </a:lnTo>
                    <a:lnTo>
                      <a:pt x="91" y="318"/>
                    </a:lnTo>
                    <a:lnTo>
                      <a:pt x="91" y="281"/>
                    </a:lnTo>
                    <a:lnTo>
                      <a:pt x="81" y="245"/>
                    </a:lnTo>
                    <a:lnTo>
                      <a:pt x="81" y="218"/>
                    </a:lnTo>
                    <a:lnTo>
                      <a:pt x="80" y="181"/>
                    </a:lnTo>
                    <a:lnTo>
                      <a:pt x="66" y="157"/>
                    </a:lnTo>
                    <a:lnTo>
                      <a:pt x="58" y="136"/>
                    </a:lnTo>
                    <a:lnTo>
                      <a:pt x="49" y="119"/>
                    </a:lnTo>
                    <a:lnTo>
                      <a:pt x="31" y="88"/>
                    </a:lnTo>
                    <a:lnTo>
                      <a:pt x="21" y="71"/>
                    </a:lnTo>
                    <a:lnTo>
                      <a:pt x="0" y="43"/>
                    </a:lnTo>
                    <a:lnTo>
                      <a:pt x="0" y="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42" name="Group 71"/>
            <p:cNvGrpSpPr>
              <a:grpSpLocks/>
            </p:cNvGrpSpPr>
            <p:nvPr/>
          </p:nvGrpSpPr>
          <p:grpSpPr bwMode="auto">
            <a:xfrm>
              <a:off x="4320220" y="2382554"/>
              <a:ext cx="459119" cy="319993"/>
              <a:chOff x="1027" y="2244"/>
              <a:chExt cx="429" cy="276"/>
            </a:xfrm>
          </p:grpSpPr>
          <p:sp>
            <p:nvSpPr>
              <p:cNvPr id="74" name="Freeform 72"/>
              <p:cNvSpPr>
                <a:spLocks/>
              </p:cNvSpPr>
              <p:nvPr/>
            </p:nvSpPr>
            <p:spPr bwMode="auto">
              <a:xfrm>
                <a:off x="1027" y="2244"/>
                <a:ext cx="429" cy="276"/>
              </a:xfrm>
              <a:custGeom>
                <a:avLst/>
                <a:gdLst/>
                <a:ahLst/>
                <a:cxnLst>
                  <a:cxn ang="0">
                    <a:pos x="509" y="209"/>
                  </a:cxn>
                  <a:cxn ang="0">
                    <a:pos x="476" y="162"/>
                  </a:cxn>
                  <a:cxn ang="0">
                    <a:pos x="451" y="105"/>
                  </a:cxn>
                  <a:cxn ang="0">
                    <a:pos x="408" y="121"/>
                  </a:cxn>
                  <a:cxn ang="0">
                    <a:pos x="362" y="79"/>
                  </a:cxn>
                  <a:cxn ang="0">
                    <a:pos x="343" y="50"/>
                  </a:cxn>
                  <a:cxn ang="0">
                    <a:pos x="306" y="17"/>
                  </a:cxn>
                  <a:cxn ang="0">
                    <a:pos x="259" y="33"/>
                  </a:cxn>
                  <a:cxn ang="0">
                    <a:pos x="211" y="50"/>
                  </a:cxn>
                  <a:cxn ang="0">
                    <a:pos x="130" y="52"/>
                  </a:cxn>
                  <a:cxn ang="0">
                    <a:pos x="73" y="17"/>
                  </a:cxn>
                  <a:cxn ang="0">
                    <a:pos x="0" y="0"/>
                  </a:cxn>
                  <a:cxn ang="0">
                    <a:pos x="33" y="92"/>
                  </a:cxn>
                  <a:cxn ang="0">
                    <a:pos x="52" y="154"/>
                  </a:cxn>
                  <a:cxn ang="0">
                    <a:pos x="83" y="194"/>
                  </a:cxn>
                  <a:cxn ang="0">
                    <a:pos x="126" y="258"/>
                  </a:cxn>
                  <a:cxn ang="0">
                    <a:pos x="205" y="311"/>
                  </a:cxn>
                  <a:cxn ang="0">
                    <a:pos x="163" y="228"/>
                  </a:cxn>
                  <a:cxn ang="0">
                    <a:pos x="106" y="145"/>
                  </a:cxn>
                  <a:cxn ang="0">
                    <a:pos x="64" y="79"/>
                  </a:cxn>
                  <a:cxn ang="0">
                    <a:pos x="83" y="48"/>
                  </a:cxn>
                  <a:cxn ang="0">
                    <a:pos x="134" y="86"/>
                  </a:cxn>
                  <a:cxn ang="0">
                    <a:pos x="161" y="154"/>
                  </a:cxn>
                  <a:cxn ang="0">
                    <a:pos x="201" y="197"/>
                  </a:cxn>
                  <a:cxn ang="0">
                    <a:pos x="228" y="230"/>
                  </a:cxn>
                  <a:cxn ang="0">
                    <a:pos x="269" y="278"/>
                  </a:cxn>
                  <a:cxn ang="0">
                    <a:pos x="290" y="302"/>
                  </a:cxn>
                  <a:cxn ang="0">
                    <a:pos x="306" y="366"/>
                  </a:cxn>
                  <a:cxn ang="0">
                    <a:pos x="325" y="406"/>
                  </a:cxn>
                  <a:cxn ang="0">
                    <a:pos x="573" y="520"/>
                  </a:cxn>
                  <a:cxn ang="0">
                    <a:pos x="625" y="513"/>
                  </a:cxn>
                  <a:cxn ang="0">
                    <a:pos x="680" y="551"/>
                  </a:cxn>
                  <a:cxn ang="0">
                    <a:pos x="718" y="512"/>
                  </a:cxn>
                  <a:cxn ang="0">
                    <a:pos x="771" y="463"/>
                  </a:cxn>
                  <a:cxn ang="0">
                    <a:pos x="823" y="441"/>
                  </a:cxn>
                  <a:cxn ang="0">
                    <a:pos x="844" y="384"/>
                  </a:cxn>
                  <a:cxn ang="0">
                    <a:pos x="848" y="351"/>
                  </a:cxn>
                  <a:cxn ang="0">
                    <a:pos x="753" y="366"/>
                  </a:cxn>
                  <a:cxn ang="0">
                    <a:pos x="678" y="430"/>
                  </a:cxn>
                  <a:cxn ang="0">
                    <a:pos x="561" y="406"/>
                  </a:cxn>
                  <a:cxn ang="0">
                    <a:pos x="532" y="282"/>
                  </a:cxn>
                  <a:cxn ang="0">
                    <a:pos x="552" y="209"/>
                  </a:cxn>
                </a:cxnLst>
                <a:rect l="0" t="0" r="r" b="b"/>
                <a:pathLst>
                  <a:path w="858" h="551">
                    <a:moveTo>
                      <a:pt x="552" y="209"/>
                    </a:moveTo>
                    <a:lnTo>
                      <a:pt x="509" y="209"/>
                    </a:lnTo>
                    <a:lnTo>
                      <a:pt x="503" y="173"/>
                    </a:lnTo>
                    <a:lnTo>
                      <a:pt x="476" y="162"/>
                    </a:lnTo>
                    <a:lnTo>
                      <a:pt x="469" y="128"/>
                    </a:lnTo>
                    <a:lnTo>
                      <a:pt x="451" y="105"/>
                    </a:lnTo>
                    <a:lnTo>
                      <a:pt x="418" y="86"/>
                    </a:lnTo>
                    <a:lnTo>
                      <a:pt x="408" y="121"/>
                    </a:lnTo>
                    <a:lnTo>
                      <a:pt x="377" y="121"/>
                    </a:lnTo>
                    <a:lnTo>
                      <a:pt x="362" y="79"/>
                    </a:lnTo>
                    <a:lnTo>
                      <a:pt x="343" y="74"/>
                    </a:lnTo>
                    <a:lnTo>
                      <a:pt x="343" y="50"/>
                    </a:lnTo>
                    <a:lnTo>
                      <a:pt x="316" y="43"/>
                    </a:lnTo>
                    <a:lnTo>
                      <a:pt x="306" y="17"/>
                    </a:lnTo>
                    <a:lnTo>
                      <a:pt x="288" y="31"/>
                    </a:lnTo>
                    <a:lnTo>
                      <a:pt x="259" y="33"/>
                    </a:lnTo>
                    <a:lnTo>
                      <a:pt x="254" y="50"/>
                    </a:lnTo>
                    <a:lnTo>
                      <a:pt x="211" y="50"/>
                    </a:lnTo>
                    <a:lnTo>
                      <a:pt x="178" y="62"/>
                    </a:lnTo>
                    <a:lnTo>
                      <a:pt x="130" y="52"/>
                    </a:lnTo>
                    <a:lnTo>
                      <a:pt x="99" y="24"/>
                    </a:lnTo>
                    <a:lnTo>
                      <a:pt x="73" y="17"/>
                    </a:lnTo>
                    <a:lnTo>
                      <a:pt x="64" y="0"/>
                    </a:lnTo>
                    <a:lnTo>
                      <a:pt x="0" y="0"/>
                    </a:lnTo>
                    <a:lnTo>
                      <a:pt x="8" y="64"/>
                    </a:lnTo>
                    <a:lnTo>
                      <a:pt x="33" y="92"/>
                    </a:lnTo>
                    <a:lnTo>
                      <a:pt x="60" y="128"/>
                    </a:lnTo>
                    <a:lnTo>
                      <a:pt x="52" y="154"/>
                    </a:lnTo>
                    <a:lnTo>
                      <a:pt x="37" y="161"/>
                    </a:lnTo>
                    <a:lnTo>
                      <a:pt x="83" y="194"/>
                    </a:lnTo>
                    <a:lnTo>
                      <a:pt x="118" y="218"/>
                    </a:lnTo>
                    <a:lnTo>
                      <a:pt x="126" y="258"/>
                    </a:lnTo>
                    <a:lnTo>
                      <a:pt x="182" y="311"/>
                    </a:lnTo>
                    <a:lnTo>
                      <a:pt x="205" y="311"/>
                    </a:lnTo>
                    <a:lnTo>
                      <a:pt x="190" y="271"/>
                    </a:lnTo>
                    <a:lnTo>
                      <a:pt x="163" y="228"/>
                    </a:lnTo>
                    <a:lnTo>
                      <a:pt x="143" y="181"/>
                    </a:lnTo>
                    <a:lnTo>
                      <a:pt x="106" y="145"/>
                    </a:lnTo>
                    <a:lnTo>
                      <a:pt x="83" y="109"/>
                    </a:lnTo>
                    <a:lnTo>
                      <a:pt x="64" y="79"/>
                    </a:lnTo>
                    <a:lnTo>
                      <a:pt x="64" y="38"/>
                    </a:lnTo>
                    <a:lnTo>
                      <a:pt x="83" y="48"/>
                    </a:lnTo>
                    <a:lnTo>
                      <a:pt x="108" y="71"/>
                    </a:lnTo>
                    <a:lnTo>
                      <a:pt x="134" y="86"/>
                    </a:lnTo>
                    <a:lnTo>
                      <a:pt x="137" y="133"/>
                    </a:lnTo>
                    <a:lnTo>
                      <a:pt x="161" y="154"/>
                    </a:lnTo>
                    <a:lnTo>
                      <a:pt x="184" y="187"/>
                    </a:lnTo>
                    <a:lnTo>
                      <a:pt x="201" y="197"/>
                    </a:lnTo>
                    <a:lnTo>
                      <a:pt x="201" y="225"/>
                    </a:lnTo>
                    <a:lnTo>
                      <a:pt x="228" y="230"/>
                    </a:lnTo>
                    <a:lnTo>
                      <a:pt x="232" y="261"/>
                    </a:lnTo>
                    <a:lnTo>
                      <a:pt x="269" y="278"/>
                    </a:lnTo>
                    <a:lnTo>
                      <a:pt x="269" y="301"/>
                    </a:lnTo>
                    <a:lnTo>
                      <a:pt x="290" y="302"/>
                    </a:lnTo>
                    <a:lnTo>
                      <a:pt x="296" y="335"/>
                    </a:lnTo>
                    <a:lnTo>
                      <a:pt x="306" y="366"/>
                    </a:lnTo>
                    <a:lnTo>
                      <a:pt x="296" y="391"/>
                    </a:lnTo>
                    <a:lnTo>
                      <a:pt x="325" y="406"/>
                    </a:lnTo>
                    <a:lnTo>
                      <a:pt x="490" y="498"/>
                    </a:lnTo>
                    <a:lnTo>
                      <a:pt x="573" y="520"/>
                    </a:lnTo>
                    <a:lnTo>
                      <a:pt x="600" y="505"/>
                    </a:lnTo>
                    <a:lnTo>
                      <a:pt x="625" y="513"/>
                    </a:lnTo>
                    <a:lnTo>
                      <a:pt x="660" y="524"/>
                    </a:lnTo>
                    <a:lnTo>
                      <a:pt x="680" y="551"/>
                    </a:lnTo>
                    <a:lnTo>
                      <a:pt x="695" y="519"/>
                    </a:lnTo>
                    <a:lnTo>
                      <a:pt x="718" y="512"/>
                    </a:lnTo>
                    <a:lnTo>
                      <a:pt x="726" y="480"/>
                    </a:lnTo>
                    <a:lnTo>
                      <a:pt x="771" y="463"/>
                    </a:lnTo>
                    <a:lnTo>
                      <a:pt x="788" y="458"/>
                    </a:lnTo>
                    <a:lnTo>
                      <a:pt x="823" y="441"/>
                    </a:lnTo>
                    <a:lnTo>
                      <a:pt x="848" y="420"/>
                    </a:lnTo>
                    <a:lnTo>
                      <a:pt x="844" y="384"/>
                    </a:lnTo>
                    <a:lnTo>
                      <a:pt x="858" y="377"/>
                    </a:lnTo>
                    <a:lnTo>
                      <a:pt x="848" y="351"/>
                    </a:lnTo>
                    <a:lnTo>
                      <a:pt x="784" y="347"/>
                    </a:lnTo>
                    <a:lnTo>
                      <a:pt x="753" y="366"/>
                    </a:lnTo>
                    <a:lnTo>
                      <a:pt x="724" y="422"/>
                    </a:lnTo>
                    <a:lnTo>
                      <a:pt x="678" y="430"/>
                    </a:lnTo>
                    <a:lnTo>
                      <a:pt x="612" y="434"/>
                    </a:lnTo>
                    <a:lnTo>
                      <a:pt x="561" y="406"/>
                    </a:lnTo>
                    <a:lnTo>
                      <a:pt x="546" y="332"/>
                    </a:lnTo>
                    <a:lnTo>
                      <a:pt x="532" y="282"/>
                    </a:lnTo>
                    <a:lnTo>
                      <a:pt x="542" y="242"/>
                    </a:lnTo>
                    <a:lnTo>
                      <a:pt x="552" y="209"/>
                    </a:lnTo>
                    <a:close/>
                  </a:path>
                </a:pathLst>
              </a:custGeom>
              <a:solidFill>
                <a:srgbClr val="C0C0C0"/>
              </a:solidFill>
              <a:ln w="9525">
                <a:solidFill>
                  <a:srgbClr val="C0C0C0"/>
                </a:solidFill>
                <a:round/>
                <a:headEnd/>
                <a:tailEnd/>
              </a:ln>
            </p:spPr>
            <p:txBody>
              <a:bodyPr/>
              <a:lstStyle/>
              <a:p>
                <a:endParaRPr lang="nl-NL" sz="1400"/>
              </a:p>
            </p:txBody>
          </p:sp>
          <p:sp>
            <p:nvSpPr>
              <p:cNvPr id="75" name="Freeform 73"/>
              <p:cNvSpPr>
                <a:spLocks/>
              </p:cNvSpPr>
              <p:nvPr/>
            </p:nvSpPr>
            <p:spPr bwMode="auto">
              <a:xfrm>
                <a:off x="1027" y="2244"/>
                <a:ext cx="429" cy="276"/>
              </a:xfrm>
              <a:custGeom>
                <a:avLst/>
                <a:gdLst/>
                <a:ahLst/>
                <a:cxnLst>
                  <a:cxn ang="0">
                    <a:pos x="509" y="209"/>
                  </a:cxn>
                  <a:cxn ang="0">
                    <a:pos x="476" y="162"/>
                  </a:cxn>
                  <a:cxn ang="0">
                    <a:pos x="451" y="105"/>
                  </a:cxn>
                  <a:cxn ang="0">
                    <a:pos x="408" y="121"/>
                  </a:cxn>
                  <a:cxn ang="0">
                    <a:pos x="362" y="79"/>
                  </a:cxn>
                  <a:cxn ang="0">
                    <a:pos x="343" y="50"/>
                  </a:cxn>
                  <a:cxn ang="0">
                    <a:pos x="306" y="17"/>
                  </a:cxn>
                  <a:cxn ang="0">
                    <a:pos x="259" y="33"/>
                  </a:cxn>
                  <a:cxn ang="0">
                    <a:pos x="211" y="50"/>
                  </a:cxn>
                  <a:cxn ang="0">
                    <a:pos x="130" y="52"/>
                  </a:cxn>
                  <a:cxn ang="0">
                    <a:pos x="73" y="17"/>
                  </a:cxn>
                  <a:cxn ang="0">
                    <a:pos x="0" y="0"/>
                  </a:cxn>
                  <a:cxn ang="0">
                    <a:pos x="33" y="92"/>
                  </a:cxn>
                  <a:cxn ang="0">
                    <a:pos x="52" y="154"/>
                  </a:cxn>
                  <a:cxn ang="0">
                    <a:pos x="83" y="194"/>
                  </a:cxn>
                  <a:cxn ang="0">
                    <a:pos x="126" y="258"/>
                  </a:cxn>
                  <a:cxn ang="0">
                    <a:pos x="205" y="311"/>
                  </a:cxn>
                  <a:cxn ang="0">
                    <a:pos x="163" y="228"/>
                  </a:cxn>
                  <a:cxn ang="0">
                    <a:pos x="106" y="145"/>
                  </a:cxn>
                  <a:cxn ang="0">
                    <a:pos x="64" y="79"/>
                  </a:cxn>
                  <a:cxn ang="0">
                    <a:pos x="83" y="48"/>
                  </a:cxn>
                  <a:cxn ang="0">
                    <a:pos x="134" y="86"/>
                  </a:cxn>
                  <a:cxn ang="0">
                    <a:pos x="161" y="154"/>
                  </a:cxn>
                  <a:cxn ang="0">
                    <a:pos x="201" y="197"/>
                  </a:cxn>
                  <a:cxn ang="0">
                    <a:pos x="228" y="230"/>
                  </a:cxn>
                  <a:cxn ang="0">
                    <a:pos x="269" y="278"/>
                  </a:cxn>
                  <a:cxn ang="0">
                    <a:pos x="290" y="302"/>
                  </a:cxn>
                  <a:cxn ang="0">
                    <a:pos x="306" y="366"/>
                  </a:cxn>
                  <a:cxn ang="0">
                    <a:pos x="325" y="406"/>
                  </a:cxn>
                  <a:cxn ang="0">
                    <a:pos x="573" y="520"/>
                  </a:cxn>
                  <a:cxn ang="0">
                    <a:pos x="625" y="513"/>
                  </a:cxn>
                  <a:cxn ang="0">
                    <a:pos x="680" y="551"/>
                  </a:cxn>
                  <a:cxn ang="0">
                    <a:pos x="718" y="512"/>
                  </a:cxn>
                  <a:cxn ang="0">
                    <a:pos x="771" y="463"/>
                  </a:cxn>
                  <a:cxn ang="0">
                    <a:pos x="823" y="441"/>
                  </a:cxn>
                  <a:cxn ang="0">
                    <a:pos x="844" y="384"/>
                  </a:cxn>
                  <a:cxn ang="0">
                    <a:pos x="848" y="351"/>
                  </a:cxn>
                  <a:cxn ang="0">
                    <a:pos x="753" y="366"/>
                  </a:cxn>
                  <a:cxn ang="0">
                    <a:pos x="678" y="430"/>
                  </a:cxn>
                  <a:cxn ang="0">
                    <a:pos x="561" y="406"/>
                  </a:cxn>
                  <a:cxn ang="0">
                    <a:pos x="532" y="282"/>
                  </a:cxn>
                  <a:cxn ang="0">
                    <a:pos x="552" y="209"/>
                  </a:cxn>
                </a:cxnLst>
                <a:rect l="0" t="0" r="r" b="b"/>
                <a:pathLst>
                  <a:path w="858" h="551">
                    <a:moveTo>
                      <a:pt x="552" y="209"/>
                    </a:moveTo>
                    <a:lnTo>
                      <a:pt x="509" y="209"/>
                    </a:lnTo>
                    <a:lnTo>
                      <a:pt x="503" y="173"/>
                    </a:lnTo>
                    <a:lnTo>
                      <a:pt x="476" y="162"/>
                    </a:lnTo>
                    <a:lnTo>
                      <a:pt x="469" y="128"/>
                    </a:lnTo>
                    <a:lnTo>
                      <a:pt x="451" y="105"/>
                    </a:lnTo>
                    <a:lnTo>
                      <a:pt x="418" y="86"/>
                    </a:lnTo>
                    <a:lnTo>
                      <a:pt x="408" y="121"/>
                    </a:lnTo>
                    <a:lnTo>
                      <a:pt x="377" y="121"/>
                    </a:lnTo>
                    <a:lnTo>
                      <a:pt x="362" y="79"/>
                    </a:lnTo>
                    <a:lnTo>
                      <a:pt x="343" y="74"/>
                    </a:lnTo>
                    <a:lnTo>
                      <a:pt x="343" y="50"/>
                    </a:lnTo>
                    <a:lnTo>
                      <a:pt x="316" y="43"/>
                    </a:lnTo>
                    <a:lnTo>
                      <a:pt x="306" y="17"/>
                    </a:lnTo>
                    <a:lnTo>
                      <a:pt x="288" y="31"/>
                    </a:lnTo>
                    <a:lnTo>
                      <a:pt x="259" y="33"/>
                    </a:lnTo>
                    <a:lnTo>
                      <a:pt x="254" y="50"/>
                    </a:lnTo>
                    <a:lnTo>
                      <a:pt x="211" y="50"/>
                    </a:lnTo>
                    <a:lnTo>
                      <a:pt x="178" y="62"/>
                    </a:lnTo>
                    <a:lnTo>
                      <a:pt x="130" y="52"/>
                    </a:lnTo>
                    <a:lnTo>
                      <a:pt x="99" y="24"/>
                    </a:lnTo>
                    <a:lnTo>
                      <a:pt x="73" y="17"/>
                    </a:lnTo>
                    <a:lnTo>
                      <a:pt x="64" y="0"/>
                    </a:lnTo>
                    <a:lnTo>
                      <a:pt x="0" y="0"/>
                    </a:lnTo>
                    <a:lnTo>
                      <a:pt x="8" y="64"/>
                    </a:lnTo>
                    <a:lnTo>
                      <a:pt x="33" y="92"/>
                    </a:lnTo>
                    <a:lnTo>
                      <a:pt x="60" y="128"/>
                    </a:lnTo>
                    <a:lnTo>
                      <a:pt x="52" y="154"/>
                    </a:lnTo>
                    <a:lnTo>
                      <a:pt x="37" y="161"/>
                    </a:lnTo>
                    <a:lnTo>
                      <a:pt x="83" y="194"/>
                    </a:lnTo>
                    <a:lnTo>
                      <a:pt x="118" y="218"/>
                    </a:lnTo>
                    <a:lnTo>
                      <a:pt x="126" y="258"/>
                    </a:lnTo>
                    <a:lnTo>
                      <a:pt x="182" y="311"/>
                    </a:lnTo>
                    <a:lnTo>
                      <a:pt x="205" y="311"/>
                    </a:lnTo>
                    <a:lnTo>
                      <a:pt x="190" y="271"/>
                    </a:lnTo>
                    <a:lnTo>
                      <a:pt x="163" y="228"/>
                    </a:lnTo>
                    <a:lnTo>
                      <a:pt x="143" y="181"/>
                    </a:lnTo>
                    <a:lnTo>
                      <a:pt x="106" y="145"/>
                    </a:lnTo>
                    <a:lnTo>
                      <a:pt x="83" y="109"/>
                    </a:lnTo>
                    <a:lnTo>
                      <a:pt x="64" y="79"/>
                    </a:lnTo>
                    <a:lnTo>
                      <a:pt x="64" y="38"/>
                    </a:lnTo>
                    <a:lnTo>
                      <a:pt x="83" y="48"/>
                    </a:lnTo>
                    <a:lnTo>
                      <a:pt x="108" y="71"/>
                    </a:lnTo>
                    <a:lnTo>
                      <a:pt x="134" y="86"/>
                    </a:lnTo>
                    <a:lnTo>
                      <a:pt x="137" y="133"/>
                    </a:lnTo>
                    <a:lnTo>
                      <a:pt x="161" y="154"/>
                    </a:lnTo>
                    <a:lnTo>
                      <a:pt x="184" y="187"/>
                    </a:lnTo>
                    <a:lnTo>
                      <a:pt x="201" y="197"/>
                    </a:lnTo>
                    <a:lnTo>
                      <a:pt x="201" y="225"/>
                    </a:lnTo>
                    <a:lnTo>
                      <a:pt x="228" y="230"/>
                    </a:lnTo>
                    <a:lnTo>
                      <a:pt x="232" y="261"/>
                    </a:lnTo>
                    <a:lnTo>
                      <a:pt x="269" y="278"/>
                    </a:lnTo>
                    <a:lnTo>
                      <a:pt x="269" y="301"/>
                    </a:lnTo>
                    <a:lnTo>
                      <a:pt x="290" y="302"/>
                    </a:lnTo>
                    <a:lnTo>
                      <a:pt x="296" y="335"/>
                    </a:lnTo>
                    <a:lnTo>
                      <a:pt x="306" y="366"/>
                    </a:lnTo>
                    <a:lnTo>
                      <a:pt x="296" y="391"/>
                    </a:lnTo>
                    <a:lnTo>
                      <a:pt x="325" y="406"/>
                    </a:lnTo>
                    <a:lnTo>
                      <a:pt x="490" y="498"/>
                    </a:lnTo>
                    <a:lnTo>
                      <a:pt x="573" y="520"/>
                    </a:lnTo>
                    <a:lnTo>
                      <a:pt x="600" y="505"/>
                    </a:lnTo>
                    <a:lnTo>
                      <a:pt x="625" y="513"/>
                    </a:lnTo>
                    <a:lnTo>
                      <a:pt x="660" y="524"/>
                    </a:lnTo>
                    <a:lnTo>
                      <a:pt x="680" y="551"/>
                    </a:lnTo>
                    <a:lnTo>
                      <a:pt x="695" y="519"/>
                    </a:lnTo>
                    <a:lnTo>
                      <a:pt x="718" y="512"/>
                    </a:lnTo>
                    <a:lnTo>
                      <a:pt x="726" y="480"/>
                    </a:lnTo>
                    <a:lnTo>
                      <a:pt x="771" y="463"/>
                    </a:lnTo>
                    <a:lnTo>
                      <a:pt x="788" y="458"/>
                    </a:lnTo>
                    <a:lnTo>
                      <a:pt x="823" y="441"/>
                    </a:lnTo>
                    <a:lnTo>
                      <a:pt x="848" y="420"/>
                    </a:lnTo>
                    <a:lnTo>
                      <a:pt x="844" y="384"/>
                    </a:lnTo>
                    <a:lnTo>
                      <a:pt x="858" y="377"/>
                    </a:lnTo>
                    <a:lnTo>
                      <a:pt x="848" y="351"/>
                    </a:lnTo>
                    <a:lnTo>
                      <a:pt x="784" y="347"/>
                    </a:lnTo>
                    <a:lnTo>
                      <a:pt x="753" y="366"/>
                    </a:lnTo>
                    <a:lnTo>
                      <a:pt x="724" y="422"/>
                    </a:lnTo>
                    <a:lnTo>
                      <a:pt x="678" y="430"/>
                    </a:lnTo>
                    <a:lnTo>
                      <a:pt x="612" y="434"/>
                    </a:lnTo>
                    <a:lnTo>
                      <a:pt x="561" y="406"/>
                    </a:lnTo>
                    <a:lnTo>
                      <a:pt x="546" y="332"/>
                    </a:lnTo>
                    <a:lnTo>
                      <a:pt x="532" y="282"/>
                    </a:lnTo>
                    <a:lnTo>
                      <a:pt x="542" y="242"/>
                    </a:lnTo>
                    <a:lnTo>
                      <a:pt x="552" y="20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45" name="Group 74"/>
            <p:cNvGrpSpPr>
              <a:grpSpLocks/>
            </p:cNvGrpSpPr>
            <p:nvPr/>
          </p:nvGrpSpPr>
          <p:grpSpPr bwMode="auto">
            <a:xfrm>
              <a:off x="4729039" y="2683992"/>
              <a:ext cx="104881" cy="47536"/>
              <a:chOff x="1408" y="2504"/>
              <a:chExt cx="99" cy="41"/>
            </a:xfrm>
          </p:grpSpPr>
          <p:sp>
            <p:nvSpPr>
              <p:cNvPr id="77" name="Freeform 75"/>
              <p:cNvSpPr>
                <a:spLocks/>
              </p:cNvSpPr>
              <p:nvPr/>
            </p:nvSpPr>
            <p:spPr bwMode="auto">
              <a:xfrm>
                <a:off x="1408" y="2504"/>
                <a:ext cx="99" cy="41"/>
              </a:xfrm>
              <a:custGeom>
                <a:avLst/>
                <a:gdLst/>
                <a:ahLst/>
                <a:cxnLst>
                  <a:cxn ang="0">
                    <a:pos x="29" y="11"/>
                  </a:cxn>
                  <a:cxn ang="0">
                    <a:pos x="27" y="33"/>
                  </a:cxn>
                  <a:cxn ang="0">
                    <a:pos x="6" y="33"/>
                  </a:cxn>
                  <a:cxn ang="0">
                    <a:pos x="0" y="57"/>
                  </a:cxn>
                  <a:cxn ang="0">
                    <a:pos x="19" y="49"/>
                  </a:cxn>
                  <a:cxn ang="0">
                    <a:pos x="52" y="49"/>
                  </a:cxn>
                  <a:cxn ang="0">
                    <a:pos x="56" y="81"/>
                  </a:cxn>
                  <a:cxn ang="0">
                    <a:pos x="83" y="68"/>
                  </a:cxn>
                  <a:cxn ang="0">
                    <a:pos x="120" y="66"/>
                  </a:cxn>
                  <a:cxn ang="0">
                    <a:pos x="134" y="40"/>
                  </a:cxn>
                  <a:cxn ang="0">
                    <a:pos x="180" y="43"/>
                  </a:cxn>
                  <a:cxn ang="0">
                    <a:pos x="197" y="24"/>
                  </a:cxn>
                  <a:cxn ang="0">
                    <a:pos x="164" y="16"/>
                  </a:cxn>
                  <a:cxn ang="0">
                    <a:pos x="145" y="0"/>
                  </a:cxn>
                  <a:cxn ang="0">
                    <a:pos x="99" y="0"/>
                  </a:cxn>
                  <a:cxn ang="0">
                    <a:pos x="81" y="14"/>
                  </a:cxn>
                  <a:cxn ang="0">
                    <a:pos x="66" y="0"/>
                  </a:cxn>
                  <a:cxn ang="0">
                    <a:pos x="48" y="11"/>
                  </a:cxn>
                  <a:cxn ang="0">
                    <a:pos x="29" y="11"/>
                  </a:cxn>
                </a:cxnLst>
                <a:rect l="0" t="0" r="r" b="b"/>
                <a:pathLst>
                  <a:path w="197" h="81">
                    <a:moveTo>
                      <a:pt x="29" y="11"/>
                    </a:moveTo>
                    <a:lnTo>
                      <a:pt x="27" y="33"/>
                    </a:lnTo>
                    <a:lnTo>
                      <a:pt x="6" y="33"/>
                    </a:lnTo>
                    <a:lnTo>
                      <a:pt x="0" y="57"/>
                    </a:lnTo>
                    <a:lnTo>
                      <a:pt x="19" y="49"/>
                    </a:lnTo>
                    <a:lnTo>
                      <a:pt x="52" y="49"/>
                    </a:lnTo>
                    <a:lnTo>
                      <a:pt x="56" y="81"/>
                    </a:lnTo>
                    <a:lnTo>
                      <a:pt x="83" y="68"/>
                    </a:lnTo>
                    <a:lnTo>
                      <a:pt x="120" y="66"/>
                    </a:lnTo>
                    <a:lnTo>
                      <a:pt x="134" y="40"/>
                    </a:lnTo>
                    <a:lnTo>
                      <a:pt x="180" y="43"/>
                    </a:lnTo>
                    <a:lnTo>
                      <a:pt x="197" y="24"/>
                    </a:lnTo>
                    <a:lnTo>
                      <a:pt x="164" y="16"/>
                    </a:lnTo>
                    <a:lnTo>
                      <a:pt x="145" y="0"/>
                    </a:lnTo>
                    <a:lnTo>
                      <a:pt x="99" y="0"/>
                    </a:lnTo>
                    <a:lnTo>
                      <a:pt x="81" y="14"/>
                    </a:lnTo>
                    <a:lnTo>
                      <a:pt x="66" y="0"/>
                    </a:lnTo>
                    <a:lnTo>
                      <a:pt x="48" y="11"/>
                    </a:lnTo>
                    <a:lnTo>
                      <a:pt x="29" y="11"/>
                    </a:lnTo>
                    <a:close/>
                  </a:path>
                </a:pathLst>
              </a:custGeom>
              <a:solidFill>
                <a:srgbClr val="C0C0C0"/>
              </a:solidFill>
              <a:ln w="9525">
                <a:solidFill>
                  <a:srgbClr val="C0C0C0"/>
                </a:solidFill>
                <a:round/>
                <a:headEnd/>
                <a:tailEnd/>
              </a:ln>
            </p:spPr>
            <p:txBody>
              <a:bodyPr/>
              <a:lstStyle/>
              <a:p>
                <a:endParaRPr lang="nl-NL" sz="1400"/>
              </a:p>
            </p:txBody>
          </p:sp>
          <p:sp>
            <p:nvSpPr>
              <p:cNvPr id="78" name="Freeform 76"/>
              <p:cNvSpPr>
                <a:spLocks/>
              </p:cNvSpPr>
              <p:nvPr/>
            </p:nvSpPr>
            <p:spPr bwMode="auto">
              <a:xfrm>
                <a:off x="1408" y="2504"/>
                <a:ext cx="99" cy="41"/>
              </a:xfrm>
              <a:custGeom>
                <a:avLst/>
                <a:gdLst/>
                <a:ahLst/>
                <a:cxnLst>
                  <a:cxn ang="0">
                    <a:pos x="29" y="11"/>
                  </a:cxn>
                  <a:cxn ang="0">
                    <a:pos x="27" y="33"/>
                  </a:cxn>
                  <a:cxn ang="0">
                    <a:pos x="6" y="33"/>
                  </a:cxn>
                  <a:cxn ang="0">
                    <a:pos x="0" y="57"/>
                  </a:cxn>
                  <a:cxn ang="0">
                    <a:pos x="19" y="49"/>
                  </a:cxn>
                  <a:cxn ang="0">
                    <a:pos x="52" y="49"/>
                  </a:cxn>
                  <a:cxn ang="0">
                    <a:pos x="56" y="81"/>
                  </a:cxn>
                  <a:cxn ang="0">
                    <a:pos x="83" y="68"/>
                  </a:cxn>
                  <a:cxn ang="0">
                    <a:pos x="120" y="66"/>
                  </a:cxn>
                  <a:cxn ang="0">
                    <a:pos x="134" y="40"/>
                  </a:cxn>
                  <a:cxn ang="0">
                    <a:pos x="180" y="43"/>
                  </a:cxn>
                  <a:cxn ang="0">
                    <a:pos x="197" y="24"/>
                  </a:cxn>
                  <a:cxn ang="0">
                    <a:pos x="164" y="16"/>
                  </a:cxn>
                  <a:cxn ang="0">
                    <a:pos x="145" y="0"/>
                  </a:cxn>
                  <a:cxn ang="0">
                    <a:pos x="99" y="0"/>
                  </a:cxn>
                  <a:cxn ang="0">
                    <a:pos x="81" y="14"/>
                  </a:cxn>
                  <a:cxn ang="0">
                    <a:pos x="66" y="0"/>
                  </a:cxn>
                  <a:cxn ang="0">
                    <a:pos x="48" y="11"/>
                  </a:cxn>
                  <a:cxn ang="0">
                    <a:pos x="29" y="11"/>
                  </a:cxn>
                </a:cxnLst>
                <a:rect l="0" t="0" r="r" b="b"/>
                <a:pathLst>
                  <a:path w="197" h="81">
                    <a:moveTo>
                      <a:pt x="29" y="11"/>
                    </a:moveTo>
                    <a:lnTo>
                      <a:pt x="27" y="33"/>
                    </a:lnTo>
                    <a:lnTo>
                      <a:pt x="6" y="33"/>
                    </a:lnTo>
                    <a:lnTo>
                      <a:pt x="0" y="57"/>
                    </a:lnTo>
                    <a:lnTo>
                      <a:pt x="19" y="49"/>
                    </a:lnTo>
                    <a:lnTo>
                      <a:pt x="52" y="49"/>
                    </a:lnTo>
                    <a:lnTo>
                      <a:pt x="56" y="81"/>
                    </a:lnTo>
                    <a:lnTo>
                      <a:pt x="83" y="68"/>
                    </a:lnTo>
                    <a:lnTo>
                      <a:pt x="120" y="66"/>
                    </a:lnTo>
                    <a:lnTo>
                      <a:pt x="134" y="40"/>
                    </a:lnTo>
                    <a:lnTo>
                      <a:pt x="180" y="43"/>
                    </a:lnTo>
                    <a:lnTo>
                      <a:pt x="197" y="24"/>
                    </a:lnTo>
                    <a:lnTo>
                      <a:pt x="164" y="16"/>
                    </a:lnTo>
                    <a:lnTo>
                      <a:pt x="145" y="0"/>
                    </a:lnTo>
                    <a:lnTo>
                      <a:pt x="99" y="0"/>
                    </a:lnTo>
                    <a:lnTo>
                      <a:pt x="81" y="14"/>
                    </a:lnTo>
                    <a:lnTo>
                      <a:pt x="66" y="0"/>
                    </a:lnTo>
                    <a:lnTo>
                      <a:pt x="48" y="11"/>
                    </a:lnTo>
                    <a:lnTo>
                      <a:pt x="29" y="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48" name="Group 77"/>
            <p:cNvGrpSpPr>
              <a:grpSpLocks/>
            </p:cNvGrpSpPr>
            <p:nvPr/>
          </p:nvGrpSpPr>
          <p:grpSpPr bwMode="auto">
            <a:xfrm>
              <a:off x="4761145" y="2709502"/>
              <a:ext cx="66353" cy="60288"/>
              <a:chOff x="1439" y="2526"/>
              <a:chExt cx="63" cy="52"/>
            </a:xfrm>
          </p:grpSpPr>
          <p:sp>
            <p:nvSpPr>
              <p:cNvPr id="80" name="Freeform 78"/>
              <p:cNvSpPr>
                <a:spLocks/>
              </p:cNvSpPr>
              <p:nvPr/>
            </p:nvSpPr>
            <p:spPr bwMode="auto">
              <a:xfrm>
                <a:off x="1439" y="2526"/>
                <a:ext cx="63" cy="52"/>
              </a:xfrm>
              <a:custGeom>
                <a:avLst/>
                <a:gdLst/>
                <a:ahLst/>
                <a:cxnLst>
                  <a:cxn ang="0">
                    <a:pos x="116" y="2"/>
                  </a:cxn>
                  <a:cxn ang="0">
                    <a:pos x="73" y="0"/>
                  </a:cxn>
                  <a:cxn ang="0">
                    <a:pos x="62" y="25"/>
                  </a:cxn>
                  <a:cxn ang="0">
                    <a:pos x="25" y="26"/>
                  </a:cxn>
                  <a:cxn ang="0">
                    <a:pos x="0" y="40"/>
                  </a:cxn>
                  <a:cxn ang="0">
                    <a:pos x="15" y="52"/>
                  </a:cxn>
                  <a:cxn ang="0">
                    <a:pos x="29" y="83"/>
                  </a:cxn>
                  <a:cxn ang="0">
                    <a:pos x="46" y="101"/>
                  </a:cxn>
                  <a:cxn ang="0">
                    <a:pos x="108" y="106"/>
                  </a:cxn>
                  <a:cxn ang="0">
                    <a:pos x="116" y="32"/>
                  </a:cxn>
                  <a:cxn ang="0">
                    <a:pos x="126" y="11"/>
                  </a:cxn>
                  <a:cxn ang="0">
                    <a:pos x="116" y="2"/>
                  </a:cxn>
                </a:cxnLst>
                <a:rect l="0" t="0" r="r" b="b"/>
                <a:pathLst>
                  <a:path w="126" h="106">
                    <a:moveTo>
                      <a:pt x="116" y="2"/>
                    </a:moveTo>
                    <a:lnTo>
                      <a:pt x="73" y="0"/>
                    </a:lnTo>
                    <a:lnTo>
                      <a:pt x="62" y="25"/>
                    </a:lnTo>
                    <a:lnTo>
                      <a:pt x="25" y="26"/>
                    </a:lnTo>
                    <a:lnTo>
                      <a:pt x="0" y="40"/>
                    </a:lnTo>
                    <a:lnTo>
                      <a:pt x="15" y="52"/>
                    </a:lnTo>
                    <a:lnTo>
                      <a:pt x="29" y="83"/>
                    </a:lnTo>
                    <a:lnTo>
                      <a:pt x="46" y="101"/>
                    </a:lnTo>
                    <a:lnTo>
                      <a:pt x="108" y="106"/>
                    </a:lnTo>
                    <a:lnTo>
                      <a:pt x="116" y="32"/>
                    </a:lnTo>
                    <a:lnTo>
                      <a:pt x="126" y="11"/>
                    </a:lnTo>
                    <a:lnTo>
                      <a:pt x="116" y="2"/>
                    </a:lnTo>
                    <a:close/>
                  </a:path>
                </a:pathLst>
              </a:custGeom>
              <a:solidFill>
                <a:srgbClr val="C0C0C0"/>
              </a:solidFill>
              <a:ln w="9525">
                <a:solidFill>
                  <a:srgbClr val="C0C0C0"/>
                </a:solidFill>
                <a:round/>
                <a:headEnd/>
                <a:tailEnd/>
              </a:ln>
            </p:spPr>
            <p:txBody>
              <a:bodyPr/>
              <a:lstStyle/>
              <a:p>
                <a:endParaRPr lang="nl-NL" sz="1400"/>
              </a:p>
            </p:txBody>
          </p:sp>
          <p:sp>
            <p:nvSpPr>
              <p:cNvPr id="81" name="Freeform 79"/>
              <p:cNvSpPr>
                <a:spLocks/>
              </p:cNvSpPr>
              <p:nvPr/>
            </p:nvSpPr>
            <p:spPr bwMode="auto">
              <a:xfrm>
                <a:off x="1439" y="2526"/>
                <a:ext cx="63" cy="52"/>
              </a:xfrm>
              <a:custGeom>
                <a:avLst/>
                <a:gdLst/>
                <a:ahLst/>
                <a:cxnLst>
                  <a:cxn ang="0">
                    <a:pos x="116" y="2"/>
                  </a:cxn>
                  <a:cxn ang="0">
                    <a:pos x="73" y="0"/>
                  </a:cxn>
                  <a:cxn ang="0">
                    <a:pos x="62" y="25"/>
                  </a:cxn>
                  <a:cxn ang="0">
                    <a:pos x="25" y="26"/>
                  </a:cxn>
                  <a:cxn ang="0">
                    <a:pos x="0" y="40"/>
                  </a:cxn>
                  <a:cxn ang="0">
                    <a:pos x="15" y="52"/>
                  </a:cxn>
                  <a:cxn ang="0">
                    <a:pos x="29" y="83"/>
                  </a:cxn>
                  <a:cxn ang="0">
                    <a:pos x="46" y="101"/>
                  </a:cxn>
                  <a:cxn ang="0">
                    <a:pos x="108" y="106"/>
                  </a:cxn>
                  <a:cxn ang="0">
                    <a:pos x="116" y="32"/>
                  </a:cxn>
                  <a:cxn ang="0">
                    <a:pos x="126" y="11"/>
                  </a:cxn>
                  <a:cxn ang="0">
                    <a:pos x="116" y="2"/>
                  </a:cxn>
                </a:cxnLst>
                <a:rect l="0" t="0" r="r" b="b"/>
                <a:pathLst>
                  <a:path w="126" h="106">
                    <a:moveTo>
                      <a:pt x="116" y="2"/>
                    </a:moveTo>
                    <a:lnTo>
                      <a:pt x="73" y="0"/>
                    </a:lnTo>
                    <a:lnTo>
                      <a:pt x="62" y="25"/>
                    </a:lnTo>
                    <a:lnTo>
                      <a:pt x="25" y="26"/>
                    </a:lnTo>
                    <a:lnTo>
                      <a:pt x="0" y="40"/>
                    </a:lnTo>
                    <a:lnTo>
                      <a:pt x="15" y="52"/>
                    </a:lnTo>
                    <a:lnTo>
                      <a:pt x="29" y="83"/>
                    </a:lnTo>
                    <a:lnTo>
                      <a:pt x="46" y="101"/>
                    </a:lnTo>
                    <a:lnTo>
                      <a:pt x="108" y="106"/>
                    </a:lnTo>
                    <a:lnTo>
                      <a:pt x="116" y="32"/>
                    </a:lnTo>
                    <a:lnTo>
                      <a:pt x="126" y="11"/>
                    </a:lnTo>
                    <a:lnTo>
                      <a:pt x="116"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51" name="Group 80"/>
            <p:cNvGrpSpPr>
              <a:grpSpLocks/>
            </p:cNvGrpSpPr>
            <p:nvPr/>
          </p:nvGrpSpPr>
          <p:grpSpPr bwMode="auto">
            <a:xfrm>
              <a:off x="5156057" y="3953529"/>
              <a:ext cx="42808" cy="33622"/>
              <a:chOff x="1808" y="3599"/>
              <a:chExt cx="40" cy="29"/>
            </a:xfrm>
          </p:grpSpPr>
          <p:sp>
            <p:nvSpPr>
              <p:cNvPr id="83" name="Freeform 81"/>
              <p:cNvSpPr>
                <a:spLocks/>
              </p:cNvSpPr>
              <p:nvPr/>
            </p:nvSpPr>
            <p:spPr bwMode="auto">
              <a:xfrm>
                <a:off x="1808" y="3599"/>
                <a:ext cx="40" cy="29"/>
              </a:xfrm>
              <a:custGeom>
                <a:avLst/>
                <a:gdLst/>
                <a:ahLst/>
                <a:cxnLst>
                  <a:cxn ang="0">
                    <a:pos x="0" y="45"/>
                  </a:cxn>
                  <a:cxn ang="0">
                    <a:pos x="19" y="0"/>
                  </a:cxn>
                  <a:cxn ang="0">
                    <a:pos x="25" y="0"/>
                  </a:cxn>
                  <a:cxn ang="0">
                    <a:pos x="42" y="16"/>
                  </a:cxn>
                  <a:cxn ang="0">
                    <a:pos x="79" y="40"/>
                  </a:cxn>
                  <a:cxn ang="0">
                    <a:pos x="36" y="37"/>
                  </a:cxn>
                  <a:cxn ang="0">
                    <a:pos x="29" y="57"/>
                  </a:cxn>
                  <a:cxn ang="0">
                    <a:pos x="0" y="45"/>
                  </a:cxn>
                </a:cxnLst>
                <a:rect l="0" t="0" r="r" b="b"/>
                <a:pathLst>
                  <a:path w="79" h="57">
                    <a:moveTo>
                      <a:pt x="0" y="45"/>
                    </a:moveTo>
                    <a:lnTo>
                      <a:pt x="19" y="0"/>
                    </a:lnTo>
                    <a:lnTo>
                      <a:pt x="25" y="0"/>
                    </a:lnTo>
                    <a:lnTo>
                      <a:pt x="42" y="16"/>
                    </a:lnTo>
                    <a:lnTo>
                      <a:pt x="79" y="40"/>
                    </a:lnTo>
                    <a:lnTo>
                      <a:pt x="36" y="37"/>
                    </a:lnTo>
                    <a:lnTo>
                      <a:pt x="29" y="57"/>
                    </a:lnTo>
                    <a:lnTo>
                      <a:pt x="0" y="45"/>
                    </a:lnTo>
                    <a:close/>
                  </a:path>
                </a:pathLst>
              </a:custGeom>
              <a:solidFill>
                <a:srgbClr val="C0C0C0"/>
              </a:solidFill>
              <a:ln w="9525">
                <a:solidFill>
                  <a:srgbClr val="C0C0C0"/>
                </a:solidFill>
                <a:round/>
                <a:headEnd/>
                <a:tailEnd/>
              </a:ln>
            </p:spPr>
            <p:txBody>
              <a:bodyPr/>
              <a:lstStyle/>
              <a:p>
                <a:endParaRPr lang="nl-NL" sz="1400"/>
              </a:p>
            </p:txBody>
          </p:sp>
          <p:sp>
            <p:nvSpPr>
              <p:cNvPr id="84" name="Freeform 82"/>
              <p:cNvSpPr>
                <a:spLocks/>
              </p:cNvSpPr>
              <p:nvPr/>
            </p:nvSpPr>
            <p:spPr bwMode="auto">
              <a:xfrm>
                <a:off x="1808" y="3599"/>
                <a:ext cx="40" cy="29"/>
              </a:xfrm>
              <a:custGeom>
                <a:avLst/>
                <a:gdLst/>
                <a:ahLst/>
                <a:cxnLst>
                  <a:cxn ang="0">
                    <a:pos x="0" y="45"/>
                  </a:cxn>
                  <a:cxn ang="0">
                    <a:pos x="19" y="0"/>
                  </a:cxn>
                  <a:cxn ang="0">
                    <a:pos x="25" y="0"/>
                  </a:cxn>
                  <a:cxn ang="0">
                    <a:pos x="42" y="16"/>
                  </a:cxn>
                  <a:cxn ang="0">
                    <a:pos x="79" y="40"/>
                  </a:cxn>
                  <a:cxn ang="0">
                    <a:pos x="36" y="37"/>
                  </a:cxn>
                  <a:cxn ang="0">
                    <a:pos x="29" y="57"/>
                  </a:cxn>
                  <a:cxn ang="0">
                    <a:pos x="0" y="45"/>
                  </a:cxn>
                </a:cxnLst>
                <a:rect l="0" t="0" r="r" b="b"/>
                <a:pathLst>
                  <a:path w="79" h="57">
                    <a:moveTo>
                      <a:pt x="0" y="45"/>
                    </a:moveTo>
                    <a:lnTo>
                      <a:pt x="19" y="0"/>
                    </a:lnTo>
                    <a:lnTo>
                      <a:pt x="25" y="0"/>
                    </a:lnTo>
                    <a:lnTo>
                      <a:pt x="42" y="16"/>
                    </a:lnTo>
                    <a:lnTo>
                      <a:pt x="79" y="40"/>
                    </a:lnTo>
                    <a:lnTo>
                      <a:pt x="36" y="37"/>
                    </a:lnTo>
                    <a:lnTo>
                      <a:pt x="29" y="57"/>
                    </a:lnTo>
                    <a:lnTo>
                      <a:pt x="0" y="4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54" name="Group 83"/>
            <p:cNvGrpSpPr>
              <a:grpSpLocks/>
            </p:cNvGrpSpPr>
            <p:nvPr/>
          </p:nvGrpSpPr>
          <p:grpSpPr bwMode="auto">
            <a:xfrm>
              <a:off x="5054387" y="3346008"/>
              <a:ext cx="268622" cy="569261"/>
              <a:chOff x="1713" y="3075"/>
              <a:chExt cx="251" cy="491"/>
            </a:xfrm>
          </p:grpSpPr>
          <p:sp>
            <p:nvSpPr>
              <p:cNvPr id="86" name="Freeform 84"/>
              <p:cNvSpPr>
                <a:spLocks/>
              </p:cNvSpPr>
              <p:nvPr/>
            </p:nvSpPr>
            <p:spPr bwMode="auto">
              <a:xfrm>
                <a:off x="1713" y="3075"/>
                <a:ext cx="251" cy="491"/>
              </a:xfrm>
              <a:custGeom>
                <a:avLst/>
                <a:gdLst/>
                <a:ahLst/>
                <a:cxnLst>
                  <a:cxn ang="0">
                    <a:pos x="108" y="0"/>
                  </a:cxn>
                  <a:cxn ang="0">
                    <a:pos x="172" y="31"/>
                  </a:cxn>
                  <a:cxn ang="0">
                    <a:pos x="226" y="23"/>
                  </a:cxn>
                  <a:cxn ang="0">
                    <a:pos x="263" y="47"/>
                  </a:cxn>
                  <a:cxn ang="0">
                    <a:pos x="300" y="64"/>
                  </a:cxn>
                  <a:cxn ang="0">
                    <a:pos x="348" y="88"/>
                  </a:cxn>
                  <a:cxn ang="0">
                    <a:pos x="372" y="100"/>
                  </a:cxn>
                  <a:cxn ang="0">
                    <a:pos x="348" y="163"/>
                  </a:cxn>
                  <a:cxn ang="0">
                    <a:pos x="447" y="152"/>
                  </a:cxn>
                  <a:cxn ang="0">
                    <a:pos x="478" y="119"/>
                  </a:cxn>
                  <a:cxn ang="0">
                    <a:pos x="501" y="145"/>
                  </a:cxn>
                  <a:cxn ang="0">
                    <a:pos x="478" y="169"/>
                  </a:cxn>
                  <a:cxn ang="0">
                    <a:pos x="447" y="194"/>
                  </a:cxn>
                  <a:cxn ang="0">
                    <a:pos x="418" y="228"/>
                  </a:cxn>
                  <a:cxn ang="0">
                    <a:pos x="387" y="266"/>
                  </a:cxn>
                  <a:cxn ang="0">
                    <a:pos x="364" y="318"/>
                  </a:cxn>
                  <a:cxn ang="0">
                    <a:pos x="377" y="389"/>
                  </a:cxn>
                  <a:cxn ang="0">
                    <a:pos x="391" y="398"/>
                  </a:cxn>
                  <a:cxn ang="0">
                    <a:pos x="422" y="408"/>
                  </a:cxn>
                  <a:cxn ang="0">
                    <a:pos x="438" y="449"/>
                  </a:cxn>
                  <a:cxn ang="0">
                    <a:pos x="418" y="494"/>
                  </a:cxn>
                  <a:cxn ang="0">
                    <a:pos x="383" y="515"/>
                  </a:cxn>
                  <a:cxn ang="0">
                    <a:pos x="310" y="529"/>
                  </a:cxn>
                  <a:cxn ang="0">
                    <a:pos x="285" y="538"/>
                  </a:cxn>
                  <a:cxn ang="0">
                    <a:pos x="292" y="600"/>
                  </a:cxn>
                  <a:cxn ang="0">
                    <a:pos x="213" y="586"/>
                  </a:cxn>
                  <a:cxn ang="0">
                    <a:pos x="230" y="627"/>
                  </a:cxn>
                  <a:cxn ang="0">
                    <a:pos x="246" y="667"/>
                  </a:cxn>
                  <a:cxn ang="0">
                    <a:pos x="221" y="693"/>
                  </a:cxn>
                  <a:cxn ang="0">
                    <a:pos x="192" y="733"/>
                  </a:cxn>
                  <a:cxn ang="0">
                    <a:pos x="164" y="752"/>
                  </a:cxn>
                  <a:cxn ang="0">
                    <a:pos x="207" y="806"/>
                  </a:cxn>
                  <a:cxn ang="0">
                    <a:pos x="207" y="838"/>
                  </a:cxn>
                  <a:cxn ang="0">
                    <a:pos x="180" y="864"/>
                  </a:cxn>
                  <a:cxn ang="0">
                    <a:pos x="159" y="913"/>
                  </a:cxn>
                  <a:cxn ang="0">
                    <a:pos x="145" y="946"/>
                  </a:cxn>
                  <a:cxn ang="0">
                    <a:pos x="52" y="984"/>
                  </a:cxn>
                  <a:cxn ang="0">
                    <a:pos x="19" y="933"/>
                  </a:cxn>
                  <a:cxn ang="0">
                    <a:pos x="31" y="849"/>
                  </a:cxn>
                  <a:cxn ang="0">
                    <a:pos x="37" y="719"/>
                  </a:cxn>
                  <a:cxn ang="0">
                    <a:pos x="21" y="646"/>
                  </a:cxn>
                  <a:cxn ang="0">
                    <a:pos x="2" y="577"/>
                  </a:cxn>
                  <a:cxn ang="0">
                    <a:pos x="27" y="529"/>
                  </a:cxn>
                  <a:cxn ang="0">
                    <a:pos x="19" y="448"/>
                  </a:cxn>
                  <a:cxn ang="0">
                    <a:pos x="19" y="417"/>
                  </a:cxn>
                  <a:cxn ang="0">
                    <a:pos x="37" y="373"/>
                  </a:cxn>
                  <a:cxn ang="0">
                    <a:pos x="19" y="339"/>
                  </a:cxn>
                  <a:cxn ang="0">
                    <a:pos x="31" y="285"/>
                  </a:cxn>
                  <a:cxn ang="0">
                    <a:pos x="19" y="220"/>
                  </a:cxn>
                  <a:cxn ang="0">
                    <a:pos x="37" y="178"/>
                  </a:cxn>
                  <a:cxn ang="0">
                    <a:pos x="66" y="144"/>
                  </a:cxn>
                  <a:cxn ang="0">
                    <a:pos x="66" y="104"/>
                  </a:cxn>
                  <a:cxn ang="0">
                    <a:pos x="85" y="64"/>
                  </a:cxn>
                </a:cxnLst>
                <a:rect l="0" t="0" r="r" b="b"/>
                <a:pathLst>
                  <a:path w="501" h="984">
                    <a:moveTo>
                      <a:pt x="91" y="33"/>
                    </a:moveTo>
                    <a:lnTo>
                      <a:pt x="108" y="0"/>
                    </a:lnTo>
                    <a:lnTo>
                      <a:pt x="137" y="17"/>
                    </a:lnTo>
                    <a:lnTo>
                      <a:pt x="172" y="31"/>
                    </a:lnTo>
                    <a:lnTo>
                      <a:pt x="207" y="5"/>
                    </a:lnTo>
                    <a:lnTo>
                      <a:pt x="226" y="23"/>
                    </a:lnTo>
                    <a:lnTo>
                      <a:pt x="255" y="33"/>
                    </a:lnTo>
                    <a:lnTo>
                      <a:pt x="263" y="47"/>
                    </a:lnTo>
                    <a:lnTo>
                      <a:pt x="283" y="50"/>
                    </a:lnTo>
                    <a:lnTo>
                      <a:pt x="300" y="64"/>
                    </a:lnTo>
                    <a:lnTo>
                      <a:pt x="310" y="81"/>
                    </a:lnTo>
                    <a:lnTo>
                      <a:pt x="348" y="88"/>
                    </a:lnTo>
                    <a:lnTo>
                      <a:pt x="360" y="92"/>
                    </a:lnTo>
                    <a:lnTo>
                      <a:pt x="372" y="100"/>
                    </a:lnTo>
                    <a:lnTo>
                      <a:pt x="358" y="140"/>
                    </a:lnTo>
                    <a:lnTo>
                      <a:pt x="348" y="163"/>
                    </a:lnTo>
                    <a:lnTo>
                      <a:pt x="445" y="164"/>
                    </a:lnTo>
                    <a:lnTo>
                      <a:pt x="447" y="152"/>
                    </a:lnTo>
                    <a:lnTo>
                      <a:pt x="465" y="140"/>
                    </a:lnTo>
                    <a:lnTo>
                      <a:pt x="478" y="119"/>
                    </a:lnTo>
                    <a:lnTo>
                      <a:pt x="482" y="145"/>
                    </a:lnTo>
                    <a:lnTo>
                      <a:pt x="501" y="145"/>
                    </a:lnTo>
                    <a:lnTo>
                      <a:pt x="501" y="166"/>
                    </a:lnTo>
                    <a:lnTo>
                      <a:pt x="478" y="169"/>
                    </a:lnTo>
                    <a:lnTo>
                      <a:pt x="465" y="188"/>
                    </a:lnTo>
                    <a:lnTo>
                      <a:pt x="447" y="194"/>
                    </a:lnTo>
                    <a:lnTo>
                      <a:pt x="432" y="213"/>
                    </a:lnTo>
                    <a:lnTo>
                      <a:pt x="418" y="228"/>
                    </a:lnTo>
                    <a:lnTo>
                      <a:pt x="405" y="247"/>
                    </a:lnTo>
                    <a:lnTo>
                      <a:pt x="387" y="266"/>
                    </a:lnTo>
                    <a:lnTo>
                      <a:pt x="372" y="290"/>
                    </a:lnTo>
                    <a:lnTo>
                      <a:pt x="364" y="318"/>
                    </a:lnTo>
                    <a:lnTo>
                      <a:pt x="372" y="358"/>
                    </a:lnTo>
                    <a:lnTo>
                      <a:pt x="377" y="389"/>
                    </a:lnTo>
                    <a:lnTo>
                      <a:pt x="391" y="385"/>
                    </a:lnTo>
                    <a:lnTo>
                      <a:pt x="391" y="398"/>
                    </a:lnTo>
                    <a:lnTo>
                      <a:pt x="405" y="406"/>
                    </a:lnTo>
                    <a:lnTo>
                      <a:pt x="422" y="408"/>
                    </a:lnTo>
                    <a:lnTo>
                      <a:pt x="422" y="446"/>
                    </a:lnTo>
                    <a:lnTo>
                      <a:pt x="438" y="449"/>
                    </a:lnTo>
                    <a:lnTo>
                      <a:pt x="434" y="486"/>
                    </a:lnTo>
                    <a:lnTo>
                      <a:pt x="418" y="494"/>
                    </a:lnTo>
                    <a:lnTo>
                      <a:pt x="391" y="496"/>
                    </a:lnTo>
                    <a:lnTo>
                      <a:pt x="383" y="515"/>
                    </a:lnTo>
                    <a:lnTo>
                      <a:pt x="366" y="515"/>
                    </a:lnTo>
                    <a:lnTo>
                      <a:pt x="310" y="529"/>
                    </a:lnTo>
                    <a:lnTo>
                      <a:pt x="292" y="529"/>
                    </a:lnTo>
                    <a:lnTo>
                      <a:pt x="285" y="538"/>
                    </a:lnTo>
                    <a:lnTo>
                      <a:pt x="292" y="567"/>
                    </a:lnTo>
                    <a:lnTo>
                      <a:pt x="292" y="600"/>
                    </a:lnTo>
                    <a:lnTo>
                      <a:pt x="263" y="610"/>
                    </a:lnTo>
                    <a:lnTo>
                      <a:pt x="213" y="586"/>
                    </a:lnTo>
                    <a:lnTo>
                      <a:pt x="207" y="614"/>
                    </a:lnTo>
                    <a:lnTo>
                      <a:pt x="230" y="627"/>
                    </a:lnTo>
                    <a:lnTo>
                      <a:pt x="238" y="646"/>
                    </a:lnTo>
                    <a:lnTo>
                      <a:pt x="246" y="667"/>
                    </a:lnTo>
                    <a:lnTo>
                      <a:pt x="232" y="681"/>
                    </a:lnTo>
                    <a:lnTo>
                      <a:pt x="221" y="693"/>
                    </a:lnTo>
                    <a:lnTo>
                      <a:pt x="207" y="726"/>
                    </a:lnTo>
                    <a:lnTo>
                      <a:pt x="192" y="733"/>
                    </a:lnTo>
                    <a:lnTo>
                      <a:pt x="190" y="747"/>
                    </a:lnTo>
                    <a:lnTo>
                      <a:pt x="164" y="752"/>
                    </a:lnTo>
                    <a:lnTo>
                      <a:pt x="163" y="788"/>
                    </a:lnTo>
                    <a:lnTo>
                      <a:pt x="207" y="806"/>
                    </a:lnTo>
                    <a:lnTo>
                      <a:pt x="207" y="823"/>
                    </a:lnTo>
                    <a:lnTo>
                      <a:pt x="207" y="838"/>
                    </a:lnTo>
                    <a:lnTo>
                      <a:pt x="192" y="849"/>
                    </a:lnTo>
                    <a:lnTo>
                      <a:pt x="180" y="864"/>
                    </a:lnTo>
                    <a:lnTo>
                      <a:pt x="180" y="909"/>
                    </a:lnTo>
                    <a:lnTo>
                      <a:pt x="159" y="913"/>
                    </a:lnTo>
                    <a:lnTo>
                      <a:pt x="143" y="921"/>
                    </a:lnTo>
                    <a:lnTo>
                      <a:pt x="145" y="946"/>
                    </a:lnTo>
                    <a:lnTo>
                      <a:pt x="139" y="978"/>
                    </a:lnTo>
                    <a:lnTo>
                      <a:pt x="52" y="984"/>
                    </a:lnTo>
                    <a:lnTo>
                      <a:pt x="44" y="946"/>
                    </a:lnTo>
                    <a:lnTo>
                      <a:pt x="19" y="933"/>
                    </a:lnTo>
                    <a:lnTo>
                      <a:pt x="11" y="854"/>
                    </a:lnTo>
                    <a:lnTo>
                      <a:pt x="31" y="849"/>
                    </a:lnTo>
                    <a:lnTo>
                      <a:pt x="35" y="828"/>
                    </a:lnTo>
                    <a:lnTo>
                      <a:pt x="37" y="719"/>
                    </a:lnTo>
                    <a:lnTo>
                      <a:pt x="25" y="691"/>
                    </a:lnTo>
                    <a:lnTo>
                      <a:pt x="21" y="646"/>
                    </a:lnTo>
                    <a:lnTo>
                      <a:pt x="15" y="600"/>
                    </a:lnTo>
                    <a:lnTo>
                      <a:pt x="2" y="577"/>
                    </a:lnTo>
                    <a:lnTo>
                      <a:pt x="6" y="555"/>
                    </a:lnTo>
                    <a:lnTo>
                      <a:pt x="27" y="529"/>
                    </a:lnTo>
                    <a:lnTo>
                      <a:pt x="0" y="479"/>
                    </a:lnTo>
                    <a:lnTo>
                      <a:pt x="19" y="448"/>
                    </a:lnTo>
                    <a:lnTo>
                      <a:pt x="35" y="432"/>
                    </a:lnTo>
                    <a:lnTo>
                      <a:pt x="19" y="417"/>
                    </a:lnTo>
                    <a:lnTo>
                      <a:pt x="19" y="377"/>
                    </a:lnTo>
                    <a:lnTo>
                      <a:pt x="37" y="373"/>
                    </a:lnTo>
                    <a:lnTo>
                      <a:pt x="35" y="342"/>
                    </a:lnTo>
                    <a:lnTo>
                      <a:pt x="19" y="339"/>
                    </a:lnTo>
                    <a:lnTo>
                      <a:pt x="17" y="294"/>
                    </a:lnTo>
                    <a:lnTo>
                      <a:pt x="31" y="285"/>
                    </a:lnTo>
                    <a:lnTo>
                      <a:pt x="27" y="263"/>
                    </a:lnTo>
                    <a:lnTo>
                      <a:pt x="19" y="220"/>
                    </a:lnTo>
                    <a:lnTo>
                      <a:pt x="35" y="204"/>
                    </a:lnTo>
                    <a:lnTo>
                      <a:pt x="37" y="178"/>
                    </a:lnTo>
                    <a:lnTo>
                      <a:pt x="56" y="166"/>
                    </a:lnTo>
                    <a:lnTo>
                      <a:pt x="66" y="144"/>
                    </a:lnTo>
                    <a:lnTo>
                      <a:pt x="48" y="123"/>
                    </a:lnTo>
                    <a:lnTo>
                      <a:pt x="66" y="104"/>
                    </a:lnTo>
                    <a:lnTo>
                      <a:pt x="70" y="71"/>
                    </a:lnTo>
                    <a:lnTo>
                      <a:pt x="85" y="64"/>
                    </a:lnTo>
                    <a:lnTo>
                      <a:pt x="91" y="33"/>
                    </a:lnTo>
                    <a:close/>
                  </a:path>
                </a:pathLst>
              </a:custGeom>
              <a:solidFill>
                <a:srgbClr val="C0C0C0"/>
              </a:solidFill>
              <a:ln w="9525">
                <a:solidFill>
                  <a:srgbClr val="C0C0C0"/>
                </a:solidFill>
                <a:round/>
                <a:headEnd/>
                <a:tailEnd/>
              </a:ln>
            </p:spPr>
            <p:txBody>
              <a:bodyPr/>
              <a:lstStyle/>
              <a:p>
                <a:endParaRPr lang="nl-NL" sz="1400"/>
              </a:p>
            </p:txBody>
          </p:sp>
          <p:sp>
            <p:nvSpPr>
              <p:cNvPr id="87" name="Freeform 85"/>
              <p:cNvSpPr>
                <a:spLocks/>
              </p:cNvSpPr>
              <p:nvPr/>
            </p:nvSpPr>
            <p:spPr bwMode="auto">
              <a:xfrm>
                <a:off x="1713" y="3075"/>
                <a:ext cx="251" cy="491"/>
              </a:xfrm>
              <a:custGeom>
                <a:avLst/>
                <a:gdLst/>
                <a:ahLst/>
                <a:cxnLst>
                  <a:cxn ang="0">
                    <a:pos x="108" y="0"/>
                  </a:cxn>
                  <a:cxn ang="0">
                    <a:pos x="172" y="31"/>
                  </a:cxn>
                  <a:cxn ang="0">
                    <a:pos x="226" y="23"/>
                  </a:cxn>
                  <a:cxn ang="0">
                    <a:pos x="263" y="47"/>
                  </a:cxn>
                  <a:cxn ang="0">
                    <a:pos x="300" y="64"/>
                  </a:cxn>
                  <a:cxn ang="0">
                    <a:pos x="348" y="88"/>
                  </a:cxn>
                  <a:cxn ang="0">
                    <a:pos x="372" y="100"/>
                  </a:cxn>
                  <a:cxn ang="0">
                    <a:pos x="348" y="163"/>
                  </a:cxn>
                  <a:cxn ang="0">
                    <a:pos x="447" y="152"/>
                  </a:cxn>
                  <a:cxn ang="0">
                    <a:pos x="478" y="119"/>
                  </a:cxn>
                  <a:cxn ang="0">
                    <a:pos x="501" y="145"/>
                  </a:cxn>
                  <a:cxn ang="0">
                    <a:pos x="478" y="169"/>
                  </a:cxn>
                  <a:cxn ang="0">
                    <a:pos x="447" y="194"/>
                  </a:cxn>
                  <a:cxn ang="0">
                    <a:pos x="418" y="228"/>
                  </a:cxn>
                  <a:cxn ang="0">
                    <a:pos x="387" y="266"/>
                  </a:cxn>
                  <a:cxn ang="0">
                    <a:pos x="364" y="318"/>
                  </a:cxn>
                  <a:cxn ang="0">
                    <a:pos x="377" y="389"/>
                  </a:cxn>
                  <a:cxn ang="0">
                    <a:pos x="391" y="398"/>
                  </a:cxn>
                  <a:cxn ang="0">
                    <a:pos x="422" y="408"/>
                  </a:cxn>
                  <a:cxn ang="0">
                    <a:pos x="438" y="449"/>
                  </a:cxn>
                  <a:cxn ang="0">
                    <a:pos x="418" y="494"/>
                  </a:cxn>
                  <a:cxn ang="0">
                    <a:pos x="383" y="515"/>
                  </a:cxn>
                  <a:cxn ang="0">
                    <a:pos x="310" y="529"/>
                  </a:cxn>
                  <a:cxn ang="0">
                    <a:pos x="285" y="538"/>
                  </a:cxn>
                  <a:cxn ang="0">
                    <a:pos x="292" y="600"/>
                  </a:cxn>
                  <a:cxn ang="0">
                    <a:pos x="213" y="586"/>
                  </a:cxn>
                  <a:cxn ang="0">
                    <a:pos x="230" y="627"/>
                  </a:cxn>
                  <a:cxn ang="0">
                    <a:pos x="246" y="667"/>
                  </a:cxn>
                  <a:cxn ang="0">
                    <a:pos x="221" y="693"/>
                  </a:cxn>
                  <a:cxn ang="0">
                    <a:pos x="192" y="733"/>
                  </a:cxn>
                  <a:cxn ang="0">
                    <a:pos x="164" y="752"/>
                  </a:cxn>
                  <a:cxn ang="0">
                    <a:pos x="207" y="806"/>
                  </a:cxn>
                  <a:cxn ang="0">
                    <a:pos x="207" y="838"/>
                  </a:cxn>
                  <a:cxn ang="0">
                    <a:pos x="180" y="864"/>
                  </a:cxn>
                  <a:cxn ang="0">
                    <a:pos x="159" y="913"/>
                  </a:cxn>
                  <a:cxn ang="0">
                    <a:pos x="145" y="946"/>
                  </a:cxn>
                  <a:cxn ang="0">
                    <a:pos x="52" y="984"/>
                  </a:cxn>
                  <a:cxn ang="0">
                    <a:pos x="19" y="933"/>
                  </a:cxn>
                  <a:cxn ang="0">
                    <a:pos x="31" y="849"/>
                  </a:cxn>
                  <a:cxn ang="0">
                    <a:pos x="37" y="719"/>
                  </a:cxn>
                  <a:cxn ang="0">
                    <a:pos x="21" y="646"/>
                  </a:cxn>
                  <a:cxn ang="0">
                    <a:pos x="2" y="577"/>
                  </a:cxn>
                  <a:cxn ang="0">
                    <a:pos x="27" y="529"/>
                  </a:cxn>
                  <a:cxn ang="0">
                    <a:pos x="19" y="448"/>
                  </a:cxn>
                  <a:cxn ang="0">
                    <a:pos x="19" y="417"/>
                  </a:cxn>
                  <a:cxn ang="0">
                    <a:pos x="37" y="373"/>
                  </a:cxn>
                  <a:cxn ang="0">
                    <a:pos x="19" y="339"/>
                  </a:cxn>
                  <a:cxn ang="0">
                    <a:pos x="31" y="285"/>
                  </a:cxn>
                  <a:cxn ang="0">
                    <a:pos x="19" y="220"/>
                  </a:cxn>
                  <a:cxn ang="0">
                    <a:pos x="37" y="178"/>
                  </a:cxn>
                  <a:cxn ang="0">
                    <a:pos x="66" y="144"/>
                  </a:cxn>
                  <a:cxn ang="0">
                    <a:pos x="66" y="104"/>
                  </a:cxn>
                  <a:cxn ang="0">
                    <a:pos x="85" y="64"/>
                  </a:cxn>
                </a:cxnLst>
                <a:rect l="0" t="0" r="r" b="b"/>
                <a:pathLst>
                  <a:path w="501" h="984">
                    <a:moveTo>
                      <a:pt x="91" y="33"/>
                    </a:moveTo>
                    <a:lnTo>
                      <a:pt x="108" y="0"/>
                    </a:lnTo>
                    <a:lnTo>
                      <a:pt x="137" y="17"/>
                    </a:lnTo>
                    <a:lnTo>
                      <a:pt x="172" y="31"/>
                    </a:lnTo>
                    <a:lnTo>
                      <a:pt x="207" y="5"/>
                    </a:lnTo>
                    <a:lnTo>
                      <a:pt x="226" y="23"/>
                    </a:lnTo>
                    <a:lnTo>
                      <a:pt x="255" y="33"/>
                    </a:lnTo>
                    <a:lnTo>
                      <a:pt x="263" y="47"/>
                    </a:lnTo>
                    <a:lnTo>
                      <a:pt x="283" y="50"/>
                    </a:lnTo>
                    <a:lnTo>
                      <a:pt x="300" y="64"/>
                    </a:lnTo>
                    <a:lnTo>
                      <a:pt x="310" y="81"/>
                    </a:lnTo>
                    <a:lnTo>
                      <a:pt x="348" y="88"/>
                    </a:lnTo>
                    <a:lnTo>
                      <a:pt x="360" y="92"/>
                    </a:lnTo>
                    <a:lnTo>
                      <a:pt x="372" y="100"/>
                    </a:lnTo>
                    <a:lnTo>
                      <a:pt x="358" y="140"/>
                    </a:lnTo>
                    <a:lnTo>
                      <a:pt x="348" y="163"/>
                    </a:lnTo>
                    <a:lnTo>
                      <a:pt x="445" y="164"/>
                    </a:lnTo>
                    <a:lnTo>
                      <a:pt x="447" y="152"/>
                    </a:lnTo>
                    <a:lnTo>
                      <a:pt x="465" y="140"/>
                    </a:lnTo>
                    <a:lnTo>
                      <a:pt x="478" y="119"/>
                    </a:lnTo>
                    <a:lnTo>
                      <a:pt x="482" y="145"/>
                    </a:lnTo>
                    <a:lnTo>
                      <a:pt x="501" y="145"/>
                    </a:lnTo>
                    <a:lnTo>
                      <a:pt x="501" y="166"/>
                    </a:lnTo>
                    <a:lnTo>
                      <a:pt x="478" y="169"/>
                    </a:lnTo>
                    <a:lnTo>
                      <a:pt x="465" y="188"/>
                    </a:lnTo>
                    <a:lnTo>
                      <a:pt x="447" y="194"/>
                    </a:lnTo>
                    <a:lnTo>
                      <a:pt x="432" y="213"/>
                    </a:lnTo>
                    <a:lnTo>
                      <a:pt x="418" y="228"/>
                    </a:lnTo>
                    <a:lnTo>
                      <a:pt x="405" y="247"/>
                    </a:lnTo>
                    <a:lnTo>
                      <a:pt x="387" y="266"/>
                    </a:lnTo>
                    <a:lnTo>
                      <a:pt x="372" y="290"/>
                    </a:lnTo>
                    <a:lnTo>
                      <a:pt x="364" y="318"/>
                    </a:lnTo>
                    <a:lnTo>
                      <a:pt x="372" y="358"/>
                    </a:lnTo>
                    <a:lnTo>
                      <a:pt x="377" y="389"/>
                    </a:lnTo>
                    <a:lnTo>
                      <a:pt x="391" y="385"/>
                    </a:lnTo>
                    <a:lnTo>
                      <a:pt x="391" y="398"/>
                    </a:lnTo>
                    <a:lnTo>
                      <a:pt x="405" y="406"/>
                    </a:lnTo>
                    <a:lnTo>
                      <a:pt x="422" y="408"/>
                    </a:lnTo>
                    <a:lnTo>
                      <a:pt x="422" y="446"/>
                    </a:lnTo>
                    <a:lnTo>
                      <a:pt x="438" y="449"/>
                    </a:lnTo>
                    <a:lnTo>
                      <a:pt x="434" y="486"/>
                    </a:lnTo>
                    <a:lnTo>
                      <a:pt x="418" y="494"/>
                    </a:lnTo>
                    <a:lnTo>
                      <a:pt x="391" y="496"/>
                    </a:lnTo>
                    <a:lnTo>
                      <a:pt x="383" y="515"/>
                    </a:lnTo>
                    <a:lnTo>
                      <a:pt x="366" y="515"/>
                    </a:lnTo>
                    <a:lnTo>
                      <a:pt x="310" y="529"/>
                    </a:lnTo>
                    <a:lnTo>
                      <a:pt x="292" y="529"/>
                    </a:lnTo>
                    <a:lnTo>
                      <a:pt x="285" y="538"/>
                    </a:lnTo>
                    <a:lnTo>
                      <a:pt x="292" y="567"/>
                    </a:lnTo>
                    <a:lnTo>
                      <a:pt x="292" y="600"/>
                    </a:lnTo>
                    <a:lnTo>
                      <a:pt x="263" y="610"/>
                    </a:lnTo>
                    <a:lnTo>
                      <a:pt x="213" y="586"/>
                    </a:lnTo>
                    <a:lnTo>
                      <a:pt x="207" y="614"/>
                    </a:lnTo>
                    <a:lnTo>
                      <a:pt x="230" y="627"/>
                    </a:lnTo>
                    <a:lnTo>
                      <a:pt x="238" y="646"/>
                    </a:lnTo>
                    <a:lnTo>
                      <a:pt x="246" y="667"/>
                    </a:lnTo>
                    <a:lnTo>
                      <a:pt x="232" y="681"/>
                    </a:lnTo>
                    <a:lnTo>
                      <a:pt x="221" y="693"/>
                    </a:lnTo>
                    <a:lnTo>
                      <a:pt x="207" y="726"/>
                    </a:lnTo>
                    <a:lnTo>
                      <a:pt x="192" y="733"/>
                    </a:lnTo>
                    <a:lnTo>
                      <a:pt x="190" y="747"/>
                    </a:lnTo>
                    <a:lnTo>
                      <a:pt x="164" y="752"/>
                    </a:lnTo>
                    <a:lnTo>
                      <a:pt x="163" y="788"/>
                    </a:lnTo>
                    <a:lnTo>
                      <a:pt x="207" y="806"/>
                    </a:lnTo>
                    <a:lnTo>
                      <a:pt x="207" y="823"/>
                    </a:lnTo>
                    <a:lnTo>
                      <a:pt x="207" y="838"/>
                    </a:lnTo>
                    <a:lnTo>
                      <a:pt x="192" y="849"/>
                    </a:lnTo>
                    <a:lnTo>
                      <a:pt x="180" y="864"/>
                    </a:lnTo>
                    <a:lnTo>
                      <a:pt x="180" y="909"/>
                    </a:lnTo>
                    <a:lnTo>
                      <a:pt x="159" y="913"/>
                    </a:lnTo>
                    <a:lnTo>
                      <a:pt x="143" y="921"/>
                    </a:lnTo>
                    <a:lnTo>
                      <a:pt x="145" y="946"/>
                    </a:lnTo>
                    <a:lnTo>
                      <a:pt x="139" y="978"/>
                    </a:lnTo>
                    <a:lnTo>
                      <a:pt x="52" y="984"/>
                    </a:lnTo>
                    <a:lnTo>
                      <a:pt x="44" y="946"/>
                    </a:lnTo>
                    <a:lnTo>
                      <a:pt x="19" y="933"/>
                    </a:lnTo>
                    <a:lnTo>
                      <a:pt x="11" y="854"/>
                    </a:lnTo>
                    <a:lnTo>
                      <a:pt x="31" y="849"/>
                    </a:lnTo>
                    <a:lnTo>
                      <a:pt x="35" y="828"/>
                    </a:lnTo>
                    <a:lnTo>
                      <a:pt x="37" y="719"/>
                    </a:lnTo>
                    <a:lnTo>
                      <a:pt x="25" y="691"/>
                    </a:lnTo>
                    <a:lnTo>
                      <a:pt x="21" y="646"/>
                    </a:lnTo>
                    <a:lnTo>
                      <a:pt x="15" y="600"/>
                    </a:lnTo>
                    <a:lnTo>
                      <a:pt x="2" y="577"/>
                    </a:lnTo>
                    <a:lnTo>
                      <a:pt x="6" y="555"/>
                    </a:lnTo>
                    <a:lnTo>
                      <a:pt x="27" y="529"/>
                    </a:lnTo>
                    <a:lnTo>
                      <a:pt x="0" y="479"/>
                    </a:lnTo>
                    <a:lnTo>
                      <a:pt x="19" y="448"/>
                    </a:lnTo>
                    <a:lnTo>
                      <a:pt x="35" y="432"/>
                    </a:lnTo>
                    <a:lnTo>
                      <a:pt x="19" y="417"/>
                    </a:lnTo>
                    <a:lnTo>
                      <a:pt x="19" y="377"/>
                    </a:lnTo>
                    <a:lnTo>
                      <a:pt x="37" y="373"/>
                    </a:lnTo>
                    <a:lnTo>
                      <a:pt x="35" y="342"/>
                    </a:lnTo>
                    <a:lnTo>
                      <a:pt x="19" y="339"/>
                    </a:lnTo>
                    <a:lnTo>
                      <a:pt x="17" y="294"/>
                    </a:lnTo>
                    <a:lnTo>
                      <a:pt x="31" y="285"/>
                    </a:lnTo>
                    <a:lnTo>
                      <a:pt x="27" y="263"/>
                    </a:lnTo>
                    <a:lnTo>
                      <a:pt x="19" y="220"/>
                    </a:lnTo>
                    <a:lnTo>
                      <a:pt x="35" y="204"/>
                    </a:lnTo>
                    <a:lnTo>
                      <a:pt x="37" y="178"/>
                    </a:lnTo>
                    <a:lnTo>
                      <a:pt x="56" y="166"/>
                    </a:lnTo>
                    <a:lnTo>
                      <a:pt x="66" y="144"/>
                    </a:lnTo>
                    <a:lnTo>
                      <a:pt x="48" y="123"/>
                    </a:lnTo>
                    <a:lnTo>
                      <a:pt x="66" y="104"/>
                    </a:lnTo>
                    <a:lnTo>
                      <a:pt x="70" y="71"/>
                    </a:lnTo>
                    <a:lnTo>
                      <a:pt x="85" y="64"/>
                    </a:lnTo>
                    <a:lnTo>
                      <a:pt x="91"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57" name="Group 86"/>
            <p:cNvGrpSpPr>
              <a:grpSpLocks/>
            </p:cNvGrpSpPr>
            <p:nvPr/>
          </p:nvGrpSpPr>
          <p:grpSpPr bwMode="auto">
            <a:xfrm>
              <a:off x="5169965" y="3293836"/>
              <a:ext cx="143407" cy="144926"/>
              <a:chOff x="1821" y="3030"/>
              <a:chExt cx="133" cy="125"/>
            </a:xfrm>
          </p:grpSpPr>
          <p:sp>
            <p:nvSpPr>
              <p:cNvPr id="89" name="Freeform 87"/>
              <p:cNvSpPr>
                <a:spLocks/>
              </p:cNvSpPr>
              <p:nvPr/>
            </p:nvSpPr>
            <p:spPr bwMode="auto">
              <a:xfrm>
                <a:off x="1821" y="3030"/>
                <a:ext cx="133" cy="125"/>
              </a:xfrm>
              <a:custGeom>
                <a:avLst/>
                <a:gdLst/>
                <a:ahLst/>
                <a:cxnLst>
                  <a:cxn ang="0">
                    <a:pos x="44" y="121"/>
                  </a:cxn>
                  <a:cxn ang="0">
                    <a:pos x="52" y="132"/>
                  </a:cxn>
                  <a:cxn ang="0">
                    <a:pos x="71" y="138"/>
                  </a:cxn>
                  <a:cxn ang="0">
                    <a:pos x="89" y="152"/>
                  </a:cxn>
                  <a:cxn ang="0">
                    <a:pos x="99" y="166"/>
                  </a:cxn>
                  <a:cxn ang="0">
                    <a:pos x="137" y="173"/>
                  </a:cxn>
                  <a:cxn ang="0">
                    <a:pos x="147" y="178"/>
                  </a:cxn>
                  <a:cxn ang="0">
                    <a:pos x="157" y="187"/>
                  </a:cxn>
                  <a:cxn ang="0">
                    <a:pos x="145" y="223"/>
                  </a:cxn>
                  <a:cxn ang="0">
                    <a:pos x="137" y="246"/>
                  </a:cxn>
                  <a:cxn ang="0">
                    <a:pos x="230" y="251"/>
                  </a:cxn>
                  <a:cxn ang="0">
                    <a:pos x="232" y="237"/>
                  </a:cxn>
                  <a:cxn ang="0">
                    <a:pos x="248" y="223"/>
                  </a:cxn>
                  <a:cxn ang="0">
                    <a:pos x="265" y="204"/>
                  </a:cxn>
                  <a:cxn ang="0">
                    <a:pos x="257" y="201"/>
                  </a:cxn>
                  <a:cxn ang="0">
                    <a:pos x="255" y="133"/>
                  </a:cxn>
                  <a:cxn ang="0">
                    <a:pos x="228" y="132"/>
                  </a:cxn>
                  <a:cxn ang="0">
                    <a:pos x="224" y="100"/>
                  </a:cxn>
                  <a:cxn ang="0">
                    <a:pos x="195" y="99"/>
                  </a:cxn>
                  <a:cxn ang="0">
                    <a:pos x="184" y="95"/>
                  </a:cxn>
                  <a:cxn ang="0">
                    <a:pos x="176" y="81"/>
                  </a:cxn>
                  <a:cxn ang="0">
                    <a:pos x="149" y="76"/>
                  </a:cxn>
                  <a:cxn ang="0">
                    <a:pos x="147" y="55"/>
                  </a:cxn>
                  <a:cxn ang="0">
                    <a:pos x="126" y="49"/>
                  </a:cxn>
                  <a:cxn ang="0">
                    <a:pos x="122" y="30"/>
                  </a:cxn>
                  <a:cxn ang="0">
                    <a:pos x="110" y="11"/>
                  </a:cxn>
                  <a:cxn ang="0">
                    <a:pos x="75" y="0"/>
                  </a:cxn>
                  <a:cxn ang="0">
                    <a:pos x="52" y="16"/>
                  </a:cxn>
                  <a:cxn ang="0">
                    <a:pos x="19" y="26"/>
                  </a:cxn>
                  <a:cxn ang="0">
                    <a:pos x="9" y="49"/>
                  </a:cxn>
                  <a:cxn ang="0">
                    <a:pos x="0" y="92"/>
                  </a:cxn>
                  <a:cxn ang="0">
                    <a:pos x="15" y="109"/>
                  </a:cxn>
                  <a:cxn ang="0">
                    <a:pos x="44" y="121"/>
                  </a:cxn>
                </a:cxnLst>
                <a:rect l="0" t="0" r="r" b="b"/>
                <a:pathLst>
                  <a:path w="265" h="251">
                    <a:moveTo>
                      <a:pt x="44" y="121"/>
                    </a:moveTo>
                    <a:lnTo>
                      <a:pt x="52" y="132"/>
                    </a:lnTo>
                    <a:lnTo>
                      <a:pt x="71" y="138"/>
                    </a:lnTo>
                    <a:lnTo>
                      <a:pt x="89" y="152"/>
                    </a:lnTo>
                    <a:lnTo>
                      <a:pt x="99" y="166"/>
                    </a:lnTo>
                    <a:lnTo>
                      <a:pt x="137" y="173"/>
                    </a:lnTo>
                    <a:lnTo>
                      <a:pt x="147" y="178"/>
                    </a:lnTo>
                    <a:lnTo>
                      <a:pt x="157" y="187"/>
                    </a:lnTo>
                    <a:lnTo>
                      <a:pt x="145" y="223"/>
                    </a:lnTo>
                    <a:lnTo>
                      <a:pt x="137" y="246"/>
                    </a:lnTo>
                    <a:lnTo>
                      <a:pt x="230" y="251"/>
                    </a:lnTo>
                    <a:lnTo>
                      <a:pt x="232" y="237"/>
                    </a:lnTo>
                    <a:lnTo>
                      <a:pt x="248" y="223"/>
                    </a:lnTo>
                    <a:lnTo>
                      <a:pt x="265" y="204"/>
                    </a:lnTo>
                    <a:lnTo>
                      <a:pt x="257" y="201"/>
                    </a:lnTo>
                    <a:lnTo>
                      <a:pt x="255" y="133"/>
                    </a:lnTo>
                    <a:lnTo>
                      <a:pt x="228" y="132"/>
                    </a:lnTo>
                    <a:lnTo>
                      <a:pt x="224" y="100"/>
                    </a:lnTo>
                    <a:lnTo>
                      <a:pt x="195" y="99"/>
                    </a:lnTo>
                    <a:lnTo>
                      <a:pt x="184" y="95"/>
                    </a:lnTo>
                    <a:lnTo>
                      <a:pt x="176" y="81"/>
                    </a:lnTo>
                    <a:lnTo>
                      <a:pt x="149" y="76"/>
                    </a:lnTo>
                    <a:lnTo>
                      <a:pt x="147" y="55"/>
                    </a:lnTo>
                    <a:lnTo>
                      <a:pt x="126" y="49"/>
                    </a:lnTo>
                    <a:lnTo>
                      <a:pt x="122" y="30"/>
                    </a:lnTo>
                    <a:lnTo>
                      <a:pt x="110" y="11"/>
                    </a:lnTo>
                    <a:lnTo>
                      <a:pt x="75" y="0"/>
                    </a:lnTo>
                    <a:lnTo>
                      <a:pt x="52" y="16"/>
                    </a:lnTo>
                    <a:lnTo>
                      <a:pt x="19" y="26"/>
                    </a:lnTo>
                    <a:lnTo>
                      <a:pt x="9" y="49"/>
                    </a:lnTo>
                    <a:lnTo>
                      <a:pt x="0" y="92"/>
                    </a:lnTo>
                    <a:lnTo>
                      <a:pt x="15" y="109"/>
                    </a:lnTo>
                    <a:lnTo>
                      <a:pt x="44" y="121"/>
                    </a:lnTo>
                    <a:close/>
                  </a:path>
                </a:pathLst>
              </a:custGeom>
              <a:solidFill>
                <a:srgbClr val="C0C0C0"/>
              </a:solidFill>
              <a:ln w="9525">
                <a:solidFill>
                  <a:srgbClr val="C0C0C0"/>
                </a:solidFill>
                <a:round/>
                <a:headEnd/>
                <a:tailEnd/>
              </a:ln>
            </p:spPr>
            <p:txBody>
              <a:bodyPr/>
              <a:lstStyle/>
              <a:p>
                <a:endParaRPr lang="nl-NL" sz="1400"/>
              </a:p>
            </p:txBody>
          </p:sp>
          <p:sp>
            <p:nvSpPr>
              <p:cNvPr id="90" name="Freeform 88"/>
              <p:cNvSpPr>
                <a:spLocks/>
              </p:cNvSpPr>
              <p:nvPr/>
            </p:nvSpPr>
            <p:spPr bwMode="auto">
              <a:xfrm>
                <a:off x="1821" y="3030"/>
                <a:ext cx="133" cy="125"/>
              </a:xfrm>
              <a:custGeom>
                <a:avLst/>
                <a:gdLst/>
                <a:ahLst/>
                <a:cxnLst>
                  <a:cxn ang="0">
                    <a:pos x="44" y="121"/>
                  </a:cxn>
                  <a:cxn ang="0">
                    <a:pos x="52" y="132"/>
                  </a:cxn>
                  <a:cxn ang="0">
                    <a:pos x="71" y="138"/>
                  </a:cxn>
                  <a:cxn ang="0">
                    <a:pos x="89" y="152"/>
                  </a:cxn>
                  <a:cxn ang="0">
                    <a:pos x="99" y="166"/>
                  </a:cxn>
                  <a:cxn ang="0">
                    <a:pos x="137" y="173"/>
                  </a:cxn>
                  <a:cxn ang="0">
                    <a:pos x="147" y="178"/>
                  </a:cxn>
                  <a:cxn ang="0">
                    <a:pos x="157" y="187"/>
                  </a:cxn>
                  <a:cxn ang="0">
                    <a:pos x="145" y="223"/>
                  </a:cxn>
                  <a:cxn ang="0">
                    <a:pos x="137" y="246"/>
                  </a:cxn>
                  <a:cxn ang="0">
                    <a:pos x="230" y="251"/>
                  </a:cxn>
                  <a:cxn ang="0">
                    <a:pos x="232" y="237"/>
                  </a:cxn>
                  <a:cxn ang="0">
                    <a:pos x="248" y="223"/>
                  </a:cxn>
                  <a:cxn ang="0">
                    <a:pos x="265" y="204"/>
                  </a:cxn>
                  <a:cxn ang="0">
                    <a:pos x="257" y="201"/>
                  </a:cxn>
                  <a:cxn ang="0">
                    <a:pos x="255" y="133"/>
                  </a:cxn>
                  <a:cxn ang="0">
                    <a:pos x="228" y="132"/>
                  </a:cxn>
                  <a:cxn ang="0">
                    <a:pos x="224" y="100"/>
                  </a:cxn>
                  <a:cxn ang="0">
                    <a:pos x="195" y="99"/>
                  </a:cxn>
                  <a:cxn ang="0">
                    <a:pos x="184" y="95"/>
                  </a:cxn>
                  <a:cxn ang="0">
                    <a:pos x="176" y="81"/>
                  </a:cxn>
                  <a:cxn ang="0">
                    <a:pos x="149" y="76"/>
                  </a:cxn>
                  <a:cxn ang="0">
                    <a:pos x="147" y="55"/>
                  </a:cxn>
                  <a:cxn ang="0">
                    <a:pos x="126" y="49"/>
                  </a:cxn>
                  <a:cxn ang="0">
                    <a:pos x="122" y="30"/>
                  </a:cxn>
                  <a:cxn ang="0">
                    <a:pos x="110" y="11"/>
                  </a:cxn>
                  <a:cxn ang="0">
                    <a:pos x="75" y="0"/>
                  </a:cxn>
                  <a:cxn ang="0">
                    <a:pos x="52" y="16"/>
                  </a:cxn>
                  <a:cxn ang="0">
                    <a:pos x="19" y="26"/>
                  </a:cxn>
                  <a:cxn ang="0">
                    <a:pos x="9" y="49"/>
                  </a:cxn>
                  <a:cxn ang="0">
                    <a:pos x="0" y="92"/>
                  </a:cxn>
                  <a:cxn ang="0">
                    <a:pos x="15" y="109"/>
                  </a:cxn>
                  <a:cxn ang="0">
                    <a:pos x="44" y="121"/>
                  </a:cxn>
                </a:cxnLst>
                <a:rect l="0" t="0" r="r" b="b"/>
                <a:pathLst>
                  <a:path w="265" h="251">
                    <a:moveTo>
                      <a:pt x="44" y="121"/>
                    </a:moveTo>
                    <a:lnTo>
                      <a:pt x="52" y="132"/>
                    </a:lnTo>
                    <a:lnTo>
                      <a:pt x="71" y="138"/>
                    </a:lnTo>
                    <a:lnTo>
                      <a:pt x="89" y="152"/>
                    </a:lnTo>
                    <a:lnTo>
                      <a:pt x="99" y="166"/>
                    </a:lnTo>
                    <a:lnTo>
                      <a:pt x="137" y="173"/>
                    </a:lnTo>
                    <a:lnTo>
                      <a:pt x="147" y="178"/>
                    </a:lnTo>
                    <a:lnTo>
                      <a:pt x="157" y="187"/>
                    </a:lnTo>
                    <a:lnTo>
                      <a:pt x="145" y="223"/>
                    </a:lnTo>
                    <a:lnTo>
                      <a:pt x="137" y="246"/>
                    </a:lnTo>
                    <a:lnTo>
                      <a:pt x="230" y="251"/>
                    </a:lnTo>
                    <a:lnTo>
                      <a:pt x="232" y="237"/>
                    </a:lnTo>
                    <a:lnTo>
                      <a:pt x="248" y="223"/>
                    </a:lnTo>
                    <a:lnTo>
                      <a:pt x="265" y="204"/>
                    </a:lnTo>
                    <a:lnTo>
                      <a:pt x="257" y="201"/>
                    </a:lnTo>
                    <a:lnTo>
                      <a:pt x="255" y="133"/>
                    </a:lnTo>
                    <a:lnTo>
                      <a:pt x="228" y="132"/>
                    </a:lnTo>
                    <a:lnTo>
                      <a:pt x="224" y="100"/>
                    </a:lnTo>
                    <a:lnTo>
                      <a:pt x="195" y="99"/>
                    </a:lnTo>
                    <a:lnTo>
                      <a:pt x="184" y="95"/>
                    </a:lnTo>
                    <a:lnTo>
                      <a:pt x="176" y="81"/>
                    </a:lnTo>
                    <a:lnTo>
                      <a:pt x="149" y="76"/>
                    </a:lnTo>
                    <a:lnTo>
                      <a:pt x="147" y="55"/>
                    </a:lnTo>
                    <a:lnTo>
                      <a:pt x="126" y="49"/>
                    </a:lnTo>
                    <a:lnTo>
                      <a:pt x="122" y="30"/>
                    </a:lnTo>
                    <a:lnTo>
                      <a:pt x="110" y="11"/>
                    </a:lnTo>
                    <a:lnTo>
                      <a:pt x="75" y="0"/>
                    </a:lnTo>
                    <a:lnTo>
                      <a:pt x="52" y="16"/>
                    </a:lnTo>
                    <a:lnTo>
                      <a:pt x="19" y="26"/>
                    </a:lnTo>
                    <a:lnTo>
                      <a:pt x="9" y="49"/>
                    </a:lnTo>
                    <a:lnTo>
                      <a:pt x="0" y="92"/>
                    </a:lnTo>
                    <a:lnTo>
                      <a:pt x="15" y="109"/>
                    </a:lnTo>
                    <a:lnTo>
                      <a:pt x="44" y="1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60" name="Group 89"/>
            <p:cNvGrpSpPr>
              <a:grpSpLocks/>
            </p:cNvGrpSpPr>
            <p:nvPr/>
          </p:nvGrpSpPr>
          <p:grpSpPr bwMode="auto">
            <a:xfrm>
              <a:off x="4918465" y="2637618"/>
              <a:ext cx="34246" cy="22030"/>
              <a:chOff x="1586" y="2464"/>
              <a:chExt cx="31" cy="19"/>
            </a:xfrm>
          </p:grpSpPr>
          <p:sp>
            <p:nvSpPr>
              <p:cNvPr id="92" name="Freeform 90"/>
              <p:cNvSpPr>
                <a:spLocks/>
              </p:cNvSpPr>
              <p:nvPr/>
            </p:nvSpPr>
            <p:spPr bwMode="auto">
              <a:xfrm>
                <a:off x="1586" y="2464"/>
                <a:ext cx="31" cy="19"/>
              </a:xfrm>
              <a:custGeom>
                <a:avLst/>
                <a:gdLst/>
                <a:ahLst/>
                <a:cxnLst>
                  <a:cxn ang="0">
                    <a:pos x="16" y="0"/>
                  </a:cxn>
                  <a:cxn ang="0">
                    <a:pos x="35" y="0"/>
                  </a:cxn>
                  <a:cxn ang="0">
                    <a:pos x="62" y="14"/>
                  </a:cxn>
                  <a:cxn ang="0">
                    <a:pos x="52" y="31"/>
                  </a:cxn>
                  <a:cxn ang="0">
                    <a:pos x="20" y="36"/>
                  </a:cxn>
                  <a:cxn ang="0">
                    <a:pos x="0" y="17"/>
                  </a:cxn>
                  <a:cxn ang="0">
                    <a:pos x="16" y="0"/>
                  </a:cxn>
                </a:cxnLst>
                <a:rect l="0" t="0" r="r" b="b"/>
                <a:pathLst>
                  <a:path w="62" h="36">
                    <a:moveTo>
                      <a:pt x="16" y="0"/>
                    </a:moveTo>
                    <a:lnTo>
                      <a:pt x="35" y="0"/>
                    </a:lnTo>
                    <a:lnTo>
                      <a:pt x="62" y="14"/>
                    </a:lnTo>
                    <a:lnTo>
                      <a:pt x="52" y="31"/>
                    </a:lnTo>
                    <a:lnTo>
                      <a:pt x="20" y="36"/>
                    </a:lnTo>
                    <a:lnTo>
                      <a:pt x="0" y="17"/>
                    </a:lnTo>
                    <a:lnTo>
                      <a:pt x="16" y="0"/>
                    </a:lnTo>
                    <a:close/>
                  </a:path>
                </a:pathLst>
              </a:custGeom>
              <a:solidFill>
                <a:srgbClr val="C0C0C0"/>
              </a:solidFill>
              <a:ln w="9525">
                <a:solidFill>
                  <a:srgbClr val="C0C0C0"/>
                </a:solidFill>
                <a:round/>
                <a:headEnd/>
                <a:tailEnd/>
              </a:ln>
            </p:spPr>
            <p:txBody>
              <a:bodyPr/>
              <a:lstStyle/>
              <a:p>
                <a:endParaRPr lang="nl-NL" sz="1400"/>
              </a:p>
            </p:txBody>
          </p:sp>
          <p:sp>
            <p:nvSpPr>
              <p:cNvPr id="93" name="Freeform 91"/>
              <p:cNvSpPr>
                <a:spLocks/>
              </p:cNvSpPr>
              <p:nvPr/>
            </p:nvSpPr>
            <p:spPr bwMode="auto">
              <a:xfrm>
                <a:off x="1586" y="2464"/>
                <a:ext cx="31" cy="19"/>
              </a:xfrm>
              <a:custGeom>
                <a:avLst/>
                <a:gdLst/>
                <a:ahLst/>
                <a:cxnLst>
                  <a:cxn ang="0">
                    <a:pos x="16" y="0"/>
                  </a:cxn>
                  <a:cxn ang="0">
                    <a:pos x="35" y="0"/>
                  </a:cxn>
                  <a:cxn ang="0">
                    <a:pos x="62" y="14"/>
                  </a:cxn>
                  <a:cxn ang="0">
                    <a:pos x="52" y="31"/>
                  </a:cxn>
                  <a:cxn ang="0">
                    <a:pos x="20" y="36"/>
                  </a:cxn>
                  <a:cxn ang="0">
                    <a:pos x="0" y="17"/>
                  </a:cxn>
                  <a:cxn ang="0">
                    <a:pos x="16" y="0"/>
                  </a:cxn>
                </a:cxnLst>
                <a:rect l="0" t="0" r="r" b="b"/>
                <a:pathLst>
                  <a:path w="62" h="36">
                    <a:moveTo>
                      <a:pt x="16" y="0"/>
                    </a:moveTo>
                    <a:lnTo>
                      <a:pt x="35" y="0"/>
                    </a:lnTo>
                    <a:lnTo>
                      <a:pt x="62" y="14"/>
                    </a:lnTo>
                    <a:lnTo>
                      <a:pt x="52" y="31"/>
                    </a:lnTo>
                    <a:lnTo>
                      <a:pt x="20" y="36"/>
                    </a:lnTo>
                    <a:lnTo>
                      <a:pt x="0" y="17"/>
                    </a:lnTo>
                    <a:lnTo>
                      <a:pt x="1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63" name="Group 92"/>
            <p:cNvGrpSpPr>
              <a:grpSpLocks/>
            </p:cNvGrpSpPr>
            <p:nvPr/>
          </p:nvGrpSpPr>
          <p:grpSpPr bwMode="auto">
            <a:xfrm>
              <a:off x="5023351" y="2609794"/>
              <a:ext cx="54582" cy="35941"/>
              <a:chOff x="1685" y="2440"/>
              <a:chExt cx="51" cy="31"/>
            </a:xfrm>
          </p:grpSpPr>
          <p:sp>
            <p:nvSpPr>
              <p:cNvPr id="95" name="Freeform 93"/>
              <p:cNvSpPr>
                <a:spLocks/>
              </p:cNvSpPr>
              <p:nvPr/>
            </p:nvSpPr>
            <p:spPr bwMode="auto">
              <a:xfrm>
                <a:off x="1685" y="2440"/>
                <a:ext cx="51" cy="31"/>
              </a:xfrm>
              <a:custGeom>
                <a:avLst/>
                <a:gdLst/>
                <a:ahLst/>
                <a:cxnLst>
                  <a:cxn ang="0">
                    <a:pos x="0" y="63"/>
                  </a:cxn>
                  <a:cxn ang="0">
                    <a:pos x="7" y="45"/>
                  </a:cxn>
                  <a:cxn ang="0">
                    <a:pos x="7" y="11"/>
                  </a:cxn>
                  <a:cxn ang="0">
                    <a:pos x="7" y="0"/>
                  </a:cxn>
                  <a:cxn ang="0">
                    <a:pos x="31" y="2"/>
                  </a:cxn>
                  <a:cxn ang="0">
                    <a:pos x="40" y="14"/>
                  </a:cxn>
                  <a:cxn ang="0">
                    <a:pos x="54" y="16"/>
                  </a:cxn>
                  <a:cxn ang="0">
                    <a:pos x="64" y="16"/>
                  </a:cxn>
                  <a:cxn ang="0">
                    <a:pos x="69" y="31"/>
                  </a:cxn>
                  <a:cxn ang="0">
                    <a:pos x="85" y="38"/>
                  </a:cxn>
                  <a:cxn ang="0">
                    <a:pos x="102" y="47"/>
                  </a:cxn>
                  <a:cxn ang="0">
                    <a:pos x="95" y="57"/>
                  </a:cxn>
                  <a:cxn ang="0">
                    <a:pos x="69" y="57"/>
                  </a:cxn>
                  <a:cxn ang="0">
                    <a:pos x="31" y="57"/>
                  </a:cxn>
                  <a:cxn ang="0">
                    <a:pos x="0" y="63"/>
                  </a:cxn>
                </a:cxnLst>
                <a:rect l="0" t="0" r="r" b="b"/>
                <a:pathLst>
                  <a:path w="102" h="63">
                    <a:moveTo>
                      <a:pt x="0" y="63"/>
                    </a:moveTo>
                    <a:lnTo>
                      <a:pt x="7" y="45"/>
                    </a:lnTo>
                    <a:lnTo>
                      <a:pt x="7" y="11"/>
                    </a:lnTo>
                    <a:lnTo>
                      <a:pt x="7" y="0"/>
                    </a:lnTo>
                    <a:lnTo>
                      <a:pt x="31" y="2"/>
                    </a:lnTo>
                    <a:lnTo>
                      <a:pt x="40" y="14"/>
                    </a:lnTo>
                    <a:lnTo>
                      <a:pt x="54" y="16"/>
                    </a:lnTo>
                    <a:lnTo>
                      <a:pt x="64" y="16"/>
                    </a:lnTo>
                    <a:lnTo>
                      <a:pt x="69" y="31"/>
                    </a:lnTo>
                    <a:lnTo>
                      <a:pt x="85" y="38"/>
                    </a:lnTo>
                    <a:lnTo>
                      <a:pt x="102" y="47"/>
                    </a:lnTo>
                    <a:lnTo>
                      <a:pt x="95" y="57"/>
                    </a:lnTo>
                    <a:lnTo>
                      <a:pt x="69" y="57"/>
                    </a:lnTo>
                    <a:lnTo>
                      <a:pt x="31" y="57"/>
                    </a:lnTo>
                    <a:lnTo>
                      <a:pt x="0" y="63"/>
                    </a:lnTo>
                    <a:close/>
                  </a:path>
                </a:pathLst>
              </a:custGeom>
              <a:solidFill>
                <a:srgbClr val="C0C0C0"/>
              </a:solidFill>
              <a:ln w="9525">
                <a:solidFill>
                  <a:srgbClr val="C0C0C0"/>
                </a:solidFill>
                <a:round/>
                <a:headEnd/>
                <a:tailEnd/>
              </a:ln>
            </p:spPr>
            <p:txBody>
              <a:bodyPr/>
              <a:lstStyle/>
              <a:p>
                <a:endParaRPr lang="nl-NL" sz="1400"/>
              </a:p>
            </p:txBody>
          </p:sp>
          <p:sp>
            <p:nvSpPr>
              <p:cNvPr id="96" name="Freeform 94"/>
              <p:cNvSpPr>
                <a:spLocks/>
              </p:cNvSpPr>
              <p:nvPr/>
            </p:nvSpPr>
            <p:spPr bwMode="auto">
              <a:xfrm>
                <a:off x="1685" y="2440"/>
                <a:ext cx="51" cy="31"/>
              </a:xfrm>
              <a:custGeom>
                <a:avLst/>
                <a:gdLst/>
                <a:ahLst/>
                <a:cxnLst>
                  <a:cxn ang="0">
                    <a:pos x="0" y="63"/>
                  </a:cxn>
                  <a:cxn ang="0">
                    <a:pos x="7" y="45"/>
                  </a:cxn>
                  <a:cxn ang="0">
                    <a:pos x="7" y="11"/>
                  </a:cxn>
                  <a:cxn ang="0">
                    <a:pos x="7" y="0"/>
                  </a:cxn>
                  <a:cxn ang="0">
                    <a:pos x="31" y="2"/>
                  </a:cxn>
                  <a:cxn ang="0">
                    <a:pos x="40" y="14"/>
                  </a:cxn>
                  <a:cxn ang="0">
                    <a:pos x="54" y="16"/>
                  </a:cxn>
                  <a:cxn ang="0">
                    <a:pos x="64" y="16"/>
                  </a:cxn>
                  <a:cxn ang="0">
                    <a:pos x="69" y="31"/>
                  </a:cxn>
                  <a:cxn ang="0">
                    <a:pos x="85" y="38"/>
                  </a:cxn>
                  <a:cxn ang="0">
                    <a:pos x="102" y="47"/>
                  </a:cxn>
                  <a:cxn ang="0">
                    <a:pos x="95" y="57"/>
                  </a:cxn>
                  <a:cxn ang="0">
                    <a:pos x="69" y="57"/>
                  </a:cxn>
                  <a:cxn ang="0">
                    <a:pos x="31" y="57"/>
                  </a:cxn>
                  <a:cxn ang="0">
                    <a:pos x="0" y="63"/>
                  </a:cxn>
                </a:cxnLst>
                <a:rect l="0" t="0" r="r" b="b"/>
                <a:pathLst>
                  <a:path w="102" h="63">
                    <a:moveTo>
                      <a:pt x="0" y="63"/>
                    </a:moveTo>
                    <a:lnTo>
                      <a:pt x="7" y="45"/>
                    </a:lnTo>
                    <a:lnTo>
                      <a:pt x="7" y="11"/>
                    </a:lnTo>
                    <a:lnTo>
                      <a:pt x="7" y="0"/>
                    </a:lnTo>
                    <a:lnTo>
                      <a:pt x="31" y="2"/>
                    </a:lnTo>
                    <a:lnTo>
                      <a:pt x="40" y="14"/>
                    </a:lnTo>
                    <a:lnTo>
                      <a:pt x="54" y="16"/>
                    </a:lnTo>
                    <a:lnTo>
                      <a:pt x="64" y="16"/>
                    </a:lnTo>
                    <a:lnTo>
                      <a:pt x="69" y="31"/>
                    </a:lnTo>
                    <a:lnTo>
                      <a:pt x="85" y="38"/>
                    </a:lnTo>
                    <a:lnTo>
                      <a:pt x="102" y="47"/>
                    </a:lnTo>
                    <a:lnTo>
                      <a:pt x="95" y="57"/>
                    </a:lnTo>
                    <a:lnTo>
                      <a:pt x="69" y="57"/>
                    </a:lnTo>
                    <a:lnTo>
                      <a:pt x="31" y="57"/>
                    </a:lnTo>
                    <a:lnTo>
                      <a:pt x="0" y="6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66" name="Group 95"/>
            <p:cNvGrpSpPr>
              <a:grpSpLocks/>
            </p:cNvGrpSpPr>
            <p:nvPr/>
          </p:nvGrpSpPr>
          <p:grpSpPr bwMode="auto">
            <a:xfrm>
              <a:off x="5098259" y="2637618"/>
              <a:ext cx="22475" cy="22030"/>
              <a:chOff x="1754" y="2464"/>
              <a:chExt cx="20" cy="19"/>
            </a:xfrm>
          </p:grpSpPr>
          <p:sp>
            <p:nvSpPr>
              <p:cNvPr id="98" name="Freeform 96"/>
              <p:cNvSpPr>
                <a:spLocks/>
              </p:cNvSpPr>
              <p:nvPr/>
            </p:nvSpPr>
            <p:spPr bwMode="auto">
              <a:xfrm>
                <a:off x="1754" y="2464"/>
                <a:ext cx="20" cy="19"/>
              </a:xfrm>
              <a:custGeom>
                <a:avLst/>
                <a:gdLst/>
                <a:ahLst/>
                <a:cxnLst>
                  <a:cxn ang="0">
                    <a:pos x="12" y="1"/>
                  </a:cxn>
                  <a:cxn ang="0">
                    <a:pos x="0" y="14"/>
                  </a:cxn>
                  <a:cxn ang="0">
                    <a:pos x="10" y="27"/>
                  </a:cxn>
                  <a:cxn ang="0">
                    <a:pos x="25" y="36"/>
                  </a:cxn>
                  <a:cxn ang="0">
                    <a:pos x="41" y="24"/>
                  </a:cxn>
                  <a:cxn ang="0">
                    <a:pos x="41" y="0"/>
                  </a:cxn>
                  <a:cxn ang="0">
                    <a:pos x="12" y="1"/>
                  </a:cxn>
                </a:cxnLst>
                <a:rect l="0" t="0" r="r" b="b"/>
                <a:pathLst>
                  <a:path w="41" h="36">
                    <a:moveTo>
                      <a:pt x="12" y="1"/>
                    </a:moveTo>
                    <a:lnTo>
                      <a:pt x="0" y="14"/>
                    </a:lnTo>
                    <a:lnTo>
                      <a:pt x="10" y="27"/>
                    </a:lnTo>
                    <a:lnTo>
                      <a:pt x="25" y="36"/>
                    </a:lnTo>
                    <a:lnTo>
                      <a:pt x="41" y="24"/>
                    </a:lnTo>
                    <a:lnTo>
                      <a:pt x="41" y="0"/>
                    </a:lnTo>
                    <a:lnTo>
                      <a:pt x="12" y="1"/>
                    </a:lnTo>
                    <a:close/>
                  </a:path>
                </a:pathLst>
              </a:custGeom>
              <a:solidFill>
                <a:srgbClr val="C0C0C0"/>
              </a:solidFill>
              <a:ln w="9525">
                <a:solidFill>
                  <a:srgbClr val="C0C0C0"/>
                </a:solidFill>
                <a:round/>
                <a:headEnd/>
                <a:tailEnd/>
              </a:ln>
            </p:spPr>
            <p:txBody>
              <a:bodyPr/>
              <a:lstStyle/>
              <a:p>
                <a:endParaRPr lang="nl-NL" sz="1400"/>
              </a:p>
            </p:txBody>
          </p:sp>
          <p:sp>
            <p:nvSpPr>
              <p:cNvPr id="99" name="Freeform 97"/>
              <p:cNvSpPr>
                <a:spLocks/>
              </p:cNvSpPr>
              <p:nvPr/>
            </p:nvSpPr>
            <p:spPr bwMode="auto">
              <a:xfrm>
                <a:off x="1754" y="2464"/>
                <a:ext cx="20" cy="19"/>
              </a:xfrm>
              <a:custGeom>
                <a:avLst/>
                <a:gdLst/>
                <a:ahLst/>
                <a:cxnLst>
                  <a:cxn ang="0">
                    <a:pos x="12" y="1"/>
                  </a:cxn>
                  <a:cxn ang="0">
                    <a:pos x="0" y="14"/>
                  </a:cxn>
                  <a:cxn ang="0">
                    <a:pos x="10" y="27"/>
                  </a:cxn>
                  <a:cxn ang="0">
                    <a:pos x="25" y="36"/>
                  </a:cxn>
                  <a:cxn ang="0">
                    <a:pos x="41" y="24"/>
                  </a:cxn>
                  <a:cxn ang="0">
                    <a:pos x="41" y="0"/>
                  </a:cxn>
                  <a:cxn ang="0">
                    <a:pos x="12" y="1"/>
                  </a:cxn>
                </a:cxnLst>
                <a:rect l="0" t="0" r="r" b="b"/>
                <a:pathLst>
                  <a:path w="41" h="36">
                    <a:moveTo>
                      <a:pt x="12" y="1"/>
                    </a:moveTo>
                    <a:lnTo>
                      <a:pt x="0" y="14"/>
                    </a:lnTo>
                    <a:lnTo>
                      <a:pt x="10" y="27"/>
                    </a:lnTo>
                    <a:lnTo>
                      <a:pt x="25" y="36"/>
                    </a:lnTo>
                    <a:lnTo>
                      <a:pt x="41" y="24"/>
                    </a:lnTo>
                    <a:lnTo>
                      <a:pt x="41" y="0"/>
                    </a:lnTo>
                    <a:lnTo>
                      <a:pt x="12"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69" name="Group 98"/>
            <p:cNvGrpSpPr>
              <a:grpSpLocks/>
            </p:cNvGrpSpPr>
            <p:nvPr/>
          </p:nvGrpSpPr>
          <p:grpSpPr bwMode="auto">
            <a:xfrm>
              <a:off x="5881657" y="2666605"/>
              <a:ext cx="102740" cy="81157"/>
              <a:chOff x="2486" y="2489"/>
              <a:chExt cx="96" cy="70"/>
            </a:xfrm>
          </p:grpSpPr>
          <p:sp>
            <p:nvSpPr>
              <p:cNvPr id="101" name="Freeform 99"/>
              <p:cNvSpPr>
                <a:spLocks/>
              </p:cNvSpPr>
              <p:nvPr/>
            </p:nvSpPr>
            <p:spPr bwMode="auto">
              <a:xfrm>
                <a:off x="2486" y="2489"/>
                <a:ext cx="96" cy="70"/>
              </a:xfrm>
              <a:custGeom>
                <a:avLst/>
                <a:gdLst/>
                <a:ahLst/>
                <a:cxnLst>
                  <a:cxn ang="0">
                    <a:pos x="31" y="111"/>
                  </a:cxn>
                  <a:cxn ang="0">
                    <a:pos x="35" y="130"/>
                  </a:cxn>
                  <a:cxn ang="0">
                    <a:pos x="58" y="130"/>
                  </a:cxn>
                  <a:cxn ang="0">
                    <a:pos x="72" y="142"/>
                  </a:cxn>
                  <a:cxn ang="0">
                    <a:pos x="83" y="126"/>
                  </a:cxn>
                  <a:cxn ang="0">
                    <a:pos x="118" y="114"/>
                  </a:cxn>
                  <a:cxn ang="0">
                    <a:pos x="159" y="119"/>
                  </a:cxn>
                  <a:cxn ang="0">
                    <a:pos x="194" y="119"/>
                  </a:cxn>
                  <a:cxn ang="0">
                    <a:pos x="176" y="90"/>
                  </a:cxn>
                  <a:cxn ang="0">
                    <a:pos x="161" y="80"/>
                  </a:cxn>
                  <a:cxn ang="0">
                    <a:pos x="155" y="59"/>
                  </a:cxn>
                  <a:cxn ang="0">
                    <a:pos x="134" y="47"/>
                  </a:cxn>
                  <a:cxn ang="0">
                    <a:pos x="112" y="19"/>
                  </a:cxn>
                  <a:cxn ang="0">
                    <a:pos x="91" y="14"/>
                  </a:cxn>
                  <a:cxn ang="0">
                    <a:pos x="81" y="0"/>
                  </a:cxn>
                  <a:cxn ang="0">
                    <a:pos x="56" y="5"/>
                  </a:cxn>
                  <a:cxn ang="0">
                    <a:pos x="18" y="40"/>
                  </a:cxn>
                  <a:cxn ang="0">
                    <a:pos x="0" y="47"/>
                  </a:cxn>
                  <a:cxn ang="0">
                    <a:pos x="19" y="54"/>
                  </a:cxn>
                  <a:cxn ang="0">
                    <a:pos x="41" y="73"/>
                  </a:cxn>
                  <a:cxn ang="0">
                    <a:pos x="52" y="85"/>
                  </a:cxn>
                  <a:cxn ang="0">
                    <a:pos x="37" y="93"/>
                  </a:cxn>
                  <a:cxn ang="0">
                    <a:pos x="31" y="111"/>
                  </a:cxn>
                </a:cxnLst>
                <a:rect l="0" t="0" r="r" b="b"/>
                <a:pathLst>
                  <a:path w="194" h="142">
                    <a:moveTo>
                      <a:pt x="31" y="111"/>
                    </a:moveTo>
                    <a:lnTo>
                      <a:pt x="35" y="130"/>
                    </a:lnTo>
                    <a:lnTo>
                      <a:pt x="58" y="130"/>
                    </a:lnTo>
                    <a:lnTo>
                      <a:pt x="72" y="142"/>
                    </a:lnTo>
                    <a:lnTo>
                      <a:pt x="83" y="126"/>
                    </a:lnTo>
                    <a:lnTo>
                      <a:pt x="118" y="114"/>
                    </a:lnTo>
                    <a:lnTo>
                      <a:pt x="159" y="119"/>
                    </a:lnTo>
                    <a:lnTo>
                      <a:pt x="194" y="119"/>
                    </a:lnTo>
                    <a:lnTo>
                      <a:pt x="176" y="90"/>
                    </a:lnTo>
                    <a:lnTo>
                      <a:pt x="161" y="80"/>
                    </a:lnTo>
                    <a:lnTo>
                      <a:pt x="155" y="59"/>
                    </a:lnTo>
                    <a:lnTo>
                      <a:pt x="134" y="47"/>
                    </a:lnTo>
                    <a:lnTo>
                      <a:pt x="112" y="19"/>
                    </a:lnTo>
                    <a:lnTo>
                      <a:pt x="91" y="14"/>
                    </a:lnTo>
                    <a:lnTo>
                      <a:pt x="81" y="0"/>
                    </a:lnTo>
                    <a:lnTo>
                      <a:pt x="56" y="5"/>
                    </a:lnTo>
                    <a:lnTo>
                      <a:pt x="18" y="40"/>
                    </a:lnTo>
                    <a:lnTo>
                      <a:pt x="0" y="47"/>
                    </a:lnTo>
                    <a:lnTo>
                      <a:pt x="19" y="54"/>
                    </a:lnTo>
                    <a:lnTo>
                      <a:pt x="41" y="73"/>
                    </a:lnTo>
                    <a:lnTo>
                      <a:pt x="52" y="85"/>
                    </a:lnTo>
                    <a:lnTo>
                      <a:pt x="37" y="93"/>
                    </a:lnTo>
                    <a:lnTo>
                      <a:pt x="31" y="111"/>
                    </a:lnTo>
                    <a:close/>
                  </a:path>
                </a:pathLst>
              </a:custGeom>
              <a:solidFill>
                <a:srgbClr val="C0C0C0"/>
              </a:solidFill>
              <a:ln w="9525">
                <a:solidFill>
                  <a:srgbClr val="C0C0C0"/>
                </a:solidFill>
                <a:round/>
                <a:headEnd/>
                <a:tailEnd/>
              </a:ln>
            </p:spPr>
            <p:txBody>
              <a:bodyPr/>
              <a:lstStyle/>
              <a:p>
                <a:endParaRPr lang="nl-NL" sz="1400"/>
              </a:p>
            </p:txBody>
          </p:sp>
          <p:sp>
            <p:nvSpPr>
              <p:cNvPr id="102" name="Freeform 100"/>
              <p:cNvSpPr>
                <a:spLocks/>
              </p:cNvSpPr>
              <p:nvPr/>
            </p:nvSpPr>
            <p:spPr bwMode="auto">
              <a:xfrm>
                <a:off x="2486" y="2489"/>
                <a:ext cx="96" cy="70"/>
              </a:xfrm>
              <a:custGeom>
                <a:avLst/>
                <a:gdLst/>
                <a:ahLst/>
                <a:cxnLst>
                  <a:cxn ang="0">
                    <a:pos x="31" y="111"/>
                  </a:cxn>
                  <a:cxn ang="0">
                    <a:pos x="35" y="130"/>
                  </a:cxn>
                  <a:cxn ang="0">
                    <a:pos x="58" y="130"/>
                  </a:cxn>
                  <a:cxn ang="0">
                    <a:pos x="72" y="142"/>
                  </a:cxn>
                  <a:cxn ang="0">
                    <a:pos x="83" y="126"/>
                  </a:cxn>
                  <a:cxn ang="0">
                    <a:pos x="118" y="114"/>
                  </a:cxn>
                  <a:cxn ang="0">
                    <a:pos x="159" y="119"/>
                  </a:cxn>
                  <a:cxn ang="0">
                    <a:pos x="194" y="119"/>
                  </a:cxn>
                  <a:cxn ang="0">
                    <a:pos x="176" y="90"/>
                  </a:cxn>
                  <a:cxn ang="0">
                    <a:pos x="161" y="80"/>
                  </a:cxn>
                  <a:cxn ang="0">
                    <a:pos x="155" y="59"/>
                  </a:cxn>
                  <a:cxn ang="0">
                    <a:pos x="134" y="47"/>
                  </a:cxn>
                  <a:cxn ang="0">
                    <a:pos x="112" y="19"/>
                  </a:cxn>
                  <a:cxn ang="0">
                    <a:pos x="91" y="14"/>
                  </a:cxn>
                  <a:cxn ang="0">
                    <a:pos x="81" y="0"/>
                  </a:cxn>
                  <a:cxn ang="0">
                    <a:pos x="56" y="5"/>
                  </a:cxn>
                  <a:cxn ang="0">
                    <a:pos x="18" y="40"/>
                  </a:cxn>
                  <a:cxn ang="0">
                    <a:pos x="0" y="47"/>
                  </a:cxn>
                  <a:cxn ang="0">
                    <a:pos x="19" y="54"/>
                  </a:cxn>
                  <a:cxn ang="0">
                    <a:pos x="41" y="73"/>
                  </a:cxn>
                  <a:cxn ang="0">
                    <a:pos x="52" y="85"/>
                  </a:cxn>
                  <a:cxn ang="0">
                    <a:pos x="37" y="93"/>
                  </a:cxn>
                  <a:cxn ang="0">
                    <a:pos x="31" y="111"/>
                  </a:cxn>
                </a:cxnLst>
                <a:rect l="0" t="0" r="r" b="b"/>
                <a:pathLst>
                  <a:path w="194" h="142">
                    <a:moveTo>
                      <a:pt x="31" y="111"/>
                    </a:moveTo>
                    <a:lnTo>
                      <a:pt x="35" y="130"/>
                    </a:lnTo>
                    <a:lnTo>
                      <a:pt x="58" y="130"/>
                    </a:lnTo>
                    <a:lnTo>
                      <a:pt x="72" y="142"/>
                    </a:lnTo>
                    <a:lnTo>
                      <a:pt x="83" y="126"/>
                    </a:lnTo>
                    <a:lnTo>
                      <a:pt x="118" y="114"/>
                    </a:lnTo>
                    <a:lnTo>
                      <a:pt x="159" y="119"/>
                    </a:lnTo>
                    <a:lnTo>
                      <a:pt x="194" y="119"/>
                    </a:lnTo>
                    <a:lnTo>
                      <a:pt x="176" y="90"/>
                    </a:lnTo>
                    <a:lnTo>
                      <a:pt x="161" y="80"/>
                    </a:lnTo>
                    <a:lnTo>
                      <a:pt x="155" y="59"/>
                    </a:lnTo>
                    <a:lnTo>
                      <a:pt x="134" y="47"/>
                    </a:lnTo>
                    <a:lnTo>
                      <a:pt x="112" y="19"/>
                    </a:lnTo>
                    <a:lnTo>
                      <a:pt x="91" y="14"/>
                    </a:lnTo>
                    <a:lnTo>
                      <a:pt x="81" y="0"/>
                    </a:lnTo>
                    <a:lnTo>
                      <a:pt x="56" y="5"/>
                    </a:lnTo>
                    <a:lnTo>
                      <a:pt x="18" y="40"/>
                    </a:lnTo>
                    <a:lnTo>
                      <a:pt x="0" y="47"/>
                    </a:lnTo>
                    <a:lnTo>
                      <a:pt x="19" y="54"/>
                    </a:lnTo>
                    <a:lnTo>
                      <a:pt x="41" y="73"/>
                    </a:lnTo>
                    <a:lnTo>
                      <a:pt x="52" y="85"/>
                    </a:lnTo>
                    <a:lnTo>
                      <a:pt x="37" y="93"/>
                    </a:lnTo>
                    <a:lnTo>
                      <a:pt x="31" y="1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72" name="Group 101"/>
            <p:cNvGrpSpPr>
              <a:grpSpLocks/>
            </p:cNvGrpSpPr>
            <p:nvPr/>
          </p:nvGrpSpPr>
          <p:grpSpPr bwMode="auto">
            <a:xfrm>
              <a:off x="8483328" y="2999351"/>
              <a:ext cx="128425" cy="124055"/>
              <a:chOff x="4917" y="2776"/>
              <a:chExt cx="120" cy="107"/>
            </a:xfrm>
          </p:grpSpPr>
          <p:sp>
            <p:nvSpPr>
              <p:cNvPr id="104" name="Freeform 102"/>
              <p:cNvSpPr>
                <a:spLocks/>
              </p:cNvSpPr>
              <p:nvPr/>
            </p:nvSpPr>
            <p:spPr bwMode="auto">
              <a:xfrm>
                <a:off x="4917" y="2776"/>
                <a:ext cx="120" cy="107"/>
              </a:xfrm>
              <a:custGeom>
                <a:avLst/>
                <a:gdLst/>
                <a:ahLst/>
                <a:cxnLst>
                  <a:cxn ang="0">
                    <a:pos x="37" y="126"/>
                  </a:cxn>
                  <a:cxn ang="0">
                    <a:pos x="0" y="0"/>
                  </a:cxn>
                  <a:cxn ang="0">
                    <a:pos x="33" y="10"/>
                  </a:cxn>
                  <a:cxn ang="0">
                    <a:pos x="78" y="8"/>
                  </a:cxn>
                  <a:cxn ang="0">
                    <a:pos x="78" y="41"/>
                  </a:cxn>
                  <a:cxn ang="0">
                    <a:pos x="111" y="50"/>
                  </a:cxn>
                  <a:cxn ang="0">
                    <a:pos x="119" y="67"/>
                  </a:cxn>
                  <a:cxn ang="0">
                    <a:pos x="144" y="88"/>
                  </a:cxn>
                  <a:cxn ang="0">
                    <a:pos x="159" y="100"/>
                  </a:cxn>
                  <a:cxn ang="0">
                    <a:pos x="153" y="131"/>
                  </a:cxn>
                  <a:cxn ang="0">
                    <a:pos x="177" y="162"/>
                  </a:cxn>
                  <a:cxn ang="0">
                    <a:pos x="217" y="171"/>
                  </a:cxn>
                  <a:cxn ang="0">
                    <a:pos x="241" y="204"/>
                  </a:cxn>
                  <a:cxn ang="0">
                    <a:pos x="237" y="204"/>
                  </a:cxn>
                  <a:cxn ang="0">
                    <a:pos x="233" y="205"/>
                  </a:cxn>
                  <a:cxn ang="0">
                    <a:pos x="227" y="205"/>
                  </a:cxn>
                  <a:cxn ang="0">
                    <a:pos x="223" y="207"/>
                  </a:cxn>
                  <a:cxn ang="0">
                    <a:pos x="213" y="209"/>
                  </a:cxn>
                  <a:cxn ang="0">
                    <a:pos x="206" y="212"/>
                  </a:cxn>
                  <a:cxn ang="0">
                    <a:pos x="196" y="212"/>
                  </a:cxn>
                  <a:cxn ang="0">
                    <a:pos x="196" y="209"/>
                  </a:cxn>
                  <a:cxn ang="0">
                    <a:pos x="190" y="207"/>
                  </a:cxn>
                  <a:cxn ang="0">
                    <a:pos x="186" y="205"/>
                  </a:cxn>
                  <a:cxn ang="0">
                    <a:pos x="177" y="205"/>
                  </a:cxn>
                  <a:cxn ang="0">
                    <a:pos x="169" y="204"/>
                  </a:cxn>
                  <a:cxn ang="0">
                    <a:pos x="161" y="198"/>
                  </a:cxn>
                  <a:cxn ang="0">
                    <a:pos x="153" y="198"/>
                  </a:cxn>
                  <a:cxn ang="0">
                    <a:pos x="150" y="198"/>
                  </a:cxn>
                  <a:cxn ang="0">
                    <a:pos x="111" y="162"/>
                  </a:cxn>
                  <a:cxn ang="0">
                    <a:pos x="84" y="131"/>
                  </a:cxn>
                  <a:cxn ang="0">
                    <a:pos x="37" y="126"/>
                  </a:cxn>
                </a:cxnLst>
                <a:rect l="0" t="0" r="r" b="b"/>
                <a:pathLst>
                  <a:path w="241" h="212">
                    <a:moveTo>
                      <a:pt x="37" y="126"/>
                    </a:moveTo>
                    <a:lnTo>
                      <a:pt x="0" y="0"/>
                    </a:lnTo>
                    <a:lnTo>
                      <a:pt x="33" y="10"/>
                    </a:lnTo>
                    <a:lnTo>
                      <a:pt x="78" y="8"/>
                    </a:lnTo>
                    <a:lnTo>
                      <a:pt x="78" y="41"/>
                    </a:lnTo>
                    <a:lnTo>
                      <a:pt x="111" y="50"/>
                    </a:lnTo>
                    <a:lnTo>
                      <a:pt x="119" y="67"/>
                    </a:lnTo>
                    <a:lnTo>
                      <a:pt x="144" y="88"/>
                    </a:lnTo>
                    <a:lnTo>
                      <a:pt x="159" y="100"/>
                    </a:lnTo>
                    <a:lnTo>
                      <a:pt x="153" y="131"/>
                    </a:lnTo>
                    <a:lnTo>
                      <a:pt x="177" y="162"/>
                    </a:lnTo>
                    <a:lnTo>
                      <a:pt x="217" y="171"/>
                    </a:lnTo>
                    <a:lnTo>
                      <a:pt x="241" y="204"/>
                    </a:lnTo>
                    <a:lnTo>
                      <a:pt x="237" y="204"/>
                    </a:lnTo>
                    <a:lnTo>
                      <a:pt x="233" y="205"/>
                    </a:lnTo>
                    <a:lnTo>
                      <a:pt x="227" y="205"/>
                    </a:lnTo>
                    <a:lnTo>
                      <a:pt x="223" y="207"/>
                    </a:lnTo>
                    <a:lnTo>
                      <a:pt x="213" y="209"/>
                    </a:lnTo>
                    <a:lnTo>
                      <a:pt x="206" y="212"/>
                    </a:lnTo>
                    <a:lnTo>
                      <a:pt x="196" y="212"/>
                    </a:lnTo>
                    <a:lnTo>
                      <a:pt x="196" y="209"/>
                    </a:lnTo>
                    <a:lnTo>
                      <a:pt x="190" y="207"/>
                    </a:lnTo>
                    <a:lnTo>
                      <a:pt x="186" y="205"/>
                    </a:lnTo>
                    <a:lnTo>
                      <a:pt x="177" y="205"/>
                    </a:lnTo>
                    <a:lnTo>
                      <a:pt x="169" y="204"/>
                    </a:lnTo>
                    <a:lnTo>
                      <a:pt x="161" y="198"/>
                    </a:lnTo>
                    <a:lnTo>
                      <a:pt x="153" y="198"/>
                    </a:lnTo>
                    <a:lnTo>
                      <a:pt x="150" y="198"/>
                    </a:lnTo>
                    <a:lnTo>
                      <a:pt x="111" y="162"/>
                    </a:lnTo>
                    <a:lnTo>
                      <a:pt x="84" y="131"/>
                    </a:lnTo>
                    <a:lnTo>
                      <a:pt x="37" y="126"/>
                    </a:lnTo>
                    <a:close/>
                  </a:path>
                </a:pathLst>
              </a:custGeom>
              <a:solidFill>
                <a:srgbClr val="C0C0C0"/>
              </a:solidFill>
              <a:ln w="9525">
                <a:solidFill>
                  <a:srgbClr val="C0C0C0"/>
                </a:solidFill>
                <a:round/>
                <a:headEnd/>
                <a:tailEnd/>
              </a:ln>
            </p:spPr>
            <p:txBody>
              <a:bodyPr/>
              <a:lstStyle/>
              <a:p>
                <a:endParaRPr lang="nl-NL" sz="1400"/>
              </a:p>
            </p:txBody>
          </p:sp>
          <p:sp>
            <p:nvSpPr>
              <p:cNvPr id="105" name="Freeform 103"/>
              <p:cNvSpPr>
                <a:spLocks/>
              </p:cNvSpPr>
              <p:nvPr/>
            </p:nvSpPr>
            <p:spPr bwMode="auto">
              <a:xfrm>
                <a:off x="4917" y="2776"/>
                <a:ext cx="120" cy="107"/>
              </a:xfrm>
              <a:custGeom>
                <a:avLst/>
                <a:gdLst/>
                <a:ahLst/>
                <a:cxnLst>
                  <a:cxn ang="0">
                    <a:pos x="37" y="126"/>
                  </a:cxn>
                  <a:cxn ang="0">
                    <a:pos x="0" y="0"/>
                  </a:cxn>
                  <a:cxn ang="0">
                    <a:pos x="33" y="10"/>
                  </a:cxn>
                  <a:cxn ang="0">
                    <a:pos x="78" y="8"/>
                  </a:cxn>
                  <a:cxn ang="0">
                    <a:pos x="78" y="41"/>
                  </a:cxn>
                  <a:cxn ang="0">
                    <a:pos x="111" y="50"/>
                  </a:cxn>
                  <a:cxn ang="0">
                    <a:pos x="119" y="67"/>
                  </a:cxn>
                  <a:cxn ang="0">
                    <a:pos x="144" y="88"/>
                  </a:cxn>
                  <a:cxn ang="0">
                    <a:pos x="159" y="100"/>
                  </a:cxn>
                  <a:cxn ang="0">
                    <a:pos x="153" y="131"/>
                  </a:cxn>
                  <a:cxn ang="0">
                    <a:pos x="177" y="162"/>
                  </a:cxn>
                  <a:cxn ang="0">
                    <a:pos x="217" y="171"/>
                  </a:cxn>
                  <a:cxn ang="0">
                    <a:pos x="241" y="204"/>
                  </a:cxn>
                  <a:cxn ang="0">
                    <a:pos x="237" y="204"/>
                  </a:cxn>
                  <a:cxn ang="0">
                    <a:pos x="233" y="205"/>
                  </a:cxn>
                  <a:cxn ang="0">
                    <a:pos x="227" y="205"/>
                  </a:cxn>
                  <a:cxn ang="0">
                    <a:pos x="223" y="207"/>
                  </a:cxn>
                  <a:cxn ang="0">
                    <a:pos x="213" y="209"/>
                  </a:cxn>
                  <a:cxn ang="0">
                    <a:pos x="206" y="212"/>
                  </a:cxn>
                  <a:cxn ang="0">
                    <a:pos x="196" y="212"/>
                  </a:cxn>
                  <a:cxn ang="0">
                    <a:pos x="196" y="209"/>
                  </a:cxn>
                  <a:cxn ang="0">
                    <a:pos x="190" y="207"/>
                  </a:cxn>
                  <a:cxn ang="0">
                    <a:pos x="186" y="205"/>
                  </a:cxn>
                  <a:cxn ang="0">
                    <a:pos x="177" y="205"/>
                  </a:cxn>
                  <a:cxn ang="0">
                    <a:pos x="169" y="204"/>
                  </a:cxn>
                  <a:cxn ang="0">
                    <a:pos x="161" y="198"/>
                  </a:cxn>
                  <a:cxn ang="0">
                    <a:pos x="153" y="198"/>
                  </a:cxn>
                  <a:cxn ang="0">
                    <a:pos x="150" y="198"/>
                  </a:cxn>
                  <a:cxn ang="0">
                    <a:pos x="111" y="162"/>
                  </a:cxn>
                  <a:cxn ang="0">
                    <a:pos x="84" y="131"/>
                  </a:cxn>
                  <a:cxn ang="0">
                    <a:pos x="37" y="126"/>
                  </a:cxn>
                </a:cxnLst>
                <a:rect l="0" t="0" r="r" b="b"/>
                <a:pathLst>
                  <a:path w="241" h="212">
                    <a:moveTo>
                      <a:pt x="37" y="126"/>
                    </a:moveTo>
                    <a:lnTo>
                      <a:pt x="0" y="0"/>
                    </a:lnTo>
                    <a:lnTo>
                      <a:pt x="33" y="10"/>
                    </a:lnTo>
                    <a:lnTo>
                      <a:pt x="78" y="8"/>
                    </a:lnTo>
                    <a:lnTo>
                      <a:pt x="78" y="41"/>
                    </a:lnTo>
                    <a:lnTo>
                      <a:pt x="111" y="50"/>
                    </a:lnTo>
                    <a:lnTo>
                      <a:pt x="119" y="67"/>
                    </a:lnTo>
                    <a:lnTo>
                      <a:pt x="144" y="88"/>
                    </a:lnTo>
                    <a:lnTo>
                      <a:pt x="159" y="100"/>
                    </a:lnTo>
                    <a:lnTo>
                      <a:pt x="153" y="131"/>
                    </a:lnTo>
                    <a:lnTo>
                      <a:pt x="177" y="162"/>
                    </a:lnTo>
                    <a:lnTo>
                      <a:pt x="217" y="171"/>
                    </a:lnTo>
                    <a:lnTo>
                      <a:pt x="241" y="204"/>
                    </a:lnTo>
                    <a:lnTo>
                      <a:pt x="237" y="204"/>
                    </a:lnTo>
                    <a:lnTo>
                      <a:pt x="233" y="205"/>
                    </a:lnTo>
                    <a:lnTo>
                      <a:pt x="227" y="205"/>
                    </a:lnTo>
                    <a:lnTo>
                      <a:pt x="223" y="207"/>
                    </a:lnTo>
                    <a:lnTo>
                      <a:pt x="213" y="209"/>
                    </a:lnTo>
                    <a:lnTo>
                      <a:pt x="206" y="212"/>
                    </a:lnTo>
                    <a:lnTo>
                      <a:pt x="196" y="212"/>
                    </a:lnTo>
                    <a:lnTo>
                      <a:pt x="196" y="209"/>
                    </a:lnTo>
                    <a:lnTo>
                      <a:pt x="190" y="207"/>
                    </a:lnTo>
                    <a:lnTo>
                      <a:pt x="186" y="205"/>
                    </a:lnTo>
                    <a:lnTo>
                      <a:pt x="177" y="205"/>
                    </a:lnTo>
                    <a:lnTo>
                      <a:pt x="169" y="204"/>
                    </a:lnTo>
                    <a:lnTo>
                      <a:pt x="161" y="198"/>
                    </a:lnTo>
                    <a:lnTo>
                      <a:pt x="153" y="198"/>
                    </a:lnTo>
                    <a:lnTo>
                      <a:pt x="150" y="198"/>
                    </a:lnTo>
                    <a:lnTo>
                      <a:pt x="111" y="162"/>
                    </a:lnTo>
                    <a:lnTo>
                      <a:pt x="84" y="131"/>
                    </a:lnTo>
                    <a:lnTo>
                      <a:pt x="37" y="1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75" name="Group 104"/>
            <p:cNvGrpSpPr>
              <a:grpSpLocks/>
            </p:cNvGrpSpPr>
            <p:nvPr/>
          </p:nvGrpSpPr>
          <p:grpSpPr bwMode="auto">
            <a:xfrm>
              <a:off x="8594630" y="3022535"/>
              <a:ext cx="38528" cy="27825"/>
              <a:chOff x="5021" y="2796"/>
              <a:chExt cx="36" cy="24"/>
            </a:xfrm>
          </p:grpSpPr>
          <p:sp>
            <p:nvSpPr>
              <p:cNvPr id="107" name="Freeform 105"/>
              <p:cNvSpPr>
                <a:spLocks/>
              </p:cNvSpPr>
              <p:nvPr/>
            </p:nvSpPr>
            <p:spPr bwMode="auto">
              <a:xfrm>
                <a:off x="5021" y="2796"/>
                <a:ext cx="36" cy="24"/>
              </a:xfrm>
              <a:custGeom>
                <a:avLst/>
                <a:gdLst/>
                <a:ahLst/>
                <a:cxnLst>
                  <a:cxn ang="0">
                    <a:pos x="2" y="23"/>
                  </a:cxn>
                  <a:cxn ang="0">
                    <a:pos x="0" y="40"/>
                  </a:cxn>
                  <a:cxn ang="0">
                    <a:pos x="27" y="47"/>
                  </a:cxn>
                  <a:cxn ang="0">
                    <a:pos x="56" y="33"/>
                  </a:cxn>
                  <a:cxn ang="0">
                    <a:pos x="71" y="16"/>
                  </a:cxn>
                  <a:cxn ang="0">
                    <a:pos x="65" y="0"/>
                  </a:cxn>
                  <a:cxn ang="0">
                    <a:pos x="46" y="0"/>
                  </a:cxn>
                  <a:cxn ang="0">
                    <a:pos x="38" y="16"/>
                  </a:cxn>
                  <a:cxn ang="0">
                    <a:pos x="2" y="23"/>
                  </a:cxn>
                </a:cxnLst>
                <a:rect l="0" t="0" r="r" b="b"/>
                <a:pathLst>
                  <a:path w="71" h="47">
                    <a:moveTo>
                      <a:pt x="2" y="23"/>
                    </a:moveTo>
                    <a:lnTo>
                      <a:pt x="0" y="40"/>
                    </a:lnTo>
                    <a:lnTo>
                      <a:pt x="27" y="47"/>
                    </a:lnTo>
                    <a:lnTo>
                      <a:pt x="56" y="33"/>
                    </a:lnTo>
                    <a:lnTo>
                      <a:pt x="71" y="16"/>
                    </a:lnTo>
                    <a:lnTo>
                      <a:pt x="65" y="0"/>
                    </a:lnTo>
                    <a:lnTo>
                      <a:pt x="46" y="0"/>
                    </a:lnTo>
                    <a:lnTo>
                      <a:pt x="38" y="16"/>
                    </a:lnTo>
                    <a:lnTo>
                      <a:pt x="2" y="23"/>
                    </a:lnTo>
                    <a:close/>
                  </a:path>
                </a:pathLst>
              </a:custGeom>
              <a:solidFill>
                <a:srgbClr val="C0C0C0"/>
              </a:solidFill>
              <a:ln w="9525">
                <a:solidFill>
                  <a:srgbClr val="C0C0C0"/>
                </a:solidFill>
                <a:round/>
                <a:headEnd/>
                <a:tailEnd/>
              </a:ln>
            </p:spPr>
            <p:txBody>
              <a:bodyPr/>
              <a:lstStyle/>
              <a:p>
                <a:endParaRPr lang="nl-NL" sz="1400"/>
              </a:p>
            </p:txBody>
          </p:sp>
          <p:sp>
            <p:nvSpPr>
              <p:cNvPr id="108" name="Freeform 106"/>
              <p:cNvSpPr>
                <a:spLocks/>
              </p:cNvSpPr>
              <p:nvPr/>
            </p:nvSpPr>
            <p:spPr bwMode="auto">
              <a:xfrm>
                <a:off x="5021" y="2796"/>
                <a:ext cx="36" cy="24"/>
              </a:xfrm>
              <a:custGeom>
                <a:avLst/>
                <a:gdLst/>
                <a:ahLst/>
                <a:cxnLst>
                  <a:cxn ang="0">
                    <a:pos x="2" y="23"/>
                  </a:cxn>
                  <a:cxn ang="0">
                    <a:pos x="0" y="40"/>
                  </a:cxn>
                  <a:cxn ang="0">
                    <a:pos x="27" y="47"/>
                  </a:cxn>
                  <a:cxn ang="0">
                    <a:pos x="56" y="33"/>
                  </a:cxn>
                  <a:cxn ang="0">
                    <a:pos x="71" y="16"/>
                  </a:cxn>
                  <a:cxn ang="0">
                    <a:pos x="65" y="0"/>
                  </a:cxn>
                  <a:cxn ang="0">
                    <a:pos x="46" y="0"/>
                  </a:cxn>
                  <a:cxn ang="0">
                    <a:pos x="38" y="16"/>
                  </a:cxn>
                  <a:cxn ang="0">
                    <a:pos x="2" y="23"/>
                  </a:cxn>
                </a:cxnLst>
                <a:rect l="0" t="0" r="r" b="b"/>
                <a:pathLst>
                  <a:path w="71" h="47">
                    <a:moveTo>
                      <a:pt x="2" y="23"/>
                    </a:moveTo>
                    <a:lnTo>
                      <a:pt x="0" y="40"/>
                    </a:lnTo>
                    <a:lnTo>
                      <a:pt x="27" y="47"/>
                    </a:lnTo>
                    <a:lnTo>
                      <a:pt x="56" y="33"/>
                    </a:lnTo>
                    <a:lnTo>
                      <a:pt x="71" y="16"/>
                    </a:lnTo>
                    <a:lnTo>
                      <a:pt x="65" y="0"/>
                    </a:lnTo>
                    <a:lnTo>
                      <a:pt x="46" y="0"/>
                    </a:lnTo>
                    <a:lnTo>
                      <a:pt x="38" y="16"/>
                    </a:lnTo>
                    <a:lnTo>
                      <a:pt x="2" y="2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4" name="Group 107"/>
            <p:cNvGrpSpPr>
              <a:grpSpLocks/>
            </p:cNvGrpSpPr>
            <p:nvPr/>
          </p:nvGrpSpPr>
          <p:grpSpPr bwMode="auto">
            <a:xfrm>
              <a:off x="8667403" y="3034133"/>
              <a:ext cx="21404" cy="20869"/>
              <a:chOff x="5089" y="2806"/>
              <a:chExt cx="20" cy="18"/>
            </a:xfrm>
          </p:grpSpPr>
          <p:sp>
            <p:nvSpPr>
              <p:cNvPr id="110" name="Freeform 108"/>
              <p:cNvSpPr>
                <a:spLocks/>
              </p:cNvSpPr>
              <p:nvPr/>
            </p:nvSpPr>
            <p:spPr bwMode="auto">
              <a:xfrm>
                <a:off x="5089" y="2806"/>
                <a:ext cx="20" cy="18"/>
              </a:xfrm>
              <a:custGeom>
                <a:avLst/>
                <a:gdLst/>
                <a:ahLst/>
                <a:cxnLst>
                  <a:cxn ang="0">
                    <a:pos x="19" y="37"/>
                  </a:cxn>
                  <a:cxn ang="0">
                    <a:pos x="27" y="32"/>
                  </a:cxn>
                  <a:cxn ang="0">
                    <a:pos x="35" y="28"/>
                  </a:cxn>
                  <a:cxn ang="0">
                    <a:pos x="37" y="21"/>
                  </a:cxn>
                  <a:cxn ang="0">
                    <a:pos x="41" y="18"/>
                  </a:cxn>
                  <a:cxn ang="0">
                    <a:pos x="37" y="7"/>
                  </a:cxn>
                  <a:cxn ang="0">
                    <a:pos x="35" y="2"/>
                  </a:cxn>
                  <a:cxn ang="0">
                    <a:pos x="27" y="0"/>
                  </a:cxn>
                  <a:cxn ang="0">
                    <a:pos x="19" y="0"/>
                  </a:cxn>
                  <a:cxn ang="0">
                    <a:pos x="10" y="0"/>
                  </a:cxn>
                  <a:cxn ang="0">
                    <a:pos x="6" y="2"/>
                  </a:cxn>
                  <a:cxn ang="0">
                    <a:pos x="0" y="7"/>
                  </a:cxn>
                  <a:cxn ang="0">
                    <a:pos x="0" y="18"/>
                  </a:cxn>
                  <a:cxn ang="0">
                    <a:pos x="0" y="21"/>
                  </a:cxn>
                  <a:cxn ang="0">
                    <a:pos x="6" y="28"/>
                  </a:cxn>
                  <a:cxn ang="0">
                    <a:pos x="10" y="32"/>
                  </a:cxn>
                  <a:cxn ang="0">
                    <a:pos x="19" y="37"/>
                  </a:cxn>
                </a:cxnLst>
                <a:rect l="0" t="0" r="r" b="b"/>
                <a:pathLst>
                  <a:path w="41" h="37">
                    <a:moveTo>
                      <a:pt x="19" y="37"/>
                    </a:moveTo>
                    <a:lnTo>
                      <a:pt x="27" y="32"/>
                    </a:lnTo>
                    <a:lnTo>
                      <a:pt x="35" y="28"/>
                    </a:lnTo>
                    <a:lnTo>
                      <a:pt x="37" y="21"/>
                    </a:lnTo>
                    <a:lnTo>
                      <a:pt x="41" y="18"/>
                    </a:lnTo>
                    <a:lnTo>
                      <a:pt x="37" y="7"/>
                    </a:lnTo>
                    <a:lnTo>
                      <a:pt x="35" y="2"/>
                    </a:lnTo>
                    <a:lnTo>
                      <a:pt x="27" y="0"/>
                    </a:lnTo>
                    <a:lnTo>
                      <a:pt x="19" y="0"/>
                    </a:lnTo>
                    <a:lnTo>
                      <a:pt x="10" y="0"/>
                    </a:lnTo>
                    <a:lnTo>
                      <a:pt x="6" y="2"/>
                    </a:lnTo>
                    <a:lnTo>
                      <a:pt x="0" y="7"/>
                    </a:lnTo>
                    <a:lnTo>
                      <a:pt x="0" y="18"/>
                    </a:lnTo>
                    <a:lnTo>
                      <a:pt x="0" y="21"/>
                    </a:lnTo>
                    <a:lnTo>
                      <a:pt x="6" y="28"/>
                    </a:lnTo>
                    <a:lnTo>
                      <a:pt x="10" y="32"/>
                    </a:lnTo>
                    <a:lnTo>
                      <a:pt x="19" y="37"/>
                    </a:lnTo>
                    <a:close/>
                  </a:path>
                </a:pathLst>
              </a:custGeom>
              <a:solidFill>
                <a:srgbClr val="C0C0C0"/>
              </a:solidFill>
              <a:ln w="9525">
                <a:solidFill>
                  <a:srgbClr val="C0C0C0"/>
                </a:solidFill>
                <a:round/>
                <a:headEnd/>
                <a:tailEnd/>
              </a:ln>
            </p:spPr>
            <p:txBody>
              <a:bodyPr/>
              <a:lstStyle/>
              <a:p>
                <a:endParaRPr lang="nl-NL" sz="1400"/>
              </a:p>
            </p:txBody>
          </p:sp>
          <p:sp>
            <p:nvSpPr>
              <p:cNvPr id="111" name="Freeform 109"/>
              <p:cNvSpPr>
                <a:spLocks/>
              </p:cNvSpPr>
              <p:nvPr/>
            </p:nvSpPr>
            <p:spPr bwMode="auto">
              <a:xfrm>
                <a:off x="5089" y="2806"/>
                <a:ext cx="20" cy="18"/>
              </a:xfrm>
              <a:custGeom>
                <a:avLst/>
                <a:gdLst/>
                <a:ahLst/>
                <a:cxnLst>
                  <a:cxn ang="0">
                    <a:pos x="19" y="37"/>
                  </a:cxn>
                  <a:cxn ang="0">
                    <a:pos x="27" y="32"/>
                  </a:cxn>
                  <a:cxn ang="0">
                    <a:pos x="35" y="28"/>
                  </a:cxn>
                  <a:cxn ang="0">
                    <a:pos x="37" y="21"/>
                  </a:cxn>
                  <a:cxn ang="0">
                    <a:pos x="41" y="18"/>
                  </a:cxn>
                  <a:cxn ang="0">
                    <a:pos x="37" y="7"/>
                  </a:cxn>
                  <a:cxn ang="0">
                    <a:pos x="35" y="2"/>
                  </a:cxn>
                  <a:cxn ang="0">
                    <a:pos x="27" y="0"/>
                  </a:cxn>
                  <a:cxn ang="0">
                    <a:pos x="19" y="0"/>
                  </a:cxn>
                  <a:cxn ang="0">
                    <a:pos x="10" y="0"/>
                  </a:cxn>
                  <a:cxn ang="0">
                    <a:pos x="6" y="2"/>
                  </a:cxn>
                  <a:cxn ang="0">
                    <a:pos x="0" y="7"/>
                  </a:cxn>
                  <a:cxn ang="0">
                    <a:pos x="0" y="18"/>
                  </a:cxn>
                  <a:cxn ang="0">
                    <a:pos x="0" y="21"/>
                  </a:cxn>
                  <a:cxn ang="0">
                    <a:pos x="6" y="28"/>
                  </a:cxn>
                  <a:cxn ang="0">
                    <a:pos x="10" y="32"/>
                  </a:cxn>
                  <a:cxn ang="0">
                    <a:pos x="19" y="37"/>
                  </a:cxn>
                </a:cxnLst>
                <a:rect l="0" t="0" r="r" b="b"/>
                <a:pathLst>
                  <a:path w="41" h="37">
                    <a:moveTo>
                      <a:pt x="19" y="37"/>
                    </a:moveTo>
                    <a:lnTo>
                      <a:pt x="27" y="32"/>
                    </a:lnTo>
                    <a:lnTo>
                      <a:pt x="35" y="28"/>
                    </a:lnTo>
                    <a:lnTo>
                      <a:pt x="37" y="21"/>
                    </a:lnTo>
                    <a:lnTo>
                      <a:pt x="41" y="18"/>
                    </a:lnTo>
                    <a:lnTo>
                      <a:pt x="37" y="7"/>
                    </a:lnTo>
                    <a:lnTo>
                      <a:pt x="35" y="2"/>
                    </a:lnTo>
                    <a:lnTo>
                      <a:pt x="27" y="0"/>
                    </a:lnTo>
                    <a:lnTo>
                      <a:pt x="19" y="0"/>
                    </a:lnTo>
                    <a:lnTo>
                      <a:pt x="10" y="0"/>
                    </a:lnTo>
                    <a:lnTo>
                      <a:pt x="6" y="2"/>
                    </a:lnTo>
                    <a:lnTo>
                      <a:pt x="0" y="7"/>
                    </a:lnTo>
                    <a:lnTo>
                      <a:pt x="0" y="18"/>
                    </a:lnTo>
                    <a:lnTo>
                      <a:pt x="0" y="21"/>
                    </a:lnTo>
                    <a:lnTo>
                      <a:pt x="6" y="28"/>
                    </a:lnTo>
                    <a:lnTo>
                      <a:pt x="10" y="32"/>
                    </a:lnTo>
                    <a:lnTo>
                      <a:pt x="19"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7" name="Group 110"/>
            <p:cNvGrpSpPr>
              <a:grpSpLocks/>
            </p:cNvGrpSpPr>
            <p:nvPr/>
          </p:nvGrpSpPr>
          <p:grpSpPr bwMode="auto">
            <a:xfrm>
              <a:off x="6287267" y="2288643"/>
              <a:ext cx="56721" cy="105504"/>
              <a:chOff x="2864" y="2163"/>
              <a:chExt cx="53" cy="91"/>
            </a:xfrm>
          </p:grpSpPr>
          <p:sp>
            <p:nvSpPr>
              <p:cNvPr id="113" name="Freeform 111"/>
              <p:cNvSpPr>
                <a:spLocks/>
              </p:cNvSpPr>
              <p:nvPr/>
            </p:nvSpPr>
            <p:spPr bwMode="auto">
              <a:xfrm>
                <a:off x="2864" y="2163"/>
                <a:ext cx="53" cy="91"/>
              </a:xfrm>
              <a:custGeom>
                <a:avLst/>
                <a:gdLst/>
                <a:ahLst/>
                <a:cxnLst>
                  <a:cxn ang="0">
                    <a:pos x="56" y="183"/>
                  </a:cxn>
                  <a:cxn ang="0">
                    <a:pos x="43" y="179"/>
                  </a:cxn>
                  <a:cxn ang="0">
                    <a:pos x="35" y="153"/>
                  </a:cxn>
                  <a:cxn ang="0">
                    <a:pos x="8" y="145"/>
                  </a:cxn>
                  <a:cxn ang="0">
                    <a:pos x="0" y="117"/>
                  </a:cxn>
                  <a:cxn ang="0">
                    <a:pos x="6" y="89"/>
                  </a:cxn>
                  <a:cxn ang="0">
                    <a:pos x="33" y="81"/>
                  </a:cxn>
                  <a:cxn ang="0">
                    <a:pos x="18" y="63"/>
                  </a:cxn>
                  <a:cxn ang="0">
                    <a:pos x="20" y="41"/>
                  </a:cxn>
                  <a:cxn ang="0">
                    <a:pos x="35" y="41"/>
                  </a:cxn>
                  <a:cxn ang="0">
                    <a:pos x="29" y="10"/>
                  </a:cxn>
                  <a:cxn ang="0">
                    <a:pos x="47" y="0"/>
                  </a:cxn>
                  <a:cxn ang="0">
                    <a:pos x="62" y="0"/>
                  </a:cxn>
                  <a:cxn ang="0">
                    <a:pos x="74" y="6"/>
                  </a:cxn>
                  <a:cxn ang="0">
                    <a:pos x="99" y="15"/>
                  </a:cxn>
                  <a:cxn ang="0">
                    <a:pos x="91" y="34"/>
                  </a:cxn>
                  <a:cxn ang="0">
                    <a:pos x="101" y="50"/>
                  </a:cxn>
                  <a:cxn ang="0">
                    <a:pos x="99" y="81"/>
                  </a:cxn>
                  <a:cxn ang="0">
                    <a:pos x="80" y="86"/>
                  </a:cxn>
                  <a:cxn ang="0">
                    <a:pos x="76" y="110"/>
                  </a:cxn>
                  <a:cxn ang="0">
                    <a:pos x="91" y="117"/>
                  </a:cxn>
                  <a:cxn ang="0">
                    <a:pos x="107" y="127"/>
                  </a:cxn>
                  <a:cxn ang="0">
                    <a:pos x="101" y="167"/>
                  </a:cxn>
                  <a:cxn ang="0">
                    <a:pos x="87" y="169"/>
                  </a:cxn>
                  <a:cxn ang="0">
                    <a:pos x="56" y="183"/>
                  </a:cxn>
                </a:cxnLst>
                <a:rect l="0" t="0" r="r" b="b"/>
                <a:pathLst>
                  <a:path w="107" h="183">
                    <a:moveTo>
                      <a:pt x="56" y="183"/>
                    </a:moveTo>
                    <a:lnTo>
                      <a:pt x="43" y="179"/>
                    </a:lnTo>
                    <a:lnTo>
                      <a:pt x="35" y="153"/>
                    </a:lnTo>
                    <a:lnTo>
                      <a:pt x="8" y="145"/>
                    </a:lnTo>
                    <a:lnTo>
                      <a:pt x="0" y="117"/>
                    </a:lnTo>
                    <a:lnTo>
                      <a:pt x="6" y="89"/>
                    </a:lnTo>
                    <a:lnTo>
                      <a:pt x="33" y="81"/>
                    </a:lnTo>
                    <a:lnTo>
                      <a:pt x="18" y="63"/>
                    </a:lnTo>
                    <a:lnTo>
                      <a:pt x="20" y="41"/>
                    </a:lnTo>
                    <a:lnTo>
                      <a:pt x="35" y="41"/>
                    </a:lnTo>
                    <a:lnTo>
                      <a:pt x="29" y="10"/>
                    </a:lnTo>
                    <a:lnTo>
                      <a:pt x="47" y="0"/>
                    </a:lnTo>
                    <a:lnTo>
                      <a:pt x="62" y="0"/>
                    </a:lnTo>
                    <a:lnTo>
                      <a:pt x="74" y="6"/>
                    </a:lnTo>
                    <a:lnTo>
                      <a:pt x="99" y="15"/>
                    </a:lnTo>
                    <a:lnTo>
                      <a:pt x="91" y="34"/>
                    </a:lnTo>
                    <a:lnTo>
                      <a:pt x="101" y="50"/>
                    </a:lnTo>
                    <a:lnTo>
                      <a:pt x="99" y="81"/>
                    </a:lnTo>
                    <a:lnTo>
                      <a:pt x="80" y="86"/>
                    </a:lnTo>
                    <a:lnTo>
                      <a:pt x="76" y="110"/>
                    </a:lnTo>
                    <a:lnTo>
                      <a:pt x="91" y="117"/>
                    </a:lnTo>
                    <a:lnTo>
                      <a:pt x="107" y="127"/>
                    </a:lnTo>
                    <a:lnTo>
                      <a:pt x="101" y="167"/>
                    </a:lnTo>
                    <a:lnTo>
                      <a:pt x="87" y="169"/>
                    </a:lnTo>
                    <a:lnTo>
                      <a:pt x="56" y="183"/>
                    </a:lnTo>
                    <a:close/>
                  </a:path>
                </a:pathLst>
              </a:custGeom>
              <a:solidFill>
                <a:srgbClr val="C0C0C0"/>
              </a:solidFill>
              <a:ln w="9525">
                <a:solidFill>
                  <a:srgbClr val="C0C0C0"/>
                </a:solidFill>
                <a:round/>
                <a:headEnd/>
                <a:tailEnd/>
              </a:ln>
            </p:spPr>
            <p:txBody>
              <a:bodyPr/>
              <a:lstStyle/>
              <a:p>
                <a:endParaRPr lang="nl-NL" sz="1400"/>
              </a:p>
            </p:txBody>
          </p:sp>
          <p:sp>
            <p:nvSpPr>
              <p:cNvPr id="114" name="Freeform 112"/>
              <p:cNvSpPr>
                <a:spLocks/>
              </p:cNvSpPr>
              <p:nvPr/>
            </p:nvSpPr>
            <p:spPr bwMode="auto">
              <a:xfrm>
                <a:off x="2864" y="2163"/>
                <a:ext cx="53" cy="91"/>
              </a:xfrm>
              <a:custGeom>
                <a:avLst/>
                <a:gdLst/>
                <a:ahLst/>
                <a:cxnLst>
                  <a:cxn ang="0">
                    <a:pos x="56" y="183"/>
                  </a:cxn>
                  <a:cxn ang="0">
                    <a:pos x="43" y="179"/>
                  </a:cxn>
                  <a:cxn ang="0">
                    <a:pos x="35" y="153"/>
                  </a:cxn>
                  <a:cxn ang="0">
                    <a:pos x="8" y="145"/>
                  </a:cxn>
                  <a:cxn ang="0">
                    <a:pos x="0" y="117"/>
                  </a:cxn>
                  <a:cxn ang="0">
                    <a:pos x="6" y="89"/>
                  </a:cxn>
                  <a:cxn ang="0">
                    <a:pos x="33" y="81"/>
                  </a:cxn>
                  <a:cxn ang="0">
                    <a:pos x="18" y="63"/>
                  </a:cxn>
                  <a:cxn ang="0">
                    <a:pos x="20" y="41"/>
                  </a:cxn>
                  <a:cxn ang="0">
                    <a:pos x="35" y="41"/>
                  </a:cxn>
                  <a:cxn ang="0">
                    <a:pos x="29" y="10"/>
                  </a:cxn>
                  <a:cxn ang="0">
                    <a:pos x="47" y="0"/>
                  </a:cxn>
                  <a:cxn ang="0">
                    <a:pos x="62" y="0"/>
                  </a:cxn>
                  <a:cxn ang="0">
                    <a:pos x="74" y="6"/>
                  </a:cxn>
                  <a:cxn ang="0">
                    <a:pos x="99" y="15"/>
                  </a:cxn>
                  <a:cxn ang="0">
                    <a:pos x="91" y="34"/>
                  </a:cxn>
                  <a:cxn ang="0">
                    <a:pos x="101" y="50"/>
                  </a:cxn>
                  <a:cxn ang="0">
                    <a:pos x="99" y="81"/>
                  </a:cxn>
                  <a:cxn ang="0">
                    <a:pos x="80" y="86"/>
                  </a:cxn>
                  <a:cxn ang="0">
                    <a:pos x="76" y="110"/>
                  </a:cxn>
                  <a:cxn ang="0">
                    <a:pos x="91" y="117"/>
                  </a:cxn>
                  <a:cxn ang="0">
                    <a:pos x="107" y="127"/>
                  </a:cxn>
                  <a:cxn ang="0">
                    <a:pos x="101" y="167"/>
                  </a:cxn>
                  <a:cxn ang="0">
                    <a:pos x="87" y="169"/>
                  </a:cxn>
                  <a:cxn ang="0">
                    <a:pos x="56" y="183"/>
                  </a:cxn>
                </a:cxnLst>
                <a:rect l="0" t="0" r="r" b="b"/>
                <a:pathLst>
                  <a:path w="107" h="183">
                    <a:moveTo>
                      <a:pt x="56" y="183"/>
                    </a:moveTo>
                    <a:lnTo>
                      <a:pt x="43" y="179"/>
                    </a:lnTo>
                    <a:lnTo>
                      <a:pt x="35" y="153"/>
                    </a:lnTo>
                    <a:lnTo>
                      <a:pt x="8" y="145"/>
                    </a:lnTo>
                    <a:lnTo>
                      <a:pt x="0" y="117"/>
                    </a:lnTo>
                    <a:lnTo>
                      <a:pt x="6" y="89"/>
                    </a:lnTo>
                    <a:lnTo>
                      <a:pt x="33" y="81"/>
                    </a:lnTo>
                    <a:lnTo>
                      <a:pt x="18" y="63"/>
                    </a:lnTo>
                    <a:lnTo>
                      <a:pt x="20" y="41"/>
                    </a:lnTo>
                    <a:lnTo>
                      <a:pt x="35" y="41"/>
                    </a:lnTo>
                    <a:lnTo>
                      <a:pt x="29" y="10"/>
                    </a:lnTo>
                    <a:lnTo>
                      <a:pt x="47" y="0"/>
                    </a:lnTo>
                    <a:lnTo>
                      <a:pt x="62" y="0"/>
                    </a:lnTo>
                    <a:lnTo>
                      <a:pt x="74" y="6"/>
                    </a:lnTo>
                    <a:lnTo>
                      <a:pt x="99" y="15"/>
                    </a:lnTo>
                    <a:lnTo>
                      <a:pt x="91" y="34"/>
                    </a:lnTo>
                    <a:lnTo>
                      <a:pt x="101" y="50"/>
                    </a:lnTo>
                    <a:lnTo>
                      <a:pt x="99" y="81"/>
                    </a:lnTo>
                    <a:lnTo>
                      <a:pt x="80" y="86"/>
                    </a:lnTo>
                    <a:lnTo>
                      <a:pt x="76" y="110"/>
                    </a:lnTo>
                    <a:lnTo>
                      <a:pt x="91" y="117"/>
                    </a:lnTo>
                    <a:lnTo>
                      <a:pt x="107" y="127"/>
                    </a:lnTo>
                    <a:lnTo>
                      <a:pt x="101" y="167"/>
                    </a:lnTo>
                    <a:lnTo>
                      <a:pt x="87" y="169"/>
                    </a:lnTo>
                    <a:lnTo>
                      <a:pt x="56" y="18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0" name="Group 113"/>
            <p:cNvGrpSpPr>
              <a:grpSpLocks/>
            </p:cNvGrpSpPr>
            <p:nvPr/>
          </p:nvGrpSpPr>
          <p:grpSpPr bwMode="auto">
            <a:xfrm>
              <a:off x="8098058" y="2512407"/>
              <a:ext cx="19263" cy="45217"/>
              <a:chOff x="4556" y="2356"/>
              <a:chExt cx="19" cy="39"/>
            </a:xfrm>
          </p:grpSpPr>
          <p:sp>
            <p:nvSpPr>
              <p:cNvPr id="116" name="Freeform 114"/>
              <p:cNvSpPr>
                <a:spLocks/>
              </p:cNvSpPr>
              <p:nvPr/>
            </p:nvSpPr>
            <p:spPr bwMode="auto">
              <a:xfrm>
                <a:off x="4556" y="2356"/>
                <a:ext cx="19" cy="39"/>
              </a:xfrm>
              <a:custGeom>
                <a:avLst/>
                <a:gdLst/>
                <a:ahLst/>
                <a:cxnLst>
                  <a:cxn ang="0">
                    <a:pos x="20" y="0"/>
                  </a:cxn>
                  <a:cxn ang="0">
                    <a:pos x="0" y="20"/>
                  </a:cxn>
                  <a:cxn ang="0">
                    <a:pos x="0" y="52"/>
                  </a:cxn>
                  <a:cxn ang="0">
                    <a:pos x="21" y="77"/>
                  </a:cxn>
                  <a:cxn ang="0">
                    <a:pos x="39" y="38"/>
                  </a:cxn>
                  <a:cxn ang="0">
                    <a:pos x="20" y="0"/>
                  </a:cxn>
                </a:cxnLst>
                <a:rect l="0" t="0" r="r" b="b"/>
                <a:pathLst>
                  <a:path w="39" h="77">
                    <a:moveTo>
                      <a:pt x="20" y="0"/>
                    </a:moveTo>
                    <a:lnTo>
                      <a:pt x="0" y="20"/>
                    </a:lnTo>
                    <a:lnTo>
                      <a:pt x="0" y="52"/>
                    </a:lnTo>
                    <a:lnTo>
                      <a:pt x="21" y="77"/>
                    </a:lnTo>
                    <a:lnTo>
                      <a:pt x="39" y="38"/>
                    </a:lnTo>
                    <a:lnTo>
                      <a:pt x="20" y="0"/>
                    </a:lnTo>
                    <a:close/>
                  </a:path>
                </a:pathLst>
              </a:custGeom>
              <a:solidFill>
                <a:srgbClr val="C0C0C0"/>
              </a:solidFill>
              <a:ln w="9525">
                <a:solidFill>
                  <a:srgbClr val="C0C0C0"/>
                </a:solidFill>
                <a:round/>
                <a:headEnd/>
                <a:tailEnd/>
              </a:ln>
            </p:spPr>
            <p:txBody>
              <a:bodyPr/>
              <a:lstStyle/>
              <a:p>
                <a:endParaRPr lang="nl-NL" sz="1400"/>
              </a:p>
            </p:txBody>
          </p:sp>
          <p:sp>
            <p:nvSpPr>
              <p:cNvPr id="117" name="Freeform 115"/>
              <p:cNvSpPr>
                <a:spLocks/>
              </p:cNvSpPr>
              <p:nvPr/>
            </p:nvSpPr>
            <p:spPr bwMode="auto">
              <a:xfrm>
                <a:off x="4556" y="2356"/>
                <a:ext cx="19" cy="39"/>
              </a:xfrm>
              <a:custGeom>
                <a:avLst/>
                <a:gdLst/>
                <a:ahLst/>
                <a:cxnLst>
                  <a:cxn ang="0">
                    <a:pos x="20" y="0"/>
                  </a:cxn>
                  <a:cxn ang="0">
                    <a:pos x="0" y="20"/>
                  </a:cxn>
                  <a:cxn ang="0">
                    <a:pos x="0" y="52"/>
                  </a:cxn>
                  <a:cxn ang="0">
                    <a:pos x="21" y="77"/>
                  </a:cxn>
                  <a:cxn ang="0">
                    <a:pos x="39" y="38"/>
                  </a:cxn>
                  <a:cxn ang="0">
                    <a:pos x="20" y="0"/>
                  </a:cxn>
                </a:cxnLst>
                <a:rect l="0" t="0" r="r" b="b"/>
                <a:pathLst>
                  <a:path w="39" h="77">
                    <a:moveTo>
                      <a:pt x="20" y="0"/>
                    </a:moveTo>
                    <a:lnTo>
                      <a:pt x="0" y="20"/>
                    </a:lnTo>
                    <a:lnTo>
                      <a:pt x="0" y="52"/>
                    </a:lnTo>
                    <a:lnTo>
                      <a:pt x="21" y="77"/>
                    </a:lnTo>
                    <a:lnTo>
                      <a:pt x="39" y="38"/>
                    </a:lnTo>
                    <a:lnTo>
                      <a:pt x="2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3" name="Group 116"/>
            <p:cNvGrpSpPr>
              <a:grpSpLocks/>
            </p:cNvGrpSpPr>
            <p:nvPr/>
          </p:nvGrpSpPr>
          <p:grpSpPr bwMode="auto">
            <a:xfrm>
              <a:off x="7446301" y="2423133"/>
              <a:ext cx="130565" cy="62607"/>
              <a:chOff x="3948" y="2279"/>
              <a:chExt cx="122" cy="54"/>
            </a:xfrm>
          </p:grpSpPr>
          <p:sp>
            <p:nvSpPr>
              <p:cNvPr id="119" name="Freeform 117"/>
              <p:cNvSpPr>
                <a:spLocks/>
              </p:cNvSpPr>
              <p:nvPr/>
            </p:nvSpPr>
            <p:spPr bwMode="auto">
              <a:xfrm>
                <a:off x="3948" y="2279"/>
                <a:ext cx="122" cy="54"/>
              </a:xfrm>
              <a:custGeom>
                <a:avLst/>
                <a:gdLst/>
                <a:ahLst/>
                <a:cxnLst>
                  <a:cxn ang="0">
                    <a:pos x="0" y="0"/>
                  </a:cxn>
                  <a:cxn ang="0">
                    <a:pos x="33" y="0"/>
                  </a:cxn>
                  <a:cxn ang="0">
                    <a:pos x="56" y="19"/>
                  </a:cxn>
                  <a:cxn ang="0">
                    <a:pos x="89" y="33"/>
                  </a:cxn>
                  <a:cxn ang="0">
                    <a:pos x="97" y="15"/>
                  </a:cxn>
                  <a:cxn ang="0">
                    <a:pos x="99" y="43"/>
                  </a:cxn>
                  <a:cxn ang="0">
                    <a:pos x="122" y="52"/>
                  </a:cxn>
                  <a:cxn ang="0">
                    <a:pos x="149" y="66"/>
                  </a:cxn>
                  <a:cxn ang="0">
                    <a:pos x="213" y="69"/>
                  </a:cxn>
                  <a:cxn ang="0">
                    <a:pos x="244" y="78"/>
                  </a:cxn>
                  <a:cxn ang="0">
                    <a:pos x="227" y="102"/>
                  </a:cxn>
                  <a:cxn ang="0">
                    <a:pos x="200" y="102"/>
                  </a:cxn>
                  <a:cxn ang="0">
                    <a:pos x="167" y="107"/>
                  </a:cxn>
                  <a:cxn ang="0">
                    <a:pos x="143" y="93"/>
                  </a:cxn>
                  <a:cxn ang="0">
                    <a:pos x="107" y="85"/>
                  </a:cxn>
                  <a:cxn ang="0">
                    <a:pos x="62" y="72"/>
                  </a:cxn>
                  <a:cxn ang="0">
                    <a:pos x="27" y="66"/>
                  </a:cxn>
                  <a:cxn ang="0">
                    <a:pos x="6" y="41"/>
                  </a:cxn>
                  <a:cxn ang="0">
                    <a:pos x="0" y="0"/>
                  </a:cxn>
                </a:cxnLst>
                <a:rect l="0" t="0" r="r" b="b"/>
                <a:pathLst>
                  <a:path w="244" h="107">
                    <a:moveTo>
                      <a:pt x="0" y="0"/>
                    </a:moveTo>
                    <a:lnTo>
                      <a:pt x="33" y="0"/>
                    </a:lnTo>
                    <a:lnTo>
                      <a:pt x="56" y="19"/>
                    </a:lnTo>
                    <a:lnTo>
                      <a:pt x="89" y="33"/>
                    </a:lnTo>
                    <a:lnTo>
                      <a:pt x="97" y="15"/>
                    </a:lnTo>
                    <a:lnTo>
                      <a:pt x="99" y="43"/>
                    </a:lnTo>
                    <a:lnTo>
                      <a:pt x="122" y="52"/>
                    </a:lnTo>
                    <a:lnTo>
                      <a:pt x="149" y="66"/>
                    </a:lnTo>
                    <a:lnTo>
                      <a:pt x="213" y="69"/>
                    </a:lnTo>
                    <a:lnTo>
                      <a:pt x="244" y="78"/>
                    </a:lnTo>
                    <a:lnTo>
                      <a:pt x="227" y="102"/>
                    </a:lnTo>
                    <a:lnTo>
                      <a:pt x="200" y="102"/>
                    </a:lnTo>
                    <a:lnTo>
                      <a:pt x="167" y="107"/>
                    </a:lnTo>
                    <a:lnTo>
                      <a:pt x="143" y="93"/>
                    </a:lnTo>
                    <a:lnTo>
                      <a:pt x="107" y="85"/>
                    </a:lnTo>
                    <a:lnTo>
                      <a:pt x="62" y="72"/>
                    </a:lnTo>
                    <a:lnTo>
                      <a:pt x="27" y="66"/>
                    </a:lnTo>
                    <a:lnTo>
                      <a:pt x="6" y="41"/>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120" name="Freeform 118"/>
              <p:cNvSpPr>
                <a:spLocks/>
              </p:cNvSpPr>
              <p:nvPr/>
            </p:nvSpPr>
            <p:spPr bwMode="auto">
              <a:xfrm>
                <a:off x="3948" y="2279"/>
                <a:ext cx="122" cy="54"/>
              </a:xfrm>
              <a:custGeom>
                <a:avLst/>
                <a:gdLst/>
                <a:ahLst/>
                <a:cxnLst>
                  <a:cxn ang="0">
                    <a:pos x="0" y="0"/>
                  </a:cxn>
                  <a:cxn ang="0">
                    <a:pos x="33" y="0"/>
                  </a:cxn>
                  <a:cxn ang="0">
                    <a:pos x="56" y="19"/>
                  </a:cxn>
                  <a:cxn ang="0">
                    <a:pos x="89" y="33"/>
                  </a:cxn>
                  <a:cxn ang="0">
                    <a:pos x="97" y="15"/>
                  </a:cxn>
                  <a:cxn ang="0">
                    <a:pos x="99" y="43"/>
                  </a:cxn>
                  <a:cxn ang="0">
                    <a:pos x="122" y="52"/>
                  </a:cxn>
                  <a:cxn ang="0">
                    <a:pos x="149" y="66"/>
                  </a:cxn>
                  <a:cxn ang="0">
                    <a:pos x="213" y="69"/>
                  </a:cxn>
                  <a:cxn ang="0">
                    <a:pos x="244" y="78"/>
                  </a:cxn>
                  <a:cxn ang="0">
                    <a:pos x="227" y="102"/>
                  </a:cxn>
                  <a:cxn ang="0">
                    <a:pos x="200" y="102"/>
                  </a:cxn>
                  <a:cxn ang="0">
                    <a:pos x="167" y="107"/>
                  </a:cxn>
                  <a:cxn ang="0">
                    <a:pos x="143" y="93"/>
                  </a:cxn>
                  <a:cxn ang="0">
                    <a:pos x="107" y="85"/>
                  </a:cxn>
                  <a:cxn ang="0">
                    <a:pos x="62" y="72"/>
                  </a:cxn>
                  <a:cxn ang="0">
                    <a:pos x="27" y="66"/>
                  </a:cxn>
                  <a:cxn ang="0">
                    <a:pos x="6" y="41"/>
                  </a:cxn>
                  <a:cxn ang="0">
                    <a:pos x="0" y="0"/>
                  </a:cxn>
                </a:cxnLst>
                <a:rect l="0" t="0" r="r" b="b"/>
                <a:pathLst>
                  <a:path w="244" h="107">
                    <a:moveTo>
                      <a:pt x="0" y="0"/>
                    </a:moveTo>
                    <a:lnTo>
                      <a:pt x="33" y="0"/>
                    </a:lnTo>
                    <a:lnTo>
                      <a:pt x="56" y="19"/>
                    </a:lnTo>
                    <a:lnTo>
                      <a:pt x="89" y="33"/>
                    </a:lnTo>
                    <a:lnTo>
                      <a:pt x="97" y="15"/>
                    </a:lnTo>
                    <a:lnTo>
                      <a:pt x="99" y="43"/>
                    </a:lnTo>
                    <a:lnTo>
                      <a:pt x="122" y="52"/>
                    </a:lnTo>
                    <a:lnTo>
                      <a:pt x="149" y="66"/>
                    </a:lnTo>
                    <a:lnTo>
                      <a:pt x="213" y="69"/>
                    </a:lnTo>
                    <a:lnTo>
                      <a:pt x="244" y="78"/>
                    </a:lnTo>
                    <a:lnTo>
                      <a:pt x="227" y="102"/>
                    </a:lnTo>
                    <a:lnTo>
                      <a:pt x="200" y="102"/>
                    </a:lnTo>
                    <a:lnTo>
                      <a:pt x="167" y="107"/>
                    </a:lnTo>
                    <a:lnTo>
                      <a:pt x="143" y="93"/>
                    </a:lnTo>
                    <a:lnTo>
                      <a:pt x="107" y="85"/>
                    </a:lnTo>
                    <a:lnTo>
                      <a:pt x="62" y="72"/>
                    </a:lnTo>
                    <a:lnTo>
                      <a:pt x="27" y="66"/>
                    </a:lnTo>
                    <a:lnTo>
                      <a:pt x="6" y="41"/>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6" name="Group 119"/>
            <p:cNvGrpSpPr>
              <a:grpSpLocks/>
            </p:cNvGrpSpPr>
            <p:nvPr/>
          </p:nvGrpSpPr>
          <p:grpSpPr bwMode="auto">
            <a:xfrm>
              <a:off x="7745960" y="2584287"/>
              <a:ext cx="120934" cy="200576"/>
              <a:chOff x="4228" y="2418"/>
              <a:chExt cx="113" cy="173"/>
            </a:xfrm>
          </p:grpSpPr>
          <p:sp>
            <p:nvSpPr>
              <p:cNvPr id="122" name="Freeform 120"/>
              <p:cNvSpPr>
                <a:spLocks/>
              </p:cNvSpPr>
              <p:nvPr/>
            </p:nvSpPr>
            <p:spPr bwMode="auto">
              <a:xfrm>
                <a:off x="4228" y="2418"/>
                <a:ext cx="113" cy="173"/>
              </a:xfrm>
              <a:custGeom>
                <a:avLst/>
                <a:gdLst/>
                <a:ahLst/>
                <a:cxnLst>
                  <a:cxn ang="0">
                    <a:pos x="27" y="312"/>
                  </a:cxn>
                  <a:cxn ang="0">
                    <a:pos x="38" y="291"/>
                  </a:cxn>
                  <a:cxn ang="0">
                    <a:pos x="56" y="256"/>
                  </a:cxn>
                  <a:cxn ang="0">
                    <a:pos x="33" y="237"/>
                  </a:cxn>
                  <a:cxn ang="0">
                    <a:pos x="21" y="204"/>
                  </a:cxn>
                  <a:cxn ang="0">
                    <a:pos x="21" y="182"/>
                  </a:cxn>
                  <a:cxn ang="0">
                    <a:pos x="29" y="135"/>
                  </a:cxn>
                  <a:cxn ang="0">
                    <a:pos x="5" y="111"/>
                  </a:cxn>
                  <a:cxn ang="0">
                    <a:pos x="0" y="94"/>
                  </a:cxn>
                  <a:cxn ang="0">
                    <a:pos x="2" y="49"/>
                  </a:cxn>
                  <a:cxn ang="0">
                    <a:pos x="33" y="37"/>
                  </a:cxn>
                  <a:cxn ang="0">
                    <a:pos x="48" y="25"/>
                  </a:cxn>
                  <a:cxn ang="0">
                    <a:pos x="62" y="0"/>
                  </a:cxn>
                  <a:cxn ang="0">
                    <a:pos x="66" y="19"/>
                  </a:cxn>
                  <a:cxn ang="0">
                    <a:pos x="73" y="49"/>
                  </a:cxn>
                  <a:cxn ang="0">
                    <a:pos x="87" y="57"/>
                  </a:cxn>
                  <a:cxn ang="0">
                    <a:pos x="110" y="66"/>
                  </a:cxn>
                  <a:cxn ang="0">
                    <a:pos x="137" y="99"/>
                  </a:cxn>
                  <a:cxn ang="0">
                    <a:pos x="160" y="82"/>
                  </a:cxn>
                  <a:cxn ang="0">
                    <a:pos x="182" y="106"/>
                  </a:cxn>
                  <a:cxn ang="0">
                    <a:pos x="199" y="139"/>
                  </a:cxn>
                  <a:cxn ang="0">
                    <a:pos x="207" y="158"/>
                  </a:cxn>
                  <a:cxn ang="0">
                    <a:pos x="224" y="159"/>
                  </a:cxn>
                  <a:cxn ang="0">
                    <a:pos x="224" y="204"/>
                  </a:cxn>
                  <a:cxn ang="0">
                    <a:pos x="191" y="206"/>
                  </a:cxn>
                  <a:cxn ang="0">
                    <a:pos x="166" y="192"/>
                  </a:cxn>
                  <a:cxn ang="0">
                    <a:pos x="137" y="216"/>
                  </a:cxn>
                  <a:cxn ang="0">
                    <a:pos x="126" y="246"/>
                  </a:cxn>
                  <a:cxn ang="0">
                    <a:pos x="96" y="242"/>
                  </a:cxn>
                  <a:cxn ang="0">
                    <a:pos x="75" y="296"/>
                  </a:cxn>
                  <a:cxn ang="0">
                    <a:pos x="96" y="324"/>
                  </a:cxn>
                  <a:cxn ang="0">
                    <a:pos x="71" y="346"/>
                  </a:cxn>
                  <a:cxn ang="0">
                    <a:pos x="48" y="332"/>
                  </a:cxn>
                  <a:cxn ang="0">
                    <a:pos x="27" y="312"/>
                  </a:cxn>
                </a:cxnLst>
                <a:rect l="0" t="0" r="r" b="b"/>
                <a:pathLst>
                  <a:path w="224" h="346">
                    <a:moveTo>
                      <a:pt x="27" y="312"/>
                    </a:moveTo>
                    <a:lnTo>
                      <a:pt x="38" y="291"/>
                    </a:lnTo>
                    <a:lnTo>
                      <a:pt x="56" y="256"/>
                    </a:lnTo>
                    <a:lnTo>
                      <a:pt x="33" y="237"/>
                    </a:lnTo>
                    <a:lnTo>
                      <a:pt x="21" y="204"/>
                    </a:lnTo>
                    <a:lnTo>
                      <a:pt x="21" y="182"/>
                    </a:lnTo>
                    <a:lnTo>
                      <a:pt x="29" y="135"/>
                    </a:lnTo>
                    <a:lnTo>
                      <a:pt x="5" y="111"/>
                    </a:lnTo>
                    <a:lnTo>
                      <a:pt x="0" y="94"/>
                    </a:lnTo>
                    <a:lnTo>
                      <a:pt x="2" y="49"/>
                    </a:lnTo>
                    <a:lnTo>
                      <a:pt x="33" y="37"/>
                    </a:lnTo>
                    <a:lnTo>
                      <a:pt x="48" y="25"/>
                    </a:lnTo>
                    <a:lnTo>
                      <a:pt x="62" y="0"/>
                    </a:lnTo>
                    <a:lnTo>
                      <a:pt x="66" y="19"/>
                    </a:lnTo>
                    <a:lnTo>
                      <a:pt x="73" y="49"/>
                    </a:lnTo>
                    <a:lnTo>
                      <a:pt x="87" y="57"/>
                    </a:lnTo>
                    <a:lnTo>
                      <a:pt x="110" y="66"/>
                    </a:lnTo>
                    <a:lnTo>
                      <a:pt x="137" y="99"/>
                    </a:lnTo>
                    <a:lnTo>
                      <a:pt x="160" y="82"/>
                    </a:lnTo>
                    <a:lnTo>
                      <a:pt x="182" y="106"/>
                    </a:lnTo>
                    <a:lnTo>
                      <a:pt x="199" y="139"/>
                    </a:lnTo>
                    <a:lnTo>
                      <a:pt x="207" y="158"/>
                    </a:lnTo>
                    <a:lnTo>
                      <a:pt x="224" y="159"/>
                    </a:lnTo>
                    <a:lnTo>
                      <a:pt x="224" y="204"/>
                    </a:lnTo>
                    <a:lnTo>
                      <a:pt x="191" y="206"/>
                    </a:lnTo>
                    <a:lnTo>
                      <a:pt x="166" y="192"/>
                    </a:lnTo>
                    <a:lnTo>
                      <a:pt x="137" y="216"/>
                    </a:lnTo>
                    <a:lnTo>
                      <a:pt x="126" y="246"/>
                    </a:lnTo>
                    <a:lnTo>
                      <a:pt x="96" y="242"/>
                    </a:lnTo>
                    <a:lnTo>
                      <a:pt x="75" y="296"/>
                    </a:lnTo>
                    <a:lnTo>
                      <a:pt x="96" y="324"/>
                    </a:lnTo>
                    <a:lnTo>
                      <a:pt x="71" y="346"/>
                    </a:lnTo>
                    <a:lnTo>
                      <a:pt x="48" y="332"/>
                    </a:lnTo>
                    <a:lnTo>
                      <a:pt x="27" y="312"/>
                    </a:lnTo>
                    <a:close/>
                  </a:path>
                </a:pathLst>
              </a:custGeom>
              <a:solidFill>
                <a:srgbClr val="C0C0C0"/>
              </a:solidFill>
              <a:ln w="9525">
                <a:solidFill>
                  <a:srgbClr val="C0C0C0"/>
                </a:solidFill>
                <a:round/>
                <a:headEnd/>
                <a:tailEnd/>
              </a:ln>
            </p:spPr>
            <p:txBody>
              <a:bodyPr/>
              <a:lstStyle/>
              <a:p>
                <a:endParaRPr lang="nl-NL" sz="1400"/>
              </a:p>
            </p:txBody>
          </p:sp>
          <p:sp>
            <p:nvSpPr>
              <p:cNvPr id="123" name="Freeform 121"/>
              <p:cNvSpPr>
                <a:spLocks/>
              </p:cNvSpPr>
              <p:nvPr/>
            </p:nvSpPr>
            <p:spPr bwMode="auto">
              <a:xfrm>
                <a:off x="4228" y="2418"/>
                <a:ext cx="113" cy="173"/>
              </a:xfrm>
              <a:custGeom>
                <a:avLst/>
                <a:gdLst/>
                <a:ahLst/>
                <a:cxnLst>
                  <a:cxn ang="0">
                    <a:pos x="27" y="312"/>
                  </a:cxn>
                  <a:cxn ang="0">
                    <a:pos x="38" y="291"/>
                  </a:cxn>
                  <a:cxn ang="0">
                    <a:pos x="56" y="256"/>
                  </a:cxn>
                  <a:cxn ang="0">
                    <a:pos x="33" y="237"/>
                  </a:cxn>
                  <a:cxn ang="0">
                    <a:pos x="21" y="204"/>
                  </a:cxn>
                  <a:cxn ang="0">
                    <a:pos x="21" y="182"/>
                  </a:cxn>
                  <a:cxn ang="0">
                    <a:pos x="29" y="135"/>
                  </a:cxn>
                  <a:cxn ang="0">
                    <a:pos x="5" y="111"/>
                  </a:cxn>
                  <a:cxn ang="0">
                    <a:pos x="0" y="94"/>
                  </a:cxn>
                  <a:cxn ang="0">
                    <a:pos x="2" y="49"/>
                  </a:cxn>
                  <a:cxn ang="0">
                    <a:pos x="33" y="37"/>
                  </a:cxn>
                  <a:cxn ang="0">
                    <a:pos x="48" y="25"/>
                  </a:cxn>
                  <a:cxn ang="0">
                    <a:pos x="62" y="0"/>
                  </a:cxn>
                  <a:cxn ang="0">
                    <a:pos x="66" y="19"/>
                  </a:cxn>
                  <a:cxn ang="0">
                    <a:pos x="73" y="49"/>
                  </a:cxn>
                  <a:cxn ang="0">
                    <a:pos x="87" y="57"/>
                  </a:cxn>
                  <a:cxn ang="0">
                    <a:pos x="110" y="66"/>
                  </a:cxn>
                  <a:cxn ang="0">
                    <a:pos x="137" y="99"/>
                  </a:cxn>
                  <a:cxn ang="0">
                    <a:pos x="160" y="82"/>
                  </a:cxn>
                  <a:cxn ang="0">
                    <a:pos x="182" y="106"/>
                  </a:cxn>
                  <a:cxn ang="0">
                    <a:pos x="199" y="139"/>
                  </a:cxn>
                  <a:cxn ang="0">
                    <a:pos x="207" y="158"/>
                  </a:cxn>
                  <a:cxn ang="0">
                    <a:pos x="224" y="159"/>
                  </a:cxn>
                  <a:cxn ang="0">
                    <a:pos x="224" y="204"/>
                  </a:cxn>
                  <a:cxn ang="0">
                    <a:pos x="191" y="206"/>
                  </a:cxn>
                  <a:cxn ang="0">
                    <a:pos x="166" y="192"/>
                  </a:cxn>
                  <a:cxn ang="0">
                    <a:pos x="137" y="216"/>
                  </a:cxn>
                  <a:cxn ang="0">
                    <a:pos x="126" y="246"/>
                  </a:cxn>
                  <a:cxn ang="0">
                    <a:pos x="96" y="242"/>
                  </a:cxn>
                  <a:cxn ang="0">
                    <a:pos x="75" y="296"/>
                  </a:cxn>
                  <a:cxn ang="0">
                    <a:pos x="96" y="324"/>
                  </a:cxn>
                  <a:cxn ang="0">
                    <a:pos x="71" y="346"/>
                  </a:cxn>
                  <a:cxn ang="0">
                    <a:pos x="48" y="332"/>
                  </a:cxn>
                  <a:cxn ang="0">
                    <a:pos x="27" y="312"/>
                  </a:cxn>
                </a:cxnLst>
                <a:rect l="0" t="0" r="r" b="b"/>
                <a:pathLst>
                  <a:path w="224" h="346">
                    <a:moveTo>
                      <a:pt x="27" y="312"/>
                    </a:moveTo>
                    <a:lnTo>
                      <a:pt x="38" y="291"/>
                    </a:lnTo>
                    <a:lnTo>
                      <a:pt x="56" y="256"/>
                    </a:lnTo>
                    <a:lnTo>
                      <a:pt x="33" y="237"/>
                    </a:lnTo>
                    <a:lnTo>
                      <a:pt x="21" y="204"/>
                    </a:lnTo>
                    <a:lnTo>
                      <a:pt x="21" y="182"/>
                    </a:lnTo>
                    <a:lnTo>
                      <a:pt x="29" y="135"/>
                    </a:lnTo>
                    <a:lnTo>
                      <a:pt x="5" y="111"/>
                    </a:lnTo>
                    <a:lnTo>
                      <a:pt x="0" y="94"/>
                    </a:lnTo>
                    <a:lnTo>
                      <a:pt x="2" y="49"/>
                    </a:lnTo>
                    <a:lnTo>
                      <a:pt x="33" y="37"/>
                    </a:lnTo>
                    <a:lnTo>
                      <a:pt x="48" y="25"/>
                    </a:lnTo>
                    <a:lnTo>
                      <a:pt x="62" y="0"/>
                    </a:lnTo>
                    <a:lnTo>
                      <a:pt x="66" y="19"/>
                    </a:lnTo>
                    <a:lnTo>
                      <a:pt x="73" y="49"/>
                    </a:lnTo>
                    <a:lnTo>
                      <a:pt x="87" y="57"/>
                    </a:lnTo>
                    <a:lnTo>
                      <a:pt x="110" y="66"/>
                    </a:lnTo>
                    <a:lnTo>
                      <a:pt x="137" y="99"/>
                    </a:lnTo>
                    <a:lnTo>
                      <a:pt x="160" y="82"/>
                    </a:lnTo>
                    <a:lnTo>
                      <a:pt x="182" y="106"/>
                    </a:lnTo>
                    <a:lnTo>
                      <a:pt x="199" y="139"/>
                    </a:lnTo>
                    <a:lnTo>
                      <a:pt x="207" y="158"/>
                    </a:lnTo>
                    <a:lnTo>
                      <a:pt x="224" y="159"/>
                    </a:lnTo>
                    <a:lnTo>
                      <a:pt x="224" y="204"/>
                    </a:lnTo>
                    <a:lnTo>
                      <a:pt x="191" y="206"/>
                    </a:lnTo>
                    <a:lnTo>
                      <a:pt x="166" y="192"/>
                    </a:lnTo>
                    <a:lnTo>
                      <a:pt x="137" y="216"/>
                    </a:lnTo>
                    <a:lnTo>
                      <a:pt x="126" y="246"/>
                    </a:lnTo>
                    <a:lnTo>
                      <a:pt x="96" y="242"/>
                    </a:lnTo>
                    <a:lnTo>
                      <a:pt x="75" y="296"/>
                    </a:lnTo>
                    <a:lnTo>
                      <a:pt x="96" y="324"/>
                    </a:lnTo>
                    <a:lnTo>
                      <a:pt x="71" y="346"/>
                    </a:lnTo>
                    <a:lnTo>
                      <a:pt x="48" y="332"/>
                    </a:lnTo>
                    <a:lnTo>
                      <a:pt x="27" y="31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9" name="Group 122"/>
            <p:cNvGrpSpPr>
              <a:grpSpLocks/>
            </p:cNvGrpSpPr>
            <p:nvPr/>
          </p:nvGrpSpPr>
          <p:grpSpPr bwMode="auto">
            <a:xfrm>
              <a:off x="6848050" y="1580254"/>
              <a:ext cx="21404" cy="19711"/>
              <a:chOff x="3389" y="1552"/>
              <a:chExt cx="20" cy="17"/>
            </a:xfrm>
          </p:grpSpPr>
          <p:sp>
            <p:nvSpPr>
              <p:cNvPr id="125" name="Freeform 123"/>
              <p:cNvSpPr>
                <a:spLocks/>
              </p:cNvSpPr>
              <p:nvPr/>
            </p:nvSpPr>
            <p:spPr bwMode="auto">
              <a:xfrm>
                <a:off x="3389" y="1552"/>
                <a:ext cx="20" cy="17"/>
              </a:xfrm>
              <a:custGeom>
                <a:avLst/>
                <a:gdLst/>
                <a:ahLst/>
                <a:cxnLst>
                  <a:cxn ang="0">
                    <a:pos x="17" y="0"/>
                  </a:cxn>
                  <a:cxn ang="0">
                    <a:pos x="0" y="18"/>
                  </a:cxn>
                  <a:cxn ang="0">
                    <a:pos x="8" y="35"/>
                  </a:cxn>
                  <a:cxn ang="0">
                    <a:pos x="25" y="33"/>
                  </a:cxn>
                  <a:cxn ang="0">
                    <a:pos x="40" y="13"/>
                  </a:cxn>
                  <a:cxn ang="0">
                    <a:pos x="17" y="0"/>
                  </a:cxn>
                </a:cxnLst>
                <a:rect l="0" t="0" r="r" b="b"/>
                <a:pathLst>
                  <a:path w="40" h="35">
                    <a:moveTo>
                      <a:pt x="17" y="0"/>
                    </a:moveTo>
                    <a:lnTo>
                      <a:pt x="0" y="18"/>
                    </a:lnTo>
                    <a:lnTo>
                      <a:pt x="8" y="35"/>
                    </a:lnTo>
                    <a:lnTo>
                      <a:pt x="25" y="33"/>
                    </a:lnTo>
                    <a:lnTo>
                      <a:pt x="40" y="13"/>
                    </a:lnTo>
                    <a:lnTo>
                      <a:pt x="17" y="0"/>
                    </a:lnTo>
                    <a:close/>
                  </a:path>
                </a:pathLst>
              </a:custGeom>
              <a:solidFill>
                <a:srgbClr val="C0C0C0"/>
              </a:solidFill>
              <a:ln w="9525">
                <a:solidFill>
                  <a:srgbClr val="C0C0C0"/>
                </a:solidFill>
                <a:round/>
                <a:headEnd/>
                <a:tailEnd/>
              </a:ln>
            </p:spPr>
            <p:txBody>
              <a:bodyPr/>
              <a:lstStyle/>
              <a:p>
                <a:endParaRPr lang="nl-NL" sz="1400"/>
              </a:p>
            </p:txBody>
          </p:sp>
          <p:sp>
            <p:nvSpPr>
              <p:cNvPr id="126" name="Freeform 124"/>
              <p:cNvSpPr>
                <a:spLocks/>
              </p:cNvSpPr>
              <p:nvPr/>
            </p:nvSpPr>
            <p:spPr bwMode="auto">
              <a:xfrm>
                <a:off x="3389" y="1552"/>
                <a:ext cx="20" cy="17"/>
              </a:xfrm>
              <a:custGeom>
                <a:avLst/>
                <a:gdLst/>
                <a:ahLst/>
                <a:cxnLst>
                  <a:cxn ang="0">
                    <a:pos x="17" y="0"/>
                  </a:cxn>
                  <a:cxn ang="0">
                    <a:pos x="0" y="18"/>
                  </a:cxn>
                  <a:cxn ang="0">
                    <a:pos x="8" y="35"/>
                  </a:cxn>
                  <a:cxn ang="0">
                    <a:pos x="25" y="33"/>
                  </a:cxn>
                  <a:cxn ang="0">
                    <a:pos x="40" y="13"/>
                  </a:cxn>
                  <a:cxn ang="0">
                    <a:pos x="17" y="0"/>
                  </a:cxn>
                </a:cxnLst>
                <a:rect l="0" t="0" r="r" b="b"/>
                <a:pathLst>
                  <a:path w="40" h="35">
                    <a:moveTo>
                      <a:pt x="17" y="0"/>
                    </a:moveTo>
                    <a:lnTo>
                      <a:pt x="0" y="18"/>
                    </a:lnTo>
                    <a:lnTo>
                      <a:pt x="8" y="35"/>
                    </a:lnTo>
                    <a:lnTo>
                      <a:pt x="25" y="33"/>
                    </a:lnTo>
                    <a:lnTo>
                      <a:pt x="40" y="13"/>
                    </a:lnTo>
                    <a:lnTo>
                      <a:pt x="1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2" name="Group 125"/>
            <p:cNvGrpSpPr>
              <a:grpSpLocks/>
            </p:cNvGrpSpPr>
            <p:nvPr/>
          </p:nvGrpSpPr>
          <p:grpSpPr bwMode="auto">
            <a:xfrm>
              <a:off x="6974335" y="1557068"/>
              <a:ext cx="31037" cy="20869"/>
              <a:chOff x="3507" y="1532"/>
              <a:chExt cx="29" cy="18"/>
            </a:xfrm>
          </p:grpSpPr>
          <p:sp>
            <p:nvSpPr>
              <p:cNvPr id="128" name="Freeform 126"/>
              <p:cNvSpPr>
                <a:spLocks/>
              </p:cNvSpPr>
              <p:nvPr/>
            </p:nvSpPr>
            <p:spPr bwMode="auto">
              <a:xfrm>
                <a:off x="3507" y="1532"/>
                <a:ext cx="29" cy="18"/>
              </a:xfrm>
              <a:custGeom>
                <a:avLst/>
                <a:gdLst/>
                <a:ahLst/>
                <a:cxnLst>
                  <a:cxn ang="0">
                    <a:pos x="48" y="10"/>
                  </a:cxn>
                  <a:cxn ang="0">
                    <a:pos x="23" y="0"/>
                  </a:cxn>
                  <a:cxn ang="0">
                    <a:pos x="0" y="29"/>
                  </a:cxn>
                  <a:cxn ang="0">
                    <a:pos x="16" y="29"/>
                  </a:cxn>
                  <a:cxn ang="0">
                    <a:pos x="58" y="36"/>
                  </a:cxn>
                  <a:cxn ang="0">
                    <a:pos x="48" y="10"/>
                  </a:cxn>
                </a:cxnLst>
                <a:rect l="0" t="0" r="r" b="b"/>
                <a:pathLst>
                  <a:path w="58" h="36">
                    <a:moveTo>
                      <a:pt x="48" y="10"/>
                    </a:moveTo>
                    <a:lnTo>
                      <a:pt x="23" y="0"/>
                    </a:lnTo>
                    <a:lnTo>
                      <a:pt x="0" y="29"/>
                    </a:lnTo>
                    <a:lnTo>
                      <a:pt x="16" y="29"/>
                    </a:lnTo>
                    <a:lnTo>
                      <a:pt x="58" y="36"/>
                    </a:lnTo>
                    <a:lnTo>
                      <a:pt x="48" y="10"/>
                    </a:lnTo>
                    <a:close/>
                  </a:path>
                </a:pathLst>
              </a:custGeom>
              <a:solidFill>
                <a:srgbClr val="C0C0C0"/>
              </a:solidFill>
              <a:ln w="9525">
                <a:solidFill>
                  <a:srgbClr val="C0C0C0"/>
                </a:solidFill>
                <a:round/>
                <a:headEnd/>
                <a:tailEnd/>
              </a:ln>
            </p:spPr>
            <p:txBody>
              <a:bodyPr/>
              <a:lstStyle/>
              <a:p>
                <a:endParaRPr lang="nl-NL" sz="1400"/>
              </a:p>
            </p:txBody>
          </p:sp>
          <p:sp>
            <p:nvSpPr>
              <p:cNvPr id="129" name="Freeform 127"/>
              <p:cNvSpPr>
                <a:spLocks/>
              </p:cNvSpPr>
              <p:nvPr/>
            </p:nvSpPr>
            <p:spPr bwMode="auto">
              <a:xfrm>
                <a:off x="3507" y="1532"/>
                <a:ext cx="29" cy="18"/>
              </a:xfrm>
              <a:custGeom>
                <a:avLst/>
                <a:gdLst/>
                <a:ahLst/>
                <a:cxnLst>
                  <a:cxn ang="0">
                    <a:pos x="48" y="10"/>
                  </a:cxn>
                  <a:cxn ang="0">
                    <a:pos x="23" y="0"/>
                  </a:cxn>
                  <a:cxn ang="0">
                    <a:pos x="0" y="29"/>
                  </a:cxn>
                  <a:cxn ang="0">
                    <a:pos x="16" y="29"/>
                  </a:cxn>
                  <a:cxn ang="0">
                    <a:pos x="58" y="36"/>
                  </a:cxn>
                  <a:cxn ang="0">
                    <a:pos x="48" y="10"/>
                  </a:cxn>
                </a:cxnLst>
                <a:rect l="0" t="0" r="r" b="b"/>
                <a:pathLst>
                  <a:path w="58" h="36">
                    <a:moveTo>
                      <a:pt x="48" y="10"/>
                    </a:moveTo>
                    <a:lnTo>
                      <a:pt x="23" y="0"/>
                    </a:lnTo>
                    <a:lnTo>
                      <a:pt x="0" y="29"/>
                    </a:lnTo>
                    <a:lnTo>
                      <a:pt x="16" y="29"/>
                    </a:lnTo>
                    <a:lnTo>
                      <a:pt x="58" y="36"/>
                    </a:lnTo>
                    <a:lnTo>
                      <a:pt x="48"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5" name="Group 128"/>
            <p:cNvGrpSpPr>
              <a:grpSpLocks/>
            </p:cNvGrpSpPr>
            <p:nvPr/>
          </p:nvGrpSpPr>
          <p:grpSpPr bwMode="auto">
            <a:xfrm>
              <a:off x="6894069" y="1383159"/>
              <a:ext cx="212972" cy="170431"/>
              <a:chOff x="3432" y="1382"/>
              <a:chExt cx="199" cy="147"/>
            </a:xfrm>
          </p:grpSpPr>
          <p:sp>
            <p:nvSpPr>
              <p:cNvPr id="131" name="Freeform 129"/>
              <p:cNvSpPr>
                <a:spLocks/>
              </p:cNvSpPr>
              <p:nvPr/>
            </p:nvSpPr>
            <p:spPr bwMode="auto">
              <a:xfrm>
                <a:off x="3432" y="1382"/>
                <a:ext cx="199" cy="147"/>
              </a:xfrm>
              <a:custGeom>
                <a:avLst/>
                <a:gdLst/>
                <a:ahLst/>
                <a:cxnLst>
                  <a:cxn ang="0">
                    <a:pos x="97" y="167"/>
                  </a:cxn>
                  <a:cxn ang="0">
                    <a:pos x="120" y="147"/>
                  </a:cxn>
                  <a:cxn ang="0">
                    <a:pos x="130" y="138"/>
                  </a:cxn>
                  <a:cxn ang="0">
                    <a:pos x="165" y="114"/>
                  </a:cxn>
                  <a:cxn ang="0">
                    <a:pos x="207" y="95"/>
                  </a:cxn>
                  <a:cxn ang="0">
                    <a:pos x="252" y="64"/>
                  </a:cxn>
                  <a:cxn ang="0">
                    <a:pos x="279" y="57"/>
                  </a:cxn>
                  <a:cxn ang="0">
                    <a:pos x="335" y="38"/>
                  </a:cxn>
                  <a:cxn ang="0">
                    <a:pos x="379" y="29"/>
                  </a:cxn>
                  <a:cxn ang="0">
                    <a:pos x="397" y="17"/>
                  </a:cxn>
                  <a:cxn ang="0">
                    <a:pos x="383" y="1"/>
                  </a:cxn>
                  <a:cxn ang="0">
                    <a:pos x="335" y="0"/>
                  </a:cxn>
                  <a:cxn ang="0">
                    <a:pos x="300" y="19"/>
                  </a:cxn>
                  <a:cxn ang="0">
                    <a:pos x="252" y="31"/>
                  </a:cxn>
                  <a:cxn ang="0">
                    <a:pos x="194" y="34"/>
                  </a:cxn>
                  <a:cxn ang="0">
                    <a:pos x="165" y="57"/>
                  </a:cxn>
                  <a:cxn ang="0">
                    <a:pos x="134" y="57"/>
                  </a:cxn>
                  <a:cxn ang="0">
                    <a:pos x="118" y="77"/>
                  </a:cxn>
                  <a:cxn ang="0">
                    <a:pos x="70" y="83"/>
                  </a:cxn>
                  <a:cxn ang="0">
                    <a:pos x="60" y="117"/>
                  </a:cxn>
                  <a:cxn ang="0">
                    <a:pos x="56" y="136"/>
                  </a:cxn>
                  <a:cxn ang="0">
                    <a:pos x="35" y="135"/>
                  </a:cxn>
                  <a:cxn ang="0">
                    <a:pos x="35" y="141"/>
                  </a:cxn>
                  <a:cxn ang="0">
                    <a:pos x="35" y="147"/>
                  </a:cxn>
                  <a:cxn ang="0">
                    <a:pos x="27" y="160"/>
                  </a:cxn>
                  <a:cxn ang="0">
                    <a:pos x="12" y="173"/>
                  </a:cxn>
                  <a:cxn ang="0">
                    <a:pos x="6" y="200"/>
                  </a:cxn>
                  <a:cxn ang="0">
                    <a:pos x="0" y="237"/>
                  </a:cxn>
                  <a:cxn ang="0">
                    <a:pos x="25" y="247"/>
                  </a:cxn>
                  <a:cxn ang="0">
                    <a:pos x="48" y="288"/>
                  </a:cxn>
                  <a:cxn ang="0">
                    <a:pos x="87" y="294"/>
                  </a:cxn>
                  <a:cxn ang="0">
                    <a:pos x="137" y="288"/>
                  </a:cxn>
                  <a:cxn ang="0">
                    <a:pos x="143" y="271"/>
                  </a:cxn>
                  <a:cxn ang="0">
                    <a:pos x="110" y="256"/>
                  </a:cxn>
                  <a:cxn ang="0">
                    <a:pos x="89" y="238"/>
                  </a:cxn>
                  <a:cxn ang="0">
                    <a:pos x="89" y="200"/>
                  </a:cxn>
                  <a:cxn ang="0">
                    <a:pos x="97" y="174"/>
                  </a:cxn>
                  <a:cxn ang="0">
                    <a:pos x="97" y="167"/>
                  </a:cxn>
                </a:cxnLst>
                <a:rect l="0" t="0" r="r" b="b"/>
                <a:pathLst>
                  <a:path w="397" h="294">
                    <a:moveTo>
                      <a:pt x="97" y="167"/>
                    </a:moveTo>
                    <a:lnTo>
                      <a:pt x="120" y="147"/>
                    </a:lnTo>
                    <a:lnTo>
                      <a:pt x="130" y="138"/>
                    </a:lnTo>
                    <a:lnTo>
                      <a:pt x="165" y="114"/>
                    </a:lnTo>
                    <a:lnTo>
                      <a:pt x="207" y="95"/>
                    </a:lnTo>
                    <a:lnTo>
                      <a:pt x="252" y="64"/>
                    </a:lnTo>
                    <a:lnTo>
                      <a:pt x="279" y="57"/>
                    </a:lnTo>
                    <a:lnTo>
                      <a:pt x="335" y="38"/>
                    </a:lnTo>
                    <a:lnTo>
                      <a:pt x="379" y="29"/>
                    </a:lnTo>
                    <a:lnTo>
                      <a:pt x="397" y="17"/>
                    </a:lnTo>
                    <a:lnTo>
                      <a:pt x="383" y="1"/>
                    </a:lnTo>
                    <a:lnTo>
                      <a:pt x="335" y="0"/>
                    </a:lnTo>
                    <a:lnTo>
                      <a:pt x="300" y="19"/>
                    </a:lnTo>
                    <a:lnTo>
                      <a:pt x="252" y="31"/>
                    </a:lnTo>
                    <a:lnTo>
                      <a:pt x="194" y="34"/>
                    </a:lnTo>
                    <a:lnTo>
                      <a:pt x="165" y="57"/>
                    </a:lnTo>
                    <a:lnTo>
                      <a:pt x="134" y="57"/>
                    </a:lnTo>
                    <a:lnTo>
                      <a:pt x="118" y="77"/>
                    </a:lnTo>
                    <a:lnTo>
                      <a:pt x="70" y="83"/>
                    </a:lnTo>
                    <a:lnTo>
                      <a:pt x="60" y="117"/>
                    </a:lnTo>
                    <a:lnTo>
                      <a:pt x="56" y="136"/>
                    </a:lnTo>
                    <a:lnTo>
                      <a:pt x="35" y="135"/>
                    </a:lnTo>
                    <a:lnTo>
                      <a:pt x="35" y="141"/>
                    </a:lnTo>
                    <a:lnTo>
                      <a:pt x="35" y="147"/>
                    </a:lnTo>
                    <a:lnTo>
                      <a:pt x="27" y="160"/>
                    </a:lnTo>
                    <a:lnTo>
                      <a:pt x="12" y="173"/>
                    </a:lnTo>
                    <a:lnTo>
                      <a:pt x="6" y="200"/>
                    </a:lnTo>
                    <a:lnTo>
                      <a:pt x="0" y="237"/>
                    </a:lnTo>
                    <a:lnTo>
                      <a:pt x="25" y="247"/>
                    </a:lnTo>
                    <a:lnTo>
                      <a:pt x="48" y="288"/>
                    </a:lnTo>
                    <a:lnTo>
                      <a:pt x="87" y="294"/>
                    </a:lnTo>
                    <a:lnTo>
                      <a:pt x="137" y="288"/>
                    </a:lnTo>
                    <a:lnTo>
                      <a:pt x="143" y="271"/>
                    </a:lnTo>
                    <a:lnTo>
                      <a:pt x="110" y="256"/>
                    </a:lnTo>
                    <a:lnTo>
                      <a:pt x="89" y="238"/>
                    </a:lnTo>
                    <a:lnTo>
                      <a:pt x="89" y="200"/>
                    </a:lnTo>
                    <a:lnTo>
                      <a:pt x="97" y="174"/>
                    </a:lnTo>
                    <a:lnTo>
                      <a:pt x="97" y="167"/>
                    </a:lnTo>
                    <a:close/>
                  </a:path>
                </a:pathLst>
              </a:custGeom>
              <a:solidFill>
                <a:srgbClr val="C0C0C0"/>
              </a:solidFill>
              <a:ln w="9525">
                <a:solidFill>
                  <a:srgbClr val="C0C0C0"/>
                </a:solidFill>
                <a:round/>
                <a:headEnd/>
                <a:tailEnd/>
              </a:ln>
            </p:spPr>
            <p:txBody>
              <a:bodyPr/>
              <a:lstStyle/>
              <a:p>
                <a:endParaRPr lang="nl-NL" sz="1400"/>
              </a:p>
            </p:txBody>
          </p:sp>
          <p:sp>
            <p:nvSpPr>
              <p:cNvPr id="132" name="Freeform 130"/>
              <p:cNvSpPr>
                <a:spLocks/>
              </p:cNvSpPr>
              <p:nvPr/>
            </p:nvSpPr>
            <p:spPr bwMode="auto">
              <a:xfrm>
                <a:off x="3432" y="1382"/>
                <a:ext cx="199" cy="147"/>
              </a:xfrm>
              <a:custGeom>
                <a:avLst/>
                <a:gdLst/>
                <a:ahLst/>
                <a:cxnLst>
                  <a:cxn ang="0">
                    <a:pos x="97" y="167"/>
                  </a:cxn>
                  <a:cxn ang="0">
                    <a:pos x="120" y="147"/>
                  </a:cxn>
                  <a:cxn ang="0">
                    <a:pos x="130" y="138"/>
                  </a:cxn>
                  <a:cxn ang="0">
                    <a:pos x="165" y="114"/>
                  </a:cxn>
                  <a:cxn ang="0">
                    <a:pos x="207" y="95"/>
                  </a:cxn>
                  <a:cxn ang="0">
                    <a:pos x="252" y="64"/>
                  </a:cxn>
                  <a:cxn ang="0">
                    <a:pos x="279" y="57"/>
                  </a:cxn>
                  <a:cxn ang="0">
                    <a:pos x="335" y="38"/>
                  </a:cxn>
                  <a:cxn ang="0">
                    <a:pos x="379" y="29"/>
                  </a:cxn>
                  <a:cxn ang="0">
                    <a:pos x="397" y="17"/>
                  </a:cxn>
                  <a:cxn ang="0">
                    <a:pos x="383" y="1"/>
                  </a:cxn>
                  <a:cxn ang="0">
                    <a:pos x="335" y="0"/>
                  </a:cxn>
                  <a:cxn ang="0">
                    <a:pos x="300" y="19"/>
                  </a:cxn>
                  <a:cxn ang="0">
                    <a:pos x="252" y="31"/>
                  </a:cxn>
                  <a:cxn ang="0">
                    <a:pos x="194" y="34"/>
                  </a:cxn>
                  <a:cxn ang="0">
                    <a:pos x="165" y="57"/>
                  </a:cxn>
                  <a:cxn ang="0">
                    <a:pos x="134" y="57"/>
                  </a:cxn>
                  <a:cxn ang="0">
                    <a:pos x="118" y="77"/>
                  </a:cxn>
                  <a:cxn ang="0">
                    <a:pos x="70" y="83"/>
                  </a:cxn>
                  <a:cxn ang="0">
                    <a:pos x="60" y="117"/>
                  </a:cxn>
                  <a:cxn ang="0">
                    <a:pos x="56" y="136"/>
                  </a:cxn>
                  <a:cxn ang="0">
                    <a:pos x="35" y="135"/>
                  </a:cxn>
                  <a:cxn ang="0">
                    <a:pos x="35" y="141"/>
                  </a:cxn>
                  <a:cxn ang="0">
                    <a:pos x="35" y="147"/>
                  </a:cxn>
                  <a:cxn ang="0">
                    <a:pos x="27" y="160"/>
                  </a:cxn>
                  <a:cxn ang="0">
                    <a:pos x="12" y="173"/>
                  </a:cxn>
                  <a:cxn ang="0">
                    <a:pos x="6" y="200"/>
                  </a:cxn>
                  <a:cxn ang="0">
                    <a:pos x="0" y="237"/>
                  </a:cxn>
                  <a:cxn ang="0">
                    <a:pos x="25" y="247"/>
                  </a:cxn>
                  <a:cxn ang="0">
                    <a:pos x="48" y="288"/>
                  </a:cxn>
                  <a:cxn ang="0">
                    <a:pos x="87" y="294"/>
                  </a:cxn>
                  <a:cxn ang="0">
                    <a:pos x="137" y="288"/>
                  </a:cxn>
                  <a:cxn ang="0">
                    <a:pos x="143" y="271"/>
                  </a:cxn>
                  <a:cxn ang="0">
                    <a:pos x="110" y="256"/>
                  </a:cxn>
                  <a:cxn ang="0">
                    <a:pos x="89" y="238"/>
                  </a:cxn>
                  <a:cxn ang="0">
                    <a:pos x="89" y="200"/>
                  </a:cxn>
                  <a:cxn ang="0">
                    <a:pos x="97" y="174"/>
                  </a:cxn>
                  <a:cxn ang="0">
                    <a:pos x="97" y="167"/>
                  </a:cxn>
                </a:cxnLst>
                <a:rect l="0" t="0" r="r" b="b"/>
                <a:pathLst>
                  <a:path w="397" h="294">
                    <a:moveTo>
                      <a:pt x="97" y="167"/>
                    </a:moveTo>
                    <a:lnTo>
                      <a:pt x="120" y="147"/>
                    </a:lnTo>
                    <a:lnTo>
                      <a:pt x="130" y="138"/>
                    </a:lnTo>
                    <a:lnTo>
                      <a:pt x="165" y="114"/>
                    </a:lnTo>
                    <a:lnTo>
                      <a:pt x="207" y="95"/>
                    </a:lnTo>
                    <a:lnTo>
                      <a:pt x="252" y="64"/>
                    </a:lnTo>
                    <a:lnTo>
                      <a:pt x="279" y="57"/>
                    </a:lnTo>
                    <a:lnTo>
                      <a:pt x="335" y="38"/>
                    </a:lnTo>
                    <a:lnTo>
                      <a:pt x="379" y="29"/>
                    </a:lnTo>
                    <a:lnTo>
                      <a:pt x="397" y="17"/>
                    </a:lnTo>
                    <a:lnTo>
                      <a:pt x="383" y="1"/>
                    </a:lnTo>
                    <a:lnTo>
                      <a:pt x="335" y="0"/>
                    </a:lnTo>
                    <a:lnTo>
                      <a:pt x="300" y="19"/>
                    </a:lnTo>
                    <a:lnTo>
                      <a:pt x="252" y="31"/>
                    </a:lnTo>
                    <a:lnTo>
                      <a:pt x="194" y="34"/>
                    </a:lnTo>
                    <a:lnTo>
                      <a:pt x="165" y="57"/>
                    </a:lnTo>
                    <a:lnTo>
                      <a:pt x="134" y="57"/>
                    </a:lnTo>
                    <a:lnTo>
                      <a:pt x="118" y="77"/>
                    </a:lnTo>
                    <a:lnTo>
                      <a:pt x="70" y="83"/>
                    </a:lnTo>
                    <a:lnTo>
                      <a:pt x="60" y="117"/>
                    </a:lnTo>
                    <a:lnTo>
                      <a:pt x="56" y="136"/>
                    </a:lnTo>
                    <a:lnTo>
                      <a:pt x="35" y="135"/>
                    </a:lnTo>
                    <a:lnTo>
                      <a:pt x="35" y="141"/>
                    </a:lnTo>
                    <a:lnTo>
                      <a:pt x="35" y="147"/>
                    </a:lnTo>
                    <a:lnTo>
                      <a:pt x="27" y="160"/>
                    </a:lnTo>
                    <a:lnTo>
                      <a:pt x="12" y="173"/>
                    </a:lnTo>
                    <a:lnTo>
                      <a:pt x="6" y="200"/>
                    </a:lnTo>
                    <a:lnTo>
                      <a:pt x="0" y="237"/>
                    </a:lnTo>
                    <a:lnTo>
                      <a:pt x="25" y="247"/>
                    </a:lnTo>
                    <a:lnTo>
                      <a:pt x="48" y="288"/>
                    </a:lnTo>
                    <a:lnTo>
                      <a:pt x="87" y="294"/>
                    </a:lnTo>
                    <a:lnTo>
                      <a:pt x="137" y="288"/>
                    </a:lnTo>
                    <a:lnTo>
                      <a:pt x="143" y="271"/>
                    </a:lnTo>
                    <a:lnTo>
                      <a:pt x="110" y="256"/>
                    </a:lnTo>
                    <a:lnTo>
                      <a:pt x="89" y="238"/>
                    </a:lnTo>
                    <a:lnTo>
                      <a:pt x="89" y="200"/>
                    </a:lnTo>
                    <a:lnTo>
                      <a:pt x="97" y="174"/>
                    </a:lnTo>
                    <a:lnTo>
                      <a:pt x="97" y="16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8" name="Group 131"/>
            <p:cNvGrpSpPr>
              <a:grpSpLocks/>
            </p:cNvGrpSpPr>
            <p:nvPr/>
          </p:nvGrpSpPr>
          <p:grpSpPr bwMode="auto">
            <a:xfrm>
              <a:off x="7142363" y="1448083"/>
              <a:ext cx="20334" cy="19711"/>
              <a:chOff x="3664" y="1438"/>
              <a:chExt cx="19" cy="17"/>
            </a:xfrm>
          </p:grpSpPr>
          <p:sp>
            <p:nvSpPr>
              <p:cNvPr id="134" name="Freeform 132"/>
              <p:cNvSpPr>
                <a:spLocks/>
              </p:cNvSpPr>
              <p:nvPr/>
            </p:nvSpPr>
            <p:spPr bwMode="auto">
              <a:xfrm>
                <a:off x="3664" y="1438"/>
                <a:ext cx="19" cy="17"/>
              </a:xfrm>
              <a:custGeom>
                <a:avLst/>
                <a:gdLst/>
                <a:ahLst/>
                <a:cxnLst>
                  <a:cxn ang="0">
                    <a:pos x="13" y="35"/>
                  </a:cxn>
                  <a:cxn ang="0">
                    <a:pos x="21" y="35"/>
                  </a:cxn>
                  <a:cxn ang="0">
                    <a:pos x="29" y="30"/>
                  </a:cxn>
                  <a:cxn ang="0">
                    <a:pos x="38" y="25"/>
                  </a:cxn>
                  <a:cxn ang="0">
                    <a:pos x="38" y="18"/>
                  </a:cxn>
                  <a:cxn ang="0">
                    <a:pos x="38" y="11"/>
                  </a:cxn>
                  <a:cxn ang="0">
                    <a:pos x="29" y="4"/>
                  </a:cxn>
                  <a:cxn ang="0">
                    <a:pos x="21" y="2"/>
                  </a:cxn>
                  <a:cxn ang="0">
                    <a:pos x="13" y="0"/>
                  </a:cxn>
                  <a:cxn ang="0">
                    <a:pos x="7" y="2"/>
                  </a:cxn>
                  <a:cxn ang="0">
                    <a:pos x="0" y="4"/>
                  </a:cxn>
                  <a:cxn ang="0">
                    <a:pos x="0" y="11"/>
                  </a:cxn>
                  <a:cxn ang="0">
                    <a:pos x="0" y="18"/>
                  </a:cxn>
                  <a:cxn ang="0">
                    <a:pos x="0" y="25"/>
                  </a:cxn>
                  <a:cxn ang="0">
                    <a:pos x="0" y="30"/>
                  </a:cxn>
                  <a:cxn ang="0">
                    <a:pos x="7" y="35"/>
                  </a:cxn>
                  <a:cxn ang="0">
                    <a:pos x="13" y="35"/>
                  </a:cxn>
                </a:cxnLst>
                <a:rect l="0" t="0" r="r" b="b"/>
                <a:pathLst>
                  <a:path w="38" h="35">
                    <a:moveTo>
                      <a:pt x="13" y="35"/>
                    </a:moveTo>
                    <a:lnTo>
                      <a:pt x="21" y="35"/>
                    </a:lnTo>
                    <a:lnTo>
                      <a:pt x="29" y="30"/>
                    </a:lnTo>
                    <a:lnTo>
                      <a:pt x="38" y="25"/>
                    </a:lnTo>
                    <a:lnTo>
                      <a:pt x="38" y="18"/>
                    </a:lnTo>
                    <a:lnTo>
                      <a:pt x="38" y="11"/>
                    </a:lnTo>
                    <a:lnTo>
                      <a:pt x="29" y="4"/>
                    </a:lnTo>
                    <a:lnTo>
                      <a:pt x="21" y="2"/>
                    </a:lnTo>
                    <a:lnTo>
                      <a:pt x="13" y="0"/>
                    </a:lnTo>
                    <a:lnTo>
                      <a:pt x="7" y="2"/>
                    </a:lnTo>
                    <a:lnTo>
                      <a:pt x="0" y="4"/>
                    </a:lnTo>
                    <a:lnTo>
                      <a:pt x="0" y="11"/>
                    </a:lnTo>
                    <a:lnTo>
                      <a:pt x="0" y="18"/>
                    </a:lnTo>
                    <a:lnTo>
                      <a:pt x="0" y="25"/>
                    </a:lnTo>
                    <a:lnTo>
                      <a:pt x="0" y="30"/>
                    </a:lnTo>
                    <a:lnTo>
                      <a:pt x="7" y="35"/>
                    </a:lnTo>
                    <a:lnTo>
                      <a:pt x="13" y="35"/>
                    </a:lnTo>
                    <a:close/>
                  </a:path>
                </a:pathLst>
              </a:custGeom>
              <a:solidFill>
                <a:srgbClr val="C0C0C0"/>
              </a:solidFill>
              <a:ln w="9525">
                <a:solidFill>
                  <a:srgbClr val="C0C0C0"/>
                </a:solidFill>
                <a:round/>
                <a:headEnd/>
                <a:tailEnd/>
              </a:ln>
            </p:spPr>
            <p:txBody>
              <a:bodyPr/>
              <a:lstStyle/>
              <a:p>
                <a:endParaRPr lang="nl-NL" sz="1400"/>
              </a:p>
            </p:txBody>
          </p:sp>
          <p:sp>
            <p:nvSpPr>
              <p:cNvPr id="135" name="Freeform 133"/>
              <p:cNvSpPr>
                <a:spLocks/>
              </p:cNvSpPr>
              <p:nvPr/>
            </p:nvSpPr>
            <p:spPr bwMode="auto">
              <a:xfrm>
                <a:off x="3664" y="1438"/>
                <a:ext cx="19" cy="17"/>
              </a:xfrm>
              <a:custGeom>
                <a:avLst/>
                <a:gdLst/>
                <a:ahLst/>
                <a:cxnLst>
                  <a:cxn ang="0">
                    <a:pos x="13" y="35"/>
                  </a:cxn>
                  <a:cxn ang="0">
                    <a:pos x="21" y="35"/>
                  </a:cxn>
                  <a:cxn ang="0">
                    <a:pos x="29" y="30"/>
                  </a:cxn>
                  <a:cxn ang="0">
                    <a:pos x="38" y="25"/>
                  </a:cxn>
                  <a:cxn ang="0">
                    <a:pos x="38" y="18"/>
                  </a:cxn>
                  <a:cxn ang="0">
                    <a:pos x="38" y="11"/>
                  </a:cxn>
                  <a:cxn ang="0">
                    <a:pos x="29" y="4"/>
                  </a:cxn>
                  <a:cxn ang="0">
                    <a:pos x="21" y="2"/>
                  </a:cxn>
                  <a:cxn ang="0">
                    <a:pos x="13" y="0"/>
                  </a:cxn>
                  <a:cxn ang="0">
                    <a:pos x="7" y="2"/>
                  </a:cxn>
                  <a:cxn ang="0">
                    <a:pos x="0" y="4"/>
                  </a:cxn>
                  <a:cxn ang="0">
                    <a:pos x="0" y="11"/>
                  </a:cxn>
                  <a:cxn ang="0">
                    <a:pos x="0" y="18"/>
                  </a:cxn>
                  <a:cxn ang="0">
                    <a:pos x="0" y="25"/>
                  </a:cxn>
                  <a:cxn ang="0">
                    <a:pos x="0" y="30"/>
                  </a:cxn>
                  <a:cxn ang="0">
                    <a:pos x="7" y="35"/>
                  </a:cxn>
                  <a:cxn ang="0">
                    <a:pos x="13" y="35"/>
                  </a:cxn>
                </a:cxnLst>
                <a:rect l="0" t="0" r="r" b="b"/>
                <a:pathLst>
                  <a:path w="38" h="35">
                    <a:moveTo>
                      <a:pt x="13" y="35"/>
                    </a:moveTo>
                    <a:lnTo>
                      <a:pt x="21" y="35"/>
                    </a:lnTo>
                    <a:lnTo>
                      <a:pt x="29" y="30"/>
                    </a:lnTo>
                    <a:lnTo>
                      <a:pt x="38" y="25"/>
                    </a:lnTo>
                    <a:lnTo>
                      <a:pt x="38" y="18"/>
                    </a:lnTo>
                    <a:lnTo>
                      <a:pt x="38" y="11"/>
                    </a:lnTo>
                    <a:lnTo>
                      <a:pt x="29" y="4"/>
                    </a:lnTo>
                    <a:lnTo>
                      <a:pt x="21" y="2"/>
                    </a:lnTo>
                    <a:lnTo>
                      <a:pt x="13" y="0"/>
                    </a:lnTo>
                    <a:lnTo>
                      <a:pt x="7" y="2"/>
                    </a:lnTo>
                    <a:lnTo>
                      <a:pt x="0" y="4"/>
                    </a:lnTo>
                    <a:lnTo>
                      <a:pt x="0" y="11"/>
                    </a:lnTo>
                    <a:lnTo>
                      <a:pt x="0" y="18"/>
                    </a:lnTo>
                    <a:lnTo>
                      <a:pt x="0" y="25"/>
                    </a:lnTo>
                    <a:lnTo>
                      <a:pt x="0" y="30"/>
                    </a:lnTo>
                    <a:lnTo>
                      <a:pt x="7" y="35"/>
                    </a:lnTo>
                    <a:lnTo>
                      <a:pt x="13"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1" name="Group 134"/>
            <p:cNvGrpSpPr>
              <a:grpSpLocks/>
            </p:cNvGrpSpPr>
            <p:nvPr/>
          </p:nvGrpSpPr>
          <p:grpSpPr bwMode="auto">
            <a:xfrm>
              <a:off x="7385294" y="1246349"/>
              <a:ext cx="72774" cy="48694"/>
              <a:chOff x="3891" y="1264"/>
              <a:chExt cx="67" cy="42"/>
            </a:xfrm>
          </p:grpSpPr>
          <p:sp>
            <p:nvSpPr>
              <p:cNvPr id="137" name="Freeform 135"/>
              <p:cNvSpPr>
                <a:spLocks/>
              </p:cNvSpPr>
              <p:nvPr/>
            </p:nvSpPr>
            <p:spPr bwMode="auto">
              <a:xfrm>
                <a:off x="3891" y="1264"/>
                <a:ext cx="67" cy="42"/>
              </a:xfrm>
              <a:custGeom>
                <a:avLst/>
                <a:gdLst/>
                <a:ahLst/>
                <a:cxnLst>
                  <a:cxn ang="0">
                    <a:pos x="66" y="9"/>
                  </a:cxn>
                  <a:cxn ang="0">
                    <a:pos x="44" y="26"/>
                  </a:cxn>
                  <a:cxn ang="0">
                    <a:pos x="21" y="31"/>
                  </a:cxn>
                  <a:cxn ang="0">
                    <a:pos x="0" y="45"/>
                  </a:cxn>
                  <a:cxn ang="0">
                    <a:pos x="17" y="64"/>
                  </a:cxn>
                  <a:cxn ang="0">
                    <a:pos x="52" y="85"/>
                  </a:cxn>
                  <a:cxn ang="0">
                    <a:pos x="97" y="66"/>
                  </a:cxn>
                  <a:cxn ang="0">
                    <a:pos x="133" y="50"/>
                  </a:cxn>
                  <a:cxn ang="0">
                    <a:pos x="124" y="15"/>
                  </a:cxn>
                  <a:cxn ang="0">
                    <a:pos x="89" y="0"/>
                  </a:cxn>
                  <a:cxn ang="0">
                    <a:pos x="66" y="9"/>
                  </a:cxn>
                </a:cxnLst>
                <a:rect l="0" t="0" r="r" b="b"/>
                <a:pathLst>
                  <a:path w="133" h="85">
                    <a:moveTo>
                      <a:pt x="66" y="9"/>
                    </a:moveTo>
                    <a:lnTo>
                      <a:pt x="44" y="26"/>
                    </a:lnTo>
                    <a:lnTo>
                      <a:pt x="21" y="31"/>
                    </a:lnTo>
                    <a:lnTo>
                      <a:pt x="0" y="45"/>
                    </a:lnTo>
                    <a:lnTo>
                      <a:pt x="17" y="64"/>
                    </a:lnTo>
                    <a:lnTo>
                      <a:pt x="52" y="85"/>
                    </a:lnTo>
                    <a:lnTo>
                      <a:pt x="97" y="66"/>
                    </a:lnTo>
                    <a:lnTo>
                      <a:pt x="133" y="50"/>
                    </a:lnTo>
                    <a:lnTo>
                      <a:pt x="124" y="15"/>
                    </a:lnTo>
                    <a:lnTo>
                      <a:pt x="89" y="0"/>
                    </a:lnTo>
                    <a:lnTo>
                      <a:pt x="66" y="9"/>
                    </a:lnTo>
                    <a:close/>
                  </a:path>
                </a:pathLst>
              </a:custGeom>
              <a:solidFill>
                <a:srgbClr val="C0C0C0"/>
              </a:solidFill>
              <a:ln w="9525">
                <a:solidFill>
                  <a:srgbClr val="C0C0C0"/>
                </a:solidFill>
                <a:round/>
                <a:headEnd/>
                <a:tailEnd/>
              </a:ln>
            </p:spPr>
            <p:txBody>
              <a:bodyPr/>
              <a:lstStyle/>
              <a:p>
                <a:endParaRPr lang="nl-NL" sz="1400"/>
              </a:p>
            </p:txBody>
          </p:sp>
          <p:sp>
            <p:nvSpPr>
              <p:cNvPr id="138" name="Freeform 136"/>
              <p:cNvSpPr>
                <a:spLocks/>
              </p:cNvSpPr>
              <p:nvPr/>
            </p:nvSpPr>
            <p:spPr bwMode="auto">
              <a:xfrm>
                <a:off x="3891" y="1264"/>
                <a:ext cx="67" cy="42"/>
              </a:xfrm>
              <a:custGeom>
                <a:avLst/>
                <a:gdLst/>
                <a:ahLst/>
                <a:cxnLst>
                  <a:cxn ang="0">
                    <a:pos x="66" y="9"/>
                  </a:cxn>
                  <a:cxn ang="0">
                    <a:pos x="44" y="26"/>
                  </a:cxn>
                  <a:cxn ang="0">
                    <a:pos x="21" y="31"/>
                  </a:cxn>
                  <a:cxn ang="0">
                    <a:pos x="0" y="45"/>
                  </a:cxn>
                  <a:cxn ang="0">
                    <a:pos x="17" y="64"/>
                  </a:cxn>
                  <a:cxn ang="0">
                    <a:pos x="52" y="85"/>
                  </a:cxn>
                  <a:cxn ang="0">
                    <a:pos x="97" y="66"/>
                  </a:cxn>
                  <a:cxn ang="0">
                    <a:pos x="133" y="50"/>
                  </a:cxn>
                  <a:cxn ang="0">
                    <a:pos x="124" y="15"/>
                  </a:cxn>
                  <a:cxn ang="0">
                    <a:pos x="89" y="0"/>
                  </a:cxn>
                  <a:cxn ang="0">
                    <a:pos x="66" y="9"/>
                  </a:cxn>
                </a:cxnLst>
                <a:rect l="0" t="0" r="r" b="b"/>
                <a:pathLst>
                  <a:path w="133" h="85">
                    <a:moveTo>
                      <a:pt x="66" y="9"/>
                    </a:moveTo>
                    <a:lnTo>
                      <a:pt x="44" y="26"/>
                    </a:lnTo>
                    <a:lnTo>
                      <a:pt x="21" y="31"/>
                    </a:lnTo>
                    <a:lnTo>
                      <a:pt x="0" y="45"/>
                    </a:lnTo>
                    <a:lnTo>
                      <a:pt x="17" y="64"/>
                    </a:lnTo>
                    <a:lnTo>
                      <a:pt x="52" y="85"/>
                    </a:lnTo>
                    <a:lnTo>
                      <a:pt x="97" y="66"/>
                    </a:lnTo>
                    <a:lnTo>
                      <a:pt x="133" y="50"/>
                    </a:lnTo>
                    <a:lnTo>
                      <a:pt x="124" y="15"/>
                    </a:lnTo>
                    <a:lnTo>
                      <a:pt x="89" y="0"/>
                    </a:lnTo>
                    <a:lnTo>
                      <a:pt x="66"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78" name="Group 137"/>
            <p:cNvGrpSpPr>
              <a:grpSpLocks/>
            </p:cNvGrpSpPr>
            <p:nvPr/>
          </p:nvGrpSpPr>
          <p:grpSpPr bwMode="auto">
            <a:xfrm>
              <a:off x="7438805" y="1284609"/>
              <a:ext cx="69563" cy="40579"/>
              <a:chOff x="3941" y="1297"/>
              <a:chExt cx="65" cy="35"/>
            </a:xfrm>
          </p:grpSpPr>
          <p:sp>
            <p:nvSpPr>
              <p:cNvPr id="140" name="Freeform 138"/>
              <p:cNvSpPr>
                <a:spLocks/>
              </p:cNvSpPr>
              <p:nvPr/>
            </p:nvSpPr>
            <p:spPr bwMode="auto">
              <a:xfrm>
                <a:off x="3941" y="1297"/>
                <a:ext cx="65" cy="35"/>
              </a:xfrm>
              <a:custGeom>
                <a:avLst/>
                <a:gdLst/>
                <a:ahLst/>
                <a:cxnLst>
                  <a:cxn ang="0">
                    <a:pos x="34" y="24"/>
                  </a:cxn>
                  <a:cxn ang="0">
                    <a:pos x="46" y="1"/>
                  </a:cxn>
                  <a:cxn ang="0">
                    <a:pos x="73" y="0"/>
                  </a:cxn>
                  <a:cxn ang="0">
                    <a:pos x="92" y="5"/>
                  </a:cxn>
                  <a:cxn ang="0">
                    <a:pos x="110" y="26"/>
                  </a:cxn>
                  <a:cxn ang="0">
                    <a:pos x="110" y="43"/>
                  </a:cxn>
                  <a:cxn ang="0">
                    <a:pos x="125" y="43"/>
                  </a:cxn>
                  <a:cxn ang="0">
                    <a:pos x="129" y="58"/>
                  </a:cxn>
                  <a:cxn ang="0">
                    <a:pos x="83" y="70"/>
                  </a:cxn>
                  <a:cxn ang="0">
                    <a:pos x="40" y="55"/>
                  </a:cxn>
                  <a:cxn ang="0">
                    <a:pos x="0" y="43"/>
                  </a:cxn>
                  <a:cxn ang="0">
                    <a:pos x="7" y="24"/>
                  </a:cxn>
                  <a:cxn ang="0">
                    <a:pos x="34" y="24"/>
                  </a:cxn>
                </a:cxnLst>
                <a:rect l="0" t="0" r="r" b="b"/>
                <a:pathLst>
                  <a:path w="129" h="70">
                    <a:moveTo>
                      <a:pt x="34" y="24"/>
                    </a:moveTo>
                    <a:lnTo>
                      <a:pt x="46" y="1"/>
                    </a:lnTo>
                    <a:lnTo>
                      <a:pt x="73" y="0"/>
                    </a:lnTo>
                    <a:lnTo>
                      <a:pt x="92" y="5"/>
                    </a:lnTo>
                    <a:lnTo>
                      <a:pt x="110" y="26"/>
                    </a:lnTo>
                    <a:lnTo>
                      <a:pt x="110" y="43"/>
                    </a:lnTo>
                    <a:lnTo>
                      <a:pt x="125" y="43"/>
                    </a:lnTo>
                    <a:lnTo>
                      <a:pt x="129" y="58"/>
                    </a:lnTo>
                    <a:lnTo>
                      <a:pt x="83" y="70"/>
                    </a:lnTo>
                    <a:lnTo>
                      <a:pt x="40" y="55"/>
                    </a:lnTo>
                    <a:lnTo>
                      <a:pt x="0" y="43"/>
                    </a:lnTo>
                    <a:lnTo>
                      <a:pt x="7" y="24"/>
                    </a:lnTo>
                    <a:lnTo>
                      <a:pt x="34" y="24"/>
                    </a:lnTo>
                    <a:close/>
                  </a:path>
                </a:pathLst>
              </a:custGeom>
              <a:solidFill>
                <a:srgbClr val="C0C0C0"/>
              </a:solidFill>
              <a:ln w="9525">
                <a:solidFill>
                  <a:srgbClr val="C0C0C0"/>
                </a:solidFill>
                <a:round/>
                <a:headEnd/>
                <a:tailEnd/>
              </a:ln>
            </p:spPr>
            <p:txBody>
              <a:bodyPr/>
              <a:lstStyle/>
              <a:p>
                <a:endParaRPr lang="nl-NL" sz="1400"/>
              </a:p>
            </p:txBody>
          </p:sp>
          <p:sp>
            <p:nvSpPr>
              <p:cNvPr id="141" name="Freeform 139"/>
              <p:cNvSpPr>
                <a:spLocks/>
              </p:cNvSpPr>
              <p:nvPr/>
            </p:nvSpPr>
            <p:spPr bwMode="auto">
              <a:xfrm>
                <a:off x="3941" y="1297"/>
                <a:ext cx="65" cy="35"/>
              </a:xfrm>
              <a:custGeom>
                <a:avLst/>
                <a:gdLst/>
                <a:ahLst/>
                <a:cxnLst>
                  <a:cxn ang="0">
                    <a:pos x="34" y="24"/>
                  </a:cxn>
                  <a:cxn ang="0">
                    <a:pos x="46" y="1"/>
                  </a:cxn>
                  <a:cxn ang="0">
                    <a:pos x="73" y="0"/>
                  </a:cxn>
                  <a:cxn ang="0">
                    <a:pos x="92" y="5"/>
                  </a:cxn>
                  <a:cxn ang="0">
                    <a:pos x="110" y="26"/>
                  </a:cxn>
                  <a:cxn ang="0">
                    <a:pos x="110" y="43"/>
                  </a:cxn>
                  <a:cxn ang="0">
                    <a:pos x="125" y="43"/>
                  </a:cxn>
                  <a:cxn ang="0">
                    <a:pos x="129" y="58"/>
                  </a:cxn>
                  <a:cxn ang="0">
                    <a:pos x="83" y="70"/>
                  </a:cxn>
                  <a:cxn ang="0">
                    <a:pos x="40" y="55"/>
                  </a:cxn>
                  <a:cxn ang="0">
                    <a:pos x="0" y="43"/>
                  </a:cxn>
                  <a:cxn ang="0">
                    <a:pos x="7" y="24"/>
                  </a:cxn>
                  <a:cxn ang="0">
                    <a:pos x="34" y="24"/>
                  </a:cxn>
                </a:cxnLst>
                <a:rect l="0" t="0" r="r" b="b"/>
                <a:pathLst>
                  <a:path w="129" h="70">
                    <a:moveTo>
                      <a:pt x="34" y="24"/>
                    </a:moveTo>
                    <a:lnTo>
                      <a:pt x="46" y="1"/>
                    </a:lnTo>
                    <a:lnTo>
                      <a:pt x="73" y="0"/>
                    </a:lnTo>
                    <a:lnTo>
                      <a:pt x="92" y="5"/>
                    </a:lnTo>
                    <a:lnTo>
                      <a:pt x="110" y="26"/>
                    </a:lnTo>
                    <a:lnTo>
                      <a:pt x="110" y="43"/>
                    </a:lnTo>
                    <a:lnTo>
                      <a:pt x="125" y="43"/>
                    </a:lnTo>
                    <a:lnTo>
                      <a:pt x="129" y="58"/>
                    </a:lnTo>
                    <a:lnTo>
                      <a:pt x="83" y="70"/>
                    </a:lnTo>
                    <a:lnTo>
                      <a:pt x="40" y="55"/>
                    </a:lnTo>
                    <a:lnTo>
                      <a:pt x="0" y="43"/>
                    </a:lnTo>
                    <a:lnTo>
                      <a:pt x="7" y="24"/>
                    </a:lnTo>
                    <a:lnTo>
                      <a:pt x="34"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81" name="Group 140"/>
            <p:cNvGrpSpPr>
              <a:grpSpLocks/>
            </p:cNvGrpSpPr>
            <p:nvPr/>
          </p:nvGrpSpPr>
          <p:grpSpPr bwMode="auto">
            <a:xfrm>
              <a:off x="7519070" y="1306636"/>
              <a:ext cx="56721" cy="37101"/>
              <a:chOff x="4016" y="1316"/>
              <a:chExt cx="53" cy="32"/>
            </a:xfrm>
          </p:grpSpPr>
          <p:sp>
            <p:nvSpPr>
              <p:cNvPr id="143" name="Freeform 141"/>
              <p:cNvSpPr>
                <a:spLocks/>
              </p:cNvSpPr>
              <p:nvPr/>
            </p:nvSpPr>
            <p:spPr bwMode="auto">
              <a:xfrm>
                <a:off x="4016" y="1316"/>
                <a:ext cx="53" cy="32"/>
              </a:xfrm>
              <a:custGeom>
                <a:avLst/>
                <a:gdLst/>
                <a:ahLst/>
                <a:cxnLst>
                  <a:cxn ang="0">
                    <a:pos x="11" y="26"/>
                  </a:cxn>
                  <a:cxn ang="0">
                    <a:pos x="23" y="10"/>
                  </a:cxn>
                  <a:cxn ang="0">
                    <a:pos x="44" y="0"/>
                  </a:cxn>
                  <a:cxn ang="0">
                    <a:pos x="52" y="10"/>
                  </a:cxn>
                  <a:cxn ang="0">
                    <a:pos x="63" y="15"/>
                  </a:cxn>
                  <a:cxn ang="0">
                    <a:pos x="77" y="15"/>
                  </a:cxn>
                  <a:cxn ang="0">
                    <a:pos x="98" y="19"/>
                  </a:cxn>
                  <a:cxn ang="0">
                    <a:pos x="104" y="39"/>
                  </a:cxn>
                  <a:cxn ang="0">
                    <a:pos x="89" y="57"/>
                  </a:cxn>
                  <a:cxn ang="0">
                    <a:pos x="54" y="64"/>
                  </a:cxn>
                  <a:cxn ang="0">
                    <a:pos x="11" y="58"/>
                  </a:cxn>
                  <a:cxn ang="0">
                    <a:pos x="0" y="46"/>
                  </a:cxn>
                  <a:cxn ang="0">
                    <a:pos x="11" y="26"/>
                  </a:cxn>
                </a:cxnLst>
                <a:rect l="0" t="0" r="r" b="b"/>
                <a:pathLst>
                  <a:path w="104" h="64">
                    <a:moveTo>
                      <a:pt x="11" y="26"/>
                    </a:moveTo>
                    <a:lnTo>
                      <a:pt x="23" y="10"/>
                    </a:lnTo>
                    <a:lnTo>
                      <a:pt x="44" y="0"/>
                    </a:lnTo>
                    <a:lnTo>
                      <a:pt x="52" y="10"/>
                    </a:lnTo>
                    <a:lnTo>
                      <a:pt x="63" y="15"/>
                    </a:lnTo>
                    <a:lnTo>
                      <a:pt x="77" y="15"/>
                    </a:lnTo>
                    <a:lnTo>
                      <a:pt x="98" y="19"/>
                    </a:lnTo>
                    <a:lnTo>
                      <a:pt x="104" y="39"/>
                    </a:lnTo>
                    <a:lnTo>
                      <a:pt x="89" y="57"/>
                    </a:lnTo>
                    <a:lnTo>
                      <a:pt x="54" y="64"/>
                    </a:lnTo>
                    <a:lnTo>
                      <a:pt x="11" y="58"/>
                    </a:lnTo>
                    <a:lnTo>
                      <a:pt x="0" y="46"/>
                    </a:lnTo>
                    <a:lnTo>
                      <a:pt x="11" y="26"/>
                    </a:lnTo>
                    <a:close/>
                  </a:path>
                </a:pathLst>
              </a:custGeom>
              <a:solidFill>
                <a:srgbClr val="C0C0C0"/>
              </a:solidFill>
              <a:ln w="9525">
                <a:solidFill>
                  <a:srgbClr val="C0C0C0"/>
                </a:solidFill>
                <a:round/>
                <a:headEnd/>
                <a:tailEnd/>
              </a:ln>
            </p:spPr>
            <p:txBody>
              <a:bodyPr/>
              <a:lstStyle/>
              <a:p>
                <a:endParaRPr lang="nl-NL" sz="1400"/>
              </a:p>
            </p:txBody>
          </p:sp>
          <p:sp>
            <p:nvSpPr>
              <p:cNvPr id="144" name="Freeform 142"/>
              <p:cNvSpPr>
                <a:spLocks/>
              </p:cNvSpPr>
              <p:nvPr/>
            </p:nvSpPr>
            <p:spPr bwMode="auto">
              <a:xfrm>
                <a:off x="4016" y="1316"/>
                <a:ext cx="53" cy="32"/>
              </a:xfrm>
              <a:custGeom>
                <a:avLst/>
                <a:gdLst/>
                <a:ahLst/>
                <a:cxnLst>
                  <a:cxn ang="0">
                    <a:pos x="11" y="26"/>
                  </a:cxn>
                  <a:cxn ang="0">
                    <a:pos x="23" y="10"/>
                  </a:cxn>
                  <a:cxn ang="0">
                    <a:pos x="44" y="0"/>
                  </a:cxn>
                  <a:cxn ang="0">
                    <a:pos x="52" y="10"/>
                  </a:cxn>
                  <a:cxn ang="0">
                    <a:pos x="63" y="15"/>
                  </a:cxn>
                  <a:cxn ang="0">
                    <a:pos x="77" y="15"/>
                  </a:cxn>
                  <a:cxn ang="0">
                    <a:pos x="98" y="19"/>
                  </a:cxn>
                  <a:cxn ang="0">
                    <a:pos x="104" y="39"/>
                  </a:cxn>
                  <a:cxn ang="0">
                    <a:pos x="89" y="57"/>
                  </a:cxn>
                  <a:cxn ang="0">
                    <a:pos x="54" y="64"/>
                  </a:cxn>
                  <a:cxn ang="0">
                    <a:pos x="11" y="58"/>
                  </a:cxn>
                  <a:cxn ang="0">
                    <a:pos x="0" y="46"/>
                  </a:cxn>
                  <a:cxn ang="0">
                    <a:pos x="11" y="26"/>
                  </a:cxn>
                </a:cxnLst>
                <a:rect l="0" t="0" r="r" b="b"/>
                <a:pathLst>
                  <a:path w="104" h="64">
                    <a:moveTo>
                      <a:pt x="11" y="26"/>
                    </a:moveTo>
                    <a:lnTo>
                      <a:pt x="23" y="10"/>
                    </a:lnTo>
                    <a:lnTo>
                      <a:pt x="44" y="0"/>
                    </a:lnTo>
                    <a:lnTo>
                      <a:pt x="52" y="10"/>
                    </a:lnTo>
                    <a:lnTo>
                      <a:pt x="63" y="15"/>
                    </a:lnTo>
                    <a:lnTo>
                      <a:pt x="77" y="15"/>
                    </a:lnTo>
                    <a:lnTo>
                      <a:pt x="98" y="19"/>
                    </a:lnTo>
                    <a:lnTo>
                      <a:pt x="104" y="39"/>
                    </a:lnTo>
                    <a:lnTo>
                      <a:pt x="89" y="57"/>
                    </a:lnTo>
                    <a:lnTo>
                      <a:pt x="54" y="64"/>
                    </a:lnTo>
                    <a:lnTo>
                      <a:pt x="11" y="58"/>
                    </a:lnTo>
                    <a:lnTo>
                      <a:pt x="0" y="46"/>
                    </a:lnTo>
                    <a:lnTo>
                      <a:pt x="11" y="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84" name="Group 143"/>
            <p:cNvGrpSpPr>
              <a:grpSpLocks/>
            </p:cNvGrpSpPr>
            <p:nvPr/>
          </p:nvGrpSpPr>
          <p:grpSpPr bwMode="auto">
            <a:xfrm>
              <a:off x="8052038" y="1402868"/>
              <a:ext cx="102740" cy="38260"/>
              <a:chOff x="4514" y="1399"/>
              <a:chExt cx="96" cy="33"/>
            </a:xfrm>
          </p:grpSpPr>
          <p:sp>
            <p:nvSpPr>
              <p:cNvPr id="146" name="Freeform 144"/>
              <p:cNvSpPr>
                <a:spLocks/>
              </p:cNvSpPr>
              <p:nvPr/>
            </p:nvSpPr>
            <p:spPr bwMode="auto">
              <a:xfrm>
                <a:off x="4514" y="1399"/>
                <a:ext cx="96" cy="33"/>
              </a:xfrm>
              <a:custGeom>
                <a:avLst/>
                <a:gdLst/>
                <a:ahLst/>
                <a:cxnLst>
                  <a:cxn ang="0">
                    <a:pos x="104" y="5"/>
                  </a:cxn>
                  <a:cxn ang="0">
                    <a:pos x="99" y="20"/>
                  </a:cxn>
                  <a:cxn ang="0">
                    <a:pos x="64" y="20"/>
                  </a:cxn>
                  <a:cxn ang="0">
                    <a:pos x="54" y="10"/>
                  </a:cxn>
                  <a:cxn ang="0">
                    <a:pos x="25" y="0"/>
                  </a:cxn>
                  <a:cxn ang="0">
                    <a:pos x="0" y="10"/>
                  </a:cxn>
                  <a:cxn ang="0">
                    <a:pos x="0" y="38"/>
                  </a:cxn>
                  <a:cxn ang="0">
                    <a:pos x="39" y="58"/>
                  </a:cxn>
                  <a:cxn ang="0">
                    <a:pos x="89" y="65"/>
                  </a:cxn>
                  <a:cxn ang="0">
                    <a:pos x="108" y="50"/>
                  </a:cxn>
                  <a:cxn ang="0">
                    <a:pos x="135" y="58"/>
                  </a:cxn>
                  <a:cxn ang="0">
                    <a:pos x="176" y="55"/>
                  </a:cxn>
                  <a:cxn ang="0">
                    <a:pos x="192" y="43"/>
                  </a:cxn>
                  <a:cxn ang="0">
                    <a:pos x="163" y="32"/>
                  </a:cxn>
                  <a:cxn ang="0">
                    <a:pos x="145" y="10"/>
                  </a:cxn>
                  <a:cxn ang="0">
                    <a:pos x="118" y="0"/>
                  </a:cxn>
                  <a:cxn ang="0">
                    <a:pos x="104" y="5"/>
                  </a:cxn>
                </a:cxnLst>
                <a:rect l="0" t="0" r="r" b="b"/>
                <a:pathLst>
                  <a:path w="192" h="65">
                    <a:moveTo>
                      <a:pt x="104" y="5"/>
                    </a:moveTo>
                    <a:lnTo>
                      <a:pt x="99" y="20"/>
                    </a:lnTo>
                    <a:lnTo>
                      <a:pt x="64" y="20"/>
                    </a:lnTo>
                    <a:lnTo>
                      <a:pt x="54" y="10"/>
                    </a:lnTo>
                    <a:lnTo>
                      <a:pt x="25" y="0"/>
                    </a:lnTo>
                    <a:lnTo>
                      <a:pt x="0" y="10"/>
                    </a:lnTo>
                    <a:lnTo>
                      <a:pt x="0" y="38"/>
                    </a:lnTo>
                    <a:lnTo>
                      <a:pt x="39" y="58"/>
                    </a:lnTo>
                    <a:lnTo>
                      <a:pt x="89" y="65"/>
                    </a:lnTo>
                    <a:lnTo>
                      <a:pt x="108" y="50"/>
                    </a:lnTo>
                    <a:lnTo>
                      <a:pt x="135" y="58"/>
                    </a:lnTo>
                    <a:lnTo>
                      <a:pt x="176" y="55"/>
                    </a:lnTo>
                    <a:lnTo>
                      <a:pt x="192" y="43"/>
                    </a:lnTo>
                    <a:lnTo>
                      <a:pt x="163" y="32"/>
                    </a:lnTo>
                    <a:lnTo>
                      <a:pt x="145" y="10"/>
                    </a:lnTo>
                    <a:lnTo>
                      <a:pt x="118" y="0"/>
                    </a:lnTo>
                    <a:lnTo>
                      <a:pt x="104" y="5"/>
                    </a:lnTo>
                    <a:close/>
                  </a:path>
                </a:pathLst>
              </a:custGeom>
              <a:solidFill>
                <a:srgbClr val="C0C0C0"/>
              </a:solidFill>
              <a:ln w="9525">
                <a:solidFill>
                  <a:srgbClr val="C0C0C0"/>
                </a:solidFill>
                <a:round/>
                <a:headEnd/>
                <a:tailEnd/>
              </a:ln>
            </p:spPr>
            <p:txBody>
              <a:bodyPr/>
              <a:lstStyle/>
              <a:p>
                <a:endParaRPr lang="nl-NL" sz="1400"/>
              </a:p>
            </p:txBody>
          </p:sp>
          <p:sp>
            <p:nvSpPr>
              <p:cNvPr id="147" name="Freeform 145"/>
              <p:cNvSpPr>
                <a:spLocks/>
              </p:cNvSpPr>
              <p:nvPr/>
            </p:nvSpPr>
            <p:spPr bwMode="auto">
              <a:xfrm>
                <a:off x="4514" y="1399"/>
                <a:ext cx="96" cy="33"/>
              </a:xfrm>
              <a:custGeom>
                <a:avLst/>
                <a:gdLst/>
                <a:ahLst/>
                <a:cxnLst>
                  <a:cxn ang="0">
                    <a:pos x="104" y="5"/>
                  </a:cxn>
                  <a:cxn ang="0">
                    <a:pos x="99" y="20"/>
                  </a:cxn>
                  <a:cxn ang="0">
                    <a:pos x="64" y="20"/>
                  </a:cxn>
                  <a:cxn ang="0">
                    <a:pos x="54" y="10"/>
                  </a:cxn>
                  <a:cxn ang="0">
                    <a:pos x="25" y="0"/>
                  </a:cxn>
                  <a:cxn ang="0">
                    <a:pos x="0" y="10"/>
                  </a:cxn>
                  <a:cxn ang="0">
                    <a:pos x="0" y="38"/>
                  </a:cxn>
                  <a:cxn ang="0">
                    <a:pos x="39" y="58"/>
                  </a:cxn>
                  <a:cxn ang="0">
                    <a:pos x="89" y="65"/>
                  </a:cxn>
                  <a:cxn ang="0">
                    <a:pos x="108" y="50"/>
                  </a:cxn>
                  <a:cxn ang="0">
                    <a:pos x="135" y="58"/>
                  </a:cxn>
                  <a:cxn ang="0">
                    <a:pos x="176" y="55"/>
                  </a:cxn>
                  <a:cxn ang="0">
                    <a:pos x="192" y="43"/>
                  </a:cxn>
                  <a:cxn ang="0">
                    <a:pos x="163" y="32"/>
                  </a:cxn>
                  <a:cxn ang="0">
                    <a:pos x="145" y="10"/>
                  </a:cxn>
                  <a:cxn ang="0">
                    <a:pos x="118" y="0"/>
                  </a:cxn>
                  <a:cxn ang="0">
                    <a:pos x="104" y="5"/>
                  </a:cxn>
                </a:cxnLst>
                <a:rect l="0" t="0" r="r" b="b"/>
                <a:pathLst>
                  <a:path w="192" h="65">
                    <a:moveTo>
                      <a:pt x="104" y="5"/>
                    </a:moveTo>
                    <a:lnTo>
                      <a:pt x="99" y="20"/>
                    </a:lnTo>
                    <a:lnTo>
                      <a:pt x="64" y="20"/>
                    </a:lnTo>
                    <a:lnTo>
                      <a:pt x="54" y="10"/>
                    </a:lnTo>
                    <a:lnTo>
                      <a:pt x="25" y="0"/>
                    </a:lnTo>
                    <a:lnTo>
                      <a:pt x="0" y="10"/>
                    </a:lnTo>
                    <a:lnTo>
                      <a:pt x="0" y="38"/>
                    </a:lnTo>
                    <a:lnTo>
                      <a:pt x="39" y="58"/>
                    </a:lnTo>
                    <a:lnTo>
                      <a:pt x="89" y="65"/>
                    </a:lnTo>
                    <a:lnTo>
                      <a:pt x="108" y="50"/>
                    </a:lnTo>
                    <a:lnTo>
                      <a:pt x="135" y="58"/>
                    </a:lnTo>
                    <a:lnTo>
                      <a:pt x="176" y="55"/>
                    </a:lnTo>
                    <a:lnTo>
                      <a:pt x="192" y="43"/>
                    </a:lnTo>
                    <a:lnTo>
                      <a:pt x="163" y="32"/>
                    </a:lnTo>
                    <a:lnTo>
                      <a:pt x="145" y="10"/>
                    </a:lnTo>
                    <a:lnTo>
                      <a:pt x="118" y="0"/>
                    </a:lnTo>
                    <a:lnTo>
                      <a:pt x="104"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87" name="Group 146"/>
            <p:cNvGrpSpPr>
              <a:grpSpLocks/>
            </p:cNvGrpSpPr>
            <p:nvPr/>
          </p:nvGrpSpPr>
          <p:grpSpPr bwMode="auto">
            <a:xfrm>
              <a:off x="8184744" y="1416782"/>
              <a:ext cx="57791" cy="20869"/>
              <a:chOff x="4638" y="1411"/>
              <a:chExt cx="54" cy="18"/>
            </a:xfrm>
          </p:grpSpPr>
          <p:sp>
            <p:nvSpPr>
              <p:cNvPr id="149" name="Freeform 147"/>
              <p:cNvSpPr>
                <a:spLocks/>
              </p:cNvSpPr>
              <p:nvPr/>
            </p:nvSpPr>
            <p:spPr bwMode="auto">
              <a:xfrm>
                <a:off x="4638" y="1411"/>
                <a:ext cx="54" cy="18"/>
              </a:xfrm>
              <a:custGeom>
                <a:avLst/>
                <a:gdLst/>
                <a:ahLst/>
                <a:cxnLst>
                  <a:cxn ang="0">
                    <a:pos x="2" y="0"/>
                  </a:cxn>
                  <a:cxn ang="0">
                    <a:pos x="15" y="8"/>
                  </a:cxn>
                  <a:cxn ang="0">
                    <a:pos x="56" y="8"/>
                  </a:cxn>
                  <a:cxn ang="0">
                    <a:pos x="102" y="8"/>
                  </a:cxn>
                  <a:cxn ang="0">
                    <a:pos x="108" y="31"/>
                  </a:cxn>
                  <a:cxn ang="0">
                    <a:pos x="48" y="36"/>
                  </a:cxn>
                  <a:cxn ang="0">
                    <a:pos x="15" y="27"/>
                  </a:cxn>
                  <a:cxn ang="0">
                    <a:pos x="0" y="10"/>
                  </a:cxn>
                  <a:cxn ang="0">
                    <a:pos x="2" y="0"/>
                  </a:cxn>
                </a:cxnLst>
                <a:rect l="0" t="0" r="r" b="b"/>
                <a:pathLst>
                  <a:path w="108" h="36">
                    <a:moveTo>
                      <a:pt x="2" y="0"/>
                    </a:moveTo>
                    <a:lnTo>
                      <a:pt x="15" y="8"/>
                    </a:lnTo>
                    <a:lnTo>
                      <a:pt x="56" y="8"/>
                    </a:lnTo>
                    <a:lnTo>
                      <a:pt x="102" y="8"/>
                    </a:lnTo>
                    <a:lnTo>
                      <a:pt x="108" y="31"/>
                    </a:lnTo>
                    <a:lnTo>
                      <a:pt x="48" y="36"/>
                    </a:lnTo>
                    <a:lnTo>
                      <a:pt x="15" y="27"/>
                    </a:lnTo>
                    <a:lnTo>
                      <a:pt x="0" y="10"/>
                    </a:lnTo>
                    <a:lnTo>
                      <a:pt x="2" y="0"/>
                    </a:lnTo>
                    <a:close/>
                  </a:path>
                </a:pathLst>
              </a:custGeom>
              <a:solidFill>
                <a:srgbClr val="C0C0C0"/>
              </a:solidFill>
              <a:ln w="9525">
                <a:solidFill>
                  <a:srgbClr val="C0C0C0"/>
                </a:solidFill>
                <a:round/>
                <a:headEnd/>
                <a:tailEnd/>
              </a:ln>
            </p:spPr>
            <p:txBody>
              <a:bodyPr/>
              <a:lstStyle/>
              <a:p>
                <a:endParaRPr lang="nl-NL" sz="1400"/>
              </a:p>
            </p:txBody>
          </p:sp>
          <p:sp>
            <p:nvSpPr>
              <p:cNvPr id="150" name="Freeform 148"/>
              <p:cNvSpPr>
                <a:spLocks/>
              </p:cNvSpPr>
              <p:nvPr/>
            </p:nvSpPr>
            <p:spPr bwMode="auto">
              <a:xfrm>
                <a:off x="4638" y="1411"/>
                <a:ext cx="54" cy="18"/>
              </a:xfrm>
              <a:custGeom>
                <a:avLst/>
                <a:gdLst/>
                <a:ahLst/>
                <a:cxnLst>
                  <a:cxn ang="0">
                    <a:pos x="2" y="0"/>
                  </a:cxn>
                  <a:cxn ang="0">
                    <a:pos x="15" y="8"/>
                  </a:cxn>
                  <a:cxn ang="0">
                    <a:pos x="56" y="8"/>
                  </a:cxn>
                  <a:cxn ang="0">
                    <a:pos x="102" y="8"/>
                  </a:cxn>
                  <a:cxn ang="0">
                    <a:pos x="108" y="31"/>
                  </a:cxn>
                  <a:cxn ang="0">
                    <a:pos x="48" y="36"/>
                  </a:cxn>
                  <a:cxn ang="0">
                    <a:pos x="15" y="27"/>
                  </a:cxn>
                  <a:cxn ang="0">
                    <a:pos x="0" y="10"/>
                  </a:cxn>
                  <a:cxn ang="0">
                    <a:pos x="2" y="0"/>
                  </a:cxn>
                </a:cxnLst>
                <a:rect l="0" t="0" r="r" b="b"/>
                <a:pathLst>
                  <a:path w="108" h="36">
                    <a:moveTo>
                      <a:pt x="2" y="0"/>
                    </a:moveTo>
                    <a:lnTo>
                      <a:pt x="15" y="8"/>
                    </a:lnTo>
                    <a:lnTo>
                      <a:pt x="56" y="8"/>
                    </a:lnTo>
                    <a:lnTo>
                      <a:pt x="102" y="8"/>
                    </a:lnTo>
                    <a:lnTo>
                      <a:pt x="108" y="31"/>
                    </a:lnTo>
                    <a:lnTo>
                      <a:pt x="48" y="36"/>
                    </a:lnTo>
                    <a:lnTo>
                      <a:pt x="15" y="27"/>
                    </a:lnTo>
                    <a:lnTo>
                      <a:pt x="0" y="10"/>
                    </a:lnTo>
                    <a:lnTo>
                      <a:pt x="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90" name="Group 149"/>
            <p:cNvGrpSpPr>
              <a:grpSpLocks/>
            </p:cNvGrpSpPr>
            <p:nvPr/>
          </p:nvGrpSpPr>
          <p:grpSpPr bwMode="auto">
            <a:xfrm>
              <a:off x="8696304" y="1522287"/>
              <a:ext cx="42808" cy="22030"/>
              <a:chOff x="5117" y="1502"/>
              <a:chExt cx="39" cy="19"/>
            </a:xfrm>
          </p:grpSpPr>
          <p:sp>
            <p:nvSpPr>
              <p:cNvPr id="152" name="Freeform 150"/>
              <p:cNvSpPr>
                <a:spLocks/>
              </p:cNvSpPr>
              <p:nvPr/>
            </p:nvSpPr>
            <p:spPr bwMode="auto">
              <a:xfrm>
                <a:off x="5117" y="1502"/>
                <a:ext cx="39" cy="19"/>
              </a:xfrm>
              <a:custGeom>
                <a:avLst/>
                <a:gdLst/>
                <a:ahLst/>
                <a:cxnLst>
                  <a:cxn ang="0">
                    <a:pos x="27" y="2"/>
                  </a:cxn>
                  <a:cxn ang="0">
                    <a:pos x="6" y="17"/>
                  </a:cxn>
                  <a:cxn ang="0">
                    <a:pos x="0" y="38"/>
                  </a:cxn>
                  <a:cxn ang="0">
                    <a:pos x="37" y="35"/>
                  </a:cxn>
                  <a:cxn ang="0">
                    <a:pos x="68" y="33"/>
                  </a:cxn>
                  <a:cxn ang="0">
                    <a:pos x="78" y="10"/>
                  </a:cxn>
                  <a:cxn ang="0">
                    <a:pos x="47" y="0"/>
                  </a:cxn>
                  <a:cxn ang="0">
                    <a:pos x="27" y="2"/>
                  </a:cxn>
                </a:cxnLst>
                <a:rect l="0" t="0" r="r" b="b"/>
                <a:pathLst>
                  <a:path w="78" h="38">
                    <a:moveTo>
                      <a:pt x="27" y="2"/>
                    </a:moveTo>
                    <a:lnTo>
                      <a:pt x="6" y="17"/>
                    </a:lnTo>
                    <a:lnTo>
                      <a:pt x="0" y="38"/>
                    </a:lnTo>
                    <a:lnTo>
                      <a:pt x="37" y="35"/>
                    </a:lnTo>
                    <a:lnTo>
                      <a:pt x="68" y="33"/>
                    </a:lnTo>
                    <a:lnTo>
                      <a:pt x="78" y="10"/>
                    </a:lnTo>
                    <a:lnTo>
                      <a:pt x="47" y="0"/>
                    </a:lnTo>
                    <a:lnTo>
                      <a:pt x="27" y="2"/>
                    </a:lnTo>
                    <a:close/>
                  </a:path>
                </a:pathLst>
              </a:custGeom>
              <a:solidFill>
                <a:srgbClr val="C0C0C0"/>
              </a:solidFill>
              <a:ln w="9525">
                <a:solidFill>
                  <a:srgbClr val="C0C0C0"/>
                </a:solidFill>
                <a:round/>
                <a:headEnd/>
                <a:tailEnd/>
              </a:ln>
            </p:spPr>
            <p:txBody>
              <a:bodyPr/>
              <a:lstStyle/>
              <a:p>
                <a:endParaRPr lang="nl-NL" sz="1400"/>
              </a:p>
            </p:txBody>
          </p:sp>
          <p:sp>
            <p:nvSpPr>
              <p:cNvPr id="153" name="Freeform 151"/>
              <p:cNvSpPr>
                <a:spLocks/>
              </p:cNvSpPr>
              <p:nvPr/>
            </p:nvSpPr>
            <p:spPr bwMode="auto">
              <a:xfrm>
                <a:off x="5117" y="1502"/>
                <a:ext cx="39" cy="19"/>
              </a:xfrm>
              <a:custGeom>
                <a:avLst/>
                <a:gdLst/>
                <a:ahLst/>
                <a:cxnLst>
                  <a:cxn ang="0">
                    <a:pos x="27" y="2"/>
                  </a:cxn>
                  <a:cxn ang="0">
                    <a:pos x="6" y="17"/>
                  </a:cxn>
                  <a:cxn ang="0">
                    <a:pos x="0" y="38"/>
                  </a:cxn>
                  <a:cxn ang="0">
                    <a:pos x="37" y="35"/>
                  </a:cxn>
                  <a:cxn ang="0">
                    <a:pos x="68" y="33"/>
                  </a:cxn>
                  <a:cxn ang="0">
                    <a:pos x="78" y="10"/>
                  </a:cxn>
                  <a:cxn ang="0">
                    <a:pos x="47" y="0"/>
                  </a:cxn>
                  <a:cxn ang="0">
                    <a:pos x="27" y="2"/>
                  </a:cxn>
                </a:cxnLst>
                <a:rect l="0" t="0" r="r" b="b"/>
                <a:pathLst>
                  <a:path w="78" h="38">
                    <a:moveTo>
                      <a:pt x="27" y="2"/>
                    </a:moveTo>
                    <a:lnTo>
                      <a:pt x="6" y="17"/>
                    </a:lnTo>
                    <a:lnTo>
                      <a:pt x="0" y="38"/>
                    </a:lnTo>
                    <a:lnTo>
                      <a:pt x="37" y="35"/>
                    </a:lnTo>
                    <a:lnTo>
                      <a:pt x="68" y="33"/>
                    </a:lnTo>
                    <a:lnTo>
                      <a:pt x="78" y="10"/>
                    </a:lnTo>
                    <a:lnTo>
                      <a:pt x="47" y="0"/>
                    </a:lnTo>
                    <a:lnTo>
                      <a:pt x="27"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93" name="Group 152"/>
            <p:cNvGrpSpPr>
              <a:grpSpLocks/>
            </p:cNvGrpSpPr>
            <p:nvPr/>
          </p:nvGrpSpPr>
          <p:grpSpPr bwMode="auto">
            <a:xfrm>
              <a:off x="4688376" y="2656169"/>
              <a:ext cx="53511" cy="61449"/>
              <a:chOff x="1372" y="2480"/>
              <a:chExt cx="49" cy="53"/>
            </a:xfrm>
          </p:grpSpPr>
          <p:sp>
            <p:nvSpPr>
              <p:cNvPr id="155" name="Freeform 153"/>
              <p:cNvSpPr>
                <a:spLocks/>
              </p:cNvSpPr>
              <p:nvPr/>
            </p:nvSpPr>
            <p:spPr bwMode="auto">
              <a:xfrm>
                <a:off x="1372" y="2480"/>
                <a:ext cx="49" cy="53"/>
              </a:xfrm>
              <a:custGeom>
                <a:avLst/>
                <a:gdLst/>
                <a:ahLst/>
                <a:cxnLst>
                  <a:cxn ang="0">
                    <a:pos x="0" y="83"/>
                  </a:cxn>
                  <a:cxn ang="0">
                    <a:pos x="12" y="52"/>
                  </a:cxn>
                  <a:cxn ang="0">
                    <a:pos x="35" y="47"/>
                  </a:cxn>
                  <a:cxn ang="0">
                    <a:pos x="39" y="15"/>
                  </a:cxn>
                  <a:cxn ang="0">
                    <a:pos x="82" y="0"/>
                  </a:cxn>
                  <a:cxn ang="0">
                    <a:pos x="82" y="33"/>
                  </a:cxn>
                  <a:cxn ang="0">
                    <a:pos x="82" y="55"/>
                  </a:cxn>
                  <a:cxn ang="0">
                    <a:pos x="97" y="59"/>
                  </a:cxn>
                  <a:cxn ang="0">
                    <a:pos x="91" y="81"/>
                  </a:cxn>
                  <a:cxn ang="0">
                    <a:pos x="72" y="81"/>
                  </a:cxn>
                  <a:cxn ang="0">
                    <a:pos x="64" y="105"/>
                  </a:cxn>
                  <a:cxn ang="0">
                    <a:pos x="27" y="100"/>
                  </a:cxn>
                  <a:cxn ang="0">
                    <a:pos x="0" y="83"/>
                  </a:cxn>
                </a:cxnLst>
                <a:rect l="0" t="0" r="r" b="b"/>
                <a:pathLst>
                  <a:path w="97" h="105">
                    <a:moveTo>
                      <a:pt x="0" y="83"/>
                    </a:moveTo>
                    <a:lnTo>
                      <a:pt x="12" y="52"/>
                    </a:lnTo>
                    <a:lnTo>
                      <a:pt x="35" y="47"/>
                    </a:lnTo>
                    <a:lnTo>
                      <a:pt x="39" y="15"/>
                    </a:lnTo>
                    <a:lnTo>
                      <a:pt x="82" y="0"/>
                    </a:lnTo>
                    <a:lnTo>
                      <a:pt x="82" y="33"/>
                    </a:lnTo>
                    <a:lnTo>
                      <a:pt x="82" y="55"/>
                    </a:lnTo>
                    <a:lnTo>
                      <a:pt x="97" y="59"/>
                    </a:lnTo>
                    <a:lnTo>
                      <a:pt x="91" y="81"/>
                    </a:lnTo>
                    <a:lnTo>
                      <a:pt x="72" y="81"/>
                    </a:lnTo>
                    <a:lnTo>
                      <a:pt x="64" y="105"/>
                    </a:lnTo>
                    <a:lnTo>
                      <a:pt x="27" y="100"/>
                    </a:lnTo>
                    <a:lnTo>
                      <a:pt x="0" y="83"/>
                    </a:lnTo>
                    <a:close/>
                  </a:path>
                </a:pathLst>
              </a:custGeom>
              <a:solidFill>
                <a:srgbClr val="C0C0C0"/>
              </a:solidFill>
              <a:ln w="9525">
                <a:solidFill>
                  <a:srgbClr val="C0C0C0"/>
                </a:solidFill>
                <a:round/>
                <a:headEnd/>
                <a:tailEnd/>
              </a:ln>
            </p:spPr>
            <p:txBody>
              <a:bodyPr/>
              <a:lstStyle/>
              <a:p>
                <a:endParaRPr lang="nl-NL" sz="1400"/>
              </a:p>
            </p:txBody>
          </p:sp>
          <p:sp>
            <p:nvSpPr>
              <p:cNvPr id="156" name="Freeform 154"/>
              <p:cNvSpPr>
                <a:spLocks/>
              </p:cNvSpPr>
              <p:nvPr/>
            </p:nvSpPr>
            <p:spPr bwMode="auto">
              <a:xfrm>
                <a:off x="1372" y="2480"/>
                <a:ext cx="49" cy="53"/>
              </a:xfrm>
              <a:custGeom>
                <a:avLst/>
                <a:gdLst/>
                <a:ahLst/>
                <a:cxnLst>
                  <a:cxn ang="0">
                    <a:pos x="0" y="83"/>
                  </a:cxn>
                  <a:cxn ang="0">
                    <a:pos x="12" y="52"/>
                  </a:cxn>
                  <a:cxn ang="0">
                    <a:pos x="35" y="47"/>
                  </a:cxn>
                  <a:cxn ang="0">
                    <a:pos x="39" y="15"/>
                  </a:cxn>
                  <a:cxn ang="0">
                    <a:pos x="82" y="0"/>
                  </a:cxn>
                  <a:cxn ang="0">
                    <a:pos x="82" y="33"/>
                  </a:cxn>
                  <a:cxn ang="0">
                    <a:pos x="82" y="55"/>
                  </a:cxn>
                  <a:cxn ang="0">
                    <a:pos x="97" y="59"/>
                  </a:cxn>
                  <a:cxn ang="0">
                    <a:pos x="91" y="81"/>
                  </a:cxn>
                  <a:cxn ang="0">
                    <a:pos x="72" y="81"/>
                  </a:cxn>
                  <a:cxn ang="0">
                    <a:pos x="64" y="105"/>
                  </a:cxn>
                  <a:cxn ang="0">
                    <a:pos x="27" y="100"/>
                  </a:cxn>
                  <a:cxn ang="0">
                    <a:pos x="0" y="83"/>
                  </a:cxn>
                </a:cxnLst>
                <a:rect l="0" t="0" r="r" b="b"/>
                <a:pathLst>
                  <a:path w="97" h="105">
                    <a:moveTo>
                      <a:pt x="0" y="83"/>
                    </a:moveTo>
                    <a:lnTo>
                      <a:pt x="12" y="52"/>
                    </a:lnTo>
                    <a:lnTo>
                      <a:pt x="35" y="47"/>
                    </a:lnTo>
                    <a:lnTo>
                      <a:pt x="39" y="15"/>
                    </a:lnTo>
                    <a:lnTo>
                      <a:pt x="82" y="0"/>
                    </a:lnTo>
                    <a:lnTo>
                      <a:pt x="82" y="33"/>
                    </a:lnTo>
                    <a:lnTo>
                      <a:pt x="82" y="55"/>
                    </a:lnTo>
                    <a:lnTo>
                      <a:pt x="97" y="59"/>
                    </a:lnTo>
                    <a:lnTo>
                      <a:pt x="91" y="81"/>
                    </a:lnTo>
                    <a:lnTo>
                      <a:pt x="72" y="81"/>
                    </a:lnTo>
                    <a:lnTo>
                      <a:pt x="64" y="105"/>
                    </a:lnTo>
                    <a:lnTo>
                      <a:pt x="27" y="100"/>
                    </a:lnTo>
                    <a:lnTo>
                      <a:pt x="0" y="8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96" name="Group 155"/>
            <p:cNvGrpSpPr>
              <a:grpSpLocks/>
            </p:cNvGrpSpPr>
            <p:nvPr/>
          </p:nvGrpSpPr>
          <p:grpSpPr bwMode="auto">
            <a:xfrm>
              <a:off x="4863885" y="2991236"/>
              <a:ext cx="201199" cy="280573"/>
              <a:chOff x="1535" y="2769"/>
              <a:chExt cx="188" cy="242"/>
            </a:xfrm>
          </p:grpSpPr>
          <p:sp>
            <p:nvSpPr>
              <p:cNvPr id="158" name="Freeform 156"/>
              <p:cNvSpPr>
                <a:spLocks/>
              </p:cNvSpPr>
              <p:nvPr/>
            </p:nvSpPr>
            <p:spPr bwMode="auto">
              <a:xfrm>
                <a:off x="1535" y="2769"/>
                <a:ext cx="188" cy="242"/>
              </a:xfrm>
              <a:custGeom>
                <a:avLst/>
                <a:gdLst/>
                <a:ahLst/>
                <a:cxnLst>
                  <a:cxn ang="0">
                    <a:pos x="304" y="17"/>
                  </a:cxn>
                  <a:cxn ang="0">
                    <a:pos x="275" y="5"/>
                  </a:cxn>
                  <a:cxn ang="0">
                    <a:pos x="224" y="0"/>
                  </a:cxn>
                  <a:cxn ang="0">
                    <a:pos x="211" y="17"/>
                  </a:cxn>
                  <a:cxn ang="0">
                    <a:pos x="127" y="50"/>
                  </a:cxn>
                  <a:cxn ang="0">
                    <a:pos x="83" y="74"/>
                  </a:cxn>
                  <a:cxn ang="0">
                    <a:pos x="54" y="95"/>
                  </a:cxn>
                  <a:cxn ang="0">
                    <a:pos x="31" y="74"/>
                  </a:cxn>
                  <a:cxn ang="0">
                    <a:pos x="27" y="53"/>
                  </a:cxn>
                  <a:cxn ang="0">
                    <a:pos x="7" y="55"/>
                  </a:cxn>
                  <a:cxn ang="0">
                    <a:pos x="0" y="66"/>
                  </a:cxn>
                  <a:cxn ang="0">
                    <a:pos x="0" y="124"/>
                  </a:cxn>
                  <a:cxn ang="0">
                    <a:pos x="31" y="124"/>
                  </a:cxn>
                  <a:cxn ang="0">
                    <a:pos x="42" y="168"/>
                  </a:cxn>
                  <a:cxn ang="0">
                    <a:pos x="58" y="176"/>
                  </a:cxn>
                  <a:cxn ang="0">
                    <a:pos x="62" y="202"/>
                  </a:cxn>
                  <a:cxn ang="0">
                    <a:pos x="73" y="225"/>
                  </a:cxn>
                  <a:cxn ang="0">
                    <a:pos x="91" y="232"/>
                  </a:cxn>
                  <a:cxn ang="0">
                    <a:pos x="93" y="259"/>
                  </a:cxn>
                  <a:cxn ang="0">
                    <a:pos x="102" y="266"/>
                  </a:cxn>
                  <a:cxn ang="0">
                    <a:pos x="112" y="282"/>
                  </a:cxn>
                  <a:cxn ang="0">
                    <a:pos x="122" y="306"/>
                  </a:cxn>
                  <a:cxn ang="0">
                    <a:pos x="137" y="330"/>
                  </a:cxn>
                  <a:cxn ang="0">
                    <a:pos x="153" y="340"/>
                  </a:cxn>
                  <a:cxn ang="0">
                    <a:pos x="145" y="354"/>
                  </a:cxn>
                  <a:cxn ang="0">
                    <a:pos x="153" y="375"/>
                  </a:cxn>
                  <a:cxn ang="0">
                    <a:pos x="184" y="391"/>
                  </a:cxn>
                  <a:cxn ang="0">
                    <a:pos x="213" y="423"/>
                  </a:cxn>
                  <a:cxn ang="0">
                    <a:pos x="259" y="437"/>
                  </a:cxn>
                  <a:cxn ang="0">
                    <a:pos x="298" y="463"/>
                  </a:cxn>
                  <a:cxn ang="0">
                    <a:pos x="323" y="484"/>
                  </a:cxn>
                  <a:cxn ang="0">
                    <a:pos x="346" y="463"/>
                  </a:cxn>
                  <a:cxn ang="0">
                    <a:pos x="352" y="444"/>
                  </a:cxn>
                  <a:cxn ang="0">
                    <a:pos x="366" y="439"/>
                  </a:cxn>
                  <a:cxn ang="0">
                    <a:pos x="352" y="427"/>
                  </a:cxn>
                  <a:cxn ang="0">
                    <a:pos x="358" y="380"/>
                  </a:cxn>
                  <a:cxn ang="0">
                    <a:pos x="358" y="347"/>
                  </a:cxn>
                  <a:cxn ang="0">
                    <a:pos x="371" y="337"/>
                  </a:cxn>
                  <a:cxn ang="0">
                    <a:pos x="375" y="309"/>
                  </a:cxn>
                  <a:cxn ang="0">
                    <a:pos x="352" y="278"/>
                  </a:cxn>
                  <a:cxn ang="0">
                    <a:pos x="325" y="268"/>
                  </a:cxn>
                  <a:cxn ang="0">
                    <a:pos x="313" y="237"/>
                  </a:cxn>
                  <a:cxn ang="0">
                    <a:pos x="292" y="249"/>
                  </a:cxn>
                  <a:cxn ang="0">
                    <a:pos x="261" y="244"/>
                  </a:cxn>
                  <a:cxn ang="0">
                    <a:pos x="261" y="228"/>
                  </a:cxn>
                  <a:cxn ang="0">
                    <a:pos x="240" y="226"/>
                  </a:cxn>
                  <a:cxn ang="0">
                    <a:pos x="232" y="207"/>
                  </a:cxn>
                  <a:cxn ang="0">
                    <a:pos x="211" y="193"/>
                  </a:cxn>
                  <a:cxn ang="0">
                    <a:pos x="205" y="178"/>
                  </a:cxn>
                  <a:cxn ang="0">
                    <a:pos x="211" y="154"/>
                  </a:cxn>
                  <a:cxn ang="0">
                    <a:pos x="230" y="147"/>
                  </a:cxn>
                  <a:cxn ang="0">
                    <a:pos x="242" y="136"/>
                  </a:cxn>
                  <a:cxn ang="0">
                    <a:pos x="238" y="116"/>
                  </a:cxn>
                  <a:cxn ang="0">
                    <a:pos x="245" y="95"/>
                  </a:cxn>
                  <a:cxn ang="0">
                    <a:pos x="261" y="83"/>
                  </a:cxn>
                  <a:cxn ang="0">
                    <a:pos x="292" y="90"/>
                  </a:cxn>
                  <a:cxn ang="0">
                    <a:pos x="313" y="78"/>
                  </a:cxn>
                  <a:cxn ang="0">
                    <a:pos x="323" y="55"/>
                  </a:cxn>
                  <a:cxn ang="0">
                    <a:pos x="304" y="17"/>
                  </a:cxn>
                </a:cxnLst>
                <a:rect l="0" t="0" r="r" b="b"/>
                <a:pathLst>
                  <a:path w="375" h="484">
                    <a:moveTo>
                      <a:pt x="304" y="17"/>
                    </a:moveTo>
                    <a:lnTo>
                      <a:pt x="275" y="5"/>
                    </a:lnTo>
                    <a:lnTo>
                      <a:pt x="224" y="0"/>
                    </a:lnTo>
                    <a:lnTo>
                      <a:pt x="211" y="17"/>
                    </a:lnTo>
                    <a:lnTo>
                      <a:pt x="127" y="50"/>
                    </a:lnTo>
                    <a:lnTo>
                      <a:pt x="83" y="74"/>
                    </a:lnTo>
                    <a:lnTo>
                      <a:pt x="54" y="95"/>
                    </a:lnTo>
                    <a:lnTo>
                      <a:pt x="31" y="74"/>
                    </a:lnTo>
                    <a:lnTo>
                      <a:pt x="27" y="53"/>
                    </a:lnTo>
                    <a:lnTo>
                      <a:pt x="7" y="55"/>
                    </a:lnTo>
                    <a:lnTo>
                      <a:pt x="0" y="66"/>
                    </a:lnTo>
                    <a:lnTo>
                      <a:pt x="0" y="124"/>
                    </a:lnTo>
                    <a:lnTo>
                      <a:pt x="31" y="124"/>
                    </a:lnTo>
                    <a:lnTo>
                      <a:pt x="42" y="168"/>
                    </a:lnTo>
                    <a:lnTo>
                      <a:pt x="58" y="176"/>
                    </a:lnTo>
                    <a:lnTo>
                      <a:pt x="62" y="202"/>
                    </a:lnTo>
                    <a:lnTo>
                      <a:pt x="73" y="225"/>
                    </a:lnTo>
                    <a:lnTo>
                      <a:pt x="91" y="232"/>
                    </a:lnTo>
                    <a:lnTo>
                      <a:pt x="93" y="259"/>
                    </a:lnTo>
                    <a:lnTo>
                      <a:pt x="102" y="266"/>
                    </a:lnTo>
                    <a:lnTo>
                      <a:pt x="112" y="282"/>
                    </a:lnTo>
                    <a:lnTo>
                      <a:pt x="122" y="306"/>
                    </a:lnTo>
                    <a:lnTo>
                      <a:pt x="137" y="330"/>
                    </a:lnTo>
                    <a:lnTo>
                      <a:pt x="153" y="340"/>
                    </a:lnTo>
                    <a:lnTo>
                      <a:pt x="145" y="354"/>
                    </a:lnTo>
                    <a:lnTo>
                      <a:pt x="153" y="375"/>
                    </a:lnTo>
                    <a:lnTo>
                      <a:pt x="184" y="391"/>
                    </a:lnTo>
                    <a:lnTo>
                      <a:pt x="213" y="423"/>
                    </a:lnTo>
                    <a:lnTo>
                      <a:pt x="259" y="437"/>
                    </a:lnTo>
                    <a:lnTo>
                      <a:pt x="298" y="463"/>
                    </a:lnTo>
                    <a:lnTo>
                      <a:pt x="323" y="484"/>
                    </a:lnTo>
                    <a:lnTo>
                      <a:pt x="346" y="463"/>
                    </a:lnTo>
                    <a:lnTo>
                      <a:pt x="352" y="444"/>
                    </a:lnTo>
                    <a:lnTo>
                      <a:pt x="366" y="439"/>
                    </a:lnTo>
                    <a:lnTo>
                      <a:pt x="352" y="427"/>
                    </a:lnTo>
                    <a:lnTo>
                      <a:pt x="358" y="380"/>
                    </a:lnTo>
                    <a:lnTo>
                      <a:pt x="358" y="347"/>
                    </a:lnTo>
                    <a:lnTo>
                      <a:pt x="371" y="337"/>
                    </a:lnTo>
                    <a:lnTo>
                      <a:pt x="375" y="309"/>
                    </a:lnTo>
                    <a:lnTo>
                      <a:pt x="352" y="278"/>
                    </a:lnTo>
                    <a:lnTo>
                      <a:pt x="325" y="268"/>
                    </a:lnTo>
                    <a:lnTo>
                      <a:pt x="313" y="237"/>
                    </a:lnTo>
                    <a:lnTo>
                      <a:pt x="292" y="249"/>
                    </a:lnTo>
                    <a:lnTo>
                      <a:pt x="261" y="244"/>
                    </a:lnTo>
                    <a:lnTo>
                      <a:pt x="261" y="228"/>
                    </a:lnTo>
                    <a:lnTo>
                      <a:pt x="240" y="226"/>
                    </a:lnTo>
                    <a:lnTo>
                      <a:pt x="232" y="207"/>
                    </a:lnTo>
                    <a:lnTo>
                      <a:pt x="211" y="193"/>
                    </a:lnTo>
                    <a:lnTo>
                      <a:pt x="205" y="178"/>
                    </a:lnTo>
                    <a:lnTo>
                      <a:pt x="211" y="154"/>
                    </a:lnTo>
                    <a:lnTo>
                      <a:pt x="230" y="147"/>
                    </a:lnTo>
                    <a:lnTo>
                      <a:pt x="242" y="136"/>
                    </a:lnTo>
                    <a:lnTo>
                      <a:pt x="238" y="116"/>
                    </a:lnTo>
                    <a:lnTo>
                      <a:pt x="245" y="95"/>
                    </a:lnTo>
                    <a:lnTo>
                      <a:pt x="261" y="83"/>
                    </a:lnTo>
                    <a:lnTo>
                      <a:pt x="292" y="90"/>
                    </a:lnTo>
                    <a:lnTo>
                      <a:pt x="313" y="78"/>
                    </a:lnTo>
                    <a:lnTo>
                      <a:pt x="323" y="55"/>
                    </a:lnTo>
                    <a:lnTo>
                      <a:pt x="304" y="17"/>
                    </a:lnTo>
                    <a:close/>
                  </a:path>
                </a:pathLst>
              </a:custGeom>
              <a:solidFill>
                <a:srgbClr val="C0C0C0"/>
              </a:solidFill>
              <a:ln w="9525">
                <a:solidFill>
                  <a:srgbClr val="C0C0C0"/>
                </a:solidFill>
                <a:round/>
                <a:headEnd/>
                <a:tailEnd/>
              </a:ln>
            </p:spPr>
            <p:txBody>
              <a:bodyPr/>
              <a:lstStyle/>
              <a:p>
                <a:endParaRPr lang="nl-NL" sz="1400"/>
              </a:p>
            </p:txBody>
          </p:sp>
          <p:sp>
            <p:nvSpPr>
              <p:cNvPr id="159" name="Freeform 157"/>
              <p:cNvSpPr>
                <a:spLocks/>
              </p:cNvSpPr>
              <p:nvPr/>
            </p:nvSpPr>
            <p:spPr bwMode="auto">
              <a:xfrm>
                <a:off x="1535" y="2769"/>
                <a:ext cx="188" cy="242"/>
              </a:xfrm>
              <a:custGeom>
                <a:avLst/>
                <a:gdLst/>
                <a:ahLst/>
                <a:cxnLst>
                  <a:cxn ang="0">
                    <a:pos x="304" y="17"/>
                  </a:cxn>
                  <a:cxn ang="0">
                    <a:pos x="275" y="5"/>
                  </a:cxn>
                  <a:cxn ang="0">
                    <a:pos x="224" y="0"/>
                  </a:cxn>
                  <a:cxn ang="0">
                    <a:pos x="211" y="17"/>
                  </a:cxn>
                  <a:cxn ang="0">
                    <a:pos x="127" y="50"/>
                  </a:cxn>
                  <a:cxn ang="0">
                    <a:pos x="83" y="74"/>
                  </a:cxn>
                  <a:cxn ang="0">
                    <a:pos x="54" y="95"/>
                  </a:cxn>
                  <a:cxn ang="0">
                    <a:pos x="31" y="74"/>
                  </a:cxn>
                  <a:cxn ang="0">
                    <a:pos x="27" y="53"/>
                  </a:cxn>
                  <a:cxn ang="0">
                    <a:pos x="7" y="55"/>
                  </a:cxn>
                  <a:cxn ang="0">
                    <a:pos x="0" y="66"/>
                  </a:cxn>
                  <a:cxn ang="0">
                    <a:pos x="0" y="124"/>
                  </a:cxn>
                  <a:cxn ang="0">
                    <a:pos x="31" y="124"/>
                  </a:cxn>
                  <a:cxn ang="0">
                    <a:pos x="42" y="168"/>
                  </a:cxn>
                  <a:cxn ang="0">
                    <a:pos x="58" y="176"/>
                  </a:cxn>
                  <a:cxn ang="0">
                    <a:pos x="62" y="202"/>
                  </a:cxn>
                  <a:cxn ang="0">
                    <a:pos x="73" y="225"/>
                  </a:cxn>
                  <a:cxn ang="0">
                    <a:pos x="91" y="232"/>
                  </a:cxn>
                  <a:cxn ang="0">
                    <a:pos x="93" y="259"/>
                  </a:cxn>
                  <a:cxn ang="0">
                    <a:pos x="102" y="266"/>
                  </a:cxn>
                  <a:cxn ang="0">
                    <a:pos x="112" y="282"/>
                  </a:cxn>
                  <a:cxn ang="0">
                    <a:pos x="122" y="306"/>
                  </a:cxn>
                  <a:cxn ang="0">
                    <a:pos x="137" y="330"/>
                  </a:cxn>
                  <a:cxn ang="0">
                    <a:pos x="153" y="340"/>
                  </a:cxn>
                  <a:cxn ang="0">
                    <a:pos x="145" y="354"/>
                  </a:cxn>
                  <a:cxn ang="0">
                    <a:pos x="153" y="375"/>
                  </a:cxn>
                  <a:cxn ang="0">
                    <a:pos x="184" y="391"/>
                  </a:cxn>
                  <a:cxn ang="0">
                    <a:pos x="213" y="423"/>
                  </a:cxn>
                  <a:cxn ang="0">
                    <a:pos x="259" y="437"/>
                  </a:cxn>
                  <a:cxn ang="0">
                    <a:pos x="298" y="463"/>
                  </a:cxn>
                  <a:cxn ang="0">
                    <a:pos x="323" y="484"/>
                  </a:cxn>
                  <a:cxn ang="0">
                    <a:pos x="346" y="463"/>
                  </a:cxn>
                  <a:cxn ang="0">
                    <a:pos x="352" y="444"/>
                  </a:cxn>
                  <a:cxn ang="0">
                    <a:pos x="366" y="439"/>
                  </a:cxn>
                  <a:cxn ang="0">
                    <a:pos x="352" y="427"/>
                  </a:cxn>
                  <a:cxn ang="0">
                    <a:pos x="358" y="380"/>
                  </a:cxn>
                  <a:cxn ang="0">
                    <a:pos x="358" y="347"/>
                  </a:cxn>
                  <a:cxn ang="0">
                    <a:pos x="371" y="337"/>
                  </a:cxn>
                  <a:cxn ang="0">
                    <a:pos x="375" y="309"/>
                  </a:cxn>
                  <a:cxn ang="0">
                    <a:pos x="352" y="278"/>
                  </a:cxn>
                  <a:cxn ang="0">
                    <a:pos x="325" y="268"/>
                  </a:cxn>
                  <a:cxn ang="0">
                    <a:pos x="313" y="237"/>
                  </a:cxn>
                  <a:cxn ang="0">
                    <a:pos x="292" y="249"/>
                  </a:cxn>
                  <a:cxn ang="0">
                    <a:pos x="261" y="244"/>
                  </a:cxn>
                  <a:cxn ang="0">
                    <a:pos x="261" y="228"/>
                  </a:cxn>
                  <a:cxn ang="0">
                    <a:pos x="240" y="226"/>
                  </a:cxn>
                  <a:cxn ang="0">
                    <a:pos x="232" y="207"/>
                  </a:cxn>
                  <a:cxn ang="0">
                    <a:pos x="211" y="193"/>
                  </a:cxn>
                  <a:cxn ang="0">
                    <a:pos x="205" y="178"/>
                  </a:cxn>
                  <a:cxn ang="0">
                    <a:pos x="211" y="154"/>
                  </a:cxn>
                  <a:cxn ang="0">
                    <a:pos x="230" y="147"/>
                  </a:cxn>
                  <a:cxn ang="0">
                    <a:pos x="242" y="136"/>
                  </a:cxn>
                  <a:cxn ang="0">
                    <a:pos x="238" y="116"/>
                  </a:cxn>
                  <a:cxn ang="0">
                    <a:pos x="245" y="95"/>
                  </a:cxn>
                  <a:cxn ang="0">
                    <a:pos x="261" y="83"/>
                  </a:cxn>
                  <a:cxn ang="0">
                    <a:pos x="292" y="90"/>
                  </a:cxn>
                  <a:cxn ang="0">
                    <a:pos x="313" y="78"/>
                  </a:cxn>
                  <a:cxn ang="0">
                    <a:pos x="323" y="55"/>
                  </a:cxn>
                  <a:cxn ang="0">
                    <a:pos x="304" y="17"/>
                  </a:cxn>
                </a:cxnLst>
                <a:rect l="0" t="0" r="r" b="b"/>
                <a:pathLst>
                  <a:path w="375" h="484">
                    <a:moveTo>
                      <a:pt x="304" y="17"/>
                    </a:moveTo>
                    <a:lnTo>
                      <a:pt x="275" y="5"/>
                    </a:lnTo>
                    <a:lnTo>
                      <a:pt x="224" y="0"/>
                    </a:lnTo>
                    <a:lnTo>
                      <a:pt x="211" y="17"/>
                    </a:lnTo>
                    <a:lnTo>
                      <a:pt x="127" y="50"/>
                    </a:lnTo>
                    <a:lnTo>
                      <a:pt x="83" y="74"/>
                    </a:lnTo>
                    <a:lnTo>
                      <a:pt x="54" y="95"/>
                    </a:lnTo>
                    <a:lnTo>
                      <a:pt x="31" y="74"/>
                    </a:lnTo>
                    <a:lnTo>
                      <a:pt x="27" y="53"/>
                    </a:lnTo>
                    <a:lnTo>
                      <a:pt x="7" y="55"/>
                    </a:lnTo>
                    <a:lnTo>
                      <a:pt x="0" y="66"/>
                    </a:lnTo>
                    <a:lnTo>
                      <a:pt x="0" y="124"/>
                    </a:lnTo>
                    <a:lnTo>
                      <a:pt x="31" y="124"/>
                    </a:lnTo>
                    <a:lnTo>
                      <a:pt x="42" y="168"/>
                    </a:lnTo>
                    <a:lnTo>
                      <a:pt x="58" y="176"/>
                    </a:lnTo>
                    <a:lnTo>
                      <a:pt x="62" y="202"/>
                    </a:lnTo>
                    <a:lnTo>
                      <a:pt x="73" y="225"/>
                    </a:lnTo>
                    <a:lnTo>
                      <a:pt x="91" y="232"/>
                    </a:lnTo>
                    <a:lnTo>
                      <a:pt x="93" y="259"/>
                    </a:lnTo>
                    <a:lnTo>
                      <a:pt x="102" y="266"/>
                    </a:lnTo>
                    <a:lnTo>
                      <a:pt x="112" y="282"/>
                    </a:lnTo>
                    <a:lnTo>
                      <a:pt x="122" y="306"/>
                    </a:lnTo>
                    <a:lnTo>
                      <a:pt x="137" y="330"/>
                    </a:lnTo>
                    <a:lnTo>
                      <a:pt x="153" y="340"/>
                    </a:lnTo>
                    <a:lnTo>
                      <a:pt x="145" y="354"/>
                    </a:lnTo>
                    <a:lnTo>
                      <a:pt x="153" y="375"/>
                    </a:lnTo>
                    <a:lnTo>
                      <a:pt x="184" y="391"/>
                    </a:lnTo>
                    <a:lnTo>
                      <a:pt x="213" y="423"/>
                    </a:lnTo>
                    <a:lnTo>
                      <a:pt x="259" y="437"/>
                    </a:lnTo>
                    <a:lnTo>
                      <a:pt x="298" y="463"/>
                    </a:lnTo>
                    <a:lnTo>
                      <a:pt x="323" y="484"/>
                    </a:lnTo>
                    <a:lnTo>
                      <a:pt x="346" y="463"/>
                    </a:lnTo>
                    <a:lnTo>
                      <a:pt x="352" y="444"/>
                    </a:lnTo>
                    <a:lnTo>
                      <a:pt x="366" y="439"/>
                    </a:lnTo>
                    <a:lnTo>
                      <a:pt x="352" y="427"/>
                    </a:lnTo>
                    <a:lnTo>
                      <a:pt x="358" y="380"/>
                    </a:lnTo>
                    <a:lnTo>
                      <a:pt x="358" y="347"/>
                    </a:lnTo>
                    <a:lnTo>
                      <a:pt x="371" y="337"/>
                    </a:lnTo>
                    <a:lnTo>
                      <a:pt x="375" y="309"/>
                    </a:lnTo>
                    <a:lnTo>
                      <a:pt x="352" y="278"/>
                    </a:lnTo>
                    <a:lnTo>
                      <a:pt x="325" y="268"/>
                    </a:lnTo>
                    <a:lnTo>
                      <a:pt x="313" y="237"/>
                    </a:lnTo>
                    <a:lnTo>
                      <a:pt x="292" y="249"/>
                    </a:lnTo>
                    <a:lnTo>
                      <a:pt x="261" y="244"/>
                    </a:lnTo>
                    <a:lnTo>
                      <a:pt x="261" y="228"/>
                    </a:lnTo>
                    <a:lnTo>
                      <a:pt x="240" y="226"/>
                    </a:lnTo>
                    <a:lnTo>
                      <a:pt x="232" y="207"/>
                    </a:lnTo>
                    <a:lnTo>
                      <a:pt x="211" y="193"/>
                    </a:lnTo>
                    <a:lnTo>
                      <a:pt x="205" y="178"/>
                    </a:lnTo>
                    <a:lnTo>
                      <a:pt x="211" y="154"/>
                    </a:lnTo>
                    <a:lnTo>
                      <a:pt x="230" y="147"/>
                    </a:lnTo>
                    <a:lnTo>
                      <a:pt x="242" y="136"/>
                    </a:lnTo>
                    <a:lnTo>
                      <a:pt x="238" y="116"/>
                    </a:lnTo>
                    <a:lnTo>
                      <a:pt x="245" y="95"/>
                    </a:lnTo>
                    <a:lnTo>
                      <a:pt x="261" y="83"/>
                    </a:lnTo>
                    <a:lnTo>
                      <a:pt x="292" y="90"/>
                    </a:lnTo>
                    <a:lnTo>
                      <a:pt x="313" y="78"/>
                    </a:lnTo>
                    <a:lnTo>
                      <a:pt x="323" y="55"/>
                    </a:lnTo>
                    <a:lnTo>
                      <a:pt x="304" y="1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99" name="Group 158"/>
            <p:cNvGrpSpPr>
              <a:grpSpLocks/>
            </p:cNvGrpSpPr>
            <p:nvPr/>
          </p:nvGrpSpPr>
          <p:grpSpPr bwMode="auto">
            <a:xfrm>
              <a:off x="5969410" y="2504290"/>
              <a:ext cx="262202" cy="272457"/>
              <a:chOff x="2569" y="2349"/>
              <a:chExt cx="243" cy="235"/>
            </a:xfrm>
          </p:grpSpPr>
          <p:sp>
            <p:nvSpPr>
              <p:cNvPr id="161" name="Freeform 159"/>
              <p:cNvSpPr>
                <a:spLocks/>
              </p:cNvSpPr>
              <p:nvPr/>
            </p:nvSpPr>
            <p:spPr bwMode="auto">
              <a:xfrm>
                <a:off x="2569" y="2349"/>
                <a:ext cx="243" cy="235"/>
              </a:xfrm>
              <a:custGeom>
                <a:avLst/>
                <a:gdLst/>
                <a:ahLst/>
                <a:cxnLst>
                  <a:cxn ang="0">
                    <a:pos x="0" y="339"/>
                  </a:cxn>
                  <a:cxn ang="0">
                    <a:pos x="29" y="303"/>
                  </a:cxn>
                  <a:cxn ang="0">
                    <a:pos x="52" y="316"/>
                  </a:cxn>
                  <a:cxn ang="0">
                    <a:pos x="157" y="323"/>
                  </a:cxn>
                  <a:cxn ang="0">
                    <a:pos x="197" y="318"/>
                  </a:cxn>
                  <a:cxn ang="0">
                    <a:pos x="195" y="285"/>
                  </a:cxn>
                  <a:cxn ang="0">
                    <a:pos x="172" y="278"/>
                  </a:cxn>
                  <a:cxn ang="0">
                    <a:pos x="172" y="81"/>
                  </a:cxn>
                  <a:cxn ang="0">
                    <a:pos x="157" y="68"/>
                  </a:cxn>
                  <a:cxn ang="0">
                    <a:pos x="157" y="30"/>
                  </a:cxn>
                  <a:cxn ang="0">
                    <a:pos x="178" y="24"/>
                  </a:cxn>
                  <a:cxn ang="0">
                    <a:pos x="180" y="0"/>
                  </a:cxn>
                  <a:cxn ang="0">
                    <a:pos x="211" y="17"/>
                  </a:cxn>
                  <a:cxn ang="0">
                    <a:pos x="416" y="157"/>
                  </a:cxn>
                  <a:cxn ang="0">
                    <a:pos x="445" y="168"/>
                  </a:cxn>
                  <a:cxn ang="0">
                    <a:pos x="451" y="211"/>
                  </a:cxn>
                  <a:cxn ang="0">
                    <a:pos x="478" y="206"/>
                  </a:cxn>
                  <a:cxn ang="0">
                    <a:pos x="486" y="291"/>
                  </a:cxn>
                  <a:cxn ang="0">
                    <a:pos x="462" y="292"/>
                  </a:cxn>
                  <a:cxn ang="0">
                    <a:pos x="462" y="310"/>
                  </a:cxn>
                  <a:cxn ang="0">
                    <a:pos x="385" y="316"/>
                  </a:cxn>
                  <a:cxn ang="0">
                    <a:pos x="364" y="329"/>
                  </a:cxn>
                  <a:cxn ang="0">
                    <a:pos x="313" y="329"/>
                  </a:cxn>
                  <a:cxn ang="0">
                    <a:pos x="296" y="348"/>
                  </a:cxn>
                  <a:cxn ang="0">
                    <a:pos x="282" y="360"/>
                  </a:cxn>
                  <a:cxn ang="0">
                    <a:pos x="244" y="372"/>
                  </a:cxn>
                  <a:cxn ang="0">
                    <a:pos x="236" y="384"/>
                  </a:cxn>
                  <a:cxn ang="0">
                    <a:pos x="226" y="405"/>
                  </a:cxn>
                  <a:cxn ang="0">
                    <a:pos x="201" y="429"/>
                  </a:cxn>
                  <a:cxn ang="0">
                    <a:pos x="195" y="463"/>
                  </a:cxn>
                  <a:cxn ang="0">
                    <a:pos x="157" y="467"/>
                  </a:cxn>
                  <a:cxn ang="0">
                    <a:pos x="133" y="470"/>
                  </a:cxn>
                  <a:cxn ang="0">
                    <a:pos x="124" y="437"/>
                  </a:cxn>
                  <a:cxn ang="0">
                    <a:pos x="100" y="413"/>
                  </a:cxn>
                  <a:cxn ang="0">
                    <a:pos x="65" y="408"/>
                  </a:cxn>
                  <a:cxn ang="0">
                    <a:pos x="36" y="399"/>
                  </a:cxn>
                  <a:cxn ang="0">
                    <a:pos x="21" y="373"/>
                  </a:cxn>
                  <a:cxn ang="0">
                    <a:pos x="7" y="360"/>
                  </a:cxn>
                  <a:cxn ang="0">
                    <a:pos x="0" y="339"/>
                  </a:cxn>
                </a:cxnLst>
                <a:rect l="0" t="0" r="r" b="b"/>
                <a:pathLst>
                  <a:path w="486" h="470">
                    <a:moveTo>
                      <a:pt x="0" y="339"/>
                    </a:moveTo>
                    <a:lnTo>
                      <a:pt x="29" y="303"/>
                    </a:lnTo>
                    <a:lnTo>
                      <a:pt x="52" y="316"/>
                    </a:lnTo>
                    <a:lnTo>
                      <a:pt x="157" y="323"/>
                    </a:lnTo>
                    <a:lnTo>
                      <a:pt x="197" y="318"/>
                    </a:lnTo>
                    <a:lnTo>
                      <a:pt x="195" y="285"/>
                    </a:lnTo>
                    <a:lnTo>
                      <a:pt x="172" y="278"/>
                    </a:lnTo>
                    <a:lnTo>
                      <a:pt x="172" y="81"/>
                    </a:lnTo>
                    <a:lnTo>
                      <a:pt x="157" y="68"/>
                    </a:lnTo>
                    <a:lnTo>
                      <a:pt x="157" y="30"/>
                    </a:lnTo>
                    <a:lnTo>
                      <a:pt x="178" y="24"/>
                    </a:lnTo>
                    <a:lnTo>
                      <a:pt x="180" y="0"/>
                    </a:lnTo>
                    <a:lnTo>
                      <a:pt x="211" y="17"/>
                    </a:lnTo>
                    <a:lnTo>
                      <a:pt x="416" y="157"/>
                    </a:lnTo>
                    <a:lnTo>
                      <a:pt x="445" y="168"/>
                    </a:lnTo>
                    <a:lnTo>
                      <a:pt x="451" y="211"/>
                    </a:lnTo>
                    <a:lnTo>
                      <a:pt x="478" y="206"/>
                    </a:lnTo>
                    <a:lnTo>
                      <a:pt x="486" y="291"/>
                    </a:lnTo>
                    <a:lnTo>
                      <a:pt x="462" y="292"/>
                    </a:lnTo>
                    <a:lnTo>
                      <a:pt x="462" y="310"/>
                    </a:lnTo>
                    <a:lnTo>
                      <a:pt x="385" y="316"/>
                    </a:lnTo>
                    <a:lnTo>
                      <a:pt x="364" y="329"/>
                    </a:lnTo>
                    <a:lnTo>
                      <a:pt x="313" y="329"/>
                    </a:lnTo>
                    <a:lnTo>
                      <a:pt x="296" y="348"/>
                    </a:lnTo>
                    <a:lnTo>
                      <a:pt x="282" y="360"/>
                    </a:lnTo>
                    <a:lnTo>
                      <a:pt x="244" y="372"/>
                    </a:lnTo>
                    <a:lnTo>
                      <a:pt x="236" y="384"/>
                    </a:lnTo>
                    <a:lnTo>
                      <a:pt x="226" y="405"/>
                    </a:lnTo>
                    <a:lnTo>
                      <a:pt x="201" y="429"/>
                    </a:lnTo>
                    <a:lnTo>
                      <a:pt x="195" y="463"/>
                    </a:lnTo>
                    <a:lnTo>
                      <a:pt x="157" y="467"/>
                    </a:lnTo>
                    <a:lnTo>
                      <a:pt x="133" y="470"/>
                    </a:lnTo>
                    <a:lnTo>
                      <a:pt x="124" y="437"/>
                    </a:lnTo>
                    <a:lnTo>
                      <a:pt x="100" y="413"/>
                    </a:lnTo>
                    <a:lnTo>
                      <a:pt x="65" y="408"/>
                    </a:lnTo>
                    <a:lnTo>
                      <a:pt x="36" y="399"/>
                    </a:lnTo>
                    <a:lnTo>
                      <a:pt x="21" y="373"/>
                    </a:lnTo>
                    <a:lnTo>
                      <a:pt x="7" y="360"/>
                    </a:lnTo>
                    <a:lnTo>
                      <a:pt x="0" y="339"/>
                    </a:lnTo>
                    <a:close/>
                  </a:path>
                </a:pathLst>
              </a:custGeom>
              <a:solidFill>
                <a:srgbClr val="C0C0C0"/>
              </a:solidFill>
              <a:ln w="9525">
                <a:solidFill>
                  <a:srgbClr val="C0C0C0"/>
                </a:solidFill>
                <a:round/>
                <a:headEnd/>
                <a:tailEnd/>
              </a:ln>
            </p:spPr>
            <p:txBody>
              <a:bodyPr/>
              <a:lstStyle/>
              <a:p>
                <a:endParaRPr lang="nl-NL" sz="1400"/>
              </a:p>
            </p:txBody>
          </p:sp>
          <p:sp>
            <p:nvSpPr>
              <p:cNvPr id="162" name="Freeform 160"/>
              <p:cNvSpPr>
                <a:spLocks/>
              </p:cNvSpPr>
              <p:nvPr/>
            </p:nvSpPr>
            <p:spPr bwMode="auto">
              <a:xfrm>
                <a:off x="2569" y="2349"/>
                <a:ext cx="243" cy="235"/>
              </a:xfrm>
              <a:custGeom>
                <a:avLst/>
                <a:gdLst/>
                <a:ahLst/>
                <a:cxnLst>
                  <a:cxn ang="0">
                    <a:pos x="0" y="339"/>
                  </a:cxn>
                  <a:cxn ang="0">
                    <a:pos x="29" y="303"/>
                  </a:cxn>
                  <a:cxn ang="0">
                    <a:pos x="52" y="316"/>
                  </a:cxn>
                  <a:cxn ang="0">
                    <a:pos x="157" y="323"/>
                  </a:cxn>
                  <a:cxn ang="0">
                    <a:pos x="197" y="318"/>
                  </a:cxn>
                  <a:cxn ang="0">
                    <a:pos x="195" y="285"/>
                  </a:cxn>
                  <a:cxn ang="0">
                    <a:pos x="172" y="278"/>
                  </a:cxn>
                  <a:cxn ang="0">
                    <a:pos x="172" y="81"/>
                  </a:cxn>
                  <a:cxn ang="0">
                    <a:pos x="157" y="68"/>
                  </a:cxn>
                  <a:cxn ang="0">
                    <a:pos x="157" y="30"/>
                  </a:cxn>
                  <a:cxn ang="0">
                    <a:pos x="178" y="24"/>
                  </a:cxn>
                  <a:cxn ang="0">
                    <a:pos x="180" y="0"/>
                  </a:cxn>
                  <a:cxn ang="0">
                    <a:pos x="211" y="17"/>
                  </a:cxn>
                  <a:cxn ang="0">
                    <a:pos x="416" y="157"/>
                  </a:cxn>
                  <a:cxn ang="0">
                    <a:pos x="445" y="168"/>
                  </a:cxn>
                  <a:cxn ang="0">
                    <a:pos x="451" y="211"/>
                  </a:cxn>
                  <a:cxn ang="0">
                    <a:pos x="478" y="206"/>
                  </a:cxn>
                  <a:cxn ang="0">
                    <a:pos x="486" y="291"/>
                  </a:cxn>
                  <a:cxn ang="0">
                    <a:pos x="462" y="292"/>
                  </a:cxn>
                  <a:cxn ang="0">
                    <a:pos x="462" y="310"/>
                  </a:cxn>
                  <a:cxn ang="0">
                    <a:pos x="385" y="316"/>
                  </a:cxn>
                  <a:cxn ang="0">
                    <a:pos x="364" y="329"/>
                  </a:cxn>
                  <a:cxn ang="0">
                    <a:pos x="313" y="329"/>
                  </a:cxn>
                  <a:cxn ang="0">
                    <a:pos x="296" y="348"/>
                  </a:cxn>
                  <a:cxn ang="0">
                    <a:pos x="282" y="360"/>
                  </a:cxn>
                  <a:cxn ang="0">
                    <a:pos x="244" y="372"/>
                  </a:cxn>
                  <a:cxn ang="0">
                    <a:pos x="236" y="384"/>
                  </a:cxn>
                  <a:cxn ang="0">
                    <a:pos x="226" y="405"/>
                  </a:cxn>
                  <a:cxn ang="0">
                    <a:pos x="201" y="429"/>
                  </a:cxn>
                  <a:cxn ang="0">
                    <a:pos x="195" y="463"/>
                  </a:cxn>
                  <a:cxn ang="0">
                    <a:pos x="157" y="467"/>
                  </a:cxn>
                  <a:cxn ang="0">
                    <a:pos x="133" y="470"/>
                  </a:cxn>
                  <a:cxn ang="0">
                    <a:pos x="124" y="437"/>
                  </a:cxn>
                  <a:cxn ang="0">
                    <a:pos x="100" y="413"/>
                  </a:cxn>
                  <a:cxn ang="0">
                    <a:pos x="65" y="408"/>
                  </a:cxn>
                  <a:cxn ang="0">
                    <a:pos x="36" y="399"/>
                  </a:cxn>
                  <a:cxn ang="0">
                    <a:pos x="21" y="373"/>
                  </a:cxn>
                  <a:cxn ang="0">
                    <a:pos x="7" y="360"/>
                  </a:cxn>
                  <a:cxn ang="0">
                    <a:pos x="0" y="339"/>
                  </a:cxn>
                </a:cxnLst>
                <a:rect l="0" t="0" r="r" b="b"/>
                <a:pathLst>
                  <a:path w="486" h="470">
                    <a:moveTo>
                      <a:pt x="0" y="339"/>
                    </a:moveTo>
                    <a:lnTo>
                      <a:pt x="29" y="303"/>
                    </a:lnTo>
                    <a:lnTo>
                      <a:pt x="52" y="316"/>
                    </a:lnTo>
                    <a:lnTo>
                      <a:pt x="157" y="323"/>
                    </a:lnTo>
                    <a:lnTo>
                      <a:pt x="197" y="318"/>
                    </a:lnTo>
                    <a:lnTo>
                      <a:pt x="195" y="285"/>
                    </a:lnTo>
                    <a:lnTo>
                      <a:pt x="172" y="278"/>
                    </a:lnTo>
                    <a:lnTo>
                      <a:pt x="172" y="81"/>
                    </a:lnTo>
                    <a:lnTo>
                      <a:pt x="157" y="68"/>
                    </a:lnTo>
                    <a:lnTo>
                      <a:pt x="157" y="30"/>
                    </a:lnTo>
                    <a:lnTo>
                      <a:pt x="178" y="24"/>
                    </a:lnTo>
                    <a:lnTo>
                      <a:pt x="180" y="0"/>
                    </a:lnTo>
                    <a:lnTo>
                      <a:pt x="211" y="17"/>
                    </a:lnTo>
                    <a:lnTo>
                      <a:pt x="416" y="157"/>
                    </a:lnTo>
                    <a:lnTo>
                      <a:pt x="445" y="168"/>
                    </a:lnTo>
                    <a:lnTo>
                      <a:pt x="451" y="211"/>
                    </a:lnTo>
                    <a:lnTo>
                      <a:pt x="478" y="206"/>
                    </a:lnTo>
                    <a:lnTo>
                      <a:pt x="486" y="291"/>
                    </a:lnTo>
                    <a:lnTo>
                      <a:pt x="462" y="292"/>
                    </a:lnTo>
                    <a:lnTo>
                      <a:pt x="462" y="310"/>
                    </a:lnTo>
                    <a:lnTo>
                      <a:pt x="385" y="316"/>
                    </a:lnTo>
                    <a:lnTo>
                      <a:pt x="364" y="329"/>
                    </a:lnTo>
                    <a:lnTo>
                      <a:pt x="313" y="329"/>
                    </a:lnTo>
                    <a:lnTo>
                      <a:pt x="296" y="348"/>
                    </a:lnTo>
                    <a:lnTo>
                      <a:pt x="282" y="360"/>
                    </a:lnTo>
                    <a:lnTo>
                      <a:pt x="244" y="372"/>
                    </a:lnTo>
                    <a:lnTo>
                      <a:pt x="236" y="384"/>
                    </a:lnTo>
                    <a:lnTo>
                      <a:pt x="226" y="405"/>
                    </a:lnTo>
                    <a:lnTo>
                      <a:pt x="201" y="429"/>
                    </a:lnTo>
                    <a:lnTo>
                      <a:pt x="195" y="463"/>
                    </a:lnTo>
                    <a:lnTo>
                      <a:pt x="157" y="467"/>
                    </a:lnTo>
                    <a:lnTo>
                      <a:pt x="133" y="470"/>
                    </a:lnTo>
                    <a:lnTo>
                      <a:pt x="124" y="437"/>
                    </a:lnTo>
                    <a:lnTo>
                      <a:pt x="100" y="413"/>
                    </a:lnTo>
                    <a:lnTo>
                      <a:pt x="65" y="408"/>
                    </a:lnTo>
                    <a:lnTo>
                      <a:pt x="36" y="399"/>
                    </a:lnTo>
                    <a:lnTo>
                      <a:pt x="21" y="373"/>
                    </a:lnTo>
                    <a:lnTo>
                      <a:pt x="7" y="360"/>
                    </a:lnTo>
                    <a:lnTo>
                      <a:pt x="0" y="33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02" name="Group 161"/>
            <p:cNvGrpSpPr>
              <a:grpSpLocks/>
            </p:cNvGrpSpPr>
            <p:nvPr/>
          </p:nvGrpSpPr>
          <p:grpSpPr bwMode="auto">
            <a:xfrm>
              <a:off x="5949076" y="2784863"/>
              <a:ext cx="48159" cy="49855"/>
              <a:chOff x="2549" y="2591"/>
              <a:chExt cx="46" cy="43"/>
            </a:xfrm>
          </p:grpSpPr>
          <p:sp>
            <p:nvSpPr>
              <p:cNvPr id="164" name="Freeform 162"/>
              <p:cNvSpPr>
                <a:spLocks/>
              </p:cNvSpPr>
              <p:nvPr/>
            </p:nvSpPr>
            <p:spPr bwMode="auto">
              <a:xfrm>
                <a:off x="2549" y="2591"/>
                <a:ext cx="46" cy="43"/>
              </a:xfrm>
              <a:custGeom>
                <a:avLst/>
                <a:gdLst/>
                <a:ahLst/>
                <a:cxnLst>
                  <a:cxn ang="0">
                    <a:pos x="91" y="41"/>
                  </a:cxn>
                  <a:cxn ang="0">
                    <a:pos x="83" y="10"/>
                  </a:cxn>
                  <a:cxn ang="0">
                    <a:pos x="54" y="0"/>
                  </a:cxn>
                  <a:cxn ang="0">
                    <a:pos x="27" y="8"/>
                  </a:cxn>
                  <a:cxn ang="0">
                    <a:pos x="0" y="15"/>
                  </a:cxn>
                  <a:cxn ang="0">
                    <a:pos x="6" y="38"/>
                  </a:cxn>
                  <a:cxn ang="0">
                    <a:pos x="27" y="45"/>
                  </a:cxn>
                  <a:cxn ang="0">
                    <a:pos x="29" y="64"/>
                  </a:cxn>
                  <a:cxn ang="0">
                    <a:pos x="56" y="71"/>
                  </a:cxn>
                  <a:cxn ang="0">
                    <a:pos x="62" y="85"/>
                  </a:cxn>
                  <a:cxn ang="0">
                    <a:pos x="91" y="41"/>
                  </a:cxn>
                </a:cxnLst>
                <a:rect l="0" t="0" r="r" b="b"/>
                <a:pathLst>
                  <a:path w="91" h="85">
                    <a:moveTo>
                      <a:pt x="91" y="41"/>
                    </a:moveTo>
                    <a:lnTo>
                      <a:pt x="83" y="10"/>
                    </a:lnTo>
                    <a:lnTo>
                      <a:pt x="54" y="0"/>
                    </a:lnTo>
                    <a:lnTo>
                      <a:pt x="27" y="8"/>
                    </a:lnTo>
                    <a:lnTo>
                      <a:pt x="0" y="15"/>
                    </a:lnTo>
                    <a:lnTo>
                      <a:pt x="6" y="38"/>
                    </a:lnTo>
                    <a:lnTo>
                      <a:pt x="27" y="45"/>
                    </a:lnTo>
                    <a:lnTo>
                      <a:pt x="29" y="64"/>
                    </a:lnTo>
                    <a:lnTo>
                      <a:pt x="56" y="71"/>
                    </a:lnTo>
                    <a:lnTo>
                      <a:pt x="62" y="85"/>
                    </a:lnTo>
                    <a:lnTo>
                      <a:pt x="91" y="41"/>
                    </a:lnTo>
                    <a:close/>
                  </a:path>
                </a:pathLst>
              </a:custGeom>
              <a:solidFill>
                <a:srgbClr val="C0C0C0"/>
              </a:solidFill>
              <a:ln w="9525">
                <a:solidFill>
                  <a:srgbClr val="C0C0C0"/>
                </a:solidFill>
                <a:round/>
                <a:headEnd/>
                <a:tailEnd/>
              </a:ln>
            </p:spPr>
            <p:txBody>
              <a:bodyPr/>
              <a:lstStyle/>
              <a:p>
                <a:endParaRPr lang="nl-NL" sz="1400"/>
              </a:p>
            </p:txBody>
          </p:sp>
          <p:sp>
            <p:nvSpPr>
              <p:cNvPr id="165" name="Freeform 163"/>
              <p:cNvSpPr>
                <a:spLocks/>
              </p:cNvSpPr>
              <p:nvPr/>
            </p:nvSpPr>
            <p:spPr bwMode="auto">
              <a:xfrm>
                <a:off x="2549" y="2591"/>
                <a:ext cx="46" cy="43"/>
              </a:xfrm>
              <a:custGeom>
                <a:avLst/>
                <a:gdLst/>
                <a:ahLst/>
                <a:cxnLst>
                  <a:cxn ang="0">
                    <a:pos x="91" y="41"/>
                  </a:cxn>
                  <a:cxn ang="0">
                    <a:pos x="83" y="10"/>
                  </a:cxn>
                  <a:cxn ang="0">
                    <a:pos x="54" y="0"/>
                  </a:cxn>
                  <a:cxn ang="0">
                    <a:pos x="27" y="8"/>
                  </a:cxn>
                  <a:cxn ang="0">
                    <a:pos x="0" y="15"/>
                  </a:cxn>
                  <a:cxn ang="0">
                    <a:pos x="6" y="38"/>
                  </a:cxn>
                  <a:cxn ang="0">
                    <a:pos x="27" y="45"/>
                  </a:cxn>
                  <a:cxn ang="0">
                    <a:pos x="29" y="64"/>
                  </a:cxn>
                  <a:cxn ang="0">
                    <a:pos x="56" y="71"/>
                  </a:cxn>
                  <a:cxn ang="0">
                    <a:pos x="62" y="85"/>
                  </a:cxn>
                  <a:cxn ang="0">
                    <a:pos x="91" y="41"/>
                  </a:cxn>
                </a:cxnLst>
                <a:rect l="0" t="0" r="r" b="b"/>
                <a:pathLst>
                  <a:path w="91" h="85">
                    <a:moveTo>
                      <a:pt x="91" y="41"/>
                    </a:moveTo>
                    <a:lnTo>
                      <a:pt x="83" y="10"/>
                    </a:lnTo>
                    <a:lnTo>
                      <a:pt x="54" y="0"/>
                    </a:lnTo>
                    <a:lnTo>
                      <a:pt x="27" y="8"/>
                    </a:lnTo>
                    <a:lnTo>
                      <a:pt x="0" y="15"/>
                    </a:lnTo>
                    <a:lnTo>
                      <a:pt x="6" y="38"/>
                    </a:lnTo>
                    <a:lnTo>
                      <a:pt x="27" y="45"/>
                    </a:lnTo>
                    <a:lnTo>
                      <a:pt x="29" y="64"/>
                    </a:lnTo>
                    <a:lnTo>
                      <a:pt x="56" y="71"/>
                    </a:lnTo>
                    <a:lnTo>
                      <a:pt x="62" y="85"/>
                    </a:lnTo>
                    <a:lnTo>
                      <a:pt x="91" y="4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05" name="Group 164"/>
            <p:cNvGrpSpPr>
              <a:grpSpLocks/>
            </p:cNvGrpSpPr>
            <p:nvPr/>
          </p:nvGrpSpPr>
          <p:grpSpPr bwMode="auto">
            <a:xfrm>
              <a:off x="6205927" y="2717619"/>
              <a:ext cx="172303" cy="158836"/>
              <a:chOff x="2788" y="2533"/>
              <a:chExt cx="162" cy="137"/>
            </a:xfrm>
          </p:grpSpPr>
          <p:sp>
            <p:nvSpPr>
              <p:cNvPr id="167" name="Freeform 165"/>
              <p:cNvSpPr>
                <a:spLocks/>
              </p:cNvSpPr>
              <p:nvPr/>
            </p:nvSpPr>
            <p:spPr bwMode="auto">
              <a:xfrm>
                <a:off x="2788" y="2533"/>
                <a:ext cx="162" cy="137"/>
              </a:xfrm>
              <a:custGeom>
                <a:avLst/>
                <a:gdLst/>
                <a:ahLst/>
                <a:cxnLst>
                  <a:cxn ang="0">
                    <a:pos x="258" y="178"/>
                  </a:cxn>
                  <a:cxn ang="0">
                    <a:pos x="279" y="147"/>
                  </a:cxn>
                  <a:cxn ang="0">
                    <a:pos x="293" y="101"/>
                  </a:cxn>
                  <a:cxn ang="0">
                    <a:pos x="302" y="88"/>
                  </a:cxn>
                  <a:cxn ang="0">
                    <a:pos x="318" y="76"/>
                  </a:cxn>
                  <a:cxn ang="0">
                    <a:pos x="326" y="44"/>
                  </a:cxn>
                  <a:cxn ang="0">
                    <a:pos x="318" y="0"/>
                  </a:cxn>
                  <a:cxn ang="0">
                    <a:pos x="295" y="11"/>
                  </a:cxn>
                  <a:cxn ang="0">
                    <a:pos x="281" y="24"/>
                  </a:cxn>
                  <a:cxn ang="0">
                    <a:pos x="266" y="11"/>
                  </a:cxn>
                  <a:cxn ang="0">
                    <a:pos x="227" y="9"/>
                  </a:cxn>
                  <a:cxn ang="0">
                    <a:pos x="227" y="24"/>
                  </a:cxn>
                  <a:cxn ang="0">
                    <a:pos x="200" y="23"/>
                  </a:cxn>
                  <a:cxn ang="0">
                    <a:pos x="182" y="7"/>
                  </a:cxn>
                  <a:cxn ang="0">
                    <a:pos x="161" y="9"/>
                  </a:cxn>
                  <a:cxn ang="0">
                    <a:pos x="124" y="11"/>
                  </a:cxn>
                  <a:cxn ang="0">
                    <a:pos x="120" y="24"/>
                  </a:cxn>
                  <a:cxn ang="0">
                    <a:pos x="109" y="5"/>
                  </a:cxn>
                  <a:cxn ang="0">
                    <a:pos x="84" y="2"/>
                  </a:cxn>
                  <a:cxn ang="0">
                    <a:pos x="56" y="9"/>
                  </a:cxn>
                  <a:cxn ang="0">
                    <a:pos x="45" y="26"/>
                  </a:cxn>
                  <a:cxn ang="0">
                    <a:pos x="37" y="40"/>
                  </a:cxn>
                  <a:cxn ang="0">
                    <a:pos x="27" y="40"/>
                  </a:cxn>
                  <a:cxn ang="0">
                    <a:pos x="33" y="73"/>
                  </a:cxn>
                  <a:cxn ang="0">
                    <a:pos x="18" y="130"/>
                  </a:cxn>
                  <a:cxn ang="0">
                    <a:pos x="0" y="149"/>
                  </a:cxn>
                  <a:cxn ang="0">
                    <a:pos x="8" y="206"/>
                  </a:cxn>
                  <a:cxn ang="0">
                    <a:pos x="33" y="209"/>
                  </a:cxn>
                  <a:cxn ang="0">
                    <a:pos x="56" y="206"/>
                  </a:cxn>
                  <a:cxn ang="0">
                    <a:pos x="70" y="218"/>
                  </a:cxn>
                  <a:cxn ang="0">
                    <a:pos x="84" y="235"/>
                  </a:cxn>
                  <a:cxn ang="0">
                    <a:pos x="82" y="258"/>
                  </a:cxn>
                  <a:cxn ang="0">
                    <a:pos x="103" y="272"/>
                  </a:cxn>
                  <a:cxn ang="0">
                    <a:pos x="130" y="275"/>
                  </a:cxn>
                  <a:cxn ang="0">
                    <a:pos x="184" y="235"/>
                  </a:cxn>
                  <a:cxn ang="0">
                    <a:pos x="202" y="215"/>
                  </a:cxn>
                  <a:cxn ang="0">
                    <a:pos x="227" y="197"/>
                  </a:cxn>
                  <a:cxn ang="0">
                    <a:pos x="258" y="178"/>
                  </a:cxn>
                </a:cxnLst>
                <a:rect l="0" t="0" r="r" b="b"/>
                <a:pathLst>
                  <a:path w="326" h="275">
                    <a:moveTo>
                      <a:pt x="258" y="178"/>
                    </a:moveTo>
                    <a:lnTo>
                      <a:pt x="279" y="147"/>
                    </a:lnTo>
                    <a:lnTo>
                      <a:pt x="293" y="101"/>
                    </a:lnTo>
                    <a:lnTo>
                      <a:pt x="302" y="88"/>
                    </a:lnTo>
                    <a:lnTo>
                      <a:pt x="318" y="76"/>
                    </a:lnTo>
                    <a:lnTo>
                      <a:pt x="326" y="44"/>
                    </a:lnTo>
                    <a:lnTo>
                      <a:pt x="318" y="0"/>
                    </a:lnTo>
                    <a:lnTo>
                      <a:pt x="295" y="11"/>
                    </a:lnTo>
                    <a:lnTo>
                      <a:pt x="281" y="24"/>
                    </a:lnTo>
                    <a:lnTo>
                      <a:pt x="266" y="11"/>
                    </a:lnTo>
                    <a:lnTo>
                      <a:pt x="227" y="9"/>
                    </a:lnTo>
                    <a:lnTo>
                      <a:pt x="227" y="24"/>
                    </a:lnTo>
                    <a:lnTo>
                      <a:pt x="200" y="23"/>
                    </a:lnTo>
                    <a:lnTo>
                      <a:pt x="182" y="7"/>
                    </a:lnTo>
                    <a:lnTo>
                      <a:pt x="161" y="9"/>
                    </a:lnTo>
                    <a:lnTo>
                      <a:pt x="124" y="11"/>
                    </a:lnTo>
                    <a:lnTo>
                      <a:pt x="120" y="24"/>
                    </a:lnTo>
                    <a:lnTo>
                      <a:pt x="109" y="5"/>
                    </a:lnTo>
                    <a:lnTo>
                      <a:pt x="84" y="2"/>
                    </a:lnTo>
                    <a:lnTo>
                      <a:pt x="56" y="9"/>
                    </a:lnTo>
                    <a:lnTo>
                      <a:pt x="45" y="26"/>
                    </a:lnTo>
                    <a:lnTo>
                      <a:pt x="37" y="40"/>
                    </a:lnTo>
                    <a:lnTo>
                      <a:pt x="27" y="40"/>
                    </a:lnTo>
                    <a:lnTo>
                      <a:pt x="33" y="73"/>
                    </a:lnTo>
                    <a:lnTo>
                      <a:pt x="18" y="130"/>
                    </a:lnTo>
                    <a:lnTo>
                      <a:pt x="0" y="149"/>
                    </a:lnTo>
                    <a:lnTo>
                      <a:pt x="8" y="206"/>
                    </a:lnTo>
                    <a:lnTo>
                      <a:pt x="33" y="209"/>
                    </a:lnTo>
                    <a:lnTo>
                      <a:pt x="56" y="206"/>
                    </a:lnTo>
                    <a:lnTo>
                      <a:pt x="70" y="218"/>
                    </a:lnTo>
                    <a:lnTo>
                      <a:pt x="84" y="235"/>
                    </a:lnTo>
                    <a:lnTo>
                      <a:pt x="82" y="258"/>
                    </a:lnTo>
                    <a:lnTo>
                      <a:pt x="103" y="272"/>
                    </a:lnTo>
                    <a:lnTo>
                      <a:pt x="130" y="275"/>
                    </a:lnTo>
                    <a:lnTo>
                      <a:pt x="184" y="235"/>
                    </a:lnTo>
                    <a:lnTo>
                      <a:pt x="202" y="215"/>
                    </a:lnTo>
                    <a:lnTo>
                      <a:pt x="227" y="197"/>
                    </a:lnTo>
                    <a:lnTo>
                      <a:pt x="258" y="178"/>
                    </a:lnTo>
                    <a:close/>
                  </a:path>
                </a:pathLst>
              </a:custGeom>
              <a:solidFill>
                <a:srgbClr val="C0C0C0"/>
              </a:solidFill>
              <a:ln w="9525">
                <a:solidFill>
                  <a:srgbClr val="C0C0C0"/>
                </a:solidFill>
                <a:round/>
                <a:headEnd/>
                <a:tailEnd/>
              </a:ln>
            </p:spPr>
            <p:txBody>
              <a:bodyPr/>
              <a:lstStyle/>
              <a:p>
                <a:endParaRPr lang="nl-NL" sz="1400"/>
              </a:p>
            </p:txBody>
          </p:sp>
          <p:sp>
            <p:nvSpPr>
              <p:cNvPr id="168" name="Freeform 166"/>
              <p:cNvSpPr>
                <a:spLocks/>
              </p:cNvSpPr>
              <p:nvPr/>
            </p:nvSpPr>
            <p:spPr bwMode="auto">
              <a:xfrm>
                <a:off x="2788" y="2533"/>
                <a:ext cx="162" cy="137"/>
              </a:xfrm>
              <a:custGeom>
                <a:avLst/>
                <a:gdLst/>
                <a:ahLst/>
                <a:cxnLst>
                  <a:cxn ang="0">
                    <a:pos x="258" y="178"/>
                  </a:cxn>
                  <a:cxn ang="0">
                    <a:pos x="279" y="147"/>
                  </a:cxn>
                  <a:cxn ang="0">
                    <a:pos x="293" y="101"/>
                  </a:cxn>
                  <a:cxn ang="0">
                    <a:pos x="302" y="88"/>
                  </a:cxn>
                  <a:cxn ang="0">
                    <a:pos x="318" y="76"/>
                  </a:cxn>
                  <a:cxn ang="0">
                    <a:pos x="326" y="44"/>
                  </a:cxn>
                  <a:cxn ang="0">
                    <a:pos x="318" y="0"/>
                  </a:cxn>
                  <a:cxn ang="0">
                    <a:pos x="295" y="11"/>
                  </a:cxn>
                  <a:cxn ang="0">
                    <a:pos x="281" y="24"/>
                  </a:cxn>
                  <a:cxn ang="0">
                    <a:pos x="266" y="11"/>
                  </a:cxn>
                  <a:cxn ang="0">
                    <a:pos x="227" y="9"/>
                  </a:cxn>
                  <a:cxn ang="0">
                    <a:pos x="227" y="24"/>
                  </a:cxn>
                  <a:cxn ang="0">
                    <a:pos x="200" y="23"/>
                  </a:cxn>
                  <a:cxn ang="0">
                    <a:pos x="182" y="7"/>
                  </a:cxn>
                  <a:cxn ang="0">
                    <a:pos x="161" y="9"/>
                  </a:cxn>
                  <a:cxn ang="0">
                    <a:pos x="124" y="11"/>
                  </a:cxn>
                  <a:cxn ang="0">
                    <a:pos x="120" y="24"/>
                  </a:cxn>
                  <a:cxn ang="0">
                    <a:pos x="109" y="5"/>
                  </a:cxn>
                  <a:cxn ang="0">
                    <a:pos x="84" y="2"/>
                  </a:cxn>
                  <a:cxn ang="0">
                    <a:pos x="56" y="9"/>
                  </a:cxn>
                  <a:cxn ang="0">
                    <a:pos x="45" y="26"/>
                  </a:cxn>
                  <a:cxn ang="0">
                    <a:pos x="37" y="40"/>
                  </a:cxn>
                  <a:cxn ang="0">
                    <a:pos x="27" y="40"/>
                  </a:cxn>
                  <a:cxn ang="0">
                    <a:pos x="33" y="73"/>
                  </a:cxn>
                  <a:cxn ang="0">
                    <a:pos x="18" y="130"/>
                  </a:cxn>
                  <a:cxn ang="0">
                    <a:pos x="0" y="149"/>
                  </a:cxn>
                  <a:cxn ang="0">
                    <a:pos x="8" y="206"/>
                  </a:cxn>
                  <a:cxn ang="0">
                    <a:pos x="33" y="209"/>
                  </a:cxn>
                  <a:cxn ang="0">
                    <a:pos x="56" y="206"/>
                  </a:cxn>
                  <a:cxn ang="0">
                    <a:pos x="70" y="218"/>
                  </a:cxn>
                  <a:cxn ang="0">
                    <a:pos x="84" y="235"/>
                  </a:cxn>
                  <a:cxn ang="0">
                    <a:pos x="82" y="258"/>
                  </a:cxn>
                  <a:cxn ang="0">
                    <a:pos x="103" y="272"/>
                  </a:cxn>
                  <a:cxn ang="0">
                    <a:pos x="130" y="275"/>
                  </a:cxn>
                  <a:cxn ang="0">
                    <a:pos x="184" y="235"/>
                  </a:cxn>
                  <a:cxn ang="0">
                    <a:pos x="202" y="215"/>
                  </a:cxn>
                  <a:cxn ang="0">
                    <a:pos x="227" y="197"/>
                  </a:cxn>
                  <a:cxn ang="0">
                    <a:pos x="258" y="178"/>
                  </a:cxn>
                </a:cxnLst>
                <a:rect l="0" t="0" r="r" b="b"/>
                <a:pathLst>
                  <a:path w="326" h="275">
                    <a:moveTo>
                      <a:pt x="258" y="178"/>
                    </a:moveTo>
                    <a:lnTo>
                      <a:pt x="279" y="147"/>
                    </a:lnTo>
                    <a:lnTo>
                      <a:pt x="293" y="101"/>
                    </a:lnTo>
                    <a:lnTo>
                      <a:pt x="302" y="88"/>
                    </a:lnTo>
                    <a:lnTo>
                      <a:pt x="318" y="76"/>
                    </a:lnTo>
                    <a:lnTo>
                      <a:pt x="326" y="44"/>
                    </a:lnTo>
                    <a:lnTo>
                      <a:pt x="318" y="0"/>
                    </a:lnTo>
                    <a:lnTo>
                      <a:pt x="295" y="11"/>
                    </a:lnTo>
                    <a:lnTo>
                      <a:pt x="281" y="24"/>
                    </a:lnTo>
                    <a:lnTo>
                      <a:pt x="266" y="11"/>
                    </a:lnTo>
                    <a:lnTo>
                      <a:pt x="227" y="9"/>
                    </a:lnTo>
                    <a:lnTo>
                      <a:pt x="227" y="24"/>
                    </a:lnTo>
                    <a:lnTo>
                      <a:pt x="200" y="23"/>
                    </a:lnTo>
                    <a:lnTo>
                      <a:pt x="182" y="7"/>
                    </a:lnTo>
                    <a:lnTo>
                      <a:pt x="161" y="9"/>
                    </a:lnTo>
                    <a:lnTo>
                      <a:pt x="124" y="11"/>
                    </a:lnTo>
                    <a:lnTo>
                      <a:pt x="120" y="24"/>
                    </a:lnTo>
                    <a:lnTo>
                      <a:pt x="109" y="5"/>
                    </a:lnTo>
                    <a:lnTo>
                      <a:pt x="84" y="2"/>
                    </a:lnTo>
                    <a:lnTo>
                      <a:pt x="56" y="9"/>
                    </a:lnTo>
                    <a:lnTo>
                      <a:pt x="45" y="26"/>
                    </a:lnTo>
                    <a:lnTo>
                      <a:pt x="37" y="40"/>
                    </a:lnTo>
                    <a:lnTo>
                      <a:pt x="27" y="40"/>
                    </a:lnTo>
                    <a:lnTo>
                      <a:pt x="33" y="73"/>
                    </a:lnTo>
                    <a:lnTo>
                      <a:pt x="18" y="130"/>
                    </a:lnTo>
                    <a:lnTo>
                      <a:pt x="0" y="149"/>
                    </a:lnTo>
                    <a:lnTo>
                      <a:pt x="8" y="206"/>
                    </a:lnTo>
                    <a:lnTo>
                      <a:pt x="33" y="209"/>
                    </a:lnTo>
                    <a:lnTo>
                      <a:pt x="56" y="206"/>
                    </a:lnTo>
                    <a:lnTo>
                      <a:pt x="70" y="218"/>
                    </a:lnTo>
                    <a:lnTo>
                      <a:pt x="84" y="235"/>
                    </a:lnTo>
                    <a:lnTo>
                      <a:pt x="82" y="258"/>
                    </a:lnTo>
                    <a:lnTo>
                      <a:pt x="103" y="272"/>
                    </a:lnTo>
                    <a:lnTo>
                      <a:pt x="130" y="275"/>
                    </a:lnTo>
                    <a:lnTo>
                      <a:pt x="184" y="235"/>
                    </a:lnTo>
                    <a:lnTo>
                      <a:pt x="202" y="215"/>
                    </a:lnTo>
                    <a:lnTo>
                      <a:pt x="227" y="197"/>
                    </a:lnTo>
                    <a:lnTo>
                      <a:pt x="258" y="17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4" name="Group 167"/>
            <p:cNvGrpSpPr>
              <a:grpSpLocks/>
            </p:cNvGrpSpPr>
            <p:nvPr/>
          </p:nvGrpSpPr>
          <p:grpSpPr bwMode="auto">
            <a:xfrm>
              <a:off x="6406055" y="2761675"/>
              <a:ext cx="194778" cy="142605"/>
              <a:chOff x="2976" y="2571"/>
              <a:chExt cx="182" cy="123"/>
            </a:xfrm>
          </p:grpSpPr>
          <p:sp>
            <p:nvSpPr>
              <p:cNvPr id="170" name="Freeform 168"/>
              <p:cNvSpPr>
                <a:spLocks/>
              </p:cNvSpPr>
              <p:nvPr/>
            </p:nvSpPr>
            <p:spPr bwMode="auto">
              <a:xfrm>
                <a:off x="2976" y="2571"/>
                <a:ext cx="182" cy="123"/>
              </a:xfrm>
              <a:custGeom>
                <a:avLst/>
                <a:gdLst/>
                <a:ahLst/>
                <a:cxnLst>
                  <a:cxn ang="0">
                    <a:pos x="358" y="175"/>
                  </a:cxn>
                  <a:cxn ang="0">
                    <a:pos x="341" y="175"/>
                  </a:cxn>
                  <a:cxn ang="0">
                    <a:pos x="308" y="180"/>
                  </a:cxn>
                  <a:cxn ang="0">
                    <a:pos x="281" y="177"/>
                  </a:cxn>
                  <a:cxn ang="0">
                    <a:pos x="277" y="187"/>
                  </a:cxn>
                  <a:cxn ang="0">
                    <a:pos x="219" y="194"/>
                  </a:cxn>
                  <a:cxn ang="0">
                    <a:pos x="211" y="206"/>
                  </a:cxn>
                  <a:cxn ang="0">
                    <a:pos x="163" y="208"/>
                  </a:cxn>
                  <a:cxn ang="0">
                    <a:pos x="153" y="190"/>
                  </a:cxn>
                  <a:cxn ang="0">
                    <a:pos x="132" y="185"/>
                  </a:cxn>
                  <a:cxn ang="0">
                    <a:pos x="118" y="199"/>
                  </a:cxn>
                  <a:cxn ang="0">
                    <a:pos x="106" y="206"/>
                  </a:cxn>
                  <a:cxn ang="0">
                    <a:pos x="93" y="211"/>
                  </a:cxn>
                  <a:cxn ang="0">
                    <a:pos x="73" y="216"/>
                  </a:cxn>
                  <a:cxn ang="0">
                    <a:pos x="58" y="230"/>
                  </a:cxn>
                  <a:cxn ang="0">
                    <a:pos x="46" y="248"/>
                  </a:cxn>
                  <a:cxn ang="0">
                    <a:pos x="35" y="230"/>
                  </a:cxn>
                  <a:cxn ang="0">
                    <a:pos x="19" y="194"/>
                  </a:cxn>
                  <a:cxn ang="0">
                    <a:pos x="0" y="166"/>
                  </a:cxn>
                  <a:cxn ang="0">
                    <a:pos x="12" y="130"/>
                  </a:cxn>
                  <a:cxn ang="0">
                    <a:pos x="27" y="118"/>
                  </a:cxn>
                  <a:cxn ang="0">
                    <a:pos x="44" y="106"/>
                  </a:cxn>
                  <a:cxn ang="0">
                    <a:pos x="73" y="108"/>
                  </a:cxn>
                  <a:cxn ang="0">
                    <a:pos x="81" y="94"/>
                  </a:cxn>
                  <a:cxn ang="0">
                    <a:pos x="112" y="90"/>
                  </a:cxn>
                  <a:cxn ang="0">
                    <a:pos x="126" y="71"/>
                  </a:cxn>
                  <a:cxn ang="0">
                    <a:pos x="153" y="69"/>
                  </a:cxn>
                  <a:cxn ang="0">
                    <a:pos x="166" y="49"/>
                  </a:cxn>
                  <a:cxn ang="0">
                    <a:pos x="184" y="40"/>
                  </a:cxn>
                  <a:cxn ang="0">
                    <a:pos x="195" y="19"/>
                  </a:cxn>
                  <a:cxn ang="0">
                    <a:pos x="219" y="6"/>
                  </a:cxn>
                  <a:cxn ang="0">
                    <a:pos x="230" y="0"/>
                  </a:cxn>
                  <a:cxn ang="0">
                    <a:pos x="246" y="18"/>
                  </a:cxn>
                  <a:cxn ang="0">
                    <a:pos x="259" y="44"/>
                  </a:cxn>
                  <a:cxn ang="0">
                    <a:pos x="255" y="66"/>
                  </a:cxn>
                  <a:cxn ang="0">
                    <a:pos x="271" y="71"/>
                  </a:cxn>
                  <a:cxn ang="0">
                    <a:pos x="273" y="87"/>
                  </a:cxn>
                  <a:cxn ang="0">
                    <a:pos x="294" y="83"/>
                  </a:cxn>
                  <a:cxn ang="0">
                    <a:pos x="302" y="106"/>
                  </a:cxn>
                  <a:cxn ang="0">
                    <a:pos x="329" y="111"/>
                  </a:cxn>
                  <a:cxn ang="0">
                    <a:pos x="331" y="142"/>
                  </a:cxn>
                  <a:cxn ang="0">
                    <a:pos x="347" y="146"/>
                  </a:cxn>
                  <a:cxn ang="0">
                    <a:pos x="356" y="154"/>
                  </a:cxn>
                  <a:cxn ang="0">
                    <a:pos x="364" y="163"/>
                  </a:cxn>
                  <a:cxn ang="0">
                    <a:pos x="358" y="175"/>
                  </a:cxn>
                </a:cxnLst>
                <a:rect l="0" t="0" r="r" b="b"/>
                <a:pathLst>
                  <a:path w="364" h="248">
                    <a:moveTo>
                      <a:pt x="358" y="175"/>
                    </a:moveTo>
                    <a:lnTo>
                      <a:pt x="341" y="175"/>
                    </a:lnTo>
                    <a:lnTo>
                      <a:pt x="308" y="180"/>
                    </a:lnTo>
                    <a:lnTo>
                      <a:pt x="281" y="177"/>
                    </a:lnTo>
                    <a:lnTo>
                      <a:pt x="277" y="187"/>
                    </a:lnTo>
                    <a:lnTo>
                      <a:pt x="219" y="194"/>
                    </a:lnTo>
                    <a:lnTo>
                      <a:pt x="211" y="206"/>
                    </a:lnTo>
                    <a:lnTo>
                      <a:pt x="163" y="208"/>
                    </a:lnTo>
                    <a:lnTo>
                      <a:pt x="153" y="190"/>
                    </a:lnTo>
                    <a:lnTo>
                      <a:pt x="132" y="185"/>
                    </a:lnTo>
                    <a:lnTo>
                      <a:pt x="118" y="199"/>
                    </a:lnTo>
                    <a:lnTo>
                      <a:pt x="106" y="206"/>
                    </a:lnTo>
                    <a:lnTo>
                      <a:pt x="93" y="211"/>
                    </a:lnTo>
                    <a:lnTo>
                      <a:pt x="73" y="216"/>
                    </a:lnTo>
                    <a:lnTo>
                      <a:pt x="58" y="230"/>
                    </a:lnTo>
                    <a:lnTo>
                      <a:pt x="46" y="248"/>
                    </a:lnTo>
                    <a:lnTo>
                      <a:pt x="35" y="230"/>
                    </a:lnTo>
                    <a:lnTo>
                      <a:pt x="19" y="194"/>
                    </a:lnTo>
                    <a:lnTo>
                      <a:pt x="0" y="166"/>
                    </a:lnTo>
                    <a:lnTo>
                      <a:pt x="12" y="130"/>
                    </a:lnTo>
                    <a:lnTo>
                      <a:pt x="27" y="118"/>
                    </a:lnTo>
                    <a:lnTo>
                      <a:pt x="44" y="106"/>
                    </a:lnTo>
                    <a:lnTo>
                      <a:pt x="73" y="108"/>
                    </a:lnTo>
                    <a:lnTo>
                      <a:pt x="81" y="94"/>
                    </a:lnTo>
                    <a:lnTo>
                      <a:pt x="112" y="90"/>
                    </a:lnTo>
                    <a:lnTo>
                      <a:pt x="126" y="71"/>
                    </a:lnTo>
                    <a:lnTo>
                      <a:pt x="153" y="69"/>
                    </a:lnTo>
                    <a:lnTo>
                      <a:pt x="166" y="49"/>
                    </a:lnTo>
                    <a:lnTo>
                      <a:pt x="184" y="40"/>
                    </a:lnTo>
                    <a:lnTo>
                      <a:pt x="195" y="19"/>
                    </a:lnTo>
                    <a:lnTo>
                      <a:pt x="219" y="6"/>
                    </a:lnTo>
                    <a:lnTo>
                      <a:pt x="230" y="0"/>
                    </a:lnTo>
                    <a:lnTo>
                      <a:pt x="246" y="18"/>
                    </a:lnTo>
                    <a:lnTo>
                      <a:pt x="259" y="44"/>
                    </a:lnTo>
                    <a:lnTo>
                      <a:pt x="255" y="66"/>
                    </a:lnTo>
                    <a:lnTo>
                      <a:pt x="271" y="71"/>
                    </a:lnTo>
                    <a:lnTo>
                      <a:pt x="273" y="87"/>
                    </a:lnTo>
                    <a:lnTo>
                      <a:pt x="294" y="83"/>
                    </a:lnTo>
                    <a:lnTo>
                      <a:pt x="302" y="106"/>
                    </a:lnTo>
                    <a:lnTo>
                      <a:pt x="329" y="111"/>
                    </a:lnTo>
                    <a:lnTo>
                      <a:pt x="331" y="142"/>
                    </a:lnTo>
                    <a:lnTo>
                      <a:pt x="347" y="146"/>
                    </a:lnTo>
                    <a:lnTo>
                      <a:pt x="356" y="154"/>
                    </a:lnTo>
                    <a:lnTo>
                      <a:pt x="364" y="163"/>
                    </a:lnTo>
                    <a:lnTo>
                      <a:pt x="358" y="175"/>
                    </a:lnTo>
                    <a:close/>
                  </a:path>
                </a:pathLst>
              </a:custGeom>
              <a:solidFill>
                <a:srgbClr val="C0C0C0"/>
              </a:solidFill>
              <a:ln w="9525">
                <a:solidFill>
                  <a:srgbClr val="C0C0C0"/>
                </a:solidFill>
                <a:round/>
                <a:headEnd/>
                <a:tailEnd/>
              </a:ln>
            </p:spPr>
            <p:txBody>
              <a:bodyPr/>
              <a:lstStyle/>
              <a:p>
                <a:endParaRPr lang="nl-NL" sz="1400"/>
              </a:p>
            </p:txBody>
          </p:sp>
          <p:sp>
            <p:nvSpPr>
              <p:cNvPr id="171" name="Freeform 169"/>
              <p:cNvSpPr>
                <a:spLocks/>
              </p:cNvSpPr>
              <p:nvPr/>
            </p:nvSpPr>
            <p:spPr bwMode="auto">
              <a:xfrm>
                <a:off x="2976" y="2571"/>
                <a:ext cx="182" cy="123"/>
              </a:xfrm>
              <a:custGeom>
                <a:avLst/>
                <a:gdLst/>
                <a:ahLst/>
                <a:cxnLst>
                  <a:cxn ang="0">
                    <a:pos x="358" y="175"/>
                  </a:cxn>
                  <a:cxn ang="0">
                    <a:pos x="341" y="175"/>
                  </a:cxn>
                  <a:cxn ang="0">
                    <a:pos x="308" y="180"/>
                  </a:cxn>
                  <a:cxn ang="0">
                    <a:pos x="281" y="177"/>
                  </a:cxn>
                  <a:cxn ang="0">
                    <a:pos x="277" y="187"/>
                  </a:cxn>
                  <a:cxn ang="0">
                    <a:pos x="219" y="194"/>
                  </a:cxn>
                  <a:cxn ang="0">
                    <a:pos x="211" y="206"/>
                  </a:cxn>
                  <a:cxn ang="0">
                    <a:pos x="163" y="208"/>
                  </a:cxn>
                  <a:cxn ang="0">
                    <a:pos x="153" y="190"/>
                  </a:cxn>
                  <a:cxn ang="0">
                    <a:pos x="132" y="185"/>
                  </a:cxn>
                  <a:cxn ang="0">
                    <a:pos x="118" y="199"/>
                  </a:cxn>
                  <a:cxn ang="0">
                    <a:pos x="106" y="206"/>
                  </a:cxn>
                  <a:cxn ang="0">
                    <a:pos x="93" y="211"/>
                  </a:cxn>
                  <a:cxn ang="0">
                    <a:pos x="73" y="216"/>
                  </a:cxn>
                  <a:cxn ang="0">
                    <a:pos x="58" y="230"/>
                  </a:cxn>
                  <a:cxn ang="0">
                    <a:pos x="46" y="248"/>
                  </a:cxn>
                  <a:cxn ang="0">
                    <a:pos x="35" y="230"/>
                  </a:cxn>
                  <a:cxn ang="0">
                    <a:pos x="19" y="194"/>
                  </a:cxn>
                  <a:cxn ang="0">
                    <a:pos x="0" y="166"/>
                  </a:cxn>
                  <a:cxn ang="0">
                    <a:pos x="12" y="130"/>
                  </a:cxn>
                  <a:cxn ang="0">
                    <a:pos x="27" y="118"/>
                  </a:cxn>
                  <a:cxn ang="0">
                    <a:pos x="44" y="106"/>
                  </a:cxn>
                  <a:cxn ang="0">
                    <a:pos x="73" y="108"/>
                  </a:cxn>
                  <a:cxn ang="0">
                    <a:pos x="81" y="94"/>
                  </a:cxn>
                  <a:cxn ang="0">
                    <a:pos x="112" y="90"/>
                  </a:cxn>
                  <a:cxn ang="0">
                    <a:pos x="126" y="71"/>
                  </a:cxn>
                  <a:cxn ang="0">
                    <a:pos x="153" y="69"/>
                  </a:cxn>
                  <a:cxn ang="0">
                    <a:pos x="166" y="49"/>
                  </a:cxn>
                  <a:cxn ang="0">
                    <a:pos x="184" y="40"/>
                  </a:cxn>
                  <a:cxn ang="0">
                    <a:pos x="195" y="19"/>
                  </a:cxn>
                  <a:cxn ang="0">
                    <a:pos x="219" y="6"/>
                  </a:cxn>
                  <a:cxn ang="0">
                    <a:pos x="230" y="0"/>
                  </a:cxn>
                  <a:cxn ang="0">
                    <a:pos x="246" y="18"/>
                  </a:cxn>
                  <a:cxn ang="0">
                    <a:pos x="259" y="44"/>
                  </a:cxn>
                  <a:cxn ang="0">
                    <a:pos x="255" y="66"/>
                  </a:cxn>
                  <a:cxn ang="0">
                    <a:pos x="271" y="71"/>
                  </a:cxn>
                  <a:cxn ang="0">
                    <a:pos x="273" y="87"/>
                  </a:cxn>
                  <a:cxn ang="0">
                    <a:pos x="294" y="83"/>
                  </a:cxn>
                  <a:cxn ang="0">
                    <a:pos x="302" y="106"/>
                  </a:cxn>
                  <a:cxn ang="0">
                    <a:pos x="329" y="111"/>
                  </a:cxn>
                  <a:cxn ang="0">
                    <a:pos x="331" y="142"/>
                  </a:cxn>
                  <a:cxn ang="0">
                    <a:pos x="347" y="146"/>
                  </a:cxn>
                  <a:cxn ang="0">
                    <a:pos x="356" y="154"/>
                  </a:cxn>
                  <a:cxn ang="0">
                    <a:pos x="364" y="163"/>
                  </a:cxn>
                  <a:cxn ang="0">
                    <a:pos x="358" y="175"/>
                  </a:cxn>
                </a:cxnLst>
                <a:rect l="0" t="0" r="r" b="b"/>
                <a:pathLst>
                  <a:path w="364" h="248">
                    <a:moveTo>
                      <a:pt x="358" y="175"/>
                    </a:moveTo>
                    <a:lnTo>
                      <a:pt x="341" y="175"/>
                    </a:lnTo>
                    <a:lnTo>
                      <a:pt x="308" y="180"/>
                    </a:lnTo>
                    <a:lnTo>
                      <a:pt x="281" y="177"/>
                    </a:lnTo>
                    <a:lnTo>
                      <a:pt x="277" y="187"/>
                    </a:lnTo>
                    <a:lnTo>
                      <a:pt x="219" y="194"/>
                    </a:lnTo>
                    <a:lnTo>
                      <a:pt x="211" y="206"/>
                    </a:lnTo>
                    <a:lnTo>
                      <a:pt x="163" y="208"/>
                    </a:lnTo>
                    <a:lnTo>
                      <a:pt x="153" y="190"/>
                    </a:lnTo>
                    <a:lnTo>
                      <a:pt x="132" y="185"/>
                    </a:lnTo>
                    <a:lnTo>
                      <a:pt x="118" y="199"/>
                    </a:lnTo>
                    <a:lnTo>
                      <a:pt x="106" y="206"/>
                    </a:lnTo>
                    <a:lnTo>
                      <a:pt x="93" y="211"/>
                    </a:lnTo>
                    <a:lnTo>
                      <a:pt x="73" y="216"/>
                    </a:lnTo>
                    <a:lnTo>
                      <a:pt x="58" y="230"/>
                    </a:lnTo>
                    <a:lnTo>
                      <a:pt x="46" y="248"/>
                    </a:lnTo>
                    <a:lnTo>
                      <a:pt x="35" y="230"/>
                    </a:lnTo>
                    <a:lnTo>
                      <a:pt x="19" y="194"/>
                    </a:lnTo>
                    <a:lnTo>
                      <a:pt x="0" y="166"/>
                    </a:lnTo>
                    <a:lnTo>
                      <a:pt x="12" y="130"/>
                    </a:lnTo>
                    <a:lnTo>
                      <a:pt x="27" y="118"/>
                    </a:lnTo>
                    <a:lnTo>
                      <a:pt x="44" y="106"/>
                    </a:lnTo>
                    <a:lnTo>
                      <a:pt x="73" y="108"/>
                    </a:lnTo>
                    <a:lnTo>
                      <a:pt x="81" y="94"/>
                    </a:lnTo>
                    <a:lnTo>
                      <a:pt x="112" y="90"/>
                    </a:lnTo>
                    <a:lnTo>
                      <a:pt x="126" y="71"/>
                    </a:lnTo>
                    <a:lnTo>
                      <a:pt x="153" y="69"/>
                    </a:lnTo>
                    <a:lnTo>
                      <a:pt x="166" y="49"/>
                    </a:lnTo>
                    <a:lnTo>
                      <a:pt x="184" y="40"/>
                    </a:lnTo>
                    <a:lnTo>
                      <a:pt x="195" y="19"/>
                    </a:lnTo>
                    <a:lnTo>
                      <a:pt x="219" y="6"/>
                    </a:lnTo>
                    <a:lnTo>
                      <a:pt x="230" y="0"/>
                    </a:lnTo>
                    <a:lnTo>
                      <a:pt x="246" y="18"/>
                    </a:lnTo>
                    <a:lnTo>
                      <a:pt x="259" y="44"/>
                    </a:lnTo>
                    <a:lnTo>
                      <a:pt x="255" y="66"/>
                    </a:lnTo>
                    <a:lnTo>
                      <a:pt x="271" y="71"/>
                    </a:lnTo>
                    <a:lnTo>
                      <a:pt x="273" y="87"/>
                    </a:lnTo>
                    <a:lnTo>
                      <a:pt x="294" y="83"/>
                    </a:lnTo>
                    <a:lnTo>
                      <a:pt x="302" y="106"/>
                    </a:lnTo>
                    <a:lnTo>
                      <a:pt x="329" y="111"/>
                    </a:lnTo>
                    <a:lnTo>
                      <a:pt x="331" y="142"/>
                    </a:lnTo>
                    <a:lnTo>
                      <a:pt x="347" y="146"/>
                    </a:lnTo>
                    <a:lnTo>
                      <a:pt x="356" y="154"/>
                    </a:lnTo>
                    <a:lnTo>
                      <a:pt x="364" y="163"/>
                    </a:lnTo>
                    <a:lnTo>
                      <a:pt x="358" y="17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7" name="Group 170"/>
            <p:cNvGrpSpPr>
              <a:grpSpLocks/>
            </p:cNvGrpSpPr>
            <p:nvPr/>
          </p:nvGrpSpPr>
          <p:grpSpPr bwMode="auto">
            <a:xfrm>
              <a:off x="6565515" y="2396468"/>
              <a:ext cx="166952" cy="183184"/>
              <a:chOff x="3124" y="2256"/>
              <a:chExt cx="156" cy="158"/>
            </a:xfrm>
          </p:grpSpPr>
          <p:sp>
            <p:nvSpPr>
              <p:cNvPr id="173" name="Freeform 171"/>
              <p:cNvSpPr>
                <a:spLocks/>
              </p:cNvSpPr>
              <p:nvPr/>
            </p:nvSpPr>
            <p:spPr bwMode="auto">
              <a:xfrm>
                <a:off x="3124" y="2256"/>
                <a:ext cx="156" cy="158"/>
              </a:xfrm>
              <a:custGeom>
                <a:avLst/>
                <a:gdLst/>
                <a:ahLst/>
                <a:cxnLst>
                  <a:cxn ang="0">
                    <a:pos x="0" y="5"/>
                  </a:cxn>
                  <a:cxn ang="0">
                    <a:pos x="0" y="316"/>
                  </a:cxn>
                  <a:cxn ang="0">
                    <a:pos x="18" y="304"/>
                  </a:cxn>
                  <a:cxn ang="0">
                    <a:pos x="43" y="292"/>
                  </a:cxn>
                  <a:cxn ang="0">
                    <a:pos x="235" y="292"/>
                  </a:cxn>
                  <a:cxn ang="0">
                    <a:pos x="252" y="304"/>
                  </a:cxn>
                  <a:cxn ang="0">
                    <a:pos x="304" y="270"/>
                  </a:cxn>
                  <a:cxn ang="0">
                    <a:pos x="304" y="235"/>
                  </a:cxn>
                  <a:cxn ang="0">
                    <a:pos x="314" y="227"/>
                  </a:cxn>
                  <a:cxn ang="0">
                    <a:pos x="244" y="133"/>
                  </a:cxn>
                  <a:cxn ang="0">
                    <a:pos x="205" y="76"/>
                  </a:cxn>
                  <a:cxn ang="0">
                    <a:pos x="205" y="50"/>
                  </a:cxn>
                  <a:cxn ang="0">
                    <a:pos x="227" y="73"/>
                  </a:cxn>
                  <a:cxn ang="0">
                    <a:pos x="260" y="104"/>
                  </a:cxn>
                  <a:cxn ang="0">
                    <a:pos x="273" y="76"/>
                  </a:cxn>
                  <a:cxn ang="0">
                    <a:pos x="273" y="43"/>
                  </a:cxn>
                  <a:cxn ang="0">
                    <a:pos x="244" y="9"/>
                  </a:cxn>
                  <a:cxn ang="0">
                    <a:pos x="205" y="5"/>
                  </a:cxn>
                  <a:cxn ang="0">
                    <a:pos x="134" y="0"/>
                  </a:cxn>
                  <a:cxn ang="0">
                    <a:pos x="120" y="31"/>
                  </a:cxn>
                  <a:cxn ang="0">
                    <a:pos x="101" y="19"/>
                  </a:cxn>
                  <a:cxn ang="0">
                    <a:pos x="82" y="0"/>
                  </a:cxn>
                  <a:cxn ang="0">
                    <a:pos x="0" y="5"/>
                  </a:cxn>
                </a:cxnLst>
                <a:rect l="0" t="0" r="r" b="b"/>
                <a:pathLst>
                  <a:path w="314" h="316">
                    <a:moveTo>
                      <a:pt x="0" y="5"/>
                    </a:moveTo>
                    <a:lnTo>
                      <a:pt x="0" y="316"/>
                    </a:lnTo>
                    <a:lnTo>
                      <a:pt x="18" y="304"/>
                    </a:lnTo>
                    <a:lnTo>
                      <a:pt x="43" y="292"/>
                    </a:lnTo>
                    <a:lnTo>
                      <a:pt x="235" y="292"/>
                    </a:lnTo>
                    <a:lnTo>
                      <a:pt x="252" y="304"/>
                    </a:lnTo>
                    <a:lnTo>
                      <a:pt x="304" y="270"/>
                    </a:lnTo>
                    <a:lnTo>
                      <a:pt x="304" y="235"/>
                    </a:lnTo>
                    <a:lnTo>
                      <a:pt x="314" y="227"/>
                    </a:lnTo>
                    <a:lnTo>
                      <a:pt x="244" y="133"/>
                    </a:lnTo>
                    <a:lnTo>
                      <a:pt x="205" y="76"/>
                    </a:lnTo>
                    <a:lnTo>
                      <a:pt x="205" y="50"/>
                    </a:lnTo>
                    <a:lnTo>
                      <a:pt x="227" y="73"/>
                    </a:lnTo>
                    <a:lnTo>
                      <a:pt x="260" y="104"/>
                    </a:lnTo>
                    <a:lnTo>
                      <a:pt x="273" y="76"/>
                    </a:lnTo>
                    <a:lnTo>
                      <a:pt x="273" y="43"/>
                    </a:lnTo>
                    <a:lnTo>
                      <a:pt x="244" y="9"/>
                    </a:lnTo>
                    <a:lnTo>
                      <a:pt x="205" y="5"/>
                    </a:lnTo>
                    <a:lnTo>
                      <a:pt x="134" y="0"/>
                    </a:lnTo>
                    <a:lnTo>
                      <a:pt x="120" y="31"/>
                    </a:lnTo>
                    <a:lnTo>
                      <a:pt x="101" y="19"/>
                    </a:lnTo>
                    <a:lnTo>
                      <a:pt x="82" y="0"/>
                    </a:lnTo>
                    <a:lnTo>
                      <a:pt x="0" y="5"/>
                    </a:lnTo>
                    <a:close/>
                  </a:path>
                </a:pathLst>
              </a:custGeom>
              <a:solidFill>
                <a:srgbClr val="C0C0C0"/>
              </a:solidFill>
              <a:ln w="9525">
                <a:solidFill>
                  <a:srgbClr val="C0C0C0"/>
                </a:solidFill>
                <a:round/>
                <a:headEnd/>
                <a:tailEnd/>
              </a:ln>
            </p:spPr>
            <p:txBody>
              <a:bodyPr/>
              <a:lstStyle/>
              <a:p>
                <a:endParaRPr lang="nl-NL" sz="1400"/>
              </a:p>
            </p:txBody>
          </p:sp>
          <p:sp>
            <p:nvSpPr>
              <p:cNvPr id="174" name="Freeform 172"/>
              <p:cNvSpPr>
                <a:spLocks/>
              </p:cNvSpPr>
              <p:nvPr/>
            </p:nvSpPr>
            <p:spPr bwMode="auto">
              <a:xfrm>
                <a:off x="3124" y="2256"/>
                <a:ext cx="156" cy="158"/>
              </a:xfrm>
              <a:custGeom>
                <a:avLst/>
                <a:gdLst/>
                <a:ahLst/>
                <a:cxnLst>
                  <a:cxn ang="0">
                    <a:pos x="0" y="5"/>
                  </a:cxn>
                  <a:cxn ang="0">
                    <a:pos x="0" y="316"/>
                  </a:cxn>
                  <a:cxn ang="0">
                    <a:pos x="18" y="304"/>
                  </a:cxn>
                  <a:cxn ang="0">
                    <a:pos x="43" y="292"/>
                  </a:cxn>
                  <a:cxn ang="0">
                    <a:pos x="235" y="292"/>
                  </a:cxn>
                  <a:cxn ang="0">
                    <a:pos x="252" y="304"/>
                  </a:cxn>
                  <a:cxn ang="0">
                    <a:pos x="304" y="270"/>
                  </a:cxn>
                  <a:cxn ang="0">
                    <a:pos x="304" y="235"/>
                  </a:cxn>
                  <a:cxn ang="0">
                    <a:pos x="314" y="227"/>
                  </a:cxn>
                  <a:cxn ang="0">
                    <a:pos x="244" y="133"/>
                  </a:cxn>
                  <a:cxn ang="0">
                    <a:pos x="205" y="76"/>
                  </a:cxn>
                  <a:cxn ang="0">
                    <a:pos x="205" y="50"/>
                  </a:cxn>
                  <a:cxn ang="0">
                    <a:pos x="227" y="73"/>
                  </a:cxn>
                  <a:cxn ang="0">
                    <a:pos x="260" y="104"/>
                  </a:cxn>
                  <a:cxn ang="0">
                    <a:pos x="273" y="76"/>
                  </a:cxn>
                  <a:cxn ang="0">
                    <a:pos x="273" y="43"/>
                  </a:cxn>
                  <a:cxn ang="0">
                    <a:pos x="244" y="9"/>
                  </a:cxn>
                  <a:cxn ang="0">
                    <a:pos x="205" y="5"/>
                  </a:cxn>
                  <a:cxn ang="0">
                    <a:pos x="134" y="0"/>
                  </a:cxn>
                  <a:cxn ang="0">
                    <a:pos x="120" y="31"/>
                  </a:cxn>
                  <a:cxn ang="0">
                    <a:pos x="101" y="19"/>
                  </a:cxn>
                  <a:cxn ang="0">
                    <a:pos x="82" y="0"/>
                  </a:cxn>
                  <a:cxn ang="0">
                    <a:pos x="0" y="5"/>
                  </a:cxn>
                </a:cxnLst>
                <a:rect l="0" t="0" r="r" b="b"/>
                <a:pathLst>
                  <a:path w="314" h="316">
                    <a:moveTo>
                      <a:pt x="0" y="5"/>
                    </a:moveTo>
                    <a:lnTo>
                      <a:pt x="0" y="316"/>
                    </a:lnTo>
                    <a:lnTo>
                      <a:pt x="18" y="304"/>
                    </a:lnTo>
                    <a:lnTo>
                      <a:pt x="43" y="292"/>
                    </a:lnTo>
                    <a:lnTo>
                      <a:pt x="235" y="292"/>
                    </a:lnTo>
                    <a:lnTo>
                      <a:pt x="252" y="304"/>
                    </a:lnTo>
                    <a:lnTo>
                      <a:pt x="304" y="270"/>
                    </a:lnTo>
                    <a:lnTo>
                      <a:pt x="304" y="235"/>
                    </a:lnTo>
                    <a:lnTo>
                      <a:pt x="314" y="227"/>
                    </a:lnTo>
                    <a:lnTo>
                      <a:pt x="244" y="133"/>
                    </a:lnTo>
                    <a:lnTo>
                      <a:pt x="205" y="76"/>
                    </a:lnTo>
                    <a:lnTo>
                      <a:pt x="205" y="50"/>
                    </a:lnTo>
                    <a:lnTo>
                      <a:pt x="227" y="73"/>
                    </a:lnTo>
                    <a:lnTo>
                      <a:pt x="260" y="104"/>
                    </a:lnTo>
                    <a:lnTo>
                      <a:pt x="273" y="76"/>
                    </a:lnTo>
                    <a:lnTo>
                      <a:pt x="273" y="43"/>
                    </a:lnTo>
                    <a:lnTo>
                      <a:pt x="244" y="9"/>
                    </a:lnTo>
                    <a:lnTo>
                      <a:pt x="205" y="5"/>
                    </a:lnTo>
                    <a:lnTo>
                      <a:pt x="134" y="0"/>
                    </a:lnTo>
                    <a:lnTo>
                      <a:pt x="120" y="31"/>
                    </a:lnTo>
                    <a:lnTo>
                      <a:pt x="101" y="19"/>
                    </a:lnTo>
                    <a:lnTo>
                      <a:pt x="82" y="0"/>
                    </a:lnTo>
                    <a:lnTo>
                      <a:pt x="0"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0" name="Group 173"/>
            <p:cNvGrpSpPr>
              <a:grpSpLocks/>
            </p:cNvGrpSpPr>
            <p:nvPr/>
          </p:nvGrpSpPr>
          <p:grpSpPr bwMode="auto">
            <a:xfrm>
              <a:off x="7156270" y="2316468"/>
              <a:ext cx="193708" cy="215647"/>
              <a:chOff x="3677" y="2187"/>
              <a:chExt cx="181" cy="186"/>
            </a:xfrm>
          </p:grpSpPr>
          <p:sp>
            <p:nvSpPr>
              <p:cNvPr id="176" name="Freeform 174"/>
              <p:cNvSpPr>
                <a:spLocks/>
              </p:cNvSpPr>
              <p:nvPr/>
            </p:nvSpPr>
            <p:spPr bwMode="auto">
              <a:xfrm>
                <a:off x="3677" y="2187"/>
                <a:ext cx="181" cy="186"/>
              </a:xfrm>
              <a:custGeom>
                <a:avLst/>
                <a:gdLst/>
                <a:ahLst/>
                <a:cxnLst>
                  <a:cxn ang="0">
                    <a:pos x="281" y="0"/>
                  </a:cxn>
                  <a:cxn ang="0">
                    <a:pos x="252" y="7"/>
                  </a:cxn>
                  <a:cxn ang="0">
                    <a:pos x="244" y="34"/>
                  </a:cxn>
                  <a:cxn ang="0">
                    <a:pos x="234" y="66"/>
                  </a:cxn>
                  <a:cxn ang="0">
                    <a:pos x="221" y="92"/>
                  </a:cxn>
                  <a:cxn ang="0">
                    <a:pos x="199" y="105"/>
                  </a:cxn>
                  <a:cxn ang="0">
                    <a:pos x="192" y="135"/>
                  </a:cxn>
                  <a:cxn ang="0">
                    <a:pos x="166" y="136"/>
                  </a:cxn>
                  <a:cxn ang="0">
                    <a:pos x="133" y="155"/>
                  </a:cxn>
                  <a:cxn ang="0">
                    <a:pos x="110" y="169"/>
                  </a:cxn>
                  <a:cxn ang="0">
                    <a:pos x="97" y="195"/>
                  </a:cxn>
                  <a:cxn ang="0">
                    <a:pos x="10" y="202"/>
                  </a:cxn>
                  <a:cxn ang="0">
                    <a:pos x="0" y="226"/>
                  </a:cxn>
                  <a:cxn ang="0">
                    <a:pos x="8" y="252"/>
                  </a:cxn>
                  <a:cxn ang="0">
                    <a:pos x="29" y="254"/>
                  </a:cxn>
                  <a:cxn ang="0">
                    <a:pos x="39" y="270"/>
                  </a:cxn>
                  <a:cxn ang="0">
                    <a:pos x="21" y="290"/>
                  </a:cxn>
                  <a:cxn ang="0">
                    <a:pos x="0" y="297"/>
                  </a:cxn>
                  <a:cxn ang="0">
                    <a:pos x="21" y="302"/>
                  </a:cxn>
                  <a:cxn ang="0">
                    <a:pos x="35" y="325"/>
                  </a:cxn>
                  <a:cxn ang="0">
                    <a:pos x="85" y="325"/>
                  </a:cxn>
                  <a:cxn ang="0">
                    <a:pos x="120" y="314"/>
                  </a:cxn>
                  <a:cxn ang="0">
                    <a:pos x="126" y="335"/>
                  </a:cxn>
                  <a:cxn ang="0">
                    <a:pos x="161" y="356"/>
                  </a:cxn>
                  <a:cxn ang="0">
                    <a:pos x="182" y="372"/>
                  </a:cxn>
                  <a:cxn ang="0">
                    <a:pos x="203" y="356"/>
                  </a:cxn>
                  <a:cxn ang="0">
                    <a:pos x="261" y="356"/>
                  </a:cxn>
                  <a:cxn ang="0">
                    <a:pos x="263" y="332"/>
                  </a:cxn>
                  <a:cxn ang="0">
                    <a:pos x="234" y="299"/>
                  </a:cxn>
                  <a:cxn ang="0">
                    <a:pos x="207" y="276"/>
                  </a:cxn>
                  <a:cxn ang="0">
                    <a:pos x="217" y="251"/>
                  </a:cxn>
                  <a:cxn ang="0">
                    <a:pos x="234" y="237"/>
                  </a:cxn>
                  <a:cxn ang="0">
                    <a:pos x="288" y="251"/>
                  </a:cxn>
                  <a:cxn ang="0">
                    <a:pos x="294" y="233"/>
                  </a:cxn>
                  <a:cxn ang="0">
                    <a:pos x="298" y="213"/>
                  </a:cxn>
                  <a:cxn ang="0">
                    <a:pos x="329" y="192"/>
                  </a:cxn>
                  <a:cxn ang="0">
                    <a:pos x="343" y="168"/>
                  </a:cxn>
                  <a:cxn ang="0">
                    <a:pos x="362" y="147"/>
                  </a:cxn>
                  <a:cxn ang="0">
                    <a:pos x="358" y="111"/>
                  </a:cxn>
                  <a:cxn ang="0">
                    <a:pos x="329" y="90"/>
                  </a:cxn>
                  <a:cxn ang="0">
                    <a:pos x="331" y="55"/>
                  </a:cxn>
                  <a:cxn ang="0">
                    <a:pos x="317" y="40"/>
                  </a:cxn>
                  <a:cxn ang="0">
                    <a:pos x="325" y="15"/>
                  </a:cxn>
                  <a:cxn ang="0">
                    <a:pos x="298" y="5"/>
                  </a:cxn>
                  <a:cxn ang="0">
                    <a:pos x="281" y="0"/>
                  </a:cxn>
                </a:cxnLst>
                <a:rect l="0" t="0" r="r" b="b"/>
                <a:pathLst>
                  <a:path w="362" h="372">
                    <a:moveTo>
                      <a:pt x="281" y="0"/>
                    </a:moveTo>
                    <a:lnTo>
                      <a:pt x="252" y="7"/>
                    </a:lnTo>
                    <a:lnTo>
                      <a:pt x="244" y="34"/>
                    </a:lnTo>
                    <a:lnTo>
                      <a:pt x="234" y="66"/>
                    </a:lnTo>
                    <a:lnTo>
                      <a:pt x="221" y="92"/>
                    </a:lnTo>
                    <a:lnTo>
                      <a:pt x="199" y="105"/>
                    </a:lnTo>
                    <a:lnTo>
                      <a:pt x="192" y="135"/>
                    </a:lnTo>
                    <a:lnTo>
                      <a:pt x="166" y="136"/>
                    </a:lnTo>
                    <a:lnTo>
                      <a:pt x="133" y="155"/>
                    </a:lnTo>
                    <a:lnTo>
                      <a:pt x="110" y="169"/>
                    </a:lnTo>
                    <a:lnTo>
                      <a:pt x="97" y="195"/>
                    </a:lnTo>
                    <a:lnTo>
                      <a:pt x="10" y="202"/>
                    </a:lnTo>
                    <a:lnTo>
                      <a:pt x="0" y="226"/>
                    </a:lnTo>
                    <a:lnTo>
                      <a:pt x="8" y="252"/>
                    </a:lnTo>
                    <a:lnTo>
                      <a:pt x="29" y="254"/>
                    </a:lnTo>
                    <a:lnTo>
                      <a:pt x="39" y="270"/>
                    </a:lnTo>
                    <a:lnTo>
                      <a:pt x="21" y="290"/>
                    </a:lnTo>
                    <a:lnTo>
                      <a:pt x="0" y="297"/>
                    </a:lnTo>
                    <a:lnTo>
                      <a:pt x="21" y="302"/>
                    </a:lnTo>
                    <a:lnTo>
                      <a:pt x="35" y="325"/>
                    </a:lnTo>
                    <a:lnTo>
                      <a:pt x="85" y="325"/>
                    </a:lnTo>
                    <a:lnTo>
                      <a:pt x="120" y="314"/>
                    </a:lnTo>
                    <a:lnTo>
                      <a:pt x="126" y="335"/>
                    </a:lnTo>
                    <a:lnTo>
                      <a:pt x="161" y="356"/>
                    </a:lnTo>
                    <a:lnTo>
                      <a:pt x="182" y="372"/>
                    </a:lnTo>
                    <a:lnTo>
                      <a:pt x="203" y="356"/>
                    </a:lnTo>
                    <a:lnTo>
                      <a:pt x="261" y="356"/>
                    </a:lnTo>
                    <a:lnTo>
                      <a:pt x="263" y="332"/>
                    </a:lnTo>
                    <a:lnTo>
                      <a:pt x="234" y="299"/>
                    </a:lnTo>
                    <a:lnTo>
                      <a:pt x="207" y="276"/>
                    </a:lnTo>
                    <a:lnTo>
                      <a:pt x="217" y="251"/>
                    </a:lnTo>
                    <a:lnTo>
                      <a:pt x="234" y="237"/>
                    </a:lnTo>
                    <a:lnTo>
                      <a:pt x="288" y="251"/>
                    </a:lnTo>
                    <a:lnTo>
                      <a:pt x="294" y="233"/>
                    </a:lnTo>
                    <a:lnTo>
                      <a:pt x="298" y="213"/>
                    </a:lnTo>
                    <a:lnTo>
                      <a:pt x="329" y="192"/>
                    </a:lnTo>
                    <a:lnTo>
                      <a:pt x="343" y="168"/>
                    </a:lnTo>
                    <a:lnTo>
                      <a:pt x="362" y="147"/>
                    </a:lnTo>
                    <a:lnTo>
                      <a:pt x="358" y="111"/>
                    </a:lnTo>
                    <a:lnTo>
                      <a:pt x="329" y="90"/>
                    </a:lnTo>
                    <a:lnTo>
                      <a:pt x="331" y="55"/>
                    </a:lnTo>
                    <a:lnTo>
                      <a:pt x="317" y="40"/>
                    </a:lnTo>
                    <a:lnTo>
                      <a:pt x="325" y="15"/>
                    </a:lnTo>
                    <a:lnTo>
                      <a:pt x="298" y="5"/>
                    </a:lnTo>
                    <a:lnTo>
                      <a:pt x="281" y="0"/>
                    </a:lnTo>
                    <a:close/>
                  </a:path>
                </a:pathLst>
              </a:custGeom>
              <a:solidFill>
                <a:srgbClr val="C0C0C0"/>
              </a:solidFill>
              <a:ln w="9525">
                <a:solidFill>
                  <a:srgbClr val="C0C0C0"/>
                </a:solidFill>
                <a:round/>
                <a:headEnd/>
                <a:tailEnd/>
              </a:ln>
            </p:spPr>
            <p:txBody>
              <a:bodyPr/>
              <a:lstStyle/>
              <a:p>
                <a:endParaRPr lang="nl-NL" sz="1400"/>
              </a:p>
            </p:txBody>
          </p:sp>
          <p:sp>
            <p:nvSpPr>
              <p:cNvPr id="177" name="Freeform 175"/>
              <p:cNvSpPr>
                <a:spLocks/>
              </p:cNvSpPr>
              <p:nvPr/>
            </p:nvSpPr>
            <p:spPr bwMode="auto">
              <a:xfrm>
                <a:off x="3677" y="2187"/>
                <a:ext cx="181" cy="186"/>
              </a:xfrm>
              <a:custGeom>
                <a:avLst/>
                <a:gdLst/>
                <a:ahLst/>
                <a:cxnLst>
                  <a:cxn ang="0">
                    <a:pos x="281" y="0"/>
                  </a:cxn>
                  <a:cxn ang="0">
                    <a:pos x="252" y="7"/>
                  </a:cxn>
                  <a:cxn ang="0">
                    <a:pos x="244" y="34"/>
                  </a:cxn>
                  <a:cxn ang="0">
                    <a:pos x="234" y="66"/>
                  </a:cxn>
                  <a:cxn ang="0">
                    <a:pos x="221" y="92"/>
                  </a:cxn>
                  <a:cxn ang="0">
                    <a:pos x="199" y="105"/>
                  </a:cxn>
                  <a:cxn ang="0">
                    <a:pos x="192" y="135"/>
                  </a:cxn>
                  <a:cxn ang="0">
                    <a:pos x="166" y="136"/>
                  </a:cxn>
                  <a:cxn ang="0">
                    <a:pos x="133" y="155"/>
                  </a:cxn>
                  <a:cxn ang="0">
                    <a:pos x="110" y="169"/>
                  </a:cxn>
                  <a:cxn ang="0">
                    <a:pos x="97" y="195"/>
                  </a:cxn>
                  <a:cxn ang="0">
                    <a:pos x="10" y="202"/>
                  </a:cxn>
                  <a:cxn ang="0">
                    <a:pos x="0" y="226"/>
                  </a:cxn>
                  <a:cxn ang="0">
                    <a:pos x="8" y="252"/>
                  </a:cxn>
                  <a:cxn ang="0">
                    <a:pos x="29" y="254"/>
                  </a:cxn>
                  <a:cxn ang="0">
                    <a:pos x="39" y="270"/>
                  </a:cxn>
                  <a:cxn ang="0">
                    <a:pos x="21" y="290"/>
                  </a:cxn>
                  <a:cxn ang="0">
                    <a:pos x="0" y="297"/>
                  </a:cxn>
                  <a:cxn ang="0">
                    <a:pos x="21" y="302"/>
                  </a:cxn>
                  <a:cxn ang="0">
                    <a:pos x="35" y="325"/>
                  </a:cxn>
                  <a:cxn ang="0">
                    <a:pos x="85" y="325"/>
                  </a:cxn>
                  <a:cxn ang="0">
                    <a:pos x="120" y="314"/>
                  </a:cxn>
                  <a:cxn ang="0">
                    <a:pos x="126" y="335"/>
                  </a:cxn>
                  <a:cxn ang="0">
                    <a:pos x="161" y="356"/>
                  </a:cxn>
                  <a:cxn ang="0">
                    <a:pos x="182" y="372"/>
                  </a:cxn>
                  <a:cxn ang="0">
                    <a:pos x="203" y="356"/>
                  </a:cxn>
                  <a:cxn ang="0">
                    <a:pos x="261" y="356"/>
                  </a:cxn>
                  <a:cxn ang="0">
                    <a:pos x="263" y="332"/>
                  </a:cxn>
                  <a:cxn ang="0">
                    <a:pos x="234" y="299"/>
                  </a:cxn>
                  <a:cxn ang="0">
                    <a:pos x="207" y="276"/>
                  </a:cxn>
                  <a:cxn ang="0">
                    <a:pos x="217" y="251"/>
                  </a:cxn>
                  <a:cxn ang="0">
                    <a:pos x="234" y="237"/>
                  </a:cxn>
                  <a:cxn ang="0">
                    <a:pos x="288" y="251"/>
                  </a:cxn>
                  <a:cxn ang="0">
                    <a:pos x="294" y="233"/>
                  </a:cxn>
                  <a:cxn ang="0">
                    <a:pos x="298" y="213"/>
                  </a:cxn>
                  <a:cxn ang="0">
                    <a:pos x="329" y="192"/>
                  </a:cxn>
                  <a:cxn ang="0">
                    <a:pos x="343" y="168"/>
                  </a:cxn>
                  <a:cxn ang="0">
                    <a:pos x="362" y="147"/>
                  </a:cxn>
                  <a:cxn ang="0">
                    <a:pos x="358" y="111"/>
                  </a:cxn>
                  <a:cxn ang="0">
                    <a:pos x="329" y="90"/>
                  </a:cxn>
                  <a:cxn ang="0">
                    <a:pos x="331" y="55"/>
                  </a:cxn>
                  <a:cxn ang="0">
                    <a:pos x="317" y="40"/>
                  </a:cxn>
                  <a:cxn ang="0">
                    <a:pos x="325" y="15"/>
                  </a:cxn>
                  <a:cxn ang="0">
                    <a:pos x="298" y="5"/>
                  </a:cxn>
                  <a:cxn ang="0">
                    <a:pos x="281" y="0"/>
                  </a:cxn>
                </a:cxnLst>
                <a:rect l="0" t="0" r="r" b="b"/>
                <a:pathLst>
                  <a:path w="362" h="372">
                    <a:moveTo>
                      <a:pt x="281" y="0"/>
                    </a:moveTo>
                    <a:lnTo>
                      <a:pt x="252" y="7"/>
                    </a:lnTo>
                    <a:lnTo>
                      <a:pt x="244" y="34"/>
                    </a:lnTo>
                    <a:lnTo>
                      <a:pt x="234" y="66"/>
                    </a:lnTo>
                    <a:lnTo>
                      <a:pt x="221" y="92"/>
                    </a:lnTo>
                    <a:lnTo>
                      <a:pt x="199" y="105"/>
                    </a:lnTo>
                    <a:lnTo>
                      <a:pt x="192" y="135"/>
                    </a:lnTo>
                    <a:lnTo>
                      <a:pt x="166" y="136"/>
                    </a:lnTo>
                    <a:lnTo>
                      <a:pt x="133" y="155"/>
                    </a:lnTo>
                    <a:lnTo>
                      <a:pt x="110" y="169"/>
                    </a:lnTo>
                    <a:lnTo>
                      <a:pt x="97" y="195"/>
                    </a:lnTo>
                    <a:lnTo>
                      <a:pt x="10" y="202"/>
                    </a:lnTo>
                    <a:lnTo>
                      <a:pt x="0" y="226"/>
                    </a:lnTo>
                    <a:lnTo>
                      <a:pt x="8" y="252"/>
                    </a:lnTo>
                    <a:lnTo>
                      <a:pt x="29" y="254"/>
                    </a:lnTo>
                    <a:lnTo>
                      <a:pt x="39" y="270"/>
                    </a:lnTo>
                    <a:lnTo>
                      <a:pt x="21" y="290"/>
                    </a:lnTo>
                    <a:lnTo>
                      <a:pt x="0" y="297"/>
                    </a:lnTo>
                    <a:lnTo>
                      <a:pt x="21" y="302"/>
                    </a:lnTo>
                    <a:lnTo>
                      <a:pt x="35" y="325"/>
                    </a:lnTo>
                    <a:lnTo>
                      <a:pt x="85" y="325"/>
                    </a:lnTo>
                    <a:lnTo>
                      <a:pt x="120" y="314"/>
                    </a:lnTo>
                    <a:lnTo>
                      <a:pt x="126" y="335"/>
                    </a:lnTo>
                    <a:lnTo>
                      <a:pt x="161" y="356"/>
                    </a:lnTo>
                    <a:lnTo>
                      <a:pt x="182" y="372"/>
                    </a:lnTo>
                    <a:lnTo>
                      <a:pt x="203" y="356"/>
                    </a:lnTo>
                    <a:lnTo>
                      <a:pt x="261" y="356"/>
                    </a:lnTo>
                    <a:lnTo>
                      <a:pt x="263" y="332"/>
                    </a:lnTo>
                    <a:lnTo>
                      <a:pt x="234" y="299"/>
                    </a:lnTo>
                    <a:lnTo>
                      <a:pt x="207" y="276"/>
                    </a:lnTo>
                    <a:lnTo>
                      <a:pt x="217" y="251"/>
                    </a:lnTo>
                    <a:lnTo>
                      <a:pt x="234" y="237"/>
                    </a:lnTo>
                    <a:lnTo>
                      <a:pt x="288" y="251"/>
                    </a:lnTo>
                    <a:lnTo>
                      <a:pt x="294" y="233"/>
                    </a:lnTo>
                    <a:lnTo>
                      <a:pt x="298" y="213"/>
                    </a:lnTo>
                    <a:lnTo>
                      <a:pt x="329" y="192"/>
                    </a:lnTo>
                    <a:lnTo>
                      <a:pt x="343" y="168"/>
                    </a:lnTo>
                    <a:lnTo>
                      <a:pt x="362" y="147"/>
                    </a:lnTo>
                    <a:lnTo>
                      <a:pt x="358" y="111"/>
                    </a:lnTo>
                    <a:lnTo>
                      <a:pt x="329" y="90"/>
                    </a:lnTo>
                    <a:lnTo>
                      <a:pt x="331" y="55"/>
                    </a:lnTo>
                    <a:lnTo>
                      <a:pt x="317" y="40"/>
                    </a:lnTo>
                    <a:lnTo>
                      <a:pt x="325" y="15"/>
                    </a:lnTo>
                    <a:lnTo>
                      <a:pt x="298" y="5"/>
                    </a:lnTo>
                    <a:lnTo>
                      <a:pt x="28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3" name="Group 176"/>
            <p:cNvGrpSpPr>
              <a:grpSpLocks/>
            </p:cNvGrpSpPr>
            <p:nvPr/>
          </p:nvGrpSpPr>
          <p:grpSpPr bwMode="auto">
            <a:xfrm>
              <a:off x="8153703" y="2256181"/>
              <a:ext cx="54580" cy="84634"/>
              <a:chOff x="4608" y="2135"/>
              <a:chExt cx="51" cy="73"/>
            </a:xfrm>
          </p:grpSpPr>
          <p:sp>
            <p:nvSpPr>
              <p:cNvPr id="179" name="Freeform 177"/>
              <p:cNvSpPr>
                <a:spLocks/>
              </p:cNvSpPr>
              <p:nvPr/>
            </p:nvSpPr>
            <p:spPr bwMode="auto">
              <a:xfrm>
                <a:off x="4608" y="2135"/>
                <a:ext cx="51" cy="73"/>
              </a:xfrm>
              <a:custGeom>
                <a:avLst/>
                <a:gdLst/>
                <a:ahLst/>
                <a:cxnLst>
                  <a:cxn ang="0">
                    <a:pos x="46" y="0"/>
                  </a:cxn>
                  <a:cxn ang="0">
                    <a:pos x="37" y="24"/>
                  </a:cxn>
                  <a:cxn ang="0">
                    <a:pos x="0" y="38"/>
                  </a:cxn>
                  <a:cxn ang="0">
                    <a:pos x="11" y="59"/>
                  </a:cxn>
                  <a:cxn ang="0">
                    <a:pos x="9" y="76"/>
                  </a:cxn>
                  <a:cxn ang="0">
                    <a:pos x="35" y="83"/>
                  </a:cxn>
                  <a:cxn ang="0">
                    <a:pos x="29" y="132"/>
                  </a:cxn>
                  <a:cxn ang="0">
                    <a:pos x="58" y="145"/>
                  </a:cxn>
                  <a:cxn ang="0">
                    <a:pos x="102" y="121"/>
                  </a:cxn>
                  <a:cxn ang="0">
                    <a:pos x="102" y="62"/>
                  </a:cxn>
                  <a:cxn ang="0">
                    <a:pos x="46" y="0"/>
                  </a:cxn>
                </a:cxnLst>
                <a:rect l="0" t="0" r="r" b="b"/>
                <a:pathLst>
                  <a:path w="102" h="145">
                    <a:moveTo>
                      <a:pt x="46" y="0"/>
                    </a:moveTo>
                    <a:lnTo>
                      <a:pt x="37" y="24"/>
                    </a:lnTo>
                    <a:lnTo>
                      <a:pt x="0" y="38"/>
                    </a:lnTo>
                    <a:lnTo>
                      <a:pt x="11" y="59"/>
                    </a:lnTo>
                    <a:lnTo>
                      <a:pt x="9" y="76"/>
                    </a:lnTo>
                    <a:lnTo>
                      <a:pt x="35" y="83"/>
                    </a:lnTo>
                    <a:lnTo>
                      <a:pt x="29" y="132"/>
                    </a:lnTo>
                    <a:lnTo>
                      <a:pt x="58" y="145"/>
                    </a:lnTo>
                    <a:lnTo>
                      <a:pt x="102" y="121"/>
                    </a:lnTo>
                    <a:lnTo>
                      <a:pt x="102" y="62"/>
                    </a:lnTo>
                    <a:lnTo>
                      <a:pt x="46" y="0"/>
                    </a:lnTo>
                    <a:close/>
                  </a:path>
                </a:pathLst>
              </a:custGeom>
              <a:solidFill>
                <a:srgbClr val="C0C0C0"/>
              </a:solidFill>
              <a:ln w="9525">
                <a:solidFill>
                  <a:srgbClr val="C0C0C0"/>
                </a:solidFill>
                <a:round/>
                <a:headEnd/>
                <a:tailEnd/>
              </a:ln>
            </p:spPr>
            <p:txBody>
              <a:bodyPr/>
              <a:lstStyle/>
              <a:p>
                <a:endParaRPr lang="nl-NL" sz="1400"/>
              </a:p>
            </p:txBody>
          </p:sp>
          <p:sp>
            <p:nvSpPr>
              <p:cNvPr id="180" name="Freeform 178"/>
              <p:cNvSpPr>
                <a:spLocks/>
              </p:cNvSpPr>
              <p:nvPr/>
            </p:nvSpPr>
            <p:spPr bwMode="auto">
              <a:xfrm>
                <a:off x="4608" y="2135"/>
                <a:ext cx="51" cy="73"/>
              </a:xfrm>
              <a:custGeom>
                <a:avLst/>
                <a:gdLst/>
                <a:ahLst/>
                <a:cxnLst>
                  <a:cxn ang="0">
                    <a:pos x="46" y="0"/>
                  </a:cxn>
                  <a:cxn ang="0">
                    <a:pos x="37" y="24"/>
                  </a:cxn>
                  <a:cxn ang="0">
                    <a:pos x="0" y="38"/>
                  </a:cxn>
                  <a:cxn ang="0">
                    <a:pos x="11" y="59"/>
                  </a:cxn>
                  <a:cxn ang="0">
                    <a:pos x="9" y="76"/>
                  </a:cxn>
                  <a:cxn ang="0">
                    <a:pos x="35" y="83"/>
                  </a:cxn>
                  <a:cxn ang="0">
                    <a:pos x="29" y="132"/>
                  </a:cxn>
                  <a:cxn ang="0">
                    <a:pos x="58" y="145"/>
                  </a:cxn>
                  <a:cxn ang="0">
                    <a:pos x="102" y="121"/>
                  </a:cxn>
                  <a:cxn ang="0">
                    <a:pos x="102" y="62"/>
                  </a:cxn>
                  <a:cxn ang="0">
                    <a:pos x="46" y="0"/>
                  </a:cxn>
                </a:cxnLst>
                <a:rect l="0" t="0" r="r" b="b"/>
                <a:pathLst>
                  <a:path w="102" h="145">
                    <a:moveTo>
                      <a:pt x="46" y="0"/>
                    </a:moveTo>
                    <a:lnTo>
                      <a:pt x="37" y="24"/>
                    </a:lnTo>
                    <a:lnTo>
                      <a:pt x="0" y="38"/>
                    </a:lnTo>
                    <a:lnTo>
                      <a:pt x="11" y="59"/>
                    </a:lnTo>
                    <a:lnTo>
                      <a:pt x="9" y="76"/>
                    </a:lnTo>
                    <a:lnTo>
                      <a:pt x="35" y="83"/>
                    </a:lnTo>
                    <a:lnTo>
                      <a:pt x="29" y="132"/>
                    </a:lnTo>
                    <a:lnTo>
                      <a:pt x="58" y="145"/>
                    </a:lnTo>
                    <a:lnTo>
                      <a:pt x="102" y="121"/>
                    </a:lnTo>
                    <a:lnTo>
                      <a:pt x="102" y="62"/>
                    </a:lnTo>
                    <a:lnTo>
                      <a:pt x="4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6" name="Group 179"/>
            <p:cNvGrpSpPr>
              <a:grpSpLocks/>
            </p:cNvGrpSpPr>
            <p:nvPr/>
          </p:nvGrpSpPr>
          <p:grpSpPr bwMode="auto">
            <a:xfrm>
              <a:off x="8323867" y="1944306"/>
              <a:ext cx="55651" cy="108983"/>
              <a:chOff x="4768" y="1866"/>
              <a:chExt cx="52" cy="94"/>
            </a:xfrm>
          </p:grpSpPr>
          <p:sp>
            <p:nvSpPr>
              <p:cNvPr id="182" name="Freeform 180"/>
              <p:cNvSpPr>
                <a:spLocks/>
              </p:cNvSpPr>
              <p:nvPr/>
            </p:nvSpPr>
            <p:spPr bwMode="auto">
              <a:xfrm>
                <a:off x="4768" y="1866"/>
                <a:ext cx="52" cy="94"/>
              </a:xfrm>
              <a:custGeom>
                <a:avLst/>
                <a:gdLst/>
                <a:ahLst/>
                <a:cxnLst>
                  <a:cxn ang="0">
                    <a:pos x="8" y="15"/>
                  </a:cxn>
                  <a:cxn ang="0">
                    <a:pos x="8" y="34"/>
                  </a:cxn>
                  <a:cxn ang="0">
                    <a:pos x="12" y="57"/>
                  </a:cxn>
                  <a:cxn ang="0">
                    <a:pos x="23" y="90"/>
                  </a:cxn>
                  <a:cxn ang="0">
                    <a:pos x="35" y="124"/>
                  </a:cxn>
                  <a:cxn ang="0">
                    <a:pos x="51" y="140"/>
                  </a:cxn>
                  <a:cxn ang="0">
                    <a:pos x="39" y="162"/>
                  </a:cxn>
                  <a:cxn ang="0">
                    <a:pos x="45" y="172"/>
                  </a:cxn>
                  <a:cxn ang="0">
                    <a:pos x="54" y="172"/>
                  </a:cxn>
                  <a:cxn ang="0">
                    <a:pos x="87" y="186"/>
                  </a:cxn>
                  <a:cxn ang="0">
                    <a:pos x="105" y="174"/>
                  </a:cxn>
                  <a:cxn ang="0">
                    <a:pos x="89" y="141"/>
                  </a:cxn>
                  <a:cxn ang="0">
                    <a:pos x="68" y="93"/>
                  </a:cxn>
                  <a:cxn ang="0">
                    <a:pos x="84" y="96"/>
                  </a:cxn>
                  <a:cxn ang="0">
                    <a:pos x="56" y="64"/>
                  </a:cxn>
                  <a:cxn ang="0">
                    <a:pos x="37" y="38"/>
                  </a:cxn>
                  <a:cxn ang="0">
                    <a:pos x="29" y="5"/>
                  </a:cxn>
                  <a:cxn ang="0">
                    <a:pos x="0" y="0"/>
                  </a:cxn>
                  <a:cxn ang="0">
                    <a:pos x="8" y="15"/>
                  </a:cxn>
                </a:cxnLst>
                <a:rect l="0" t="0" r="r" b="b"/>
                <a:pathLst>
                  <a:path w="105" h="186">
                    <a:moveTo>
                      <a:pt x="8" y="15"/>
                    </a:moveTo>
                    <a:lnTo>
                      <a:pt x="8" y="34"/>
                    </a:lnTo>
                    <a:lnTo>
                      <a:pt x="12" y="57"/>
                    </a:lnTo>
                    <a:lnTo>
                      <a:pt x="23" y="90"/>
                    </a:lnTo>
                    <a:lnTo>
                      <a:pt x="35" y="124"/>
                    </a:lnTo>
                    <a:lnTo>
                      <a:pt x="51" y="140"/>
                    </a:lnTo>
                    <a:lnTo>
                      <a:pt x="39" y="162"/>
                    </a:lnTo>
                    <a:lnTo>
                      <a:pt x="45" y="172"/>
                    </a:lnTo>
                    <a:lnTo>
                      <a:pt x="54" y="172"/>
                    </a:lnTo>
                    <a:lnTo>
                      <a:pt x="87" y="186"/>
                    </a:lnTo>
                    <a:lnTo>
                      <a:pt x="105" y="174"/>
                    </a:lnTo>
                    <a:lnTo>
                      <a:pt x="89" y="141"/>
                    </a:lnTo>
                    <a:lnTo>
                      <a:pt x="68" y="93"/>
                    </a:lnTo>
                    <a:lnTo>
                      <a:pt x="84" y="96"/>
                    </a:lnTo>
                    <a:lnTo>
                      <a:pt x="56" y="64"/>
                    </a:lnTo>
                    <a:lnTo>
                      <a:pt x="37" y="38"/>
                    </a:lnTo>
                    <a:lnTo>
                      <a:pt x="29" y="5"/>
                    </a:lnTo>
                    <a:lnTo>
                      <a:pt x="0" y="0"/>
                    </a:lnTo>
                    <a:lnTo>
                      <a:pt x="8" y="15"/>
                    </a:lnTo>
                    <a:close/>
                  </a:path>
                </a:pathLst>
              </a:custGeom>
              <a:solidFill>
                <a:srgbClr val="C0C0C0"/>
              </a:solidFill>
              <a:ln w="9525">
                <a:solidFill>
                  <a:srgbClr val="C0C0C0"/>
                </a:solidFill>
                <a:round/>
                <a:headEnd/>
                <a:tailEnd/>
              </a:ln>
            </p:spPr>
            <p:txBody>
              <a:bodyPr/>
              <a:lstStyle/>
              <a:p>
                <a:endParaRPr lang="nl-NL" sz="1400"/>
              </a:p>
            </p:txBody>
          </p:sp>
          <p:sp>
            <p:nvSpPr>
              <p:cNvPr id="183" name="Freeform 181"/>
              <p:cNvSpPr>
                <a:spLocks/>
              </p:cNvSpPr>
              <p:nvPr/>
            </p:nvSpPr>
            <p:spPr bwMode="auto">
              <a:xfrm>
                <a:off x="4768" y="1866"/>
                <a:ext cx="52" cy="94"/>
              </a:xfrm>
              <a:custGeom>
                <a:avLst/>
                <a:gdLst/>
                <a:ahLst/>
                <a:cxnLst>
                  <a:cxn ang="0">
                    <a:pos x="8" y="15"/>
                  </a:cxn>
                  <a:cxn ang="0">
                    <a:pos x="8" y="34"/>
                  </a:cxn>
                  <a:cxn ang="0">
                    <a:pos x="12" y="57"/>
                  </a:cxn>
                  <a:cxn ang="0">
                    <a:pos x="23" y="90"/>
                  </a:cxn>
                  <a:cxn ang="0">
                    <a:pos x="35" y="124"/>
                  </a:cxn>
                  <a:cxn ang="0">
                    <a:pos x="51" y="140"/>
                  </a:cxn>
                  <a:cxn ang="0">
                    <a:pos x="39" y="162"/>
                  </a:cxn>
                  <a:cxn ang="0">
                    <a:pos x="45" y="172"/>
                  </a:cxn>
                  <a:cxn ang="0">
                    <a:pos x="54" y="172"/>
                  </a:cxn>
                  <a:cxn ang="0">
                    <a:pos x="87" y="186"/>
                  </a:cxn>
                  <a:cxn ang="0">
                    <a:pos x="105" y="174"/>
                  </a:cxn>
                  <a:cxn ang="0">
                    <a:pos x="89" y="141"/>
                  </a:cxn>
                  <a:cxn ang="0">
                    <a:pos x="68" y="93"/>
                  </a:cxn>
                  <a:cxn ang="0">
                    <a:pos x="84" y="96"/>
                  </a:cxn>
                  <a:cxn ang="0">
                    <a:pos x="56" y="64"/>
                  </a:cxn>
                  <a:cxn ang="0">
                    <a:pos x="37" y="38"/>
                  </a:cxn>
                  <a:cxn ang="0">
                    <a:pos x="29" y="5"/>
                  </a:cxn>
                  <a:cxn ang="0">
                    <a:pos x="0" y="0"/>
                  </a:cxn>
                  <a:cxn ang="0">
                    <a:pos x="8" y="15"/>
                  </a:cxn>
                </a:cxnLst>
                <a:rect l="0" t="0" r="r" b="b"/>
                <a:pathLst>
                  <a:path w="105" h="186">
                    <a:moveTo>
                      <a:pt x="8" y="15"/>
                    </a:moveTo>
                    <a:lnTo>
                      <a:pt x="8" y="34"/>
                    </a:lnTo>
                    <a:lnTo>
                      <a:pt x="12" y="57"/>
                    </a:lnTo>
                    <a:lnTo>
                      <a:pt x="23" y="90"/>
                    </a:lnTo>
                    <a:lnTo>
                      <a:pt x="35" y="124"/>
                    </a:lnTo>
                    <a:lnTo>
                      <a:pt x="51" y="140"/>
                    </a:lnTo>
                    <a:lnTo>
                      <a:pt x="39" y="162"/>
                    </a:lnTo>
                    <a:lnTo>
                      <a:pt x="45" y="172"/>
                    </a:lnTo>
                    <a:lnTo>
                      <a:pt x="54" y="172"/>
                    </a:lnTo>
                    <a:lnTo>
                      <a:pt x="87" y="186"/>
                    </a:lnTo>
                    <a:lnTo>
                      <a:pt x="105" y="174"/>
                    </a:lnTo>
                    <a:lnTo>
                      <a:pt x="89" y="141"/>
                    </a:lnTo>
                    <a:lnTo>
                      <a:pt x="68" y="93"/>
                    </a:lnTo>
                    <a:lnTo>
                      <a:pt x="84" y="96"/>
                    </a:lnTo>
                    <a:lnTo>
                      <a:pt x="56" y="64"/>
                    </a:lnTo>
                    <a:lnTo>
                      <a:pt x="37" y="38"/>
                    </a:lnTo>
                    <a:lnTo>
                      <a:pt x="29" y="5"/>
                    </a:lnTo>
                    <a:lnTo>
                      <a:pt x="0" y="0"/>
                    </a:lnTo>
                    <a:lnTo>
                      <a:pt x="8" y="1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9" name="Group 182"/>
            <p:cNvGrpSpPr>
              <a:grpSpLocks/>
            </p:cNvGrpSpPr>
            <p:nvPr/>
          </p:nvGrpSpPr>
          <p:grpSpPr bwMode="auto">
            <a:xfrm>
              <a:off x="7257945" y="2367483"/>
              <a:ext cx="454838" cy="439409"/>
              <a:chOff x="3772" y="2231"/>
              <a:chExt cx="425" cy="379"/>
            </a:xfrm>
          </p:grpSpPr>
          <p:sp>
            <p:nvSpPr>
              <p:cNvPr id="185" name="Freeform 183"/>
              <p:cNvSpPr>
                <a:spLocks/>
              </p:cNvSpPr>
              <p:nvPr/>
            </p:nvSpPr>
            <p:spPr bwMode="auto">
              <a:xfrm>
                <a:off x="3772" y="2231"/>
                <a:ext cx="425" cy="379"/>
              </a:xfrm>
              <a:custGeom>
                <a:avLst/>
                <a:gdLst/>
                <a:ahLst/>
                <a:cxnLst>
                  <a:cxn ang="0">
                    <a:pos x="844" y="187"/>
                  </a:cxn>
                  <a:cxn ang="0">
                    <a:pos x="782" y="228"/>
                  </a:cxn>
                  <a:cxn ang="0">
                    <a:pos x="745" y="287"/>
                  </a:cxn>
                  <a:cxn ang="0">
                    <a:pos x="730" y="327"/>
                  </a:cxn>
                  <a:cxn ang="0">
                    <a:pos x="706" y="252"/>
                  </a:cxn>
                  <a:cxn ang="0">
                    <a:pos x="643" y="230"/>
                  </a:cxn>
                  <a:cxn ang="0">
                    <a:pos x="584" y="263"/>
                  </a:cxn>
                  <a:cxn ang="0">
                    <a:pos x="606" y="337"/>
                  </a:cxn>
                  <a:cxn ang="0">
                    <a:pos x="567" y="351"/>
                  </a:cxn>
                  <a:cxn ang="0">
                    <a:pos x="555" y="392"/>
                  </a:cxn>
                  <a:cxn ang="0">
                    <a:pos x="495" y="432"/>
                  </a:cxn>
                  <a:cxn ang="0">
                    <a:pos x="445" y="467"/>
                  </a:cxn>
                  <a:cxn ang="0">
                    <a:pos x="397" y="520"/>
                  </a:cxn>
                  <a:cxn ang="0">
                    <a:pos x="366" y="634"/>
                  </a:cxn>
                  <a:cxn ang="0">
                    <a:pos x="366" y="683"/>
                  </a:cxn>
                  <a:cxn ang="0">
                    <a:pos x="323" y="742"/>
                  </a:cxn>
                  <a:cxn ang="0">
                    <a:pos x="269" y="745"/>
                  </a:cxn>
                  <a:cxn ang="0">
                    <a:pos x="230" y="640"/>
                  </a:cxn>
                  <a:cxn ang="0">
                    <a:pos x="158" y="515"/>
                  </a:cxn>
                  <a:cxn ang="0">
                    <a:pos x="143" y="399"/>
                  </a:cxn>
                  <a:cxn ang="0">
                    <a:pos x="120" y="327"/>
                  </a:cxn>
                  <a:cxn ang="0">
                    <a:pos x="100" y="368"/>
                  </a:cxn>
                  <a:cxn ang="0">
                    <a:pos x="21" y="328"/>
                  </a:cxn>
                  <a:cxn ang="0">
                    <a:pos x="15" y="311"/>
                  </a:cxn>
                  <a:cxn ang="0">
                    <a:pos x="19" y="271"/>
                  </a:cxn>
                  <a:cxn ang="0">
                    <a:pos x="81" y="251"/>
                  </a:cxn>
                  <a:cxn ang="0">
                    <a:pos x="21" y="194"/>
                  </a:cxn>
                  <a:cxn ang="0">
                    <a:pos x="52" y="152"/>
                  </a:cxn>
                  <a:cxn ang="0">
                    <a:pos x="112" y="149"/>
                  </a:cxn>
                  <a:cxn ang="0">
                    <a:pos x="147" y="105"/>
                  </a:cxn>
                  <a:cxn ang="0">
                    <a:pos x="176" y="62"/>
                  </a:cxn>
                  <a:cxn ang="0">
                    <a:pos x="218" y="0"/>
                  </a:cxn>
                  <a:cxn ang="0">
                    <a:pos x="275" y="17"/>
                  </a:cxn>
                  <a:cxn ang="0">
                    <a:pos x="319" y="73"/>
                  </a:cxn>
                  <a:cxn ang="0">
                    <a:pos x="350" y="138"/>
                  </a:cxn>
                  <a:cxn ang="0">
                    <a:pos x="410" y="171"/>
                  </a:cxn>
                  <a:cxn ang="0">
                    <a:pos x="491" y="194"/>
                  </a:cxn>
                  <a:cxn ang="0">
                    <a:pos x="551" y="204"/>
                  </a:cxn>
                  <a:cxn ang="0">
                    <a:pos x="596" y="178"/>
                  </a:cxn>
                  <a:cxn ang="0">
                    <a:pos x="643" y="164"/>
                  </a:cxn>
                  <a:cxn ang="0">
                    <a:pos x="712" y="145"/>
                  </a:cxn>
                  <a:cxn ang="0">
                    <a:pos x="795" y="130"/>
                  </a:cxn>
                  <a:cxn ang="0">
                    <a:pos x="850" y="171"/>
                  </a:cxn>
                </a:cxnLst>
                <a:rect l="0" t="0" r="r" b="b"/>
                <a:pathLst>
                  <a:path w="850" h="757">
                    <a:moveTo>
                      <a:pt x="850" y="171"/>
                    </a:moveTo>
                    <a:lnTo>
                      <a:pt x="844" y="187"/>
                    </a:lnTo>
                    <a:lnTo>
                      <a:pt x="807" y="202"/>
                    </a:lnTo>
                    <a:lnTo>
                      <a:pt x="782" y="228"/>
                    </a:lnTo>
                    <a:lnTo>
                      <a:pt x="770" y="263"/>
                    </a:lnTo>
                    <a:lnTo>
                      <a:pt x="745" y="287"/>
                    </a:lnTo>
                    <a:lnTo>
                      <a:pt x="745" y="341"/>
                    </a:lnTo>
                    <a:lnTo>
                      <a:pt x="730" y="327"/>
                    </a:lnTo>
                    <a:lnTo>
                      <a:pt x="714" y="285"/>
                    </a:lnTo>
                    <a:lnTo>
                      <a:pt x="706" y="252"/>
                    </a:lnTo>
                    <a:lnTo>
                      <a:pt x="672" y="235"/>
                    </a:lnTo>
                    <a:lnTo>
                      <a:pt x="643" y="230"/>
                    </a:lnTo>
                    <a:lnTo>
                      <a:pt x="606" y="209"/>
                    </a:lnTo>
                    <a:lnTo>
                      <a:pt x="584" y="263"/>
                    </a:lnTo>
                    <a:lnTo>
                      <a:pt x="606" y="270"/>
                    </a:lnTo>
                    <a:lnTo>
                      <a:pt x="606" y="337"/>
                    </a:lnTo>
                    <a:lnTo>
                      <a:pt x="584" y="341"/>
                    </a:lnTo>
                    <a:lnTo>
                      <a:pt x="567" y="351"/>
                    </a:lnTo>
                    <a:lnTo>
                      <a:pt x="567" y="384"/>
                    </a:lnTo>
                    <a:lnTo>
                      <a:pt x="555" y="392"/>
                    </a:lnTo>
                    <a:lnTo>
                      <a:pt x="532" y="418"/>
                    </a:lnTo>
                    <a:lnTo>
                      <a:pt x="495" y="432"/>
                    </a:lnTo>
                    <a:lnTo>
                      <a:pt x="474" y="456"/>
                    </a:lnTo>
                    <a:lnTo>
                      <a:pt x="445" y="467"/>
                    </a:lnTo>
                    <a:lnTo>
                      <a:pt x="428" y="503"/>
                    </a:lnTo>
                    <a:lnTo>
                      <a:pt x="397" y="520"/>
                    </a:lnTo>
                    <a:lnTo>
                      <a:pt x="356" y="541"/>
                    </a:lnTo>
                    <a:lnTo>
                      <a:pt x="366" y="634"/>
                    </a:lnTo>
                    <a:lnTo>
                      <a:pt x="354" y="640"/>
                    </a:lnTo>
                    <a:lnTo>
                      <a:pt x="366" y="683"/>
                    </a:lnTo>
                    <a:lnTo>
                      <a:pt x="346" y="710"/>
                    </a:lnTo>
                    <a:lnTo>
                      <a:pt x="323" y="742"/>
                    </a:lnTo>
                    <a:lnTo>
                      <a:pt x="290" y="757"/>
                    </a:lnTo>
                    <a:lnTo>
                      <a:pt x="269" y="745"/>
                    </a:lnTo>
                    <a:lnTo>
                      <a:pt x="267" y="710"/>
                    </a:lnTo>
                    <a:lnTo>
                      <a:pt x="230" y="640"/>
                    </a:lnTo>
                    <a:lnTo>
                      <a:pt x="195" y="564"/>
                    </a:lnTo>
                    <a:lnTo>
                      <a:pt x="158" y="515"/>
                    </a:lnTo>
                    <a:lnTo>
                      <a:pt x="143" y="456"/>
                    </a:lnTo>
                    <a:lnTo>
                      <a:pt x="143" y="399"/>
                    </a:lnTo>
                    <a:lnTo>
                      <a:pt x="137" y="353"/>
                    </a:lnTo>
                    <a:lnTo>
                      <a:pt x="120" y="327"/>
                    </a:lnTo>
                    <a:lnTo>
                      <a:pt x="120" y="351"/>
                    </a:lnTo>
                    <a:lnTo>
                      <a:pt x="100" y="368"/>
                    </a:lnTo>
                    <a:lnTo>
                      <a:pt x="56" y="368"/>
                    </a:lnTo>
                    <a:lnTo>
                      <a:pt x="21" y="328"/>
                    </a:lnTo>
                    <a:lnTo>
                      <a:pt x="42" y="311"/>
                    </a:lnTo>
                    <a:lnTo>
                      <a:pt x="15" y="311"/>
                    </a:lnTo>
                    <a:lnTo>
                      <a:pt x="0" y="287"/>
                    </a:lnTo>
                    <a:lnTo>
                      <a:pt x="19" y="271"/>
                    </a:lnTo>
                    <a:lnTo>
                      <a:pt x="75" y="271"/>
                    </a:lnTo>
                    <a:lnTo>
                      <a:pt x="81" y="251"/>
                    </a:lnTo>
                    <a:lnTo>
                      <a:pt x="48" y="214"/>
                    </a:lnTo>
                    <a:lnTo>
                      <a:pt x="21" y="194"/>
                    </a:lnTo>
                    <a:lnTo>
                      <a:pt x="31" y="166"/>
                    </a:lnTo>
                    <a:lnTo>
                      <a:pt x="52" y="152"/>
                    </a:lnTo>
                    <a:lnTo>
                      <a:pt x="102" y="166"/>
                    </a:lnTo>
                    <a:lnTo>
                      <a:pt x="112" y="149"/>
                    </a:lnTo>
                    <a:lnTo>
                      <a:pt x="112" y="130"/>
                    </a:lnTo>
                    <a:lnTo>
                      <a:pt x="147" y="105"/>
                    </a:lnTo>
                    <a:lnTo>
                      <a:pt x="158" y="81"/>
                    </a:lnTo>
                    <a:lnTo>
                      <a:pt x="176" y="62"/>
                    </a:lnTo>
                    <a:lnTo>
                      <a:pt x="176" y="23"/>
                    </a:lnTo>
                    <a:lnTo>
                      <a:pt x="218" y="0"/>
                    </a:lnTo>
                    <a:lnTo>
                      <a:pt x="253" y="0"/>
                    </a:lnTo>
                    <a:lnTo>
                      <a:pt x="275" y="17"/>
                    </a:lnTo>
                    <a:lnTo>
                      <a:pt x="275" y="64"/>
                    </a:lnTo>
                    <a:lnTo>
                      <a:pt x="319" y="73"/>
                    </a:lnTo>
                    <a:lnTo>
                      <a:pt x="346" y="95"/>
                    </a:lnTo>
                    <a:lnTo>
                      <a:pt x="350" y="138"/>
                    </a:lnTo>
                    <a:lnTo>
                      <a:pt x="373" y="164"/>
                    </a:lnTo>
                    <a:lnTo>
                      <a:pt x="410" y="171"/>
                    </a:lnTo>
                    <a:lnTo>
                      <a:pt x="457" y="187"/>
                    </a:lnTo>
                    <a:lnTo>
                      <a:pt x="491" y="194"/>
                    </a:lnTo>
                    <a:lnTo>
                      <a:pt x="521" y="206"/>
                    </a:lnTo>
                    <a:lnTo>
                      <a:pt x="551" y="204"/>
                    </a:lnTo>
                    <a:lnTo>
                      <a:pt x="582" y="204"/>
                    </a:lnTo>
                    <a:lnTo>
                      <a:pt x="596" y="178"/>
                    </a:lnTo>
                    <a:lnTo>
                      <a:pt x="613" y="152"/>
                    </a:lnTo>
                    <a:lnTo>
                      <a:pt x="643" y="164"/>
                    </a:lnTo>
                    <a:lnTo>
                      <a:pt x="695" y="164"/>
                    </a:lnTo>
                    <a:lnTo>
                      <a:pt x="712" y="145"/>
                    </a:lnTo>
                    <a:lnTo>
                      <a:pt x="745" y="130"/>
                    </a:lnTo>
                    <a:lnTo>
                      <a:pt x="795" y="130"/>
                    </a:lnTo>
                    <a:lnTo>
                      <a:pt x="826" y="145"/>
                    </a:lnTo>
                    <a:lnTo>
                      <a:pt x="850" y="171"/>
                    </a:lnTo>
                    <a:close/>
                  </a:path>
                </a:pathLst>
              </a:custGeom>
              <a:solidFill>
                <a:srgbClr val="C0C0C0"/>
              </a:solidFill>
              <a:ln w="9525">
                <a:solidFill>
                  <a:srgbClr val="C0C0C0"/>
                </a:solidFill>
                <a:round/>
                <a:headEnd/>
                <a:tailEnd/>
              </a:ln>
            </p:spPr>
            <p:txBody>
              <a:bodyPr/>
              <a:lstStyle/>
              <a:p>
                <a:endParaRPr lang="nl-NL" sz="1400"/>
              </a:p>
            </p:txBody>
          </p:sp>
          <p:sp>
            <p:nvSpPr>
              <p:cNvPr id="186" name="Freeform 184"/>
              <p:cNvSpPr>
                <a:spLocks/>
              </p:cNvSpPr>
              <p:nvPr/>
            </p:nvSpPr>
            <p:spPr bwMode="auto">
              <a:xfrm>
                <a:off x="3772" y="2231"/>
                <a:ext cx="425" cy="379"/>
              </a:xfrm>
              <a:custGeom>
                <a:avLst/>
                <a:gdLst/>
                <a:ahLst/>
                <a:cxnLst>
                  <a:cxn ang="0">
                    <a:pos x="844" y="187"/>
                  </a:cxn>
                  <a:cxn ang="0">
                    <a:pos x="782" y="228"/>
                  </a:cxn>
                  <a:cxn ang="0">
                    <a:pos x="745" y="287"/>
                  </a:cxn>
                  <a:cxn ang="0">
                    <a:pos x="730" y="327"/>
                  </a:cxn>
                  <a:cxn ang="0">
                    <a:pos x="706" y="252"/>
                  </a:cxn>
                  <a:cxn ang="0">
                    <a:pos x="643" y="230"/>
                  </a:cxn>
                  <a:cxn ang="0">
                    <a:pos x="584" y="263"/>
                  </a:cxn>
                  <a:cxn ang="0">
                    <a:pos x="606" y="337"/>
                  </a:cxn>
                  <a:cxn ang="0">
                    <a:pos x="567" y="351"/>
                  </a:cxn>
                  <a:cxn ang="0">
                    <a:pos x="555" y="392"/>
                  </a:cxn>
                  <a:cxn ang="0">
                    <a:pos x="495" y="432"/>
                  </a:cxn>
                  <a:cxn ang="0">
                    <a:pos x="445" y="467"/>
                  </a:cxn>
                  <a:cxn ang="0">
                    <a:pos x="397" y="520"/>
                  </a:cxn>
                  <a:cxn ang="0">
                    <a:pos x="366" y="634"/>
                  </a:cxn>
                  <a:cxn ang="0">
                    <a:pos x="366" y="683"/>
                  </a:cxn>
                  <a:cxn ang="0">
                    <a:pos x="323" y="742"/>
                  </a:cxn>
                  <a:cxn ang="0">
                    <a:pos x="269" y="745"/>
                  </a:cxn>
                  <a:cxn ang="0">
                    <a:pos x="230" y="640"/>
                  </a:cxn>
                  <a:cxn ang="0">
                    <a:pos x="158" y="515"/>
                  </a:cxn>
                  <a:cxn ang="0">
                    <a:pos x="143" y="399"/>
                  </a:cxn>
                  <a:cxn ang="0">
                    <a:pos x="120" y="327"/>
                  </a:cxn>
                  <a:cxn ang="0">
                    <a:pos x="100" y="368"/>
                  </a:cxn>
                  <a:cxn ang="0">
                    <a:pos x="21" y="328"/>
                  </a:cxn>
                  <a:cxn ang="0">
                    <a:pos x="15" y="311"/>
                  </a:cxn>
                  <a:cxn ang="0">
                    <a:pos x="19" y="271"/>
                  </a:cxn>
                  <a:cxn ang="0">
                    <a:pos x="81" y="251"/>
                  </a:cxn>
                  <a:cxn ang="0">
                    <a:pos x="21" y="194"/>
                  </a:cxn>
                  <a:cxn ang="0">
                    <a:pos x="52" y="152"/>
                  </a:cxn>
                  <a:cxn ang="0">
                    <a:pos x="112" y="149"/>
                  </a:cxn>
                  <a:cxn ang="0">
                    <a:pos x="147" y="105"/>
                  </a:cxn>
                  <a:cxn ang="0">
                    <a:pos x="176" y="62"/>
                  </a:cxn>
                  <a:cxn ang="0">
                    <a:pos x="218" y="0"/>
                  </a:cxn>
                  <a:cxn ang="0">
                    <a:pos x="275" y="17"/>
                  </a:cxn>
                  <a:cxn ang="0">
                    <a:pos x="319" y="73"/>
                  </a:cxn>
                  <a:cxn ang="0">
                    <a:pos x="350" y="138"/>
                  </a:cxn>
                  <a:cxn ang="0">
                    <a:pos x="410" y="171"/>
                  </a:cxn>
                  <a:cxn ang="0">
                    <a:pos x="491" y="194"/>
                  </a:cxn>
                  <a:cxn ang="0">
                    <a:pos x="551" y="204"/>
                  </a:cxn>
                  <a:cxn ang="0">
                    <a:pos x="596" y="178"/>
                  </a:cxn>
                  <a:cxn ang="0">
                    <a:pos x="643" y="164"/>
                  </a:cxn>
                  <a:cxn ang="0">
                    <a:pos x="712" y="145"/>
                  </a:cxn>
                  <a:cxn ang="0">
                    <a:pos x="795" y="130"/>
                  </a:cxn>
                  <a:cxn ang="0">
                    <a:pos x="850" y="171"/>
                  </a:cxn>
                </a:cxnLst>
                <a:rect l="0" t="0" r="r" b="b"/>
                <a:pathLst>
                  <a:path w="850" h="757">
                    <a:moveTo>
                      <a:pt x="850" y="171"/>
                    </a:moveTo>
                    <a:lnTo>
                      <a:pt x="844" y="187"/>
                    </a:lnTo>
                    <a:lnTo>
                      <a:pt x="807" y="202"/>
                    </a:lnTo>
                    <a:lnTo>
                      <a:pt x="782" y="228"/>
                    </a:lnTo>
                    <a:lnTo>
                      <a:pt x="770" y="263"/>
                    </a:lnTo>
                    <a:lnTo>
                      <a:pt x="745" y="287"/>
                    </a:lnTo>
                    <a:lnTo>
                      <a:pt x="745" y="341"/>
                    </a:lnTo>
                    <a:lnTo>
                      <a:pt x="730" y="327"/>
                    </a:lnTo>
                    <a:lnTo>
                      <a:pt x="714" y="285"/>
                    </a:lnTo>
                    <a:lnTo>
                      <a:pt x="706" y="252"/>
                    </a:lnTo>
                    <a:lnTo>
                      <a:pt x="672" y="235"/>
                    </a:lnTo>
                    <a:lnTo>
                      <a:pt x="643" y="230"/>
                    </a:lnTo>
                    <a:lnTo>
                      <a:pt x="606" y="209"/>
                    </a:lnTo>
                    <a:lnTo>
                      <a:pt x="584" y="263"/>
                    </a:lnTo>
                    <a:lnTo>
                      <a:pt x="606" y="270"/>
                    </a:lnTo>
                    <a:lnTo>
                      <a:pt x="606" y="337"/>
                    </a:lnTo>
                    <a:lnTo>
                      <a:pt x="584" y="341"/>
                    </a:lnTo>
                    <a:lnTo>
                      <a:pt x="567" y="351"/>
                    </a:lnTo>
                    <a:lnTo>
                      <a:pt x="567" y="384"/>
                    </a:lnTo>
                    <a:lnTo>
                      <a:pt x="555" y="392"/>
                    </a:lnTo>
                    <a:lnTo>
                      <a:pt x="532" y="418"/>
                    </a:lnTo>
                    <a:lnTo>
                      <a:pt x="495" y="432"/>
                    </a:lnTo>
                    <a:lnTo>
                      <a:pt x="474" y="456"/>
                    </a:lnTo>
                    <a:lnTo>
                      <a:pt x="445" y="467"/>
                    </a:lnTo>
                    <a:lnTo>
                      <a:pt x="428" y="503"/>
                    </a:lnTo>
                    <a:lnTo>
                      <a:pt x="397" y="520"/>
                    </a:lnTo>
                    <a:lnTo>
                      <a:pt x="356" y="541"/>
                    </a:lnTo>
                    <a:lnTo>
                      <a:pt x="366" y="634"/>
                    </a:lnTo>
                    <a:lnTo>
                      <a:pt x="354" y="640"/>
                    </a:lnTo>
                    <a:lnTo>
                      <a:pt x="366" y="683"/>
                    </a:lnTo>
                    <a:lnTo>
                      <a:pt x="346" y="710"/>
                    </a:lnTo>
                    <a:lnTo>
                      <a:pt x="323" y="742"/>
                    </a:lnTo>
                    <a:lnTo>
                      <a:pt x="290" y="757"/>
                    </a:lnTo>
                    <a:lnTo>
                      <a:pt x="269" y="745"/>
                    </a:lnTo>
                    <a:lnTo>
                      <a:pt x="267" y="710"/>
                    </a:lnTo>
                    <a:lnTo>
                      <a:pt x="230" y="640"/>
                    </a:lnTo>
                    <a:lnTo>
                      <a:pt x="195" y="564"/>
                    </a:lnTo>
                    <a:lnTo>
                      <a:pt x="158" y="515"/>
                    </a:lnTo>
                    <a:lnTo>
                      <a:pt x="143" y="456"/>
                    </a:lnTo>
                    <a:lnTo>
                      <a:pt x="143" y="399"/>
                    </a:lnTo>
                    <a:lnTo>
                      <a:pt x="137" y="353"/>
                    </a:lnTo>
                    <a:lnTo>
                      <a:pt x="120" y="327"/>
                    </a:lnTo>
                    <a:lnTo>
                      <a:pt x="120" y="351"/>
                    </a:lnTo>
                    <a:lnTo>
                      <a:pt x="100" y="368"/>
                    </a:lnTo>
                    <a:lnTo>
                      <a:pt x="56" y="368"/>
                    </a:lnTo>
                    <a:lnTo>
                      <a:pt x="21" y="328"/>
                    </a:lnTo>
                    <a:lnTo>
                      <a:pt x="42" y="311"/>
                    </a:lnTo>
                    <a:lnTo>
                      <a:pt x="15" y="311"/>
                    </a:lnTo>
                    <a:lnTo>
                      <a:pt x="0" y="287"/>
                    </a:lnTo>
                    <a:lnTo>
                      <a:pt x="19" y="271"/>
                    </a:lnTo>
                    <a:lnTo>
                      <a:pt x="75" y="271"/>
                    </a:lnTo>
                    <a:lnTo>
                      <a:pt x="81" y="251"/>
                    </a:lnTo>
                    <a:lnTo>
                      <a:pt x="48" y="214"/>
                    </a:lnTo>
                    <a:lnTo>
                      <a:pt x="21" y="194"/>
                    </a:lnTo>
                    <a:lnTo>
                      <a:pt x="31" y="166"/>
                    </a:lnTo>
                    <a:lnTo>
                      <a:pt x="52" y="152"/>
                    </a:lnTo>
                    <a:lnTo>
                      <a:pt x="102" y="166"/>
                    </a:lnTo>
                    <a:lnTo>
                      <a:pt x="112" y="149"/>
                    </a:lnTo>
                    <a:lnTo>
                      <a:pt x="112" y="130"/>
                    </a:lnTo>
                    <a:lnTo>
                      <a:pt x="147" y="105"/>
                    </a:lnTo>
                    <a:lnTo>
                      <a:pt x="158" y="81"/>
                    </a:lnTo>
                    <a:lnTo>
                      <a:pt x="176" y="62"/>
                    </a:lnTo>
                    <a:lnTo>
                      <a:pt x="176" y="23"/>
                    </a:lnTo>
                    <a:lnTo>
                      <a:pt x="218" y="0"/>
                    </a:lnTo>
                    <a:lnTo>
                      <a:pt x="253" y="0"/>
                    </a:lnTo>
                    <a:lnTo>
                      <a:pt x="275" y="17"/>
                    </a:lnTo>
                    <a:lnTo>
                      <a:pt x="275" y="64"/>
                    </a:lnTo>
                    <a:lnTo>
                      <a:pt x="319" y="73"/>
                    </a:lnTo>
                    <a:lnTo>
                      <a:pt x="346" y="95"/>
                    </a:lnTo>
                    <a:lnTo>
                      <a:pt x="350" y="138"/>
                    </a:lnTo>
                    <a:lnTo>
                      <a:pt x="373" y="164"/>
                    </a:lnTo>
                    <a:lnTo>
                      <a:pt x="410" y="171"/>
                    </a:lnTo>
                    <a:lnTo>
                      <a:pt x="457" y="187"/>
                    </a:lnTo>
                    <a:lnTo>
                      <a:pt x="491" y="194"/>
                    </a:lnTo>
                    <a:lnTo>
                      <a:pt x="521" y="206"/>
                    </a:lnTo>
                    <a:lnTo>
                      <a:pt x="551" y="204"/>
                    </a:lnTo>
                    <a:lnTo>
                      <a:pt x="582" y="204"/>
                    </a:lnTo>
                    <a:lnTo>
                      <a:pt x="596" y="178"/>
                    </a:lnTo>
                    <a:lnTo>
                      <a:pt x="613" y="152"/>
                    </a:lnTo>
                    <a:lnTo>
                      <a:pt x="643" y="164"/>
                    </a:lnTo>
                    <a:lnTo>
                      <a:pt x="695" y="164"/>
                    </a:lnTo>
                    <a:lnTo>
                      <a:pt x="712" y="145"/>
                    </a:lnTo>
                    <a:lnTo>
                      <a:pt x="745" y="130"/>
                    </a:lnTo>
                    <a:lnTo>
                      <a:pt x="795" y="130"/>
                    </a:lnTo>
                    <a:lnTo>
                      <a:pt x="826" y="145"/>
                    </a:lnTo>
                    <a:lnTo>
                      <a:pt x="850" y="17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2" name="Group 185"/>
            <p:cNvGrpSpPr>
              <a:grpSpLocks/>
            </p:cNvGrpSpPr>
            <p:nvPr/>
          </p:nvGrpSpPr>
          <p:grpSpPr bwMode="auto">
            <a:xfrm>
              <a:off x="7575793" y="2489218"/>
              <a:ext cx="81336" cy="86955"/>
              <a:chOff x="4069" y="2336"/>
              <a:chExt cx="76" cy="75"/>
            </a:xfrm>
          </p:grpSpPr>
          <p:sp>
            <p:nvSpPr>
              <p:cNvPr id="188" name="Freeform 186"/>
              <p:cNvSpPr>
                <a:spLocks/>
              </p:cNvSpPr>
              <p:nvPr/>
            </p:nvSpPr>
            <p:spPr bwMode="auto">
              <a:xfrm>
                <a:off x="4069" y="2336"/>
                <a:ext cx="76" cy="75"/>
              </a:xfrm>
              <a:custGeom>
                <a:avLst/>
                <a:gdLst/>
                <a:ahLst/>
                <a:cxnLst>
                  <a:cxn ang="0">
                    <a:pos x="153" y="126"/>
                  </a:cxn>
                  <a:cxn ang="0">
                    <a:pos x="138" y="149"/>
                  </a:cxn>
                  <a:cxn ang="0">
                    <a:pos x="122" y="142"/>
                  </a:cxn>
                  <a:cxn ang="0">
                    <a:pos x="101" y="114"/>
                  </a:cxn>
                  <a:cxn ang="0">
                    <a:pos x="103" y="92"/>
                  </a:cxn>
                  <a:cxn ang="0">
                    <a:pos x="85" y="69"/>
                  </a:cxn>
                  <a:cxn ang="0">
                    <a:pos x="81" y="90"/>
                  </a:cxn>
                  <a:cxn ang="0">
                    <a:pos x="54" y="100"/>
                  </a:cxn>
                  <a:cxn ang="0">
                    <a:pos x="54" y="128"/>
                  </a:cxn>
                  <a:cxn ang="0">
                    <a:pos x="20" y="124"/>
                  </a:cxn>
                  <a:cxn ang="0">
                    <a:pos x="20" y="59"/>
                  </a:cxn>
                  <a:cxn ang="0">
                    <a:pos x="0" y="52"/>
                  </a:cxn>
                  <a:cxn ang="0">
                    <a:pos x="20" y="0"/>
                  </a:cxn>
                  <a:cxn ang="0">
                    <a:pos x="54" y="22"/>
                  </a:cxn>
                  <a:cxn ang="0">
                    <a:pos x="83" y="26"/>
                  </a:cxn>
                  <a:cxn ang="0">
                    <a:pos x="116" y="41"/>
                  </a:cxn>
                  <a:cxn ang="0">
                    <a:pos x="122" y="74"/>
                  </a:cxn>
                  <a:cxn ang="0">
                    <a:pos x="136" y="114"/>
                  </a:cxn>
                  <a:cxn ang="0">
                    <a:pos x="153" y="126"/>
                  </a:cxn>
                </a:cxnLst>
                <a:rect l="0" t="0" r="r" b="b"/>
                <a:pathLst>
                  <a:path w="153" h="149">
                    <a:moveTo>
                      <a:pt x="153" y="126"/>
                    </a:moveTo>
                    <a:lnTo>
                      <a:pt x="138" y="149"/>
                    </a:lnTo>
                    <a:lnTo>
                      <a:pt x="122" y="142"/>
                    </a:lnTo>
                    <a:lnTo>
                      <a:pt x="101" y="114"/>
                    </a:lnTo>
                    <a:lnTo>
                      <a:pt x="103" y="92"/>
                    </a:lnTo>
                    <a:lnTo>
                      <a:pt x="85" y="69"/>
                    </a:lnTo>
                    <a:lnTo>
                      <a:pt x="81" y="90"/>
                    </a:lnTo>
                    <a:lnTo>
                      <a:pt x="54" y="100"/>
                    </a:lnTo>
                    <a:lnTo>
                      <a:pt x="54" y="128"/>
                    </a:lnTo>
                    <a:lnTo>
                      <a:pt x="20" y="124"/>
                    </a:lnTo>
                    <a:lnTo>
                      <a:pt x="20" y="59"/>
                    </a:lnTo>
                    <a:lnTo>
                      <a:pt x="0" y="52"/>
                    </a:lnTo>
                    <a:lnTo>
                      <a:pt x="20" y="0"/>
                    </a:lnTo>
                    <a:lnTo>
                      <a:pt x="54" y="22"/>
                    </a:lnTo>
                    <a:lnTo>
                      <a:pt x="83" y="26"/>
                    </a:lnTo>
                    <a:lnTo>
                      <a:pt x="116" y="41"/>
                    </a:lnTo>
                    <a:lnTo>
                      <a:pt x="122" y="74"/>
                    </a:lnTo>
                    <a:lnTo>
                      <a:pt x="136" y="114"/>
                    </a:lnTo>
                    <a:lnTo>
                      <a:pt x="153" y="126"/>
                    </a:lnTo>
                    <a:close/>
                  </a:path>
                </a:pathLst>
              </a:custGeom>
              <a:solidFill>
                <a:srgbClr val="C0C0C0"/>
              </a:solidFill>
              <a:ln w="9525">
                <a:solidFill>
                  <a:srgbClr val="C0C0C0"/>
                </a:solidFill>
                <a:round/>
                <a:headEnd/>
                <a:tailEnd/>
              </a:ln>
            </p:spPr>
            <p:txBody>
              <a:bodyPr/>
              <a:lstStyle/>
              <a:p>
                <a:endParaRPr lang="nl-NL" sz="1400"/>
              </a:p>
            </p:txBody>
          </p:sp>
          <p:sp>
            <p:nvSpPr>
              <p:cNvPr id="189" name="Freeform 187"/>
              <p:cNvSpPr>
                <a:spLocks/>
              </p:cNvSpPr>
              <p:nvPr/>
            </p:nvSpPr>
            <p:spPr bwMode="auto">
              <a:xfrm>
                <a:off x="4069" y="2336"/>
                <a:ext cx="76" cy="75"/>
              </a:xfrm>
              <a:custGeom>
                <a:avLst/>
                <a:gdLst/>
                <a:ahLst/>
                <a:cxnLst>
                  <a:cxn ang="0">
                    <a:pos x="153" y="126"/>
                  </a:cxn>
                  <a:cxn ang="0">
                    <a:pos x="138" y="149"/>
                  </a:cxn>
                  <a:cxn ang="0">
                    <a:pos x="122" y="142"/>
                  </a:cxn>
                  <a:cxn ang="0">
                    <a:pos x="101" y="114"/>
                  </a:cxn>
                  <a:cxn ang="0">
                    <a:pos x="103" y="92"/>
                  </a:cxn>
                  <a:cxn ang="0">
                    <a:pos x="85" y="69"/>
                  </a:cxn>
                  <a:cxn ang="0">
                    <a:pos x="81" y="90"/>
                  </a:cxn>
                  <a:cxn ang="0">
                    <a:pos x="54" y="100"/>
                  </a:cxn>
                  <a:cxn ang="0">
                    <a:pos x="54" y="128"/>
                  </a:cxn>
                  <a:cxn ang="0">
                    <a:pos x="20" y="124"/>
                  </a:cxn>
                  <a:cxn ang="0">
                    <a:pos x="20" y="59"/>
                  </a:cxn>
                  <a:cxn ang="0">
                    <a:pos x="0" y="52"/>
                  </a:cxn>
                  <a:cxn ang="0">
                    <a:pos x="20" y="0"/>
                  </a:cxn>
                  <a:cxn ang="0">
                    <a:pos x="54" y="22"/>
                  </a:cxn>
                  <a:cxn ang="0">
                    <a:pos x="83" y="26"/>
                  </a:cxn>
                  <a:cxn ang="0">
                    <a:pos x="116" y="41"/>
                  </a:cxn>
                  <a:cxn ang="0">
                    <a:pos x="122" y="74"/>
                  </a:cxn>
                  <a:cxn ang="0">
                    <a:pos x="136" y="114"/>
                  </a:cxn>
                  <a:cxn ang="0">
                    <a:pos x="153" y="126"/>
                  </a:cxn>
                </a:cxnLst>
                <a:rect l="0" t="0" r="r" b="b"/>
                <a:pathLst>
                  <a:path w="153" h="149">
                    <a:moveTo>
                      <a:pt x="153" y="126"/>
                    </a:moveTo>
                    <a:lnTo>
                      <a:pt x="138" y="149"/>
                    </a:lnTo>
                    <a:lnTo>
                      <a:pt x="122" y="142"/>
                    </a:lnTo>
                    <a:lnTo>
                      <a:pt x="101" y="114"/>
                    </a:lnTo>
                    <a:lnTo>
                      <a:pt x="103" y="92"/>
                    </a:lnTo>
                    <a:lnTo>
                      <a:pt x="85" y="69"/>
                    </a:lnTo>
                    <a:lnTo>
                      <a:pt x="81" y="90"/>
                    </a:lnTo>
                    <a:lnTo>
                      <a:pt x="54" y="100"/>
                    </a:lnTo>
                    <a:lnTo>
                      <a:pt x="54" y="128"/>
                    </a:lnTo>
                    <a:lnTo>
                      <a:pt x="20" y="124"/>
                    </a:lnTo>
                    <a:lnTo>
                      <a:pt x="20" y="59"/>
                    </a:lnTo>
                    <a:lnTo>
                      <a:pt x="0" y="52"/>
                    </a:lnTo>
                    <a:lnTo>
                      <a:pt x="20" y="0"/>
                    </a:lnTo>
                    <a:lnTo>
                      <a:pt x="54" y="22"/>
                    </a:lnTo>
                    <a:lnTo>
                      <a:pt x="83" y="26"/>
                    </a:lnTo>
                    <a:lnTo>
                      <a:pt x="116" y="41"/>
                    </a:lnTo>
                    <a:lnTo>
                      <a:pt x="122" y="74"/>
                    </a:lnTo>
                    <a:lnTo>
                      <a:pt x="136" y="114"/>
                    </a:lnTo>
                    <a:lnTo>
                      <a:pt x="153" y="1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5" name="Group 188"/>
            <p:cNvGrpSpPr>
              <a:grpSpLocks/>
            </p:cNvGrpSpPr>
            <p:nvPr/>
          </p:nvGrpSpPr>
          <p:grpSpPr bwMode="auto">
            <a:xfrm>
              <a:off x="5983327" y="2317629"/>
              <a:ext cx="161601" cy="142605"/>
              <a:chOff x="2580" y="2188"/>
              <a:chExt cx="152" cy="123"/>
            </a:xfrm>
          </p:grpSpPr>
          <p:sp>
            <p:nvSpPr>
              <p:cNvPr id="191" name="Freeform 189"/>
              <p:cNvSpPr>
                <a:spLocks/>
              </p:cNvSpPr>
              <p:nvPr/>
            </p:nvSpPr>
            <p:spPr bwMode="auto">
              <a:xfrm>
                <a:off x="2580" y="2188"/>
                <a:ext cx="152" cy="123"/>
              </a:xfrm>
              <a:custGeom>
                <a:avLst/>
                <a:gdLst/>
                <a:ahLst/>
                <a:cxnLst>
                  <a:cxn ang="0">
                    <a:pos x="242" y="32"/>
                  </a:cxn>
                  <a:cxn ang="0">
                    <a:pos x="277" y="26"/>
                  </a:cxn>
                  <a:cxn ang="0">
                    <a:pos x="298" y="48"/>
                  </a:cxn>
                  <a:cxn ang="0">
                    <a:pos x="285" y="72"/>
                  </a:cxn>
                  <a:cxn ang="0">
                    <a:pos x="304" y="79"/>
                  </a:cxn>
                  <a:cxn ang="0">
                    <a:pos x="288" y="122"/>
                  </a:cxn>
                  <a:cxn ang="0">
                    <a:pos x="257" y="128"/>
                  </a:cxn>
                  <a:cxn ang="0">
                    <a:pos x="250" y="145"/>
                  </a:cxn>
                  <a:cxn ang="0">
                    <a:pos x="267" y="159"/>
                  </a:cxn>
                  <a:cxn ang="0">
                    <a:pos x="230" y="185"/>
                  </a:cxn>
                  <a:cxn ang="0">
                    <a:pos x="203" y="207"/>
                  </a:cxn>
                  <a:cxn ang="0">
                    <a:pos x="176" y="217"/>
                  </a:cxn>
                  <a:cxn ang="0">
                    <a:pos x="159" y="217"/>
                  </a:cxn>
                  <a:cxn ang="0">
                    <a:pos x="151" y="231"/>
                  </a:cxn>
                  <a:cxn ang="0">
                    <a:pos x="128" y="230"/>
                  </a:cxn>
                  <a:cxn ang="0">
                    <a:pos x="124" y="247"/>
                  </a:cxn>
                  <a:cxn ang="0">
                    <a:pos x="93" y="247"/>
                  </a:cxn>
                  <a:cxn ang="0">
                    <a:pos x="99" y="233"/>
                  </a:cxn>
                  <a:cxn ang="0">
                    <a:pos x="75" y="233"/>
                  </a:cxn>
                  <a:cxn ang="0">
                    <a:pos x="0" y="233"/>
                  </a:cxn>
                  <a:cxn ang="0">
                    <a:pos x="17" y="211"/>
                  </a:cxn>
                  <a:cxn ang="0">
                    <a:pos x="35" y="205"/>
                  </a:cxn>
                  <a:cxn ang="0">
                    <a:pos x="48" y="190"/>
                  </a:cxn>
                  <a:cxn ang="0">
                    <a:pos x="62" y="112"/>
                  </a:cxn>
                  <a:cxn ang="0">
                    <a:pos x="72" y="86"/>
                  </a:cxn>
                  <a:cxn ang="0">
                    <a:pos x="85" y="90"/>
                  </a:cxn>
                  <a:cxn ang="0">
                    <a:pos x="89" y="72"/>
                  </a:cxn>
                  <a:cxn ang="0">
                    <a:pos x="137" y="71"/>
                  </a:cxn>
                  <a:cxn ang="0">
                    <a:pos x="137" y="48"/>
                  </a:cxn>
                  <a:cxn ang="0">
                    <a:pos x="155" y="32"/>
                  </a:cxn>
                  <a:cxn ang="0">
                    <a:pos x="166" y="15"/>
                  </a:cxn>
                  <a:cxn ang="0">
                    <a:pos x="174" y="0"/>
                  </a:cxn>
                  <a:cxn ang="0">
                    <a:pos x="195" y="13"/>
                  </a:cxn>
                  <a:cxn ang="0">
                    <a:pos x="221" y="15"/>
                  </a:cxn>
                  <a:cxn ang="0">
                    <a:pos x="242" y="32"/>
                  </a:cxn>
                </a:cxnLst>
                <a:rect l="0" t="0" r="r" b="b"/>
                <a:pathLst>
                  <a:path w="304" h="247">
                    <a:moveTo>
                      <a:pt x="242" y="32"/>
                    </a:moveTo>
                    <a:lnTo>
                      <a:pt x="277" y="26"/>
                    </a:lnTo>
                    <a:lnTo>
                      <a:pt x="298" y="48"/>
                    </a:lnTo>
                    <a:lnTo>
                      <a:pt x="285" y="72"/>
                    </a:lnTo>
                    <a:lnTo>
                      <a:pt x="304" y="79"/>
                    </a:lnTo>
                    <a:lnTo>
                      <a:pt x="288" y="122"/>
                    </a:lnTo>
                    <a:lnTo>
                      <a:pt x="257" y="128"/>
                    </a:lnTo>
                    <a:lnTo>
                      <a:pt x="250" y="145"/>
                    </a:lnTo>
                    <a:lnTo>
                      <a:pt x="267" y="159"/>
                    </a:lnTo>
                    <a:lnTo>
                      <a:pt x="230" y="185"/>
                    </a:lnTo>
                    <a:lnTo>
                      <a:pt x="203" y="207"/>
                    </a:lnTo>
                    <a:lnTo>
                      <a:pt x="176" y="217"/>
                    </a:lnTo>
                    <a:lnTo>
                      <a:pt x="159" y="217"/>
                    </a:lnTo>
                    <a:lnTo>
                      <a:pt x="151" y="231"/>
                    </a:lnTo>
                    <a:lnTo>
                      <a:pt x="128" y="230"/>
                    </a:lnTo>
                    <a:lnTo>
                      <a:pt x="124" y="247"/>
                    </a:lnTo>
                    <a:lnTo>
                      <a:pt x="93" y="247"/>
                    </a:lnTo>
                    <a:lnTo>
                      <a:pt x="99" y="233"/>
                    </a:lnTo>
                    <a:lnTo>
                      <a:pt x="75" y="233"/>
                    </a:lnTo>
                    <a:lnTo>
                      <a:pt x="0" y="233"/>
                    </a:lnTo>
                    <a:lnTo>
                      <a:pt x="17" y="211"/>
                    </a:lnTo>
                    <a:lnTo>
                      <a:pt x="35" y="205"/>
                    </a:lnTo>
                    <a:lnTo>
                      <a:pt x="48" y="190"/>
                    </a:lnTo>
                    <a:lnTo>
                      <a:pt x="62" y="112"/>
                    </a:lnTo>
                    <a:lnTo>
                      <a:pt x="72" y="86"/>
                    </a:lnTo>
                    <a:lnTo>
                      <a:pt x="85" y="90"/>
                    </a:lnTo>
                    <a:lnTo>
                      <a:pt x="89" y="72"/>
                    </a:lnTo>
                    <a:lnTo>
                      <a:pt x="137" y="71"/>
                    </a:lnTo>
                    <a:lnTo>
                      <a:pt x="137" y="48"/>
                    </a:lnTo>
                    <a:lnTo>
                      <a:pt x="155" y="32"/>
                    </a:lnTo>
                    <a:lnTo>
                      <a:pt x="166" y="15"/>
                    </a:lnTo>
                    <a:lnTo>
                      <a:pt x="174" y="0"/>
                    </a:lnTo>
                    <a:lnTo>
                      <a:pt x="195" y="13"/>
                    </a:lnTo>
                    <a:lnTo>
                      <a:pt x="221" y="15"/>
                    </a:lnTo>
                    <a:lnTo>
                      <a:pt x="242" y="32"/>
                    </a:lnTo>
                    <a:close/>
                  </a:path>
                </a:pathLst>
              </a:custGeom>
              <a:solidFill>
                <a:srgbClr val="C0C0C0"/>
              </a:solidFill>
              <a:ln w="9525">
                <a:solidFill>
                  <a:srgbClr val="C0C0C0"/>
                </a:solidFill>
                <a:round/>
                <a:headEnd/>
                <a:tailEnd/>
              </a:ln>
            </p:spPr>
            <p:txBody>
              <a:bodyPr/>
              <a:lstStyle/>
              <a:p>
                <a:endParaRPr lang="nl-NL" sz="1400"/>
              </a:p>
            </p:txBody>
          </p:sp>
          <p:sp>
            <p:nvSpPr>
              <p:cNvPr id="192" name="Freeform 190"/>
              <p:cNvSpPr>
                <a:spLocks/>
              </p:cNvSpPr>
              <p:nvPr/>
            </p:nvSpPr>
            <p:spPr bwMode="auto">
              <a:xfrm>
                <a:off x="2580" y="2188"/>
                <a:ext cx="152" cy="123"/>
              </a:xfrm>
              <a:custGeom>
                <a:avLst/>
                <a:gdLst/>
                <a:ahLst/>
                <a:cxnLst>
                  <a:cxn ang="0">
                    <a:pos x="242" y="32"/>
                  </a:cxn>
                  <a:cxn ang="0">
                    <a:pos x="277" y="26"/>
                  </a:cxn>
                  <a:cxn ang="0">
                    <a:pos x="298" y="48"/>
                  </a:cxn>
                  <a:cxn ang="0">
                    <a:pos x="285" y="72"/>
                  </a:cxn>
                  <a:cxn ang="0">
                    <a:pos x="304" y="79"/>
                  </a:cxn>
                  <a:cxn ang="0">
                    <a:pos x="288" y="122"/>
                  </a:cxn>
                  <a:cxn ang="0">
                    <a:pos x="257" y="128"/>
                  </a:cxn>
                  <a:cxn ang="0">
                    <a:pos x="250" y="145"/>
                  </a:cxn>
                  <a:cxn ang="0">
                    <a:pos x="267" y="159"/>
                  </a:cxn>
                  <a:cxn ang="0">
                    <a:pos x="230" y="185"/>
                  </a:cxn>
                  <a:cxn ang="0">
                    <a:pos x="203" y="207"/>
                  </a:cxn>
                  <a:cxn ang="0">
                    <a:pos x="176" y="217"/>
                  </a:cxn>
                  <a:cxn ang="0">
                    <a:pos x="159" y="217"/>
                  </a:cxn>
                  <a:cxn ang="0">
                    <a:pos x="151" y="231"/>
                  </a:cxn>
                  <a:cxn ang="0">
                    <a:pos x="128" y="230"/>
                  </a:cxn>
                  <a:cxn ang="0">
                    <a:pos x="124" y="247"/>
                  </a:cxn>
                  <a:cxn ang="0">
                    <a:pos x="93" y="247"/>
                  </a:cxn>
                  <a:cxn ang="0">
                    <a:pos x="99" y="233"/>
                  </a:cxn>
                  <a:cxn ang="0">
                    <a:pos x="75" y="233"/>
                  </a:cxn>
                  <a:cxn ang="0">
                    <a:pos x="0" y="233"/>
                  </a:cxn>
                  <a:cxn ang="0">
                    <a:pos x="17" y="211"/>
                  </a:cxn>
                  <a:cxn ang="0">
                    <a:pos x="35" y="205"/>
                  </a:cxn>
                  <a:cxn ang="0">
                    <a:pos x="48" y="190"/>
                  </a:cxn>
                  <a:cxn ang="0">
                    <a:pos x="62" y="112"/>
                  </a:cxn>
                  <a:cxn ang="0">
                    <a:pos x="72" y="86"/>
                  </a:cxn>
                  <a:cxn ang="0">
                    <a:pos x="85" y="90"/>
                  </a:cxn>
                  <a:cxn ang="0">
                    <a:pos x="89" y="72"/>
                  </a:cxn>
                  <a:cxn ang="0">
                    <a:pos x="137" y="71"/>
                  </a:cxn>
                  <a:cxn ang="0">
                    <a:pos x="137" y="48"/>
                  </a:cxn>
                  <a:cxn ang="0">
                    <a:pos x="155" y="32"/>
                  </a:cxn>
                  <a:cxn ang="0">
                    <a:pos x="166" y="15"/>
                  </a:cxn>
                  <a:cxn ang="0">
                    <a:pos x="174" y="0"/>
                  </a:cxn>
                  <a:cxn ang="0">
                    <a:pos x="195" y="13"/>
                  </a:cxn>
                  <a:cxn ang="0">
                    <a:pos x="221" y="15"/>
                  </a:cxn>
                  <a:cxn ang="0">
                    <a:pos x="242" y="32"/>
                  </a:cxn>
                </a:cxnLst>
                <a:rect l="0" t="0" r="r" b="b"/>
                <a:pathLst>
                  <a:path w="304" h="247">
                    <a:moveTo>
                      <a:pt x="242" y="32"/>
                    </a:moveTo>
                    <a:lnTo>
                      <a:pt x="277" y="26"/>
                    </a:lnTo>
                    <a:lnTo>
                      <a:pt x="298" y="48"/>
                    </a:lnTo>
                    <a:lnTo>
                      <a:pt x="285" y="72"/>
                    </a:lnTo>
                    <a:lnTo>
                      <a:pt x="304" y="79"/>
                    </a:lnTo>
                    <a:lnTo>
                      <a:pt x="288" y="122"/>
                    </a:lnTo>
                    <a:lnTo>
                      <a:pt x="257" y="128"/>
                    </a:lnTo>
                    <a:lnTo>
                      <a:pt x="250" y="145"/>
                    </a:lnTo>
                    <a:lnTo>
                      <a:pt x="267" y="159"/>
                    </a:lnTo>
                    <a:lnTo>
                      <a:pt x="230" y="185"/>
                    </a:lnTo>
                    <a:lnTo>
                      <a:pt x="203" y="207"/>
                    </a:lnTo>
                    <a:lnTo>
                      <a:pt x="176" y="217"/>
                    </a:lnTo>
                    <a:lnTo>
                      <a:pt x="159" y="217"/>
                    </a:lnTo>
                    <a:lnTo>
                      <a:pt x="151" y="231"/>
                    </a:lnTo>
                    <a:lnTo>
                      <a:pt x="128" y="230"/>
                    </a:lnTo>
                    <a:lnTo>
                      <a:pt x="124" y="247"/>
                    </a:lnTo>
                    <a:lnTo>
                      <a:pt x="93" y="247"/>
                    </a:lnTo>
                    <a:lnTo>
                      <a:pt x="99" y="233"/>
                    </a:lnTo>
                    <a:lnTo>
                      <a:pt x="75" y="233"/>
                    </a:lnTo>
                    <a:lnTo>
                      <a:pt x="0" y="233"/>
                    </a:lnTo>
                    <a:lnTo>
                      <a:pt x="17" y="211"/>
                    </a:lnTo>
                    <a:lnTo>
                      <a:pt x="35" y="205"/>
                    </a:lnTo>
                    <a:lnTo>
                      <a:pt x="48" y="190"/>
                    </a:lnTo>
                    <a:lnTo>
                      <a:pt x="62" y="112"/>
                    </a:lnTo>
                    <a:lnTo>
                      <a:pt x="72" y="86"/>
                    </a:lnTo>
                    <a:lnTo>
                      <a:pt x="85" y="90"/>
                    </a:lnTo>
                    <a:lnTo>
                      <a:pt x="89" y="72"/>
                    </a:lnTo>
                    <a:lnTo>
                      <a:pt x="137" y="71"/>
                    </a:lnTo>
                    <a:lnTo>
                      <a:pt x="137" y="48"/>
                    </a:lnTo>
                    <a:lnTo>
                      <a:pt x="155" y="32"/>
                    </a:lnTo>
                    <a:lnTo>
                      <a:pt x="166" y="15"/>
                    </a:lnTo>
                    <a:lnTo>
                      <a:pt x="174" y="0"/>
                    </a:lnTo>
                    <a:lnTo>
                      <a:pt x="195" y="13"/>
                    </a:lnTo>
                    <a:lnTo>
                      <a:pt x="221" y="15"/>
                    </a:lnTo>
                    <a:lnTo>
                      <a:pt x="242" y="3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8" name="Group 191"/>
            <p:cNvGrpSpPr>
              <a:grpSpLocks/>
            </p:cNvGrpSpPr>
            <p:nvPr/>
          </p:nvGrpSpPr>
          <p:grpSpPr bwMode="auto">
            <a:xfrm>
              <a:off x="6034698" y="2293278"/>
              <a:ext cx="313570" cy="329268"/>
              <a:chOff x="2629" y="2167"/>
              <a:chExt cx="293" cy="284"/>
            </a:xfrm>
          </p:grpSpPr>
          <p:sp>
            <p:nvSpPr>
              <p:cNvPr id="194" name="Freeform 192"/>
              <p:cNvSpPr>
                <a:spLocks/>
              </p:cNvSpPr>
              <p:nvPr/>
            </p:nvSpPr>
            <p:spPr bwMode="auto">
              <a:xfrm>
                <a:off x="2629" y="2167"/>
                <a:ext cx="293" cy="284"/>
              </a:xfrm>
              <a:custGeom>
                <a:avLst/>
                <a:gdLst/>
                <a:ahLst/>
                <a:cxnLst>
                  <a:cxn ang="0">
                    <a:pos x="184" y="71"/>
                  </a:cxn>
                  <a:cxn ang="0">
                    <a:pos x="207" y="92"/>
                  </a:cxn>
                  <a:cxn ang="0">
                    <a:pos x="191" y="114"/>
                  </a:cxn>
                  <a:cxn ang="0">
                    <a:pos x="209" y="123"/>
                  </a:cxn>
                  <a:cxn ang="0">
                    <a:pos x="193" y="166"/>
                  </a:cxn>
                  <a:cxn ang="0">
                    <a:pos x="162" y="171"/>
                  </a:cxn>
                  <a:cxn ang="0">
                    <a:pos x="157" y="189"/>
                  </a:cxn>
                  <a:cxn ang="0">
                    <a:pos x="172" y="202"/>
                  </a:cxn>
                  <a:cxn ang="0">
                    <a:pos x="135" y="230"/>
                  </a:cxn>
                  <a:cxn ang="0">
                    <a:pos x="108" y="253"/>
                  </a:cxn>
                  <a:cxn ang="0">
                    <a:pos x="83" y="263"/>
                  </a:cxn>
                  <a:cxn ang="0">
                    <a:pos x="64" y="263"/>
                  </a:cxn>
                  <a:cxn ang="0">
                    <a:pos x="56" y="277"/>
                  </a:cxn>
                  <a:cxn ang="0">
                    <a:pos x="35" y="275"/>
                  </a:cxn>
                  <a:cxn ang="0">
                    <a:pos x="33" y="291"/>
                  </a:cxn>
                  <a:cxn ang="0">
                    <a:pos x="0" y="291"/>
                  </a:cxn>
                  <a:cxn ang="0">
                    <a:pos x="64" y="353"/>
                  </a:cxn>
                  <a:cxn ang="0">
                    <a:pos x="91" y="370"/>
                  </a:cxn>
                  <a:cxn ang="0">
                    <a:pos x="300" y="514"/>
                  </a:cxn>
                  <a:cxn ang="0">
                    <a:pos x="329" y="522"/>
                  </a:cxn>
                  <a:cxn ang="0">
                    <a:pos x="335" y="569"/>
                  </a:cxn>
                  <a:cxn ang="0">
                    <a:pos x="364" y="562"/>
                  </a:cxn>
                  <a:cxn ang="0">
                    <a:pos x="364" y="548"/>
                  </a:cxn>
                  <a:cxn ang="0">
                    <a:pos x="416" y="548"/>
                  </a:cxn>
                  <a:cxn ang="0">
                    <a:pos x="433" y="527"/>
                  </a:cxn>
                  <a:cxn ang="0">
                    <a:pos x="451" y="519"/>
                  </a:cxn>
                  <a:cxn ang="0">
                    <a:pos x="459" y="500"/>
                  </a:cxn>
                  <a:cxn ang="0">
                    <a:pos x="507" y="488"/>
                  </a:cxn>
                  <a:cxn ang="0">
                    <a:pos x="519" y="470"/>
                  </a:cxn>
                  <a:cxn ang="0">
                    <a:pos x="544" y="451"/>
                  </a:cxn>
                  <a:cxn ang="0">
                    <a:pos x="577" y="441"/>
                  </a:cxn>
                  <a:cxn ang="0">
                    <a:pos x="586" y="431"/>
                  </a:cxn>
                  <a:cxn ang="0">
                    <a:pos x="581" y="405"/>
                  </a:cxn>
                  <a:cxn ang="0">
                    <a:pos x="534" y="398"/>
                  </a:cxn>
                  <a:cxn ang="0">
                    <a:pos x="517" y="384"/>
                  </a:cxn>
                  <a:cxn ang="0">
                    <a:pos x="517" y="353"/>
                  </a:cxn>
                  <a:cxn ang="0">
                    <a:pos x="523" y="180"/>
                  </a:cxn>
                  <a:cxn ang="0">
                    <a:pos x="507" y="178"/>
                  </a:cxn>
                  <a:cxn ang="0">
                    <a:pos x="497" y="152"/>
                  </a:cxn>
                  <a:cxn ang="0">
                    <a:pos x="470" y="142"/>
                  </a:cxn>
                  <a:cxn ang="0">
                    <a:pos x="461" y="113"/>
                  </a:cxn>
                  <a:cxn ang="0">
                    <a:pos x="464" y="85"/>
                  </a:cxn>
                  <a:cxn ang="0">
                    <a:pos x="495" y="76"/>
                  </a:cxn>
                  <a:cxn ang="0">
                    <a:pos x="478" y="57"/>
                  </a:cxn>
                  <a:cxn ang="0">
                    <a:pos x="482" y="38"/>
                  </a:cxn>
                  <a:cxn ang="0">
                    <a:pos x="497" y="38"/>
                  </a:cxn>
                  <a:cxn ang="0">
                    <a:pos x="492" y="5"/>
                  </a:cxn>
                  <a:cxn ang="0">
                    <a:pos x="404" y="0"/>
                  </a:cxn>
                  <a:cxn ang="0">
                    <a:pos x="364" y="5"/>
                  </a:cxn>
                  <a:cxn ang="0">
                    <a:pos x="329" y="16"/>
                  </a:cxn>
                  <a:cxn ang="0">
                    <a:pos x="263" y="17"/>
                  </a:cxn>
                  <a:cxn ang="0">
                    <a:pos x="242" y="38"/>
                  </a:cxn>
                  <a:cxn ang="0">
                    <a:pos x="197" y="43"/>
                  </a:cxn>
                  <a:cxn ang="0">
                    <a:pos x="184" y="71"/>
                  </a:cxn>
                </a:cxnLst>
                <a:rect l="0" t="0" r="r" b="b"/>
                <a:pathLst>
                  <a:path w="586" h="569">
                    <a:moveTo>
                      <a:pt x="184" y="71"/>
                    </a:moveTo>
                    <a:lnTo>
                      <a:pt x="207" y="92"/>
                    </a:lnTo>
                    <a:lnTo>
                      <a:pt x="191" y="114"/>
                    </a:lnTo>
                    <a:lnTo>
                      <a:pt x="209" y="123"/>
                    </a:lnTo>
                    <a:lnTo>
                      <a:pt x="193" y="166"/>
                    </a:lnTo>
                    <a:lnTo>
                      <a:pt x="162" y="171"/>
                    </a:lnTo>
                    <a:lnTo>
                      <a:pt x="157" y="189"/>
                    </a:lnTo>
                    <a:lnTo>
                      <a:pt x="172" y="202"/>
                    </a:lnTo>
                    <a:lnTo>
                      <a:pt x="135" y="230"/>
                    </a:lnTo>
                    <a:lnTo>
                      <a:pt x="108" y="253"/>
                    </a:lnTo>
                    <a:lnTo>
                      <a:pt x="83" y="263"/>
                    </a:lnTo>
                    <a:lnTo>
                      <a:pt x="64" y="263"/>
                    </a:lnTo>
                    <a:lnTo>
                      <a:pt x="56" y="277"/>
                    </a:lnTo>
                    <a:lnTo>
                      <a:pt x="35" y="275"/>
                    </a:lnTo>
                    <a:lnTo>
                      <a:pt x="33" y="291"/>
                    </a:lnTo>
                    <a:lnTo>
                      <a:pt x="0" y="291"/>
                    </a:lnTo>
                    <a:lnTo>
                      <a:pt x="64" y="353"/>
                    </a:lnTo>
                    <a:lnTo>
                      <a:pt x="91" y="370"/>
                    </a:lnTo>
                    <a:lnTo>
                      <a:pt x="300" y="514"/>
                    </a:lnTo>
                    <a:lnTo>
                      <a:pt x="329" y="522"/>
                    </a:lnTo>
                    <a:lnTo>
                      <a:pt x="335" y="569"/>
                    </a:lnTo>
                    <a:lnTo>
                      <a:pt x="364" y="562"/>
                    </a:lnTo>
                    <a:lnTo>
                      <a:pt x="364" y="548"/>
                    </a:lnTo>
                    <a:lnTo>
                      <a:pt x="416" y="548"/>
                    </a:lnTo>
                    <a:lnTo>
                      <a:pt x="433" y="527"/>
                    </a:lnTo>
                    <a:lnTo>
                      <a:pt x="451" y="519"/>
                    </a:lnTo>
                    <a:lnTo>
                      <a:pt x="459" y="500"/>
                    </a:lnTo>
                    <a:lnTo>
                      <a:pt x="507" y="488"/>
                    </a:lnTo>
                    <a:lnTo>
                      <a:pt x="519" y="470"/>
                    </a:lnTo>
                    <a:lnTo>
                      <a:pt x="544" y="451"/>
                    </a:lnTo>
                    <a:lnTo>
                      <a:pt x="577" y="441"/>
                    </a:lnTo>
                    <a:lnTo>
                      <a:pt x="586" y="431"/>
                    </a:lnTo>
                    <a:lnTo>
                      <a:pt x="581" y="405"/>
                    </a:lnTo>
                    <a:lnTo>
                      <a:pt x="534" y="398"/>
                    </a:lnTo>
                    <a:lnTo>
                      <a:pt x="517" y="384"/>
                    </a:lnTo>
                    <a:lnTo>
                      <a:pt x="517" y="353"/>
                    </a:lnTo>
                    <a:lnTo>
                      <a:pt x="523" y="180"/>
                    </a:lnTo>
                    <a:lnTo>
                      <a:pt x="507" y="178"/>
                    </a:lnTo>
                    <a:lnTo>
                      <a:pt x="497" y="152"/>
                    </a:lnTo>
                    <a:lnTo>
                      <a:pt x="470" y="142"/>
                    </a:lnTo>
                    <a:lnTo>
                      <a:pt x="461" y="113"/>
                    </a:lnTo>
                    <a:lnTo>
                      <a:pt x="464" y="85"/>
                    </a:lnTo>
                    <a:lnTo>
                      <a:pt x="495" y="76"/>
                    </a:lnTo>
                    <a:lnTo>
                      <a:pt x="478" y="57"/>
                    </a:lnTo>
                    <a:lnTo>
                      <a:pt x="482" y="38"/>
                    </a:lnTo>
                    <a:lnTo>
                      <a:pt x="497" y="38"/>
                    </a:lnTo>
                    <a:lnTo>
                      <a:pt x="492" y="5"/>
                    </a:lnTo>
                    <a:lnTo>
                      <a:pt x="404" y="0"/>
                    </a:lnTo>
                    <a:lnTo>
                      <a:pt x="364" y="5"/>
                    </a:lnTo>
                    <a:lnTo>
                      <a:pt x="329" y="16"/>
                    </a:lnTo>
                    <a:lnTo>
                      <a:pt x="263" y="17"/>
                    </a:lnTo>
                    <a:lnTo>
                      <a:pt x="242" y="38"/>
                    </a:lnTo>
                    <a:lnTo>
                      <a:pt x="197" y="43"/>
                    </a:lnTo>
                    <a:lnTo>
                      <a:pt x="184" y="71"/>
                    </a:lnTo>
                    <a:close/>
                  </a:path>
                </a:pathLst>
              </a:custGeom>
              <a:solidFill>
                <a:srgbClr val="C0C0C0"/>
              </a:solidFill>
              <a:ln w="9525">
                <a:solidFill>
                  <a:srgbClr val="C0C0C0"/>
                </a:solidFill>
                <a:round/>
                <a:headEnd/>
                <a:tailEnd/>
              </a:ln>
            </p:spPr>
            <p:txBody>
              <a:bodyPr/>
              <a:lstStyle/>
              <a:p>
                <a:endParaRPr lang="nl-NL" sz="1400"/>
              </a:p>
            </p:txBody>
          </p:sp>
          <p:sp>
            <p:nvSpPr>
              <p:cNvPr id="195" name="Freeform 193"/>
              <p:cNvSpPr>
                <a:spLocks/>
              </p:cNvSpPr>
              <p:nvPr/>
            </p:nvSpPr>
            <p:spPr bwMode="auto">
              <a:xfrm>
                <a:off x="2629" y="2167"/>
                <a:ext cx="293" cy="284"/>
              </a:xfrm>
              <a:custGeom>
                <a:avLst/>
                <a:gdLst/>
                <a:ahLst/>
                <a:cxnLst>
                  <a:cxn ang="0">
                    <a:pos x="184" y="71"/>
                  </a:cxn>
                  <a:cxn ang="0">
                    <a:pos x="207" y="92"/>
                  </a:cxn>
                  <a:cxn ang="0">
                    <a:pos x="191" y="114"/>
                  </a:cxn>
                  <a:cxn ang="0">
                    <a:pos x="209" y="123"/>
                  </a:cxn>
                  <a:cxn ang="0">
                    <a:pos x="193" y="166"/>
                  </a:cxn>
                  <a:cxn ang="0">
                    <a:pos x="162" y="171"/>
                  </a:cxn>
                  <a:cxn ang="0">
                    <a:pos x="157" y="189"/>
                  </a:cxn>
                  <a:cxn ang="0">
                    <a:pos x="172" y="202"/>
                  </a:cxn>
                  <a:cxn ang="0">
                    <a:pos x="135" y="230"/>
                  </a:cxn>
                  <a:cxn ang="0">
                    <a:pos x="108" y="253"/>
                  </a:cxn>
                  <a:cxn ang="0">
                    <a:pos x="83" y="263"/>
                  </a:cxn>
                  <a:cxn ang="0">
                    <a:pos x="64" y="263"/>
                  </a:cxn>
                  <a:cxn ang="0">
                    <a:pos x="56" y="277"/>
                  </a:cxn>
                  <a:cxn ang="0">
                    <a:pos x="35" y="275"/>
                  </a:cxn>
                  <a:cxn ang="0">
                    <a:pos x="33" y="291"/>
                  </a:cxn>
                  <a:cxn ang="0">
                    <a:pos x="0" y="291"/>
                  </a:cxn>
                  <a:cxn ang="0">
                    <a:pos x="64" y="353"/>
                  </a:cxn>
                  <a:cxn ang="0">
                    <a:pos x="91" y="370"/>
                  </a:cxn>
                  <a:cxn ang="0">
                    <a:pos x="300" y="514"/>
                  </a:cxn>
                  <a:cxn ang="0">
                    <a:pos x="329" y="522"/>
                  </a:cxn>
                  <a:cxn ang="0">
                    <a:pos x="335" y="569"/>
                  </a:cxn>
                  <a:cxn ang="0">
                    <a:pos x="364" y="562"/>
                  </a:cxn>
                  <a:cxn ang="0">
                    <a:pos x="364" y="548"/>
                  </a:cxn>
                  <a:cxn ang="0">
                    <a:pos x="416" y="548"/>
                  </a:cxn>
                  <a:cxn ang="0">
                    <a:pos x="433" y="527"/>
                  </a:cxn>
                  <a:cxn ang="0">
                    <a:pos x="451" y="519"/>
                  </a:cxn>
                  <a:cxn ang="0">
                    <a:pos x="459" y="500"/>
                  </a:cxn>
                  <a:cxn ang="0">
                    <a:pos x="507" y="488"/>
                  </a:cxn>
                  <a:cxn ang="0">
                    <a:pos x="519" y="470"/>
                  </a:cxn>
                  <a:cxn ang="0">
                    <a:pos x="544" y="451"/>
                  </a:cxn>
                  <a:cxn ang="0">
                    <a:pos x="577" y="441"/>
                  </a:cxn>
                  <a:cxn ang="0">
                    <a:pos x="586" y="431"/>
                  </a:cxn>
                  <a:cxn ang="0">
                    <a:pos x="581" y="405"/>
                  </a:cxn>
                  <a:cxn ang="0">
                    <a:pos x="534" y="398"/>
                  </a:cxn>
                  <a:cxn ang="0">
                    <a:pos x="517" y="384"/>
                  </a:cxn>
                  <a:cxn ang="0">
                    <a:pos x="517" y="353"/>
                  </a:cxn>
                  <a:cxn ang="0">
                    <a:pos x="523" y="180"/>
                  </a:cxn>
                  <a:cxn ang="0">
                    <a:pos x="507" y="178"/>
                  </a:cxn>
                  <a:cxn ang="0">
                    <a:pos x="497" y="152"/>
                  </a:cxn>
                  <a:cxn ang="0">
                    <a:pos x="470" y="142"/>
                  </a:cxn>
                  <a:cxn ang="0">
                    <a:pos x="461" y="113"/>
                  </a:cxn>
                  <a:cxn ang="0">
                    <a:pos x="464" y="85"/>
                  </a:cxn>
                  <a:cxn ang="0">
                    <a:pos x="495" y="76"/>
                  </a:cxn>
                  <a:cxn ang="0">
                    <a:pos x="478" y="57"/>
                  </a:cxn>
                  <a:cxn ang="0">
                    <a:pos x="482" y="38"/>
                  </a:cxn>
                  <a:cxn ang="0">
                    <a:pos x="497" y="38"/>
                  </a:cxn>
                  <a:cxn ang="0">
                    <a:pos x="492" y="5"/>
                  </a:cxn>
                  <a:cxn ang="0">
                    <a:pos x="404" y="0"/>
                  </a:cxn>
                  <a:cxn ang="0">
                    <a:pos x="364" y="5"/>
                  </a:cxn>
                  <a:cxn ang="0">
                    <a:pos x="329" y="16"/>
                  </a:cxn>
                  <a:cxn ang="0">
                    <a:pos x="263" y="17"/>
                  </a:cxn>
                  <a:cxn ang="0">
                    <a:pos x="242" y="38"/>
                  </a:cxn>
                  <a:cxn ang="0">
                    <a:pos x="197" y="43"/>
                  </a:cxn>
                  <a:cxn ang="0">
                    <a:pos x="184" y="71"/>
                  </a:cxn>
                </a:cxnLst>
                <a:rect l="0" t="0" r="r" b="b"/>
                <a:pathLst>
                  <a:path w="586" h="569">
                    <a:moveTo>
                      <a:pt x="184" y="71"/>
                    </a:moveTo>
                    <a:lnTo>
                      <a:pt x="207" y="92"/>
                    </a:lnTo>
                    <a:lnTo>
                      <a:pt x="191" y="114"/>
                    </a:lnTo>
                    <a:lnTo>
                      <a:pt x="209" y="123"/>
                    </a:lnTo>
                    <a:lnTo>
                      <a:pt x="193" y="166"/>
                    </a:lnTo>
                    <a:lnTo>
                      <a:pt x="162" y="171"/>
                    </a:lnTo>
                    <a:lnTo>
                      <a:pt x="157" y="189"/>
                    </a:lnTo>
                    <a:lnTo>
                      <a:pt x="172" y="202"/>
                    </a:lnTo>
                    <a:lnTo>
                      <a:pt x="135" y="230"/>
                    </a:lnTo>
                    <a:lnTo>
                      <a:pt x="108" y="253"/>
                    </a:lnTo>
                    <a:lnTo>
                      <a:pt x="83" y="263"/>
                    </a:lnTo>
                    <a:lnTo>
                      <a:pt x="64" y="263"/>
                    </a:lnTo>
                    <a:lnTo>
                      <a:pt x="56" y="277"/>
                    </a:lnTo>
                    <a:lnTo>
                      <a:pt x="35" y="275"/>
                    </a:lnTo>
                    <a:lnTo>
                      <a:pt x="33" y="291"/>
                    </a:lnTo>
                    <a:lnTo>
                      <a:pt x="0" y="291"/>
                    </a:lnTo>
                    <a:lnTo>
                      <a:pt x="64" y="353"/>
                    </a:lnTo>
                    <a:lnTo>
                      <a:pt x="91" y="370"/>
                    </a:lnTo>
                    <a:lnTo>
                      <a:pt x="300" y="514"/>
                    </a:lnTo>
                    <a:lnTo>
                      <a:pt x="329" y="522"/>
                    </a:lnTo>
                    <a:lnTo>
                      <a:pt x="335" y="569"/>
                    </a:lnTo>
                    <a:lnTo>
                      <a:pt x="364" y="562"/>
                    </a:lnTo>
                    <a:lnTo>
                      <a:pt x="364" y="548"/>
                    </a:lnTo>
                    <a:lnTo>
                      <a:pt x="416" y="548"/>
                    </a:lnTo>
                    <a:lnTo>
                      <a:pt x="433" y="527"/>
                    </a:lnTo>
                    <a:lnTo>
                      <a:pt x="451" y="519"/>
                    </a:lnTo>
                    <a:lnTo>
                      <a:pt x="459" y="500"/>
                    </a:lnTo>
                    <a:lnTo>
                      <a:pt x="507" y="488"/>
                    </a:lnTo>
                    <a:lnTo>
                      <a:pt x="519" y="470"/>
                    </a:lnTo>
                    <a:lnTo>
                      <a:pt x="544" y="451"/>
                    </a:lnTo>
                    <a:lnTo>
                      <a:pt x="577" y="441"/>
                    </a:lnTo>
                    <a:lnTo>
                      <a:pt x="586" y="431"/>
                    </a:lnTo>
                    <a:lnTo>
                      <a:pt x="581" y="405"/>
                    </a:lnTo>
                    <a:lnTo>
                      <a:pt x="534" y="398"/>
                    </a:lnTo>
                    <a:lnTo>
                      <a:pt x="517" y="384"/>
                    </a:lnTo>
                    <a:lnTo>
                      <a:pt x="517" y="353"/>
                    </a:lnTo>
                    <a:lnTo>
                      <a:pt x="523" y="180"/>
                    </a:lnTo>
                    <a:lnTo>
                      <a:pt x="507" y="178"/>
                    </a:lnTo>
                    <a:lnTo>
                      <a:pt x="497" y="152"/>
                    </a:lnTo>
                    <a:lnTo>
                      <a:pt x="470" y="142"/>
                    </a:lnTo>
                    <a:lnTo>
                      <a:pt x="461" y="113"/>
                    </a:lnTo>
                    <a:lnTo>
                      <a:pt x="464" y="85"/>
                    </a:lnTo>
                    <a:lnTo>
                      <a:pt x="495" y="76"/>
                    </a:lnTo>
                    <a:lnTo>
                      <a:pt x="478" y="57"/>
                    </a:lnTo>
                    <a:lnTo>
                      <a:pt x="482" y="38"/>
                    </a:lnTo>
                    <a:lnTo>
                      <a:pt x="497" y="38"/>
                    </a:lnTo>
                    <a:lnTo>
                      <a:pt x="492" y="5"/>
                    </a:lnTo>
                    <a:lnTo>
                      <a:pt x="404" y="0"/>
                    </a:lnTo>
                    <a:lnTo>
                      <a:pt x="364" y="5"/>
                    </a:lnTo>
                    <a:lnTo>
                      <a:pt x="329" y="16"/>
                    </a:lnTo>
                    <a:lnTo>
                      <a:pt x="263" y="17"/>
                    </a:lnTo>
                    <a:lnTo>
                      <a:pt x="242" y="38"/>
                    </a:lnTo>
                    <a:lnTo>
                      <a:pt x="197" y="43"/>
                    </a:lnTo>
                    <a:lnTo>
                      <a:pt x="184" y="7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1" name="Group 194"/>
            <p:cNvGrpSpPr>
              <a:grpSpLocks/>
            </p:cNvGrpSpPr>
            <p:nvPr/>
          </p:nvGrpSpPr>
          <p:grpSpPr bwMode="auto">
            <a:xfrm>
              <a:off x="6855542" y="3155866"/>
              <a:ext cx="124144" cy="241153"/>
              <a:chOff x="3396" y="2911"/>
              <a:chExt cx="116" cy="208"/>
            </a:xfrm>
          </p:grpSpPr>
          <p:sp>
            <p:nvSpPr>
              <p:cNvPr id="197" name="Freeform 195"/>
              <p:cNvSpPr>
                <a:spLocks/>
              </p:cNvSpPr>
              <p:nvPr/>
            </p:nvSpPr>
            <p:spPr bwMode="auto">
              <a:xfrm>
                <a:off x="3396" y="2911"/>
                <a:ext cx="116" cy="208"/>
              </a:xfrm>
              <a:custGeom>
                <a:avLst/>
                <a:gdLst/>
                <a:ahLst/>
                <a:cxnLst>
                  <a:cxn ang="0">
                    <a:pos x="175" y="6"/>
                  </a:cxn>
                  <a:cxn ang="0">
                    <a:pos x="173" y="40"/>
                  </a:cxn>
                  <a:cxn ang="0">
                    <a:pos x="163" y="44"/>
                  </a:cxn>
                  <a:cxn ang="0">
                    <a:pos x="159" y="71"/>
                  </a:cxn>
                  <a:cxn ang="0">
                    <a:pos x="138" y="71"/>
                  </a:cxn>
                  <a:cxn ang="0">
                    <a:pos x="134" y="82"/>
                  </a:cxn>
                  <a:cxn ang="0">
                    <a:pos x="128" y="97"/>
                  </a:cxn>
                  <a:cxn ang="0">
                    <a:pos x="111" y="108"/>
                  </a:cxn>
                  <a:cxn ang="0">
                    <a:pos x="103" y="123"/>
                  </a:cxn>
                  <a:cxn ang="0">
                    <a:pos x="93" y="121"/>
                  </a:cxn>
                  <a:cxn ang="0">
                    <a:pos x="91" y="106"/>
                  </a:cxn>
                  <a:cxn ang="0">
                    <a:pos x="74" y="108"/>
                  </a:cxn>
                  <a:cxn ang="0">
                    <a:pos x="66" y="116"/>
                  </a:cxn>
                  <a:cxn ang="0">
                    <a:pos x="49" y="123"/>
                  </a:cxn>
                  <a:cxn ang="0">
                    <a:pos x="45" y="147"/>
                  </a:cxn>
                  <a:cxn ang="0">
                    <a:pos x="33" y="149"/>
                  </a:cxn>
                  <a:cxn ang="0">
                    <a:pos x="37" y="223"/>
                  </a:cxn>
                  <a:cxn ang="0">
                    <a:pos x="45" y="223"/>
                  </a:cxn>
                  <a:cxn ang="0">
                    <a:pos x="49" y="244"/>
                  </a:cxn>
                  <a:cxn ang="0">
                    <a:pos x="39" y="249"/>
                  </a:cxn>
                  <a:cxn ang="0">
                    <a:pos x="33" y="273"/>
                  </a:cxn>
                  <a:cxn ang="0">
                    <a:pos x="18" y="280"/>
                  </a:cxn>
                  <a:cxn ang="0">
                    <a:pos x="16" y="294"/>
                  </a:cxn>
                  <a:cxn ang="0">
                    <a:pos x="0" y="298"/>
                  </a:cxn>
                  <a:cxn ang="0">
                    <a:pos x="0" y="334"/>
                  </a:cxn>
                  <a:cxn ang="0">
                    <a:pos x="20" y="334"/>
                  </a:cxn>
                  <a:cxn ang="0">
                    <a:pos x="18" y="400"/>
                  </a:cxn>
                  <a:cxn ang="0">
                    <a:pos x="39" y="400"/>
                  </a:cxn>
                  <a:cxn ang="0">
                    <a:pos x="49" y="410"/>
                  </a:cxn>
                  <a:cxn ang="0">
                    <a:pos x="64" y="417"/>
                  </a:cxn>
                  <a:cxn ang="0">
                    <a:pos x="82" y="400"/>
                  </a:cxn>
                  <a:cxn ang="0">
                    <a:pos x="101" y="396"/>
                  </a:cxn>
                  <a:cxn ang="0">
                    <a:pos x="117" y="391"/>
                  </a:cxn>
                  <a:cxn ang="0">
                    <a:pos x="134" y="381"/>
                  </a:cxn>
                  <a:cxn ang="0">
                    <a:pos x="138" y="348"/>
                  </a:cxn>
                  <a:cxn ang="0">
                    <a:pos x="153" y="344"/>
                  </a:cxn>
                  <a:cxn ang="0">
                    <a:pos x="153" y="298"/>
                  </a:cxn>
                  <a:cxn ang="0">
                    <a:pos x="163" y="294"/>
                  </a:cxn>
                  <a:cxn ang="0">
                    <a:pos x="163" y="230"/>
                  </a:cxn>
                  <a:cxn ang="0">
                    <a:pos x="186" y="220"/>
                  </a:cxn>
                  <a:cxn ang="0">
                    <a:pos x="198" y="211"/>
                  </a:cxn>
                  <a:cxn ang="0">
                    <a:pos x="198" y="159"/>
                  </a:cxn>
                  <a:cxn ang="0">
                    <a:pos x="213" y="151"/>
                  </a:cxn>
                  <a:cxn ang="0">
                    <a:pos x="215" y="113"/>
                  </a:cxn>
                  <a:cxn ang="0">
                    <a:pos x="227" y="113"/>
                  </a:cxn>
                  <a:cxn ang="0">
                    <a:pos x="233" y="49"/>
                  </a:cxn>
                  <a:cxn ang="0">
                    <a:pos x="213" y="40"/>
                  </a:cxn>
                  <a:cxn ang="0">
                    <a:pos x="209" y="9"/>
                  </a:cxn>
                  <a:cxn ang="0">
                    <a:pos x="190" y="0"/>
                  </a:cxn>
                  <a:cxn ang="0">
                    <a:pos x="175" y="6"/>
                  </a:cxn>
                </a:cxnLst>
                <a:rect l="0" t="0" r="r" b="b"/>
                <a:pathLst>
                  <a:path w="233" h="417">
                    <a:moveTo>
                      <a:pt x="175" y="6"/>
                    </a:moveTo>
                    <a:lnTo>
                      <a:pt x="173" y="40"/>
                    </a:lnTo>
                    <a:lnTo>
                      <a:pt x="163" y="44"/>
                    </a:lnTo>
                    <a:lnTo>
                      <a:pt x="159" y="71"/>
                    </a:lnTo>
                    <a:lnTo>
                      <a:pt x="138" y="71"/>
                    </a:lnTo>
                    <a:lnTo>
                      <a:pt x="134" y="82"/>
                    </a:lnTo>
                    <a:lnTo>
                      <a:pt x="128" y="97"/>
                    </a:lnTo>
                    <a:lnTo>
                      <a:pt x="111" y="108"/>
                    </a:lnTo>
                    <a:lnTo>
                      <a:pt x="103" y="123"/>
                    </a:lnTo>
                    <a:lnTo>
                      <a:pt x="93" y="121"/>
                    </a:lnTo>
                    <a:lnTo>
                      <a:pt x="91" y="106"/>
                    </a:lnTo>
                    <a:lnTo>
                      <a:pt x="74" y="108"/>
                    </a:lnTo>
                    <a:lnTo>
                      <a:pt x="66" y="116"/>
                    </a:lnTo>
                    <a:lnTo>
                      <a:pt x="49" y="123"/>
                    </a:lnTo>
                    <a:lnTo>
                      <a:pt x="45" y="147"/>
                    </a:lnTo>
                    <a:lnTo>
                      <a:pt x="33" y="149"/>
                    </a:lnTo>
                    <a:lnTo>
                      <a:pt x="37" y="223"/>
                    </a:lnTo>
                    <a:lnTo>
                      <a:pt x="45" y="223"/>
                    </a:lnTo>
                    <a:lnTo>
                      <a:pt x="49" y="244"/>
                    </a:lnTo>
                    <a:lnTo>
                      <a:pt x="39" y="249"/>
                    </a:lnTo>
                    <a:lnTo>
                      <a:pt x="33" y="273"/>
                    </a:lnTo>
                    <a:lnTo>
                      <a:pt x="18" y="280"/>
                    </a:lnTo>
                    <a:lnTo>
                      <a:pt x="16" y="294"/>
                    </a:lnTo>
                    <a:lnTo>
                      <a:pt x="0" y="298"/>
                    </a:lnTo>
                    <a:lnTo>
                      <a:pt x="0" y="334"/>
                    </a:lnTo>
                    <a:lnTo>
                      <a:pt x="20" y="334"/>
                    </a:lnTo>
                    <a:lnTo>
                      <a:pt x="18" y="400"/>
                    </a:lnTo>
                    <a:lnTo>
                      <a:pt x="39" y="400"/>
                    </a:lnTo>
                    <a:lnTo>
                      <a:pt x="49" y="410"/>
                    </a:lnTo>
                    <a:lnTo>
                      <a:pt x="64" y="417"/>
                    </a:lnTo>
                    <a:lnTo>
                      <a:pt x="82" y="400"/>
                    </a:lnTo>
                    <a:lnTo>
                      <a:pt x="101" y="396"/>
                    </a:lnTo>
                    <a:lnTo>
                      <a:pt x="117" y="391"/>
                    </a:lnTo>
                    <a:lnTo>
                      <a:pt x="134" y="381"/>
                    </a:lnTo>
                    <a:lnTo>
                      <a:pt x="138" y="348"/>
                    </a:lnTo>
                    <a:lnTo>
                      <a:pt x="153" y="344"/>
                    </a:lnTo>
                    <a:lnTo>
                      <a:pt x="153" y="298"/>
                    </a:lnTo>
                    <a:lnTo>
                      <a:pt x="163" y="294"/>
                    </a:lnTo>
                    <a:lnTo>
                      <a:pt x="163" y="230"/>
                    </a:lnTo>
                    <a:lnTo>
                      <a:pt x="186" y="220"/>
                    </a:lnTo>
                    <a:lnTo>
                      <a:pt x="198" y="211"/>
                    </a:lnTo>
                    <a:lnTo>
                      <a:pt x="198" y="159"/>
                    </a:lnTo>
                    <a:lnTo>
                      <a:pt x="213" y="151"/>
                    </a:lnTo>
                    <a:lnTo>
                      <a:pt x="215" y="113"/>
                    </a:lnTo>
                    <a:lnTo>
                      <a:pt x="227" y="113"/>
                    </a:lnTo>
                    <a:lnTo>
                      <a:pt x="233" y="49"/>
                    </a:lnTo>
                    <a:lnTo>
                      <a:pt x="213" y="40"/>
                    </a:lnTo>
                    <a:lnTo>
                      <a:pt x="209" y="9"/>
                    </a:lnTo>
                    <a:lnTo>
                      <a:pt x="190" y="0"/>
                    </a:lnTo>
                    <a:lnTo>
                      <a:pt x="175" y="6"/>
                    </a:lnTo>
                    <a:close/>
                  </a:path>
                </a:pathLst>
              </a:custGeom>
              <a:solidFill>
                <a:srgbClr val="C0C0C0"/>
              </a:solidFill>
              <a:ln w="9525">
                <a:solidFill>
                  <a:srgbClr val="C0C0C0"/>
                </a:solidFill>
                <a:round/>
                <a:headEnd/>
                <a:tailEnd/>
              </a:ln>
            </p:spPr>
            <p:txBody>
              <a:bodyPr/>
              <a:lstStyle/>
              <a:p>
                <a:endParaRPr lang="nl-NL" sz="1400"/>
              </a:p>
            </p:txBody>
          </p:sp>
          <p:sp>
            <p:nvSpPr>
              <p:cNvPr id="198" name="Freeform 196"/>
              <p:cNvSpPr>
                <a:spLocks/>
              </p:cNvSpPr>
              <p:nvPr/>
            </p:nvSpPr>
            <p:spPr bwMode="auto">
              <a:xfrm>
                <a:off x="3396" y="2911"/>
                <a:ext cx="116" cy="208"/>
              </a:xfrm>
              <a:custGeom>
                <a:avLst/>
                <a:gdLst/>
                <a:ahLst/>
                <a:cxnLst>
                  <a:cxn ang="0">
                    <a:pos x="175" y="6"/>
                  </a:cxn>
                  <a:cxn ang="0">
                    <a:pos x="173" y="40"/>
                  </a:cxn>
                  <a:cxn ang="0">
                    <a:pos x="163" y="44"/>
                  </a:cxn>
                  <a:cxn ang="0">
                    <a:pos x="159" y="71"/>
                  </a:cxn>
                  <a:cxn ang="0">
                    <a:pos x="138" y="71"/>
                  </a:cxn>
                  <a:cxn ang="0">
                    <a:pos x="134" y="82"/>
                  </a:cxn>
                  <a:cxn ang="0">
                    <a:pos x="128" y="97"/>
                  </a:cxn>
                  <a:cxn ang="0">
                    <a:pos x="111" y="108"/>
                  </a:cxn>
                  <a:cxn ang="0">
                    <a:pos x="103" y="123"/>
                  </a:cxn>
                  <a:cxn ang="0">
                    <a:pos x="93" y="121"/>
                  </a:cxn>
                  <a:cxn ang="0">
                    <a:pos x="91" y="106"/>
                  </a:cxn>
                  <a:cxn ang="0">
                    <a:pos x="74" y="108"/>
                  </a:cxn>
                  <a:cxn ang="0">
                    <a:pos x="66" y="116"/>
                  </a:cxn>
                  <a:cxn ang="0">
                    <a:pos x="49" y="123"/>
                  </a:cxn>
                  <a:cxn ang="0">
                    <a:pos x="45" y="147"/>
                  </a:cxn>
                  <a:cxn ang="0">
                    <a:pos x="33" y="149"/>
                  </a:cxn>
                  <a:cxn ang="0">
                    <a:pos x="37" y="223"/>
                  </a:cxn>
                  <a:cxn ang="0">
                    <a:pos x="45" y="223"/>
                  </a:cxn>
                  <a:cxn ang="0">
                    <a:pos x="49" y="244"/>
                  </a:cxn>
                  <a:cxn ang="0">
                    <a:pos x="39" y="249"/>
                  </a:cxn>
                  <a:cxn ang="0">
                    <a:pos x="33" y="273"/>
                  </a:cxn>
                  <a:cxn ang="0">
                    <a:pos x="18" y="280"/>
                  </a:cxn>
                  <a:cxn ang="0">
                    <a:pos x="16" y="294"/>
                  </a:cxn>
                  <a:cxn ang="0">
                    <a:pos x="0" y="298"/>
                  </a:cxn>
                  <a:cxn ang="0">
                    <a:pos x="0" y="334"/>
                  </a:cxn>
                  <a:cxn ang="0">
                    <a:pos x="20" y="334"/>
                  </a:cxn>
                  <a:cxn ang="0">
                    <a:pos x="18" y="400"/>
                  </a:cxn>
                  <a:cxn ang="0">
                    <a:pos x="39" y="400"/>
                  </a:cxn>
                  <a:cxn ang="0">
                    <a:pos x="49" y="410"/>
                  </a:cxn>
                  <a:cxn ang="0">
                    <a:pos x="64" y="417"/>
                  </a:cxn>
                  <a:cxn ang="0">
                    <a:pos x="82" y="400"/>
                  </a:cxn>
                  <a:cxn ang="0">
                    <a:pos x="101" y="396"/>
                  </a:cxn>
                  <a:cxn ang="0">
                    <a:pos x="117" y="391"/>
                  </a:cxn>
                  <a:cxn ang="0">
                    <a:pos x="134" y="381"/>
                  </a:cxn>
                  <a:cxn ang="0">
                    <a:pos x="138" y="348"/>
                  </a:cxn>
                  <a:cxn ang="0">
                    <a:pos x="153" y="344"/>
                  </a:cxn>
                  <a:cxn ang="0">
                    <a:pos x="153" y="298"/>
                  </a:cxn>
                  <a:cxn ang="0">
                    <a:pos x="163" y="294"/>
                  </a:cxn>
                  <a:cxn ang="0">
                    <a:pos x="163" y="230"/>
                  </a:cxn>
                  <a:cxn ang="0">
                    <a:pos x="186" y="220"/>
                  </a:cxn>
                  <a:cxn ang="0">
                    <a:pos x="198" y="211"/>
                  </a:cxn>
                  <a:cxn ang="0">
                    <a:pos x="198" y="159"/>
                  </a:cxn>
                  <a:cxn ang="0">
                    <a:pos x="213" y="151"/>
                  </a:cxn>
                  <a:cxn ang="0">
                    <a:pos x="215" y="113"/>
                  </a:cxn>
                  <a:cxn ang="0">
                    <a:pos x="227" y="113"/>
                  </a:cxn>
                  <a:cxn ang="0">
                    <a:pos x="233" y="49"/>
                  </a:cxn>
                  <a:cxn ang="0">
                    <a:pos x="213" y="40"/>
                  </a:cxn>
                  <a:cxn ang="0">
                    <a:pos x="209" y="9"/>
                  </a:cxn>
                  <a:cxn ang="0">
                    <a:pos x="190" y="0"/>
                  </a:cxn>
                  <a:cxn ang="0">
                    <a:pos x="175" y="6"/>
                  </a:cxn>
                </a:cxnLst>
                <a:rect l="0" t="0" r="r" b="b"/>
                <a:pathLst>
                  <a:path w="233" h="417">
                    <a:moveTo>
                      <a:pt x="175" y="6"/>
                    </a:moveTo>
                    <a:lnTo>
                      <a:pt x="173" y="40"/>
                    </a:lnTo>
                    <a:lnTo>
                      <a:pt x="163" y="44"/>
                    </a:lnTo>
                    <a:lnTo>
                      <a:pt x="159" y="71"/>
                    </a:lnTo>
                    <a:lnTo>
                      <a:pt x="138" y="71"/>
                    </a:lnTo>
                    <a:lnTo>
                      <a:pt x="134" y="82"/>
                    </a:lnTo>
                    <a:lnTo>
                      <a:pt x="128" y="97"/>
                    </a:lnTo>
                    <a:lnTo>
                      <a:pt x="111" y="108"/>
                    </a:lnTo>
                    <a:lnTo>
                      <a:pt x="103" y="123"/>
                    </a:lnTo>
                    <a:lnTo>
                      <a:pt x="93" y="121"/>
                    </a:lnTo>
                    <a:lnTo>
                      <a:pt x="91" y="106"/>
                    </a:lnTo>
                    <a:lnTo>
                      <a:pt x="74" y="108"/>
                    </a:lnTo>
                    <a:lnTo>
                      <a:pt x="66" y="116"/>
                    </a:lnTo>
                    <a:lnTo>
                      <a:pt x="49" y="123"/>
                    </a:lnTo>
                    <a:lnTo>
                      <a:pt x="45" y="147"/>
                    </a:lnTo>
                    <a:lnTo>
                      <a:pt x="33" y="149"/>
                    </a:lnTo>
                    <a:lnTo>
                      <a:pt x="37" y="223"/>
                    </a:lnTo>
                    <a:lnTo>
                      <a:pt x="45" y="223"/>
                    </a:lnTo>
                    <a:lnTo>
                      <a:pt x="49" y="244"/>
                    </a:lnTo>
                    <a:lnTo>
                      <a:pt x="39" y="249"/>
                    </a:lnTo>
                    <a:lnTo>
                      <a:pt x="33" y="273"/>
                    </a:lnTo>
                    <a:lnTo>
                      <a:pt x="18" y="280"/>
                    </a:lnTo>
                    <a:lnTo>
                      <a:pt x="16" y="294"/>
                    </a:lnTo>
                    <a:lnTo>
                      <a:pt x="0" y="298"/>
                    </a:lnTo>
                    <a:lnTo>
                      <a:pt x="0" y="334"/>
                    </a:lnTo>
                    <a:lnTo>
                      <a:pt x="20" y="334"/>
                    </a:lnTo>
                    <a:lnTo>
                      <a:pt x="18" y="400"/>
                    </a:lnTo>
                    <a:lnTo>
                      <a:pt x="39" y="400"/>
                    </a:lnTo>
                    <a:lnTo>
                      <a:pt x="49" y="410"/>
                    </a:lnTo>
                    <a:lnTo>
                      <a:pt x="64" y="417"/>
                    </a:lnTo>
                    <a:lnTo>
                      <a:pt x="82" y="400"/>
                    </a:lnTo>
                    <a:lnTo>
                      <a:pt x="101" y="396"/>
                    </a:lnTo>
                    <a:lnTo>
                      <a:pt x="117" y="391"/>
                    </a:lnTo>
                    <a:lnTo>
                      <a:pt x="134" y="381"/>
                    </a:lnTo>
                    <a:lnTo>
                      <a:pt x="138" y="348"/>
                    </a:lnTo>
                    <a:lnTo>
                      <a:pt x="153" y="344"/>
                    </a:lnTo>
                    <a:lnTo>
                      <a:pt x="153" y="298"/>
                    </a:lnTo>
                    <a:lnTo>
                      <a:pt x="163" y="294"/>
                    </a:lnTo>
                    <a:lnTo>
                      <a:pt x="163" y="230"/>
                    </a:lnTo>
                    <a:lnTo>
                      <a:pt x="186" y="220"/>
                    </a:lnTo>
                    <a:lnTo>
                      <a:pt x="198" y="211"/>
                    </a:lnTo>
                    <a:lnTo>
                      <a:pt x="198" y="159"/>
                    </a:lnTo>
                    <a:lnTo>
                      <a:pt x="213" y="151"/>
                    </a:lnTo>
                    <a:lnTo>
                      <a:pt x="215" y="113"/>
                    </a:lnTo>
                    <a:lnTo>
                      <a:pt x="227" y="113"/>
                    </a:lnTo>
                    <a:lnTo>
                      <a:pt x="233" y="49"/>
                    </a:lnTo>
                    <a:lnTo>
                      <a:pt x="213" y="40"/>
                    </a:lnTo>
                    <a:lnTo>
                      <a:pt x="209" y="9"/>
                    </a:lnTo>
                    <a:lnTo>
                      <a:pt x="190" y="0"/>
                    </a:lnTo>
                    <a:lnTo>
                      <a:pt x="175" y="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4" name="Group 197"/>
            <p:cNvGrpSpPr>
              <a:grpSpLocks/>
            </p:cNvGrpSpPr>
            <p:nvPr/>
          </p:nvGrpSpPr>
          <p:grpSpPr bwMode="auto">
            <a:xfrm>
              <a:off x="6277629" y="2717617"/>
              <a:ext cx="150901" cy="211009"/>
              <a:chOff x="2856" y="2533"/>
              <a:chExt cx="140" cy="182"/>
            </a:xfrm>
          </p:grpSpPr>
          <p:sp>
            <p:nvSpPr>
              <p:cNvPr id="200" name="Freeform 198"/>
              <p:cNvSpPr>
                <a:spLocks/>
              </p:cNvSpPr>
              <p:nvPr/>
            </p:nvSpPr>
            <p:spPr bwMode="auto">
              <a:xfrm>
                <a:off x="2856" y="2533"/>
                <a:ext cx="140" cy="182"/>
              </a:xfrm>
              <a:custGeom>
                <a:avLst/>
                <a:gdLst/>
                <a:ahLst/>
                <a:cxnLst>
                  <a:cxn ang="0">
                    <a:pos x="0" y="275"/>
                  </a:cxn>
                  <a:cxn ang="0">
                    <a:pos x="52" y="235"/>
                  </a:cxn>
                  <a:cxn ang="0">
                    <a:pos x="69" y="215"/>
                  </a:cxn>
                  <a:cxn ang="0">
                    <a:pos x="93" y="197"/>
                  </a:cxn>
                  <a:cxn ang="0">
                    <a:pos x="126" y="178"/>
                  </a:cxn>
                  <a:cxn ang="0">
                    <a:pos x="145" y="147"/>
                  </a:cxn>
                  <a:cxn ang="0">
                    <a:pos x="160" y="99"/>
                  </a:cxn>
                  <a:cxn ang="0">
                    <a:pos x="170" y="87"/>
                  </a:cxn>
                  <a:cxn ang="0">
                    <a:pos x="184" y="76"/>
                  </a:cxn>
                  <a:cxn ang="0">
                    <a:pos x="190" y="42"/>
                  </a:cxn>
                  <a:cxn ang="0">
                    <a:pos x="182" y="0"/>
                  </a:cxn>
                  <a:cxn ang="0">
                    <a:pos x="197" y="0"/>
                  </a:cxn>
                  <a:cxn ang="0">
                    <a:pos x="201" y="16"/>
                  </a:cxn>
                  <a:cxn ang="0">
                    <a:pos x="209" y="30"/>
                  </a:cxn>
                  <a:cxn ang="0">
                    <a:pos x="224" y="52"/>
                  </a:cxn>
                  <a:cxn ang="0">
                    <a:pos x="224" y="66"/>
                  </a:cxn>
                  <a:cxn ang="0">
                    <a:pos x="211" y="73"/>
                  </a:cxn>
                  <a:cxn ang="0">
                    <a:pos x="219" y="76"/>
                  </a:cxn>
                  <a:cxn ang="0">
                    <a:pos x="224" y="92"/>
                  </a:cxn>
                  <a:cxn ang="0">
                    <a:pos x="234" y="106"/>
                  </a:cxn>
                  <a:cxn ang="0">
                    <a:pos x="234" y="120"/>
                  </a:cxn>
                  <a:cxn ang="0">
                    <a:pos x="219" y="125"/>
                  </a:cxn>
                  <a:cxn ang="0">
                    <a:pos x="219" y="140"/>
                  </a:cxn>
                  <a:cxn ang="0">
                    <a:pos x="242" y="164"/>
                  </a:cxn>
                  <a:cxn ang="0">
                    <a:pos x="259" y="194"/>
                  </a:cxn>
                  <a:cxn ang="0">
                    <a:pos x="244" y="209"/>
                  </a:cxn>
                  <a:cxn ang="0">
                    <a:pos x="232" y="242"/>
                  </a:cxn>
                  <a:cxn ang="0">
                    <a:pos x="252" y="270"/>
                  </a:cxn>
                  <a:cxn ang="0">
                    <a:pos x="269" y="308"/>
                  </a:cxn>
                  <a:cxn ang="0">
                    <a:pos x="279" y="324"/>
                  </a:cxn>
                  <a:cxn ang="0">
                    <a:pos x="184" y="332"/>
                  </a:cxn>
                  <a:cxn ang="0">
                    <a:pos x="137" y="334"/>
                  </a:cxn>
                  <a:cxn ang="0">
                    <a:pos x="120" y="348"/>
                  </a:cxn>
                  <a:cxn ang="0">
                    <a:pos x="120" y="358"/>
                  </a:cxn>
                  <a:cxn ang="0">
                    <a:pos x="79" y="365"/>
                  </a:cxn>
                  <a:cxn ang="0">
                    <a:pos x="73" y="336"/>
                  </a:cxn>
                  <a:cxn ang="0">
                    <a:pos x="89" y="310"/>
                  </a:cxn>
                  <a:cxn ang="0">
                    <a:pos x="75" y="296"/>
                  </a:cxn>
                  <a:cxn ang="0">
                    <a:pos x="42" y="287"/>
                  </a:cxn>
                  <a:cxn ang="0">
                    <a:pos x="0" y="275"/>
                  </a:cxn>
                </a:cxnLst>
                <a:rect l="0" t="0" r="r" b="b"/>
                <a:pathLst>
                  <a:path w="279" h="365">
                    <a:moveTo>
                      <a:pt x="0" y="275"/>
                    </a:moveTo>
                    <a:lnTo>
                      <a:pt x="52" y="235"/>
                    </a:lnTo>
                    <a:lnTo>
                      <a:pt x="69" y="215"/>
                    </a:lnTo>
                    <a:lnTo>
                      <a:pt x="93" y="197"/>
                    </a:lnTo>
                    <a:lnTo>
                      <a:pt x="126" y="178"/>
                    </a:lnTo>
                    <a:lnTo>
                      <a:pt x="145" y="147"/>
                    </a:lnTo>
                    <a:lnTo>
                      <a:pt x="160" y="99"/>
                    </a:lnTo>
                    <a:lnTo>
                      <a:pt x="170" y="87"/>
                    </a:lnTo>
                    <a:lnTo>
                      <a:pt x="184" y="76"/>
                    </a:lnTo>
                    <a:lnTo>
                      <a:pt x="190" y="42"/>
                    </a:lnTo>
                    <a:lnTo>
                      <a:pt x="182" y="0"/>
                    </a:lnTo>
                    <a:lnTo>
                      <a:pt x="197" y="0"/>
                    </a:lnTo>
                    <a:lnTo>
                      <a:pt x="201" y="16"/>
                    </a:lnTo>
                    <a:lnTo>
                      <a:pt x="209" y="30"/>
                    </a:lnTo>
                    <a:lnTo>
                      <a:pt x="224" y="52"/>
                    </a:lnTo>
                    <a:lnTo>
                      <a:pt x="224" y="66"/>
                    </a:lnTo>
                    <a:lnTo>
                      <a:pt x="211" y="73"/>
                    </a:lnTo>
                    <a:lnTo>
                      <a:pt x="219" y="76"/>
                    </a:lnTo>
                    <a:lnTo>
                      <a:pt x="224" y="92"/>
                    </a:lnTo>
                    <a:lnTo>
                      <a:pt x="234" y="106"/>
                    </a:lnTo>
                    <a:lnTo>
                      <a:pt x="234" y="120"/>
                    </a:lnTo>
                    <a:lnTo>
                      <a:pt x="219" y="125"/>
                    </a:lnTo>
                    <a:lnTo>
                      <a:pt x="219" y="140"/>
                    </a:lnTo>
                    <a:lnTo>
                      <a:pt x="242" y="164"/>
                    </a:lnTo>
                    <a:lnTo>
                      <a:pt x="259" y="194"/>
                    </a:lnTo>
                    <a:lnTo>
                      <a:pt x="244" y="209"/>
                    </a:lnTo>
                    <a:lnTo>
                      <a:pt x="232" y="242"/>
                    </a:lnTo>
                    <a:lnTo>
                      <a:pt x="252" y="270"/>
                    </a:lnTo>
                    <a:lnTo>
                      <a:pt x="269" y="308"/>
                    </a:lnTo>
                    <a:lnTo>
                      <a:pt x="279" y="324"/>
                    </a:lnTo>
                    <a:lnTo>
                      <a:pt x="184" y="332"/>
                    </a:lnTo>
                    <a:lnTo>
                      <a:pt x="137" y="334"/>
                    </a:lnTo>
                    <a:lnTo>
                      <a:pt x="120" y="348"/>
                    </a:lnTo>
                    <a:lnTo>
                      <a:pt x="120" y="358"/>
                    </a:lnTo>
                    <a:lnTo>
                      <a:pt x="79" y="365"/>
                    </a:lnTo>
                    <a:lnTo>
                      <a:pt x="73" y="336"/>
                    </a:lnTo>
                    <a:lnTo>
                      <a:pt x="89" y="310"/>
                    </a:lnTo>
                    <a:lnTo>
                      <a:pt x="75" y="296"/>
                    </a:lnTo>
                    <a:lnTo>
                      <a:pt x="42" y="287"/>
                    </a:lnTo>
                    <a:lnTo>
                      <a:pt x="0" y="275"/>
                    </a:lnTo>
                    <a:close/>
                  </a:path>
                </a:pathLst>
              </a:custGeom>
              <a:solidFill>
                <a:srgbClr val="C0C0C0"/>
              </a:solidFill>
              <a:ln w="9525">
                <a:solidFill>
                  <a:srgbClr val="C0C0C0"/>
                </a:solidFill>
                <a:round/>
                <a:headEnd/>
                <a:tailEnd/>
              </a:ln>
            </p:spPr>
            <p:txBody>
              <a:bodyPr/>
              <a:lstStyle/>
              <a:p>
                <a:endParaRPr lang="nl-NL" sz="1400"/>
              </a:p>
            </p:txBody>
          </p:sp>
          <p:sp>
            <p:nvSpPr>
              <p:cNvPr id="201" name="Freeform 199"/>
              <p:cNvSpPr>
                <a:spLocks/>
              </p:cNvSpPr>
              <p:nvPr/>
            </p:nvSpPr>
            <p:spPr bwMode="auto">
              <a:xfrm>
                <a:off x="2856" y="2533"/>
                <a:ext cx="140" cy="182"/>
              </a:xfrm>
              <a:custGeom>
                <a:avLst/>
                <a:gdLst/>
                <a:ahLst/>
                <a:cxnLst>
                  <a:cxn ang="0">
                    <a:pos x="0" y="275"/>
                  </a:cxn>
                  <a:cxn ang="0">
                    <a:pos x="52" y="235"/>
                  </a:cxn>
                  <a:cxn ang="0">
                    <a:pos x="69" y="215"/>
                  </a:cxn>
                  <a:cxn ang="0">
                    <a:pos x="93" y="197"/>
                  </a:cxn>
                  <a:cxn ang="0">
                    <a:pos x="126" y="178"/>
                  </a:cxn>
                  <a:cxn ang="0">
                    <a:pos x="145" y="147"/>
                  </a:cxn>
                  <a:cxn ang="0">
                    <a:pos x="160" y="99"/>
                  </a:cxn>
                  <a:cxn ang="0">
                    <a:pos x="170" y="87"/>
                  </a:cxn>
                  <a:cxn ang="0">
                    <a:pos x="184" y="76"/>
                  </a:cxn>
                  <a:cxn ang="0">
                    <a:pos x="190" y="42"/>
                  </a:cxn>
                  <a:cxn ang="0">
                    <a:pos x="182" y="0"/>
                  </a:cxn>
                  <a:cxn ang="0">
                    <a:pos x="197" y="0"/>
                  </a:cxn>
                  <a:cxn ang="0">
                    <a:pos x="201" y="16"/>
                  </a:cxn>
                  <a:cxn ang="0">
                    <a:pos x="209" y="30"/>
                  </a:cxn>
                  <a:cxn ang="0">
                    <a:pos x="224" y="52"/>
                  </a:cxn>
                  <a:cxn ang="0">
                    <a:pos x="224" y="66"/>
                  </a:cxn>
                  <a:cxn ang="0">
                    <a:pos x="211" y="73"/>
                  </a:cxn>
                  <a:cxn ang="0">
                    <a:pos x="219" y="76"/>
                  </a:cxn>
                  <a:cxn ang="0">
                    <a:pos x="224" y="92"/>
                  </a:cxn>
                  <a:cxn ang="0">
                    <a:pos x="234" y="106"/>
                  </a:cxn>
                  <a:cxn ang="0">
                    <a:pos x="234" y="120"/>
                  </a:cxn>
                  <a:cxn ang="0">
                    <a:pos x="219" y="125"/>
                  </a:cxn>
                  <a:cxn ang="0">
                    <a:pos x="219" y="140"/>
                  </a:cxn>
                  <a:cxn ang="0">
                    <a:pos x="242" y="164"/>
                  </a:cxn>
                  <a:cxn ang="0">
                    <a:pos x="259" y="194"/>
                  </a:cxn>
                  <a:cxn ang="0">
                    <a:pos x="244" y="209"/>
                  </a:cxn>
                  <a:cxn ang="0">
                    <a:pos x="232" y="242"/>
                  </a:cxn>
                  <a:cxn ang="0">
                    <a:pos x="252" y="270"/>
                  </a:cxn>
                  <a:cxn ang="0">
                    <a:pos x="269" y="308"/>
                  </a:cxn>
                  <a:cxn ang="0">
                    <a:pos x="279" y="324"/>
                  </a:cxn>
                  <a:cxn ang="0">
                    <a:pos x="184" y="332"/>
                  </a:cxn>
                  <a:cxn ang="0">
                    <a:pos x="137" y="334"/>
                  </a:cxn>
                  <a:cxn ang="0">
                    <a:pos x="120" y="348"/>
                  </a:cxn>
                  <a:cxn ang="0">
                    <a:pos x="120" y="358"/>
                  </a:cxn>
                  <a:cxn ang="0">
                    <a:pos x="79" y="365"/>
                  </a:cxn>
                  <a:cxn ang="0">
                    <a:pos x="73" y="336"/>
                  </a:cxn>
                  <a:cxn ang="0">
                    <a:pos x="89" y="310"/>
                  </a:cxn>
                  <a:cxn ang="0">
                    <a:pos x="75" y="296"/>
                  </a:cxn>
                  <a:cxn ang="0">
                    <a:pos x="42" y="287"/>
                  </a:cxn>
                  <a:cxn ang="0">
                    <a:pos x="0" y="275"/>
                  </a:cxn>
                </a:cxnLst>
                <a:rect l="0" t="0" r="r" b="b"/>
                <a:pathLst>
                  <a:path w="279" h="365">
                    <a:moveTo>
                      <a:pt x="0" y="275"/>
                    </a:moveTo>
                    <a:lnTo>
                      <a:pt x="52" y="235"/>
                    </a:lnTo>
                    <a:lnTo>
                      <a:pt x="69" y="215"/>
                    </a:lnTo>
                    <a:lnTo>
                      <a:pt x="93" y="197"/>
                    </a:lnTo>
                    <a:lnTo>
                      <a:pt x="126" y="178"/>
                    </a:lnTo>
                    <a:lnTo>
                      <a:pt x="145" y="147"/>
                    </a:lnTo>
                    <a:lnTo>
                      <a:pt x="160" y="99"/>
                    </a:lnTo>
                    <a:lnTo>
                      <a:pt x="170" y="87"/>
                    </a:lnTo>
                    <a:lnTo>
                      <a:pt x="184" y="76"/>
                    </a:lnTo>
                    <a:lnTo>
                      <a:pt x="190" y="42"/>
                    </a:lnTo>
                    <a:lnTo>
                      <a:pt x="182" y="0"/>
                    </a:lnTo>
                    <a:lnTo>
                      <a:pt x="197" y="0"/>
                    </a:lnTo>
                    <a:lnTo>
                      <a:pt x="201" y="16"/>
                    </a:lnTo>
                    <a:lnTo>
                      <a:pt x="209" y="30"/>
                    </a:lnTo>
                    <a:lnTo>
                      <a:pt x="224" y="52"/>
                    </a:lnTo>
                    <a:lnTo>
                      <a:pt x="224" y="66"/>
                    </a:lnTo>
                    <a:lnTo>
                      <a:pt x="211" y="73"/>
                    </a:lnTo>
                    <a:lnTo>
                      <a:pt x="219" y="76"/>
                    </a:lnTo>
                    <a:lnTo>
                      <a:pt x="224" y="92"/>
                    </a:lnTo>
                    <a:lnTo>
                      <a:pt x="234" y="106"/>
                    </a:lnTo>
                    <a:lnTo>
                      <a:pt x="234" y="120"/>
                    </a:lnTo>
                    <a:lnTo>
                      <a:pt x="219" y="125"/>
                    </a:lnTo>
                    <a:lnTo>
                      <a:pt x="219" y="140"/>
                    </a:lnTo>
                    <a:lnTo>
                      <a:pt x="242" y="164"/>
                    </a:lnTo>
                    <a:lnTo>
                      <a:pt x="259" y="194"/>
                    </a:lnTo>
                    <a:lnTo>
                      <a:pt x="244" y="209"/>
                    </a:lnTo>
                    <a:lnTo>
                      <a:pt x="232" y="242"/>
                    </a:lnTo>
                    <a:lnTo>
                      <a:pt x="252" y="270"/>
                    </a:lnTo>
                    <a:lnTo>
                      <a:pt x="269" y="308"/>
                    </a:lnTo>
                    <a:lnTo>
                      <a:pt x="279" y="324"/>
                    </a:lnTo>
                    <a:lnTo>
                      <a:pt x="184" y="332"/>
                    </a:lnTo>
                    <a:lnTo>
                      <a:pt x="137" y="334"/>
                    </a:lnTo>
                    <a:lnTo>
                      <a:pt x="120" y="348"/>
                    </a:lnTo>
                    <a:lnTo>
                      <a:pt x="120" y="358"/>
                    </a:lnTo>
                    <a:lnTo>
                      <a:pt x="79" y="365"/>
                    </a:lnTo>
                    <a:lnTo>
                      <a:pt x="73" y="336"/>
                    </a:lnTo>
                    <a:lnTo>
                      <a:pt x="89" y="310"/>
                    </a:lnTo>
                    <a:lnTo>
                      <a:pt x="75" y="296"/>
                    </a:lnTo>
                    <a:lnTo>
                      <a:pt x="42" y="287"/>
                    </a:lnTo>
                    <a:lnTo>
                      <a:pt x="0" y="27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08" name="Group 200"/>
            <p:cNvGrpSpPr>
              <a:grpSpLocks/>
            </p:cNvGrpSpPr>
            <p:nvPr/>
          </p:nvGrpSpPr>
          <p:grpSpPr bwMode="auto">
            <a:xfrm>
              <a:off x="4893852" y="2747764"/>
              <a:ext cx="183005" cy="251587"/>
              <a:chOff x="1563" y="2559"/>
              <a:chExt cx="171" cy="217"/>
            </a:xfrm>
          </p:grpSpPr>
          <p:sp>
            <p:nvSpPr>
              <p:cNvPr id="203" name="Freeform 201"/>
              <p:cNvSpPr>
                <a:spLocks/>
              </p:cNvSpPr>
              <p:nvPr/>
            </p:nvSpPr>
            <p:spPr bwMode="auto">
              <a:xfrm>
                <a:off x="1563" y="2559"/>
                <a:ext cx="171" cy="217"/>
              </a:xfrm>
              <a:custGeom>
                <a:avLst/>
                <a:gdLst/>
                <a:ahLst/>
                <a:cxnLst>
                  <a:cxn ang="0">
                    <a:pos x="48" y="168"/>
                  </a:cxn>
                  <a:cxn ang="0">
                    <a:pos x="54" y="107"/>
                  </a:cxn>
                  <a:cxn ang="0">
                    <a:pos x="81" y="132"/>
                  </a:cxn>
                  <a:cxn ang="0">
                    <a:pos x="85" y="95"/>
                  </a:cxn>
                  <a:cxn ang="0">
                    <a:pos x="116" y="81"/>
                  </a:cxn>
                  <a:cxn ang="0">
                    <a:pos x="118" y="54"/>
                  </a:cxn>
                  <a:cxn ang="0">
                    <a:pos x="151" y="33"/>
                  </a:cxn>
                  <a:cxn ang="0">
                    <a:pos x="184" y="31"/>
                  </a:cxn>
                  <a:cxn ang="0">
                    <a:pos x="197" y="9"/>
                  </a:cxn>
                  <a:cxn ang="0">
                    <a:pos x="217" y="0"/>
                  </a:cxn>
                  <a:cxn ang="0">
                    <a:pos x="232" y="9"/>
                  </a:cxn>
                  <a:cxn ang="0">
                    <a:pos x="209" y="33"/>
                  </a:cxn>
                  <a:cxn ang="0">
                    <a:pos x="197" y="74"/>
                  </a:cxn>
                  <a:cxn ang="0">
                    <a:pos x="174" y="87"/>
                  </a:cxn>
                  <a:cxn ang="0">
                    <a:pos x="201" y="116"/>
                  </a:cxn>
                  <a:cxn ang="0">
                    <a:pos x="193" y="147"/>
                  </a:cxn>
                  <a:cxn ang="0">
                    <a:pos x="248" y="149"/>
                  </a:cxn>
                  <a:cxn ang="0">
                    <a:pos x="248" y="168"/>
                  </a:cxn>
                  <a:cxn ang="0">
                    <a:pos x="292" y="185"/>
                  </a:cxn>
                  <a:cxn ang="0">
                    <a:pos x="342" y="197"/>
                  </a:cxn>
                  <a:cxn ang="0">
                    <a:pos x="342" y="249"/>
                  </a:cxn>
                  <a:cxn ang="0">
                    <a:pos x="329" y="282"/>
                  </a:cxn>
                  <a:cxn ang="0">
                    <a:pos x="333" y="306"/>
                  </a:cxn>
                  <a:cxn ang="0">
                    <a:pos x="282" y="318"/>
                  </a:cxn>
                  <a:cxn ang="0">
                    <a:pos x="271" y="339"/>
                  </a:cxn>
                  <a:cxn ang="0">
                    <a:pos x="284" y="351"/>
                  </a:cxn>
                  <a:cxn ang="0">
                    <a:pos x="271" y="358"/>
                  </a:cxn>
                  <a:cxn ang="0">
                    <a:pos x="279" y="408"/>
                  </a:cxn>
                  <a:cxn ang="0">
                    <a:pos x="279" y="432"/>
                  </a:cxn>
                  <a:cxn ang="0">
                    <a:pos x="248" y="436"/>
                  </a:cxn>
                  <a:cxn ang="0">
                    <a:pos x="220" y="418"/>
                  </a:cxn>
                  <a:cxn ang="0">
                    <a:pos x="170" y="415"/>
                  </a:cxn>
                  <a:cxn ang="0">
                    <a:pos x="145" y="387"/>
                  </a:cxn>
                  <a:cxn ang="0">
                    <a:pos x="116" y="367"/>
                  </a:cxn>
                  <a:cxn ang="0">
                    <a:pos x="91" y="351"/>
                  </a:cxn>
                  <a:cxn ang="0">
                    <a:pos x="44" y="354"/>
                  </a:cxn>
                  <a:cxn ang="0">
                    <a:pos x="0" y="332"/>
                  </a:cxn>
                  <a:cxn ang="0">
                    <a:pos x="21" y="301"/>
                  </a:cxn>
                  <a:cxn ang="0">
                    <a:pos x="27" y="285"/>
                  </a:cxn>
                  <a:cxn ang="0">
                    <a:pos x="56" y="284"/>
                  </a:cxn>
                  <a:cxn ang="0">
                    <a:pos x="48" y="168"/>
                  </a:cxn>
                </a:cxnLst>
                <a:rect l="0" t="0" r="r" b="b"/>
                <a:pathLst>
                  <a:path w="342" h="436">
                    <a:moveTo>
                      <a:pt x="48" y="168"/>
                    </a:moveTo>
                    <a:lnTo>
                      <a:pt x="54" y="107"/>
                    </a:lnTo>
                    <a:lnTo>
                      <a:pt x="81" y="132"/>
                    </a:lnTo>
                    <a:lnTo>
                      <a:pt x="85" y="95"/>
                    </a:lnTo>
                    <a:lnTo>
                      <a:pt x="116" y="81"/>
                    </a:lnTo>
                    <a:lnTo>
                      <a:pt x="118" y="54"/>
                    </a:lnTo>
                    <a:lnTo>
                      <a:pt x="151" y="33"/>
                    </a:lnTo>
                    <a:lnTo>
                      <a:pt x="184" y="31"/>
                    </a:lnTo>
                    <a:lnTo>
                      <a:pt x="197" y="9"/>
                    </a:lnTo>
                    <a:lnTo>
                      <a:pt x="217" y="0"/>
                    </a:lnTo>
                    <a:lnTo>
                      <a:pt x="232" y="9"/>
                    </a:lnTo>
                    <a:lnTo>
                      <a:pt x="209" y="33"/>
                    </a:lnTo>
                    <a:lnTo>
                      <a:pt x="197" y="74"/>
                    </a:lnTo>
                    <a:lnTo>
                      <a:pt x="174" y="87"/>
                    </a:lnTo>
                    <a:lnTo>
                      <a:pt x="201" y="116"/>
                    </a:lnTo>
                    <a:lnTo>
                      <a:pt x="193" y="147"/>
                    </a:lnTo>
                    <a:lnTo>
                      <a:pt x="248" y="149"/>
                    </a:lnTo>
                    <a:lnTo>
                      <a:pt x="248" y="168"/>
                    </a:lnTo>
                    <a:lnTo>
                      <a:pt x="292" y="185"/>
                    </a:lnTo>
                    <a:lnTo>
                      <a:pt x="342" y="197"/>
                    </a:lnTo>
                    <a:lnTo>
                      <a:pt x="342" y="249"/>
                    </a:lnTo>
                    <a:lnTo>
                      <a:pt x="329" y="282"/>
                    </a:lnTo>
                    <a:lnTo>
                      <a:pt x="333" y="306"/>
                    </a:lnTo>
                    <a:lnTo>
                      <a:pt x="282" y="318"/>
                    </a:lnTo>
                    <a:lnTo>
                      <a:pt x="271" y="339"/>
                    </a:lnTo>
                    <a:lnTo>
                      <a:pt x="284" y="351"/>
                    </a:lnTo>
                    <a:lnTo>
                      <a:pt x="271" y="358"/>
                    </a:lnTo>
                    <a:lnTo>
                      <a:pt x="279" y="408"/>
                    </a:lnTo>
                    <a:lnTo>
                      <a:pt x="279" y="432"/>
                    </a:lnTo>
                    <a:lnTo>
                      <a:pt x="248" y="436"/>
                    </a:lnTo>
                    <a:lnTo>
                      <a:pt x="220" y="418"/>
                    </a:lnTo>
                    <a:lnTo>
                      <a:pt x="170" y="415"/>
                    </a:lnTo>
                    <a:lnTo>
                      <a:pt x="145" y="387"/>
                    </a:lnTo>
                    <a:lnTo>
                      <a:pt x="116" y="367"/>
                    </a:lnTo>
                    <a:lnTo>
                      <a:pt x="91" y="351"/>
                    </a:lnTo>
                    <a:lnTo>
                      <a:pt x="44" y="354"/>
                    </a:lnTo>
                    <a:lnTo>
                      <a:pt x="0" y="332"/>
                    </a:lnTo>
                    <a:lnTo>
                      <a:pt x="21" y="301"/>
                    </a:lnTo>
                    <a:lnTo>
                      <a:pt x="27" y="285"/>
                    </a:lnTo>
                    <a:lnTo>
                      <a:pt x="56" y="284"/>
                    </a:lnTo>
                    <a:lnTo>
                      <a:pt x="48" y="168"/>
                    </a:lnTo>
                    <a:close/>
                  </a:path>
                </a:pathLst>
              </a:custGeom>
              <a:solidFill>
                <a:srgbClr val="C0C0C0"/>
              </a:solidFill>
              <a:ln w="9525">
                <a:solidFill>
                  <a:srgbClr val="C0C0C0"/>
                </a:solidFill>
                <a:round/>
                <a:headEnd/>
                <a:tailEnd/>
              </a:ln>
            </p:spPr>
            <p:txBody>
              <a:bodyPr/>
              <a:lstStyle/>
              <a:p>
                <a:endParaRPr lang="nl-NL" sz="1400"/>
              </a:p>
            </p:txBody>
          </p:sp>
          <p:sp>
            <p:nvSpPr>
              <p:cNvPr id="204" name="Freeform 202"/>
              <p:cNvSpPr>
                <a:spLocks/>
              </p:cNvSpPr>
              <p:nvPr/>
            </p:nvSpPr>
            <p:spPr bwMode="auto">
              <a:xfrm>
                <a:off x="1563" y="2559"/>
                <a:ext cx="171" cy="217"/>
              </a:xfrm>
              <a:custGeom>
                <a:avLst/>
                <a:gdLst/>
                <a:ahLst/>
                <a:cxnLst>
                  <a:cxn ang="0">
                    <a:pos x="48" y="168"/>
                  </a:cxn>
                  <a:cxn ang="0">
                    <a:pos x="54" y="107"/>
                  </a:cxn>
                  <a:cxn ang="0">
                    <a:pos x="81" y="132"/>
                  </a:cxn>
                  <a:cxn ang="0">
                    <a:pos x="85" y="95"/>
                  </a:cxn>
                  <a:cxn ang="0">
                    <a:pos x="116" y="81"/>
                  </a:cxn>
                  <a:cxn ang="0">
                    <a:pos x="118" y="54"/>
                  </a:cxn>
                  <a:cxn ang="0">
                    <a:pos x="151" y="33"/>
                  </a:cxn>
                  <a:cxn ang="0">
                    <a:pos x="184" y="31"/>
                  </a:cxn>
                  <a:cxn ang="0">
                    <a:pos x="197" y="9"/>
                  </a:cxn>
                  <a:cxn ang="0">
                    <a:pos x="217" y="0"/>
                  </a:cxn>
                  <a:cxn ang="0">
                    <a:pos x="232" y="9"/>
                  </a:cxn>
                  <a:cxn ang="0">
                    <a:pos x="209" y="33"/>
                  </a:cxn>
                  <a:cxn ang="0">
                    <a:pos x="197" y="74"/>
                  </a:cxn>
                  <a:cxn ang="0">
                    <a:pos x="174" y="87"/>
                  </a:cxn>
                  <a:cxn ang="0">
                    <a:pos x="201" y="116"/>
                  </a:cxn>
                  <a:cxn ang="0">
                    <a:pos x="193" y="147"/>
                  </a:cxn>
                  <a:cxn ang="0">
                    <a:pos x="248" y="149"/>
                  </a:cxn>
                  <a:cxn ang="0">
                    <a:pos x="248" y="168"/>
                  </a:cxn>
                  <a:cxn ang="0">
                    <a:pos x="292" y="185"/>
                  </a:cxn>
                  <a:cxn ang="0">
                    <a:pos x="342" y="197"/>
                  </a:cxn>
                  <a:cxn ang="0">
                    <a:pos x="342" y="249"/>
                  </a:cxn>
                  <a:cxn ang="0">
                    <a:pos x="329" y="282"/>
                  </a:cxn>
                  <a:cxn ang="0">
                    <a:pos x="333" y="306"/>
                  </a:cxn>
                  <a:cxn ang="0">
                    <a:pos x="282" y="318"/>
                  </a:cxn>
                  <a:cxn ang="0">
                    <a:pos x="271" y="339"/>
                  </a:cxn>
                  <a:cxn ang="0">
                    <a:pos x="284" y="351"/>
                  </a:cxn>
                  <a:cxn ang="0">
                    <a:pos x="271" y="358"/>
                  </a:cxn>
                  <a:cxn ang="0">
                    <a:pos x="279" y="408"/>
                  </a:cxn>
                  <a:cxn ang="0">
                    <a:pos x="279" y="432"/>
                  </a:cxn>
                  <a:cxn ang="0">
                    <a:pos x="248" y="436"/>
                  </a:cxn>
                  <a:cxn ang="0">
                    <a:pos x="220" y="418"/>
                  </a:cxn>
                  <a:cxn ang="0">
                    <a:pos x="170" y="415"/>
                  </a:cxn>
                  <a:cxn ang="0">
                    <a:pos x="145" y="387"/>
                  </a:cxn>
                  <a:cxn ang="0">
                    <a:pos x="116" y="367"/>
                  </a:cxn>
                  <a:cxn ang="0">
                    <a:pos x="91" y="351"/>
                  </a:cxn>
                  <a:cxn ang="0">
                    <a:pos x="44" y="354"/>
                  </a:cxn>
                  <a:cxn ang="0">
                    <a:pos x="0" y="332"/>
                  </a:cxn>
                  <a:cxn ang="0">
                    <a:pos x="21" y="301"/>
                  </a:cxn>
                  <a:cxn ang="0">
                    <a:pos x="27" y="285"/>
                  </a:cxn>
                  <a:cxn ang="0">
                    <a:pos x="56" y="284"/>
                  </a:cxn>
                  <a:cxn ang="0">
                    <a:pos x="48" y="168"/>
                  </a:cxn>
                </a:cxnLst>
                <a:rect l="0" t="0" r="r" b="b"/>
                <a:pathLst>
                  <a:path w="342" h="436">
                    <a:moveTo>
                      <a:pt x="48" y="168"/>
                    </a:moveTo>
                    <a:lnTo>
                      <a:pt x="54" y="107"/>
                    </a:lnTo>
                    <a:lnTo>
                      <a:pt x="81" y="132"/>
                    </a:lnTo>
                    <a:lnTo>
                      <a:pt x="85" y="95"/>
                    </a:lnTo>
                    <a:lnTo>
                      <a:pt x="116" y="81"/>
                    </a:lnTo>
                    <a:lnTo>
                      <a:pt x="118" y="54"/>
                    </a:lnTo>
                    <a:lnTo>
                      <a:pt x="151" y="33"/>
                    </a:lnTo>
                    <a:lnTo>
                      <a:pt x="184" y="31"/>
                    </a:lnTo>
                    <a:lnTo>
                      <a:pt x="197" y="9"/>
                    </a:lnTo>
                    <a:lnTo>
                      <a:pt x="217" y="0"/>
                    </a:lnTo>
                    <a:lnTo>
                      <a:pt x="232" y="9"/>
                    </a:lnTo>
                    <a:lnTo>
                      <a:pt x="209" y="33"/>
                    </a:lnTo>
                    <a:lnTo>
                      <a:pt x="197" y="74"/>
                    </a:lnTo>
                    <a:lnTo>
                      <a:pt x="174" y="87"/>
                    </a:lnTo>
                    <a:lnTo>
                      <a:pt x="201" y="116"/>
                    </a:lnTo>
                    <a:lnTo>
                      <a:pt x="193" y="147"/>
                    </a:lnTo>
                    <a:lnTo>
                      <a:pt x="248" y="149"/>
                    </a:lnTo>
                    <a:lnTo>
                      <a:pt x="248" y="168"/>
                    </a:lnTo>
                    <a:lnTo>
                      <a:pt x="292" y="185"/>
                    </a:lnTo>
                    <a:lnTo>
                      <a:pt x="342" y="197"/>
                    </a:lnTo>
                    <a:lnTo>
                      <a:pt x="342" y="249"/>
                    </a:lnTo>
                    <a:lnTo>
                      <a:pt x="329" y="282"/>
                    </a:lnTo>
                    <a:lnTo>
                      <a:pt x="333" y="306"/>
                    </a:lnTo>
                    <a:lnTo>
                      <a:pt x="282" y="318"/>
                    </a:lnTo>
                    <a:lnTo>
                      <a:pt x="271" y="339"/>
                    </a:lnTo>
                    <a:lnTo>
                      <a:pt x="284" y="351"/>
                    </a:lnTo>
                    <a:lnTo>
                      <a:pt x="271" y="358"/>
                    </a:lnTo>
                    <a:lnTo>
                      <a:pt x="279" y="408"/>
                    </a:lnTo>
                    <a:lnTo>
                      <a:pt x="279" y="432"/>
                    </a:lnTo>
                    <a:lnTo>
                      <a:pt x="248" y="436"/>
                    </a:lnTo>
                    <a:lnTo>
                      <a:pt x="220" y="418"/>
                    </a:lnTo>
                    <a:lnTo>
                      <a:pt x="170" y="415"/>
                    </a:lnTo>
                    <a:lnTo>
                      <a:pt x="145" y="387"/>
                    </a:lnTo>
                    <a:lnTo>
                      <a:pt x="116" y="367"/>
                    </a:lnTo>
                    <a:lnTo>
                      <a:pt x="91" y="351"/>
                    </a:lnTo>
                    <a:lnTo>
                      <a:pt x="44" y="354"/>
                    </a:lnTo>
                    <a:lnTo>
                      <a:pt x="0" y="332"/>
                    </a:lnTo>
                    <a:lnTo>
                      <a:pt x="21" y="301"/>
                    </a:lnTo>
                    <a:lnTo>
                      <a:pt x="27" y="285"/>
                    </a:lnTo>
                    <a:lnTo>
                      <a:pt x="56" y="284"/>
                    </a:lnTo>
                    <a:lnTo>
                      <a:pt x="48" y="16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11" name="Group 203"/>
            <p:cNvGrpSpPr>
              <a:grpSpLocks/>
            </p:cNvGrpSpPr>
            <p:nvPr/>
          </p:nvGrpSpPr>
          <p:grpSpPr bwMode="auto">
            <a:xfrm>
              <a:off x="6763503" y="2135603"/>
              <a:ext cx="95249" cy="62607"/>
              <a:chOff x="3310" y="2031"/>
              <a:chExt cx="90" cy="54"/>
            </a:xfrm>
          </p:grpSpPr>
          <p:sp>
            <p:nvSpPr>
              <p:cNvPr id="206" name="Freeform 204"/>
              <p:cNvSpPr>
                <a:spLocks/>
              </p:cNvSpPr>
              <p:nvPr/>
            </p:nvSpPr>
            <p:spPr bwMode="auto">
              <a:xfrm>
                <a:off x="3310" y="2031"/>
                <a:ext cx="90" cy="54"/>
              </a:xfrm>
              <a:custGeom>
                <a:avLst/>
                <a:gdLst/>
                <a:ahLst/>
                <a:cxnLst>
                  <a:cxn ang="0">
                    <a:pos x="0" y="27"/>
                  </a:cxn>
                  <a:cxn ang="0">
                    <a:pos x="62" y="0"/>
                  </a:cxn>
                  <a:cxn ang="0">
                    <a:pos x="97" y="15"/>
                  </a:cxn>
                  <a:cxn ang="0">
                    <a:pos x="120" y="15"/>
                  </a:cxn>
                  <a:cxn ang="0">
                    <a:pos x="147" y="33"/>
                  </a:cxn>
                  <a:cxn ang="0">
                    <a:pos x="178" y="60"/>
                  </a:cxn>
                  <a:cxn ang="0">
                    <a:pos x="159" y="91"/>
                  </a:cxn>
                  <a:cxn ang="0">
                    <a:pos x="126" y="102"/>
                  </a:cxn>
                  <a:cxn ang="0">
                    <a:pos x="89" y="107"/>
                  </a:cxn>
                  <a:cxn ang="0">
                    <a:pos x="81" y="81"/>
                  </a:cxn>
                  <a:cxn ang="0">
                    <a:pos x="70" y="60"/>
                  </a:cxn>
                  <a:cxn ang="0">
                    <a:pos x="25" y="50"/>
                  </a:cxn>
                  <a:cxn ang="0">
                    <a:pos x="0" y="27"/>
                  </a:cxn>
                </a:cxnLst>
                <a:rect l="0" t="0" r="r" b="b"/>
                <a:pathLst>
                  <a:path w="178" h="107">
                    <a:moveTo>
                      <a:pt x="0" y="27"/>
                    </a:moveTo>
                    <a:lnTo>
                      <a:pt x="62" y="0"/>
                    </a:lnTo>
                    <a:lnTo>
                      <a:pt x="97" y="15"/>
                    </a:lnTo>
                    <a:lnTo>
                      <a:pt x="120" y="15"/>
                    </a:lnTo>
                    <a:lnTo>
                      <a:pt x="147" y="33"/>
                    </a:lnTo>
                    <a:lnTo>
                      <a:pt x="178" y="60"/>
                    </a:lnTo>
                    <a:lnTo>
                      <a:pt x="159" y="91"/>
                    </a:lnTo>
                    <a:lnTo>
                      <a:pt x="126" y="102"/>
                    </a:lnTo>
                    <a:lnTo>
                      <a:pt x="89" y="107"/>
                    </a:lnTo>
                    <a:lnTo>
                      <a:pt x="81" y="81"/>
                    </a:lnTo>
                    <a:lnTo>
                      <a:pt x="70" y="60"/>
                    </a:lnTo>
                    <a:lnTo>
                      <a:pt x="25" y="50"/>
                    </a:lnTo>
                    <a:lnTo>
                      <a:pt x="0" y="27"/>
                    </a:lnTo>
                    <a:close/>
                  </a:path>
                </a:pathLst>
              </a:custGeom>
              <a:solidFill>
                <a:srgbClr val="C0C0C0"/>
              </a:solidFill>
              <a:ln w="9525">
                <a:solidFill>
                  <a:srgbClr val="C0C0C0"/>
                </a:solidFill>
                <a:round/>
                <a:headEnd/>
                <a:tailEnd/>
              </a:ln>
            </p:spPr>
            <p:txBody>
              <a:bodyPr/>
              <a:lstStyle/>
              <a:p>
                <a:endParaRPr lang="nl-NL" sz="1400"/>
              </a:p>
            </p:txBody>
          </p:sp>
          <p:sp>
            <p:nvSpPr>
              <p:cNvPr id="207" name="Freeform 205"/>
              <p:cNvSpPr>
                <a:spLocks/>
              </p:cNvSpPr>
              <p:nvPr/>
            </p:nvSpPr>
            <p:spPr bwMode="auto">
              <a:xfrm>
                <a:off x="3310" y="2031"/>
                <a:ext cx="90" cy="54"/>
              </a:xfrm>
              <a:custGeom>
                <a:avLst/>
                <a:gdLst/>
                <a:ahLst/>
                <a:cxnLst>
                  <a:cxn ang="0">
                    <a:pos x="0" y="27"/>
                  </a:cxn>
                  <a:cxn ang="0">
                    <a:pos x="62" y="0"/>
                  </a:cxn>
                  <a:cxn ang="0">
                    <a:pos x="97" y="15"/>
                  </a:cxn>
                  <a:cxn ang="0">
                    <a:pos x="120" y="15"/>
                  </a:cxn>
                  <a:cxn ang="0">
                    <a:pos x="147" y="33"/>
                  </a:cxn>
                  <a:cxn ang="0">
                    <a:pos x="178" y="60"/>
                  </a:cxn>
                  <a:cxn ang="0">
                    <a:pos x="159" y="91"/>
                  </a:cxn>
                  <a:cxn ang="0">
                    <a:pos x="126" y="102"/>
                  </a:cxn>
                  <a:cxn ang="0">
                    <a:pos x="89" y="107"/>
                  </a:cxn>
                  <a:cxn ang="0">
                    <a:pos x="81" y="81"/>
                  </a:cxn>
                  <a:cxn ang="0">
                    <a:pos x="70" y="60"/>
                  </a:cxn>
                  <a:cxn ang="0">
                    <a:pos x="25" y="50"/>
                  </a:cxn>
                  <a:cxn ang="0">
                    <a:pos x="0" y="27"/>
                  </a:cxn>
                </a:cxnLst>
                <a:rect l="0" t="0" r="r" b="b"/>
                <a:pathLst>
                  <a:path w="178" h="107">
                    <a:moveTo>
                      <a:pt x="0" y="27"/>
                    </a:moveTo>
                    <a:lnTo>
                      <a:pt x="62" y="0"/>
                    </a:lnTo>
                    <a:lnTo>
                      <a:pt x="97" y="15"/>
                    </a:lnTo>
                    <a:lnTo>
                      <a:pt x="120" y="15"/>
                    </a:lnTo>
                    <a:lnTo>
                      <a:pt x="147" y="33"/>
                    </a:lnTo>
                    <a:lnTo>
                      <a:pt x="178" y="60"/>
                    </a:lnTo>
                    <a:lnTo>
                      <a:pt x="159" y="91"/>
                    </a:lnTo>
                    <a:lnTo>
                      <a:pt x="126" y="102"/>
                    </a:lnTo>
                    <a:lnTo>
                      <a:pt x="89" y="107"/>
                    </a:lnTo>
                    <a:lnTo>
                      <a:pt x="81" y="81"/>
                    </a:lnTo>
                    <a:lnTo>
                      <a:pt x="70" y="60"/>
                    </a:lnTo>
                    <a:lnTo>
                      <a:pt x="25" y="50"/>
                    </a:lnTo>
                    <a:lnTo>
                      <a:pt x="0" y="2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14" name="Group 206"/>
            <p:cNvGrpSpPr>
              <a:grpSpLocks/>
            </p:cNvGrpSpPr>
            <p:nvPr/>
          </p:nvGrpSpPr>
          <p:grpSpPr bwMode="auto">
            <a:xfrm>
              <a:off x="6370737" y="1589528"/>
              <a:ext cx="20334" cy="22030"/>
              <a:chOff x="2942" y="1560"/>
              <a:chExt cx="20" cy="19"/>
            </a:xfrm>
          </p:grpSpPr>
          <p:sp>
            <p:nvSpPr>
              <p:cNvPr id="209" name="Freeform 207"/>
              <p:cNvSpPr>
                <a:spLocks/>
              </p:cNvSpPr>
              <p:nvPr/>
            </p:nvSpPr>
            <p:spPr bwMode="auto">
              <a:xfrm>
                <a:off x="2942" y="1560"/>
                <a:ext cx="20" cy="19"/>
              </a:xfrm>
              <a:custGeom>
                <a:avLst/>
                <a:gdLst/>
                <a:ahLst/>
                <a:cxnLst>
                  <a:cxn ang="0">
                    <a:pos x="12" y="0"/>
                  </a:cxn>
                  <a:cxn ang="0">
                    <a:pos x="0" y="36"/>
                  </a:cxn>
                  <a:cxn ang="0">
                    <a:pos x="31" y="36"/>
                  </a:cxn>
                  <a:cxn ang="0">
                    <a:pos x="41" y="0"/>
                  </a:cxn>
                  <a:cxn ang="0">
                    <a:pos x="12" y="0"/>
                  </a:cxn>
                </a:cxnLst>
                <a:rect l="0" t="0" r="r" b="b"/>
                <a:pathLst>
                  <a:path w="41" h="36">
                    <a:moveTo>
                      <a:pt x="12" y="0"/>
                    </a:moveTo>
                    <a:lnTo>
                      <a:pt x="0" y="36"/>
                    </a:lnTo>
                    <a:lnTo>
                      <a:pt x="31" y="36"/>
                    </a:lnTo>
                    <a:lnTo>
                      <a:pt x="41" y="0"/>
                    </a:lnTo>
                    <a:lnTo>
                      <a:pt x="12" y="0"/>
                    </a:lnTo>
                    <a:close/>
                  </a:path>
                </a:pathLst>
              </a:custGeom>
              <a:solidFill>
                <a:srgbClr val="C0C0C0"/>
              </a:solidFill>
              <a:ln w="9525">
                <a:solidFill>
                  <a:srgbClr val="C0C0C0"/>
                </a:solidFill>
                <a:round/>
                <a:headEnd/>
                <a:tailEnd/>
              </a:ln>
            </p:spPr>
            <p:txBody>
              <a:bodyPr/>
              <a:lstStyle/>
              <a:p>
                <a:endParaRPr lang="nl-NL" sz="1400"/>
              </a:p>
            </p:txBody>
          </p:sp>
          <p:sp>
            <p:nvSpPr>
              <p:cNvPr id="210" name="Freeform 208"/>
              <p:cNvSpPr>
                <a:spLocks/>
              </p:cNvSpPr>
              <p:nvPr/>
            </p:nvSpPr>
            <p:spPr bwMode="auto">
              <a:xfrm>
                <a:off x="2942" y="1560"/>
                <a:ext cx="20" cy="19"/>
              </a:xfrm>
              <a:custGeom>
                <a:avLst/>
                <a:gdLst/>
                <a:ahLst/>
                <a:cxnLst>
                  <a:cxn ang="0">
                    <a:pos x="12" y="0"/>
                  </a:cxn>
                  <a:cxn ang="0">
                    <a:pos x="0" y="36"/>
                  </a:cxn>
                  <a:cxn ang="0">
                    <a:pos x="31" y="36"/>
                  </a:cxn>
                  <a:cxn ang="0">
                    <a:pos x="41" y="0"/>
                  </a:cxn>
                  <a:cxn ang="0">
                    <a:pos x="12" y="0"/>
                  </a:cxn>
                </a:cxnLst>
                <a:rect l="0" t="0" r="r" b="b"/>
                <a:pathLst>
                  <a:path w="41" h="36">
                    <a:moveTo>
                      <a:pt x="12" y="0"/>
                    </a:moveTo>
                    <a:lnTo>
                      <a:pt x="0" y="36"/>
                    </a:lnTo>
                    <a:lnTo>
                      <a:pt x="31" y="36"/>
                    </a:lnTo>
                    <a:lnTo>
                      <a:pt x="41" y="0"/>
                    </a:lnTo>
                    <a:lnTo>
                      <a:pt x="1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17" name="Group 209"/>
            <p:cNvGrpSpPr>
              <a:grpSpLocks/>
            </p:cNvGrpSpPr>
            <p:nvPr/>
          </p:nvGrpSpPr>
          <p:grpSpPr bwMode="auto">
            <a:xfrm>
              <a:off x="6402844" y="1574458"/>
              <a:ext cx="20334" cy="31304"/>
              <a:chOff x="2973" y="1547"/>
              <a:chExt cx="19" cy="27"/>
            </a:xfrm>
          </p:grpSpPr>
          <p:sp>
            <p:nvSpPr>
              <p:cNvPr id="212" name="Freeform 210"/>
              <p:cNvSpPr>
                <a:spLocks/>
              </p:cNvSpPr>
              <p:nvPr/>
            </p:nvSpPr>
            <p:spPr bwMode="auto">
              <a:xfrm>
                <a:off x="2973" y="1547"/>
                <a:ext cx="19" cy="27"/>
              </a:xfrm>
              <a:custGeom>
                <a:avLst/>
                <a:gdLst/>
                <a:ahLst/>
                <a:cxnLst>
                  <a:cxn ang="0">
                    <a:pos x="0" y="0"/>
                  </a:cxn>
                  <a:cxn ang="0">
                    <a:pos x="2" y="22"/>
                  </a:cxn>
                  <a:cxn ang="0">
                    <a:pos x="20" y="26"/>
                  </a:cxn>
                  <a:cxn ang="0">
                    <a:pos x="31" y="53"/>
                  </a:cxn>
                  <a:cxn ang="0">
                    <a:pos x="39" y="33"/>
                  </a:cxn>
                  <a:cxn ang="0">
                    <a:pos x="39" y="17"/>
                  </a:cxn>
                  <a:cxn ang="0">
                    <a:pos x="33" y="0"/>
                  </a:cxn>
                  <a:cxn ang="0">
                    <a:pos x="0" y="0"/>
                  </a:cxn>
                </a:cxnLst>
                <a:rect l="0" t="0" r="r" b="b"/>
                <a:pathLst>
                  <a:path w="39" h="53">
                    <a:moveTo>
                      <a:pt x="0" y="0"/>
                    </a:moveTo>
                    <a:lnTo>
                      <a:pt x="2" y="22"/>
                    </a:lnTo>
                    <a:lnTo>
                      <a:pt x="20" y="26"/>
                    </a:lnTo>
                    <a:lnTo>
                      <a:pt x="31" y="53"/>
                    </a:lnTo>
                    <a:lnTo>
                      <a:pt x="39" y="33"/>
                    </a:lnTo>
                    <a:lnTo>
                      <a:pt x="39" y="17"/>
                    </a:lnTo>
                    <a:lnTo>
                      <a:pt x="33" y="0"/>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213" name="Freeform 211"/>
              <p:cNvSpPr>
                <a:spLocks/>
              </p:cNvSpPr>
              <p:nvPr/>
            </p:nvSpPr>
            <p:spPr bwMode="auto">
              <a:xfrm>
                <a:off x="2973" y="1547"/>
                <a:ext cx="19" cy="27"/>
              </a:xfrm>
              <a:custGeom>
                <a:avLst/>
                <a:gdLst/>
                <a:ahLst/>
                <a:cxnLst>
                  <a:cxn ang="0">
                    <a:pos x="0" y="0"/>
                  </a:cxn>
                  <a:cxn ang="0">
                    <a:pos x="2" y="22"/>
                  </a:cxn>
                  <a:cxn ang="0">
                    <a:pos x="20" y="26"/>
                  </a:cxn>
                  <a:cxn ang="0">
                    <a:pos x="31" y="53"/>
                  </a:cxn>
                  <a:cxn ang="0">
                    <a:pos x="39" y="33"/>
                  </a:cxn>
                  <a:cxn ang="0">
                    <a:pos x="39" y="17"/>
                  </a:cxn>
                  <a:cxn ang="0">
                    <a:pos x="33" y="0"/>
                  </a:cxn>
                  <a:cxn ang="0">
                    <a:pos x="0" y="0"/>
                  </a:cxn>
                </a:cxnLst>
                <a:rect l="0" t="0" r="r" b="b"/>
                <a:pathLst>
                  <a:path w="39" h="53">
                    <a:moveTo>
                      <a:pt x="0" y="0"/>
                    </a:moveTo>
                    <a:lnTo>
                      <a:pt x="2" y="22"/>
                    </a:lnTo>
                    <a:lnTo>
                      <a:pt x="20" y="26"/>
                    </a:lnTo>
                    <a:lnTo>
                      <a:pt x="31" y="53"/>
                    </a:lnTo>
                    <a:lnTo>
                      <a:pt x="39" y="33"/>
                    </a:lnTo>
                    <a:lnTo>
                      <a:pt x="39" y="17"/>
                    </a:lnTo>
                    <a:lnTo>
                      <a:pt x="33" y="0"/>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20" name="Group 212"/>
            <p:cNvGrpSpPr>
              <a:grpSpLocks/>
            </p:cNvGrpSpPr>
            <p:nvPr/>
          </p:nvGrpSpPr>
          <p:grpSpPr bwMode="auto">
            <a:xfrm>
              <a:off x="6430670" y="1579096"/>
              <a:ext cx="20334" cy="19709"/>
              <a:chOff x="2999" y="1551"/>
              <a:chExt cx="19" cy="17"/>
            </a:xfrm>
          </p:grpSpPr>
          <p:sp>
            <p:nvSpPr>
              <p:cNvPr id="215" name="Freeform 213"/>
              <p:cNvSpPr>
                <a:spLocks/>
              </p:cNvSpPr>
              <p:nvPr/>
            </p:nvSpPr>
            <p:spPr bwMode="auto">
              <a:xfrm>
                <a:off x="2999" y="1551"/>
                <a:ext cx="19" cy="17"/>
              </a:xfrm>
              <a:custGeom>
                <a:avLst/>
                <a:gdLst/>
                <a:ahLst/>
                <a:cxnLst>
                  <a:cxn ang="0">
                    <a:pos x="0" y="3"/>
                  </a:cxn>
                  <a:cxn ang="0">
                    <a:pos x="22" y="34"/>
                  </a:cxn>
                  <a:cxn ang="0">
                    <a:pos x="39" y="0"/>
                  </a:cxn>
                  <a:cxn ang="0">
                    <a:pos x="0" y="3"/>
                  </a:cxn>
                </a:cxnLst>
                <a:rect l="0" t="0" r="r" b="b"/>
                <a:pathLst>
                  <a:path w="39" h="34">
                    <a:moveTo>
                      <a:pt x="0" y="3"/>
                    </a:moveTo>
                    <a:lnTo>
                      <a:pt x="22" y="34"/>
                    </a:lnTo>
                    <a:lnTo>
                      <a:pt x="39" y="0"/>
                    </a:lnTo>
                    <a:lnTo>
                      <a:pt x="0" y="3"/>
                    </a:lnTo>
                    <a:close/>
                  </a:path>
                </a:pathLst>
              </a:custGeom>
              <a:solidFill>
                <a:srgbClr val="C0C0C0"/>
              </a:solidFill>
              <a:ln w="9525">
                <a:solidFill>
                  <a:srgbClr val="C0C0C0"/>
                </a:solidFill>
                <a:round/>
                <a:headEnd/>
                <a:tailEnd/>
              </a:ln>
            </p:spPr>
            <p:txBody>
              <a:bodyPr/>
              <a:lstStyle/>
              <a:p>
                <a:endParaRPr lang="nl-NL" sz="1400"/>
              </a:p>
            </p:txBody>
          </p:sp>
          <p:sp>
            <p:nvSpPr>
              <p:cNvPr id="216" name="Freeform 214"/>
              <p:cNvSpPr>
                <a:spLocks/>
              </p:cNvSpPr>
              <p:nvPr/>
            </p:nvSpPr>
            <p:spPr bwMode="auto">
              <a:xfrm>
                <a:off x="2999" y="1551"/>
                <a:ext cx="19" cy="17"/>
              </a:xfrm>
              <a:custGeom>
                <a:avLst/>
                <a:gdLst/>
                <a:ahLst/>
                <a:cxnLst>
                  <a:cxn ang="0">
                    <a:pos x="0" y="3"/>
                  </a:cxn>
                  <a:cxn ang="0">
                    <a:pos x="22" y="34"/>
                  </a:cxn>
                  <a:cxn ang="0">
                    <a:pos x="39" y="0"/>
                  </a:cxn>
                  <a:cxn ang="0">
                    <a:pos x="0" y="3"/>
                  </a:cxn>
                </a:cxnLst>
                <a:rect l="0" t="0" r="r" b="b"/>
                <a:pathLst>
                  <a:path w="39" h="34">
                    <a:moveTo>
                      <a:pt x="0" y="3"/>
                    </a:moveTo>
                    <a:lnTo>
                      <a:pt x="22" y="34"/>
                    </a:lnTo>
                    <a:lnTo>
                      <a:pt x="39" y="0"/>
                    </a:lnTo>
                    <a:lnTo>
                      <a:pt x="0" y="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23" name="Group 215"/>
            <p:cNvGrpSpPr>
              <a:grpSpLocks/>
            </p:cNvGrpSpPr>
            <p:nvPr/>
          </p:nvGrpSpPr>
          <p:grpSpPr bwMode="auto">
            <a:xfrm>
              <a:off x="7784485" y="2777907"/>
              <a:ext cx="75985" cy="136808"/>
              <a:chOff x="4264" y="2585"/>
              <a:chExt cx="72" cy="118"/>
            </a:xfrm>
          </p:grpSpPr>
          <p:sp>
            <p:nvSpPr>
              <p:cNvPr id="218" name="Freeform 216"/>
              <p:cNvSpPr>
                <a:spLocks/>
              </p:cNvSpPr>
              <p:nvPr/>
            </p:nvSpPr>
            <p:spPr bwMode="auto">
              <a:xfrm>
                <a:off x="4264" y="2585"/>
                <a:ext cx="72" cy="118"/>
              </a:xfrm>
              <a:custGeom>
                <a:avLst/>
                <a:gdLst/>
                <a:ahLst/>
                <a:cxnLst>
                  <a:cxn ang="0">
                    <a:pos x="89" y="76"/>
                  </a:cxn>
                  <a:cxn ang="0">
                    <a:pos x="49" y="57"/>
                  </a:cxn>
                  <a:cxn ang="0">
                    <a:pos x="25" y="0"/>
                  </a:cxn>
                  <a:cxn ang="0">
                    <a:pos x="0" y="19"/>
                  </a:cxn>
                  <a:cxn ang="0">
                    <a:pos x="2" y="60"/>
                  </a:cxn>
                  <a:cxn ang="0">
                    <a:pos x="16" y="156"/>
                  </a:cxn>
                  <a:cxn ang="0">
                    <a:pos x="53" y="197"/>
                  </a:cxn>
                  <a:cxn ang="0">
                    <a:pos x="80" y="230"/>
                  </a:cxn>
                  <a:cxn ang="0">
                    <a:pos x="138" y="237"/>
                  </a:cxn>
                  <a:cxn ang="0">
                    <a:pos x="144" y="216"/>
                  </a:cxn>
                  <a:cxn ang="0">
                    <a:pos x="134" y="133"/>
                  </a:cxn>
                  <a:cxn ang="0">
                    <a:pos x="89" y="76"/>
                  </a:cxn>
                </a:cxnLst>
                <a:rect l="0" t="0" r="r" b="b"/>
                <a:pathLst>
                  <a:path w="144" h="237">
                    <a:moveTo>
                      <a:pt x="89" y="76"/>
                    </a:moveTo>
                    <a:lnTo>
                      <a:pt x="49" y="57"/>
                    </a:lnTo>
                    <a:lnTo>
                      <a:pt x="25" y="0"/>
                    </a:lnTo>
                    <a:lnTo>
                      <a:pt x="0" y="19"/>
                    </a:lnTo>
                    <a:lnTo>
                      <a:pt x="2" y="60"/>
                    </a:lnTo>
                    <a:lnTo>
                      <a:pt x="16" y="156"/>
                    </a:lnTo>
                    <a:lnTo>
                      <a:pt x="53" y="197"/>
                    </a:lnTo>
                    <a:lnTo>
                      <a:pt x="80" y="230"/>
                    </a:lnTo>
                    <a:lnTo>
                      <a:pt x="138" y="237"/>
                    </a:lnTo>
                    <a:lnTo>
                      <a:pt x="144" y="216"/>
                    </a:lnTo>
                    <a:lnTo>
                      <a:pt x="134" y="133"/>
                    </a:lnTo>
                    <a:lnTo>
                      <a:pt x="89" y="76"/>
                    </a:lnTo>
                    <a:close/>
                  </a:path>
                </a:pathLst>
              </a:custGeom>
              <a:solidFill>
                <a:srgbClr val="C0C0C0"/>
              </a:solidFill>
              <a:ln w="9525">
                <a:solidFill>
                  <a:srgbClr val="C0C0C0"/>
                </a:solidFill>
                <a:round/>
                <a:headEnd/>
                <a:tailEnd/>
              </a:ln>
            </p:spPr>
            <p:txBody>
              <a:bodyPr/>
              <a:lstStyle/>
              <a:p>
                <a:endParaRPr lang="nl-NL" sz="1400"/>
              </a:p>
            </p:txBody>
          </p:sp>
          <p:sp>
            <p:nvSpPr>
              <p:cNvPr id="219" name="Freeform 217"/>
              <p:cNvSpPr>
                <a:spLocks/>
              </p:cNvSpPr>
              <p:nvPr/>
            </p:nvSpPr>
            <p:spPr bwMode="auto">
              <a:xfrm>
                <a:off x="4264" y="2585"/>
                <a:ext cx="72" cy="118"/>
              </a:xfrm>
              <a:custGeom>
                <a:avLst/>
                <a:gdLst/>
                <a:ahLst/>
                <a:cxnLst>
                  <a:cxn ang="0">
                    <a:pos x="89" y="76"/>
                  </a:cxn>
                  <a:cxn ang="0">
                    <a:pos x="49" y="57"/>
                  </a:cxn>
                  <a:cxn ang="0">
                    <a:pos x="25" y="0"/>
                  </a:cxn>
                  <a:cxn ang="0">
                    <a:pos x="0" y="19"/>
                  </a:cxn>
                  <a:cxn ang="0">
                    <a:pos x="2" y="60"/>
                  </a:cxn>
                  <a:cxn ang="0">
                    <a:pos x="16" y="156"/>
                  </a:cxn>
                  <a:cxn ang="0">
                    <a:pos x="53" y="197"/>
                  </a:cxn>
                  <a:cxn ang="0">
                    <a:pos x="80" y="230"/>
                  </a:cxn>
                  <a:cxn ang="0">
                    <a:pos x="138" y="237"/>
                  </a:cxn>
                  <a:cxn ang="0">
                    <a:pos x="144" y="216"/>
                  </a:cxn>
                  <a:cxn ang="0">
                    <a:pos x="134" y="133"/>
                  </a:cxn>
                  <a:cxn ang="0">
                    <a:pos x="89" y="76"/>
                  </a:cxn>
                </a:cxnLst>
                <a:rect l="0" t="0" r="r" b="b"/>
                <a:pathLst>
                  <a:path w="144" h="237">
                    <a:moveTo>
                      <a:pt x="89" y="76"/>
                    </a:moveTo>
                    <a:lnTo>
                      <a:pt x="49" y="57"/>
                    </a:lnTo>
                    <a:lnTo>
                      <a:pt x="25" y="0"/>
                    </a:lnTo>
                    <a:lnTo>
                      <a:pt x="0" y="19"/>
                    </a:lnTo>
                    <a:lnTo>
                      <a:pt x="2" y="60"/>
                    </a:lnTo>
                    <a:lnTo>
                      <a:pt x="16" y="156"/>
                    </a:lnTo>
                    <a:lnTo>
                      <a:pt x="53" y="197"/>
                    </a:lnTo>
                    <a:lnTo>
                      <a:pt x="80" y="230"/>
                    </a:lnTo>
                    <a:lnTo>
                      <a:pt x="138" y="237"/>
                    </a:lnTo>
                    <a:lnTo>
                      <a:pt x="144" y="216"/>
                    </a:lnTo>
                    <a:lnTo>
                      <a:pt x="134" y="133"/>
                    </a:lnTo>
                    <a:lnTo>
                      <a:pt x="89" y="7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26" name="Group 218"/>
            <p:cNvGrpSpPr>
              <a:grpSpLocks/>
            </p:cNvGrpSpPr>
            <p:nvPr/>
          </p:nvGrpSpPr>
          <p:grpSpPr bwMode="auto">
            <a:xfrm>
              <a:off x="6485256" y="3260211"/>
              <a:ext cx="148759" cy="159996"/>
              <a:chOff x="3050" y="3001"/>
              <a:chExt cx="139" cy="138"/>
            </a:xfrm>
          </p:grpSpPr>
          <p:sp>
            <p:nvSpPr>
              <p:cNvPr id="221" name="Freeform 219"/>
              <p:cNvSpPr>
                <a:spLocks/>
              </p:cNvSpPr>
              <p:nvPr/>
            </p:nvSpPr>
            <p:spPr bwMode="auto">
              <a:xfrm>
                <a:off x="3050" y="3001"/>
                <a:ext cx="139" cy="138"/>
              </a:xfrm>
              <a:custGeom>
                <a:avLst/>
                <a:gdLst/>
                <a:ahLst/>
                <a:cxnLst>
                  <a:cxn ang="0">
                    <a:pos x="93" y="2"/>
                  </a:cxn>
                  <a:cxn ang="0">
                    <a:pos x="172" y="5"/>
                  </a:cxn>
                  <a:cxn ang="0">
                    <a:pos x="184" y="43"/>
                  </a:cxn>
                  <a:cxn ang="0">
                    <a:pos x="188" y="64"/>
                  </a:cxn>
                  <a:cxn ang="0">
                    <a:pos x="201" y="71"/>
                  </a:cxn>
                  <a:cxn ang="0">
                    <a:pos x="209" y="92"/>
                  </a:cxn>
                  <a:cxn ang="0">
                    <a:pos x="227" y="92"/>
                  </a:cxn>
                  <a:cxn ang="0">
                    <a:pos x="234" y="121"/>
                  </a:cxn>
                  <a:cxn ang="0">
                    <a:pos x="248" y="123"/>
                  </a:cxn>
                  <a:cxn ang="0">
                    <a:pos x="279" y="133"/>
                  </a:cxn>
                  <a:cxn ang="0">
                    <a:pos x="271" y="147"/>
                  </a:cxn>
                  <a:cxn ang="0">
                    <a:pos x="252" y="161"/>
                  </a:cxn>
                  <a:cxn ang="0">
                    <a:pos x="234" y="178"/>
                  </a:cxn>
                  <a:cxn ang="0">
                    <a:pos x="215" y="183"/>
                  </a:cxn>
                  <a:cxn ang="0">
                    <a:pos x="205" y="211"/>
                  </a:cxn>
                  <a:cxn ang="0">
                    <a:pos x="188" y="214"/>
                  </a:cxn>
                  <a:cxn ang="0">
                    <a:pos x="172" y="230"/>
                  </a:cxn>
                  <a:cxn ang="0">
                    <a:pos x="157" y="246"/>
                  </a:cxn>
                  <a:cxn ang="0">
                    <a:pos x="128" y="246"/>
                  </a:cxn>
                  <a:cxn ang="0">
                    <a:pos x="110" y="237"/>
                  </a:cxn>
                  <a:cxn ang="0">
                    <a:pos x="93" y="237"/>
                  </a:cxn>
                  <a:cxn ang="0">
                    <a:pos x="81" y="251"/>
                  </a:cxn>
                  <a:cxn ang="0">
                    <a:pos x="76" y="265"/>
                  </a:cxn>
                  <a:cxn ang="0">
                    <a:pos x="60" y="277"/>
                  </a:cxn>
                  <a:cxn ang="0">
                    <a:pos x="19" y="268"/>
                  </a:cxn>
                  <a:cxn ang="0">
                    <a:pos x="10" y="239"/>
                  </a:cxn>
                  <a:cxn ang="0">
                    <a:pos x="2" y="230"/>
                  </a:cxn>
                  <a:cxn ang="0">
                    <a:pos x="0" y="138"/>
                  </a:cxn>
                  <a:cxn ang="0">
                    <a:pos x="17" y="133"/>
                  </a:cxn>
                  <a:cxn ang="0">
                    <a:pos x="29" y="125"/>
                  </a:cxn>
                  <a:cxn ang="0">
                    <a:pos x="33" y="35"/>
                  </a:cxn>
                  <a:cxn ang="0">
                    <a:pos x="45" y="10"/>
                  </a:cxn>
                  <a:cxn ang="0">
                    <a:pos x="79" y="0"/>
                  </a:cxn>
                  <a:cxn ang="0">
                    <a:pos x="93" y="2"/>
                  </a:cxn>
                </a:cxnLst>
                <a:rect l="0" t="0" r="r" b="b"/>
                <a:pathLst>
                  <a:path w="279" h="277">
                    <a:moveTo>
                      <a:pt x="93" y="2"/>
                    </a:moveTo>
                    <a:lnTo>
                      <a:pt x="172" y="5"/>
                    </a:lnTo>
                    <a:lnTo>
                      <a:pt x="184" y="43"/>
                    </a:lnTo>
                    <a:lnTo>
                      <a:pt x="188" y="64"/>
                    </a:lnTo>
                    <a:lnTo>
                      <a:pt x="201" y="71"/>
                    </a:lnTo>
                    <a:lnTo>
                      <a:pt x="209" y="92"/>
                    </a:lnTo>
                    <a:lnTo>
                      <a:pt x="227" y="92"/>
                    </a:lnTo>
                    <a:lnTo>
                      <a:pt x="234" y="121"/>
                    </a:lnTo>
                    <a:lnTo>
                      <a:pt x="248" y="123"/>
                    </a:lnTo>
                    <a:lnTo>
                      <a:pt x="279" y="133"/>
                    </a:lnTo>
                    <a:lnTo>
                      <a:pt x="271" y="147"/>
                    </a:lnTo>
                    <a:lnTo>
                      <a:pt x="252" y="161"/>
                    </a:lnTo>
                    <a:lnTo>
                      <a:pt x="234" y="178"/>
                    </a:lnTo>
                    <a:lnTo>
                      <a:pt x="215" y="183"/>
                    </a:lnTo>
                    <a:lnTo>
                      <a:pt x="205" y="211"/>
                    </a:lnTo>
                    <a:lnTo>
                      <a:pt x="188" y="214"/>
                    </a:lnTo>
                    <a:lnTo>
                      <a:pt x="172" y="230"/>
                    </a:lnTo>
                    <a:lnTo>
                      <a:pt x="157" y="246"/>
                    </a:lnTo>
                    <a:lnTo>
                      <a:pt x="128" y="246"/>
                    </a:lnTo>
                    <a:lnTo>
                      <a:pt x="110" y="237"/>
                    </a:lnTo>
                    <a:lnTo>
                      <a:pt x="93" y="237"/>
                    </a:lnTo>
                    <a:lnTo>
                      <a:pt x="81" y="251"/>
                    </a:lnTo>
                    <a:lnTo>
                      <a:pt x="76" y="265"/>
                    </a:lnTo>
                    <a:lnTo>
                      <a:pt x="60" y="277"/>
                    </a:lnTo>
                    <a:lnTo>
                      <a:pt x="19" y="268"/>
                    </a:lnTo>
                    <a:lnTo>
                      <a:pt x="10" y="239"/>
                    </a:lnTo>
                    <a:lnTo>
                      <a:pt x="2" y="230"/>
                    </a:lnTo>
                    <a:lnTo>
                      <a:pt x="0" y="138"/>
                    </a:lnTo>
                    <a:lnTo>
                      <a:pt x="17" y="133"/>
                    </a:lnTo>
                    <a:lnTo>
                      <a:pt x="29" y="125"/>
                    </a:lnTo>
                    <a:lnTo>
                      <a:pt x="33" y="35"/>
                    </a:lnTo>
                    <a:lnTo>
                      <a:pt x="45" y="10"/>
                    </a:lnTo>
                    <a:lnTo>
                      <a:pt x="79" y="0"/>
                    </a:lnTo>
                    <a:lnTo>
                      <a:pt x="93" y="2"/>
                    </a:lnTo>
                    <a:close/>
                  </a:path>
                </a:pathLst>
              </a:custGeom>
              <a:solidFill>
                <a:srgbClr val="C0C0C0"/>
              </a:solidFill>
              <a:ln w="9525">
                <a:solidFill>
                  <a:srgbClr val="C0C0C0"/>
                </a:solidFill>
                <a:round/>
                <a:headEnd/>
                <a:tailEnd/>
              </a:ln>
            </p:spPr>
            <p:txBody>
              <a:bodyPr/>
              <a:lstStyle/>
              <a:p>
                <a:endParaRPr lang="nl-NL" sz="1400"/>
              </a:p>
            </p:txBody>
          </p:sp>
          <p:sp>
            <p:nvSpPr>
              <p:cNvPr id="222" name="Freeform 220"/>
              <p:cNvSpPr>
                <a:spLocks/>
              </p:cNvSpPr>
              <p:nvPr/>
            </p:nvSpPr>
            <p:spPr bwMode="auto">
              <a:xfrm>
                <a:off x="3050" y="3001"/>
                <a:ext cx="139" cy="138"/>
              </a:xfrm>
              <a:custGeom>
                <a:avLst/>
                <a:gdLst/>
                <a:ahLst/>
                <a:cxnLst>
                  <a:cxn ang="0">
                    <a:pos x="93" y="2"/>
                  </a:cxn>
                  <a:cxn ang="0">
                    <a:pos x="172" y="5"/>
                  </a:cxn>
                  <a:cxn ang="0">
                    <a:pos x="184" y="43"/>
                  </a:cxn>
                  <a:cxn ang="0">
                    <a:pos x="188" y="64"/>
                  </a:cxn>
                  <a:cxn ang="0">
                    <a:pos x="201" y="71"/>
                  </a:cxn>
                  <a:cxn ang="0">
                    <a:pos x="209" y="92"/>
                  </a:cxn>
                  <a:cxn ang="0">
                    <a:pos x="227" y="92"/>
                  </a:cxn>
                  <a:cxn ang="0">
                    <a:pos x="234" y="121"/>
                  </a:cxn>
                  <a:cxn ang="0">
                    <a:pos x="248" y="123"/>
                  </a:cxn>
                  <a:cxn ang="0">
                    <a:pos x="279" y="133"/>
                  </a:cxn>
                  <a:cxn ang="0">
                    <a:pos x="271" y="147"/>
                  </a:cxn>
                  <a:cxn ang="0">
                    <a:pos x="252" y="161"/>
                  </a:cxn>
                  <a:cxn ang="0">
                    <a:pos x="234" y="178"/>
                  </a:cxn>
                  <a:cxn ang="0">
                    <a:pos x="215" y="183"/>
                  </a:cxn>
                  <a:cxn ang="0">
                    <a:pos x="205" y="211"/>
                  </a:cxn>
                  <a:cxn ang="0">
                    <a:pos x="188" y="214"/>
                  </a:cxn>
                  <a:cxn ang="0">
                    <a:pos x="172" y="230"/>
                  </a:cxn>
                  <a:cxn ang="0">
                    <a:pos x="157" y="246"/>
                  </a:cxn>
                  <a:cxn ang="0">
                    <a:pos x="128" y="246"/>
                  </a:cxn>
                  <a:cxn ang="0">
                    <a:pos x="110" y="237"/>
                  </a:cxn>
                  <a:cxn ang="0">
                    <a:pos x="93" y="237"/>
                  </a:cxn>
                  <a:cxn ang="0">
                    <a:pos x="81" y="251"/>
                  </a:cxn>
                  <a:cxn ang="0">
                    <a:pos x="76" y="265"/>
                  </a:cxn>
                  <a:cxn ang="0">
                    <a:pos x="60" y="277"/>
                  </a:cxn>
                  <a:cxn ang="0">
                    <a:pos x="19" y="268"/>
                  </a:cxn>
                  <a:cxn ang="0">
                    <a:pos x="10" y="239"/>
                  </a:cxn>
                  <a:cxn ang="0">
                    <a:pos x="2" y="230"/>
                  </a:cxn>
                  <a:cxn ang="0">
                    <a:pos x="0" y="138"/>
                  </a:cxn>
                  <a:cxn ang="0">
                    <a:pos x="17" y="133"/>
                  </a:cxn>
                  <a:cxn ang="0">
                    <a:pos x="29" y="125"/>
                  </a:cxn>
                  <a:cxn ang="0">
                    <a:pos x="33" y="35"/>
                  </a:cxn>
                  <a:cxn ang="0">
                    <a:pos x="45" y="10"/>
                  </a:cxn>
                  <a:cxn ang="0">
                    <a:pos x="79" y="0"/>
                  </a:cxn>
                  <a:cxn ang="0">
                    <a:pos x="93" y="2"/>
                  </a:cxn>
                </a:cxnLst>
                <a:rect l="0" t="0" r="r" b="b"/>
                <a:pathLst>
                  <a:path w="279" h="277">
                    <a:moveTo>
                      <a:pt x="93" y="2"/>
                    </a:moveTo>
                    <a:lnTo>
                      <a:pt x="172" y="5"/>
                    </a:lnTo>
                    <a:lnTo>
                      <a:pt x="184" y="43"/>
                    </a:lnTo>
                    <a:lnTo>
                      <a:pt x="188" y="64"/>
                    </a:lnTo>
                    <a:lnTo>
                      <a:pt x="201" y="71"/>
                    </a:lnTo>
                    <a:lnTo>
                      <a:pt x="209" y="92"/>
                    </a:lnTo>
                    <a:lnTo>
                      <a:pt x="227" y="92"/>
                    </a:lnTo>
                    <a:lnTo>
                      <a:pt x="234" y="121"/>
                    </a:lnTo>
                    <a:lnTo>
                      <a:pt x="248" y="123"/>
                    </a:lnTo>
                    <a:lnTo>
                      <a:pt x="279" y="133"/>
                    </a:lnTo>
                    <a:lnTo>
                      <a:pt x="271" y="147"/>
                    </a:lnTo>
                    <a:lnTo>
                      <a:pt x="252" y="161"/>
                    </a:lnTo>
                    <a:lnTo>
                      <a:pt x="234" y="178"/>
                    </a:lnTo>
                    <a:lnTo>
                      <a:pt x="215" y="183"/>
                    </a:lnTo>
                    <a:lnTo>
                      <a:pt x="205" y="211"/>
                    </a:lnTo>
                    <a:lnTo>
                      <a:pt x="188" y="214"/>
                    </a:lnTo>
                    <a:lnTo>
                      <a:pt x="172" y="230"/>
                    </a:lnTo>
                    <a:lnTo>
                      <a:pt x="157" y="246"/>
                    </a:lnTo>
                    <a:lnTo>
                      <a:pt x="128" y="246"/>
                    </a:lnTo>
                    <a:lnTo>
                      <a:pt x="110" y="237"/>
                    </a:lnTo>
                    <a:lnTo>
                      <a:pt x="93" y="237"/>
                    </a:lnTo>
                    <a:lnTo>
                      <a:pt x="81" y="251"/>
                    </a:lnTo>
                    <a:lnTo>
                      <a:pt x="76" y="265"/>
                    </a:lnTo>
                    <a:lnTo>
                      <a:pt x="60" y="277"/>
                    </a:lnTo>
                    <a:lnTo>
                      <a:pt x="19" y="268"/>
                    </a:lnTo>
                    <a:lnTo>
                      <a:pt x="10" y="239"/>
                    </a:lnTo>
                    <a:lnTo>
                      <a:pt x="2" y="230"/>
                    </a:lnTo>
                    <a:lnTo>
                      <a:pt x="0" y="138"/>
                    </a:lnTo>
                    <a:lnTo>
                      <a:pt x="17" y="133"/>
                    </a:lnTo>
                    <a:lnTo>
                      <a:pt x="29" y="125"/>
                    </a:lnTo>
                    <a:lnTo>
                      <a:pt x="33" y="35"/>
                    </a:lnTo>
                    <a:lnTo>
                      <a:pt x="45" y="10"/>
                    </a:lnTo>
                    <a:lnTo>
                      <a:pt x="79" y="0"/>
                    </a:lnTo>
                    <a:lnTo>
                      <a:pt x="93"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29" name="Group 221"/>
            <p:cNvGrpSpPr>
              <a:grpSpLocks/>
            </p:cNvGrpSpPr>
            <p:nvPr/>
          </p:nvGrpSpPr>
          <p:grpSpPr bwMode="auto">
            <a:xfrm>
              <a:off x="7977125" y="3128040"/>
              <a:ext cx="645335" cy="508973"/>
              <a:chOff x="4444" y="2887"/>
              <a:chExt cx="603" cy="439"/>
            </a:xfrm>
          </p:grpSpPr>
          <p:sp>
            <p:nvSpPr>
              <p:cNvPr id="224" name="Freeform 222"/>
              <p:cNvSpPr>
                <a:spLocks/>
              </p:cNvSpPr>
              <p:nvPr/>
            </p:nvSpPr>
            <p:spPr bwMode="auto">
              <a:xfrm>
                <a:off x="4444" y="2887"/>
                <a:ext cx="603" cy="439"/>
              </a:xfrm>
              <a:custGeom>
                <a:avLst/>
                <a:gdLst/>
                <a:ahLst/>
                <a:cxnLst>
                  <a:cxn ang="0">
                    <a:pos x="620" y="59"/>
                  </a:cxn>
                  <a:cxn ang="0">
                    <a:pos x="539" y="88"/>
                  </a:cxn>
                  <a:cxn ang="0">
                    <a:pos x="535" y="131"/>
                  </a:cxn>
                  <a:cxn ang="0">
                    <a:pos x="483" y="116"/>
                  </a:cxn>
                  <a:cxn ang="0">
                    <a:pos x="417" y="107"/>
                  </a:cxn>
                  <a:cxn ang="0">
                    <a:pos x="388" y="149"/>
                  </a:cxn>
                  <a:cxn ang="0">
                    <a:pos x="345" y="180"/>
                  </a:cxn>
                  <a:cxn ang="0">
                    <a:pos x="328" y="202"/>
                  </a:cxn>
                  <a:cxn ang="0">
                    <a:pos x="303" y="226"/>
                  </a:cxn>
                  <a:cxn ang="0">
                    <a:pos x="217" y="287"/>
                  </a:cxn>
                  <a:cxn ang="0">
                    <a:pos x="62" y="356"/>
                  </a:cxn>
                  <a:cxn ang="0">
                    <a:pos x="18" y="441"/>
                  </a:cxn>
                  <a:cxn ang="0">
                    <a:pos x="35" y="474"/>
                  </a:cxn>
                  <a:cxn ang="0">
                    <a:pos x="0" y="480"/>
                  </a:cxn>
                  <a:cxn ang="0">
                    <a:pos x="35" y="557"/>
                  </a:cxn>
                  <a:cxn ang="0">
                    <a:pos x="35" y="617"/>
                  </a:cxn>
                  <a:cxn ang="0">
                    <a:pos x="53" y="674"/>
                  </a:cxn>
                  <a:cxn ang="0">
                    <a:pos x="26" y="698"/>
                  </a:cxn>
                  <a:cxn ang="0">
                    <a:pos x="72" y="759"/>
                  </a:cxn>
                  <a:cxn ang="0">
                    <a:pos x="111" y="750"/>
                  </a:cxn>
                  <a:cxn ang="0">
                    <a:pos x="173" y="736"/>
                  </a:cxn>
                  <a:cxn ang="0">
                    <a:pos x="299" y="698"/>
                  </a:cxn>
                  <a:cxn ang="0">
                    <a:pos x="426" y="671"/>
                  </a:cxn>
                  <a:cxn ang="0">
                    <a:pos x="485" y="652"/>
                  </a:cxn>
                  <a:cxn ang="0">
                    <a:pos x="516" y="659"/>
                  </a:cxn>
                  <a:cxn ang="0">
                    <a:pos x="581" y="684"/>
                  </a:cxn>
                  <a:cxn ang="0">
                    <a:pos x="609" y="748"/>
                  </a:cxn>
                  <a:cxn ang="0">
                    <a:pos x="651" y="731"/>
                  </a:cxn>
                  <a:cxn ang="0">
                    <a:pos x="694" y="684"/>
                  </a:cxn>
                  <a:cxn ang="0">
                    <a:pos x="684" y="728"/>
                  </a:cxn>
                  <a:cxn ang="0">
                    <a:pos x="688" y="755"/>
                  </a:cxn>
                  <a:cxn ang="0">
                    <a:pos x="703" y="724"/>
                  </a:cxn>
                  <a:cxn ang="0">
                    <a:pos x="711" y="755"/>
                  </a:cxn>
                  <a:cxn ang="0">
                    <a:pos x="731" y="790"/>
                  </a:cxn>
                  <a:cxn ang="0">
                    <a:pos x="748" y="842"/>
                  </a:cxn>
                  <a:cxn ang="0">
                    <a:pos x="891" y="878"/>
                  </a:cxn>
                  <a:cxn ang="0">
                    <a:pos x="1031" y="824"/>
                  </a:cxn>
                  <a:cxn ang="0">
                    <a:pos x="1096" y="741"/>
                  </a:cxn>
                  <a:cxn ang="0">
                    <a:pos x="1172" y="653"/>
                  </a:cxn>
                  <a:cxn ang="0">
                    <a:pos x="1188" y="563"/>
                  </a:cxn>
                  <a:cxn ang="0">
                    <a:pos x="1201" y="448"/>
                  </a:cxn>
                  <a:cxn ang="0">
                    <a:pos x="1149" y="358"/>
                  </a:cxn>
                  <a:cxn ang="0">
                    <a:pos x="1098" y="294"/>
                  </a:cxn>
                  <a:cxn ang="0">
                    <a:pos x="1035" y="206"/>
                  </a:cxn>
                  <a:cxn ang="0">
                    <a:pos x="978" y="107"/>
                  </a:cxn>
                  <a:cxn ang="0">
                    <a:pos x="971" y="31"/>
                  </a:cxn>
                  <a:cxn ang="0">
                    <a:pos x="918" y="31"/>
                  </a:cxn>
                  <a:cxn ang="0">
                    <a:pos x="901" y="157"/>
                  </a:cxn>
                  <a:cxn ang="0">
                    <a:pos x="874" y="202"/>
                  </a:cxn>
                  <a:cxn ang="0">
                    <a:pos x="806" y="178"/>
                  </a:cxn>
                  <a:cxn ang="0">
                    <a:pos x="742" y="145"/>
                  </a:cxn>
                  <a:cxn ang="0">
                    <a:pos x="731" y="107"/>
                  </a:cxn>
                  <a:cxn ang="0">
                    <a:pos x="756" y="81"/>
                  </a:cxn>
                  <a:cxn ang="0">
                    <a:pos x="729" y="43"/>
                  </a:cxn>
                  <a:cxn ang="0">
                    <a:pos x="643" y="19"/>
                  </a:cxn>
                  <a:cxn ang="0">
                    <a:pos x="591" y="26"/>
                  </a:cxn>
                </a:cxnLst>
                <a:rect l="0" t="0" r="r" b="b"/>
                <a:pathLst>
                  <a:path w="1207" h="878">
                    <a:moveTo>
                      <a:pt x="616" y="35"/>
                    </a:moveTo>
                    <a:lnTo>
                      <a:pt x="620" y="59"/>
                    </a:lnTo>
                    <a:lnTo>
                      <a:pt x="564" y="64"/>
                    </a:lnTo>
                    <a:lnTo>
                      <a:pt x="539" y="88"/>
                    </a:lnTo>
                    <a:lnTo>
                      <a:pt x="537" y="105"/>
                    </a:lnTo>
                    <a:lnTo>
                      <a:pt x="535" y="131"/>
                    </a:lnTo>
                    <a:lnTo>
                      <a:pt x="494" y="138"/>
                    </a:lnTo>
                    <a:lnTo>
                      <a:pt x="483" y="116"/>
                    </a:lnTo>
                    <a:lnTo>
                      <a:pt x="463" y="98"/>
                    </a:lnTo>
                    <a:lnTo>
                      <a:pt x="417" y="107"/>
                    </a:lnTo>
                    <a:lnTo>
                      <a:pt x="409" y="131"/>
                    </a:lnTo>
                    <a:lnTo>
                      <a:pt x="388" y="149"/>
                    </a:lnTo>
                    <a:lnTo>
                      <a:pt x="361" y="161"/>
                    </a:lnTo>
                    <a:lnTo>
                      <a:pt x="345" y="180"/>
                    </a:lnTo>
                    <a:lnTo>
                      <a:pt x="345" y="202"/>
                    </a:lnTo>
                    <a:lnTo>
                      <a:pt x="328" y="202"/>
                    </a:lnTo>
                    <a:lnTo>
                      <a:pt x="310" y="180"/>
                    </a:lnTo>
                    <a:lnTo>
                      <a:pt x="303" y="226"/>
                    </a:lnTo>
                    <a:lnTo>
                      <a:pt x="258" y="271"/>
                    </a:lnTo>
                    <a:lnTo>
                      <a:pt x="217" y="287"/>
                    </a:lnTo>
                    <a:lnTo>
                      <a:pt x="111" y="315"/>
                    </a:lnTo>
                    <a:lnTo>
                      <a:pt x="62" y="356"/>
                    </a:lnTo>
                    <a:lnTo>
                      <a:pt x="10" y="358"/>
                    </a:lnTo>
                    <a:lnTo>
                      <a:pt x="18" y="441"/>
                    </a:lnTo>
                    <a:lnTo>
                      <a:pt x="39" y="455"/>
                    </a:lnTo>
                    <a:lnTo>
                      <a:pt x="35" y="474"/>
                    </a:lnTo>
                    <a:lnTo>
                      <a:pt x="0" y="455"/>
                    </a:lnTo>
                    <a:lnTo>
                      <a:pt x="0" y="480"/>
                    </a:lnTo>
                    <a:lnTo>
                      <a:pt x="16" y="529"/>
                    </a:lnTo>
                    <a:lnTo>
                      <a:pt x="35" y="557"/>
                    </a:lnTo>
                    <a:lnTo>
                      <a:pt x="35" y="589"/>
                    </a:lnTo>
                    <a:lnTo>
                      <a:pt x="35" y="617"/>
                    </a:lnTo>
                    <a:lnTo>
                      <a:pt x="49" y="622"/>
                    </a:lnTo>
                    <a:lnTo>
                      <a:pt x="53" y="674"/>
                    </a:lnTo>
                    <a:lnTo>
                      <a:pt x="35" y="676"/>
                    </a:lnTo>
                    <a:lnTo>
                      <a:pt x="26" y="698"/>
                    </a:lnTo>
                    <a:lnTo>
                      <a:pt x="10" y="710"/>
                    </a:lnTo>
                    <a:lnTo>
                      <a:pt x="72" y="759"/>
                    </a:lnTo>
                    <a:lnTo>
                      <a:pt x="99" y="764"/>
                    </a:lnTo>
                    <a:lnTo>
                      <a:pt x="111" y="750"/>
                    </a:lnTo>
                    <a:lnTo>
                      <a:pt x="121" y="731"/>
                    </a:lnTo>
                    <a:lnTo>
                      <a:pt x="173" y="736"/>
                    </a:lnTo>
                    <a:lnTo>
                      <a:pt x="279" y="722"/>
                    </a:lnTo>
                    <a:lnTo>
                      <a:pt x="299" y="698"/>
                    </a:lnTo>
                    <a:lnTo>
                      <a:pt x="328" y="678"/>
                    </a:lnTo>
                    <a:lnTo>
                      <a:pt x="426" y="671"/>
                    </a:lnTo>
                    <a:lnTo>
                      <a:pt x="446" y="653"/>
                    </a:lnTo>
                    <a:lnTo>
                      <a:pt x="485" y="652"/>
                    </a:lnTo>
                    <a:lnTo>
                      <a:pt x="510" y="645"/>
                    </a:lnTo>
                    <a:lnTo>
                      <a:pt x="516" y="659"/>
                    </a:lnTo>
                    <a:lnTo>
                      <a:pt x="558" y="662"/>
                    </a:lnTo>
                    <a:lnTo>
                      <a:pt x="581" y="684"/>
                    </a:lnTo>
                    <a:lnTo>
                      <a:pt x="607" y="714"/>
                    </a:lnTo>
                    <a:lnTo>
                      <a:pt x="609" y="748"/>
                    </a:lnTo>
                    <a:lnTo>
                      <a:pt x="628" y="743"/>
                    </a:lnTo>
                    <a:lnTo>
                      <a:pt x="651" y="731"/>
                    </a:lnTo>
                    <a:lnTo>
                      <a:pt x="674" y="710"/>
                    </a:lnTo>
                    <a:lnTo>
                      <a:pt x="694" y="684"/>
                    </a:lnTo>
                    <a:lnTo>
                      <a:pt x="698" y="703"/>
                    </a:lnTo>
                    <a:lnTo>
                      <a:pt x="684" y="728"/>
                    </a:lnTo>
                    <a:lnTo>
                      <a:pt x="667" y="750"/>
                    </a:lnTo>
                    <a:lnTo>
                      <a:pt x="688" y="755"/>
                    </a:lnTo>
                    <a:lnTo>
                      <a:pt x="698" y="736"/>
                    </a:lnTo>
                    <a:lnTo>
                      <a:pt x="703" y="724"/>
                    </a:lnTo>
                    <a:lnTo>
                      <a:pt x="703" y="736"/>
                    </a:lnTo>
                    <a:lnTo>
                      <a:pt x="711" y="755"/>
                    </a:lnTo>
                    <a:lnTo>
                      <a:pt x="731" y="767"/>
                    </a:lnTo>
                    <a:lnTo>
                      <a:pt x="731" y="790"/>
                    </a:lnTo>
                    <a:lnTo>
                      <a:pt x="721" y="816"/>
                    </a:lnTo>
                    <a:lnTo>
                      <a:pt x="748" y="842"/>
                    </a:lnTo>
                    <a:lnTo>
                      <a:pt x="816" y="864"/>
                    </a:lnTo>
                    <a:lnTo>
                      <a:pt x="891" y="878"/>
                    </a:lnTo>
                    <a:lnTo>
                      <a:pt x="945" y="857"/>
                    </a:lnTo>
                    <a:lnTo>
                      <a:pt x="1031" y="824"/>
                    </a:lnTo>
                    <a:lnTo>
                      <a:pt x="1056" y="767"/>
                    </a:lnTo>
                    <a:lnTo>
                      <a:pt x="1096" y="741"/>
                    </a:lnTo>
                    <a:lnTo>
                      <a:pt x="1120" y="695"/>
                    </a:lnTo>
                    <a:lnTo>
                      <a:pt x="1172" y="653"/>
                    </a:lnTo>
                    <a:lnTo>
                      <a:pt x="1188" y="634"/>
                    </a:lnTo>
                    <a:lnTo>
                      <a:pt x="1188" y="563"/>
                    </a:lnTo>
                    <a:lnTo>
                      <a:pt x="1207" y="472"/>
                    </a:lnTo>
                    <a:lnTo>
                      <a:pt x="1201" y="448"/>
                    </a:lnTo>
                    <a:lnTo>
                      <a:pt x="1164" y="406"/>
                    </a:lnTo>
                    <a:lnTo>
                      <a:pt x="1149" y="358"/>
                    </a:lnTo>
                    <a:lnTo>
                      <a:pt x="1108" y="340"/>
                    </a:lnTo>
                    <a:lnTo>
                      <a:pt x="1098" y="294"/>
                    </a:lnTo>
                    <a:lnTo>
                      <a:pt x="1036" y="268"/>
                    </a:lnTo>
                    <a:lnTo>
                      <a:pt x="1035" y="206"/>
                    </a:lnTo>
                    <a:lnTo>
                      <a:pt x="1015" y="140"/>
                    </a:lnTo>
                    <a:lnTo>
                      <a:pt x="978" y="107"/>
                    </a:lnTo>
                    <a:lnTo>
                      <a:pt x="955" y="59"/>
                    </a:lnTo>
                    <a:lnTo>
                      <a:pt x="971" y="31"/>
                    </a:lnTo>
                    <a:lnTo>
                      <a:pt x="940" y="0"/>
                    </a:lnTo>
                    <a:lnTo>
                      <a:pt x="918" y="31"/>
                    </a:lnTo>
                    <a:lnTo>
                      <a:pt x="901" y="50"/>
                    </a:lnTo>
                    <a:lnTo>
                      <a:pt x="901" y="157"/>
                    </a:lnTo>
                    <a:lnTo>
                      <a:pt x="883" y="185"/>
                    </a:lnTo>
                    <a:lnTo>
                      <a:pt x="874" y="202"/>
                    </a:lnTo>
                    <a:lnTo>
                      <a:pt x="837" y="202"/>
                    </a:lnTo>
                    <a:lnTo>
                      <a:pt x="806" y="178"/>
                    </a:lnTo>
                    <a:lnTo>
                      <a:pt x="765" y="164"/>
                    </a:lnTo>
                    <a:lnTo>
                      <a:pt x="742" y="145"/>
                    </a:lnTo>
                    <a:lnTo>
                      <a:pt x="717" y="137"/>
                    </a:lnTo>
                    <a:lnTo>
                      <a:pt x="731" y="107"/>
                    </a:lnTo>
                    <a:lnTo>
                      <a:pt x="736" y="86"/>
                    </a:lnTo>
                    <a:lnTo>
                      <a:pt x="756" y="81"/>
                    </a:lnTo>
                    <a:lnTo>
                      <a:pt x="769" y="48"/>
                    </a:lnTo>
                    <a:lnTo>
                      <a:pt x="729" y="43"/>
                    </a:lnTo>
                    <a:lnTo>
                      <a:pt x="688" y="40"/>
                    </a:lnTo>
                    <a:lnTo>
                      <a:pt x="643" y="19"/>
                    </a:lnTo>
                    <a:lnTo>
                      <a:pt x="597" y="16"/>
                    </a:lnTo>
                    <a:lnTo>
                      <a:pt x="591" y="26"/>
                    </a:lnTo>
                    <a:lnTo>
                      <a:pt x="616" y="35"/>
                    </a:lnTo>
                    <a:close/>
                  </a:path>
                </a:pathLst>
              </a:custGeom>
              <a:solidFill>
                <a:srgbClr val="C0C0C0"/>
              </a:solidFill>
              <a:ln w="9525">
                <a:solidFill>
                  <a:srgbClr val="C0C0C0"/>
                </a:solidFill>
                <a:round/>
                <a:headEnd/>
                <a:tailEnd/>
              </a:ln>
            </p:spPr>
            <p:txBody>
              <a:bodyPr/>
              <a:lstStyle/>
              <a:p>
                <a:endParaRPr lang="nl-NL" sz="1400"/>
              </a:p>
            </p:txBody>
          </p:sp>
          <p:sp>
            <p:nvSpPr>
              <p:cNvPr id="225" name="Freeform 223"/>
              <p:cNvSpPr>
                <a:spLocks/>
              </p:cNvSpPr>
              <p:nvPr/>
            </p:nvSpPr>
            <p:spPr bwMode="auto">
              <a:xfrm>
                <a:off x="4444" y="2887"/>
                <a:ext cx="603" cy="439"/>
              </a:xfrm>
              <a:custGeom>
                <a:avLst/>
                <a:gdLst/>
                <a:ahLst/>
                <a:cxnLst>
                  <a:cxn ang="0">
                    <a:pos x="620" y="59"/>
                  </a:cxn>
                  <a:cxn ang="0">
                    <a:pos x="539" y="88"/>
                  </a:cxn>
                  <a:cxn ang="0">
                    <a:pos x="535" y="131"/>
                  </a:cxn>
                  <a:cxn ang="0">
                    <a:pos x="483" y="116"/>
                  </a:cxn>
                  <a:cxn ang="0">
                    <a:pos x="417" y="107"/>
                  </a:cxn>
                  <a:cxn ang="0">
                    <a:pos x="388" y="149"/>
                  </a:cxn>
                  <a:cxn ang="0">
                    <a:pos x="345" y="180"/>
                  </a:cxn>
                  <a:cxn ang="0">
                    <a:pos x="328" y="202"/>
                  </a:cxn>
                  <a:cxn ang="0">
                    <a:pos x="303" y="226"/>
                  </a:cxn>
                  <a:cxn ang="0">
                    <a:pos x="217" y="287"/>
                  </a:cxn>
                  <a:cxn ang="0">
                    <a:pos x="62" y="356"/>
                  </a:cxn>
                  <a:cxn ang="0">
                    <a:pos x="18" y="441"/>
                  </a:cxn>
                  <a:cxn ang="0">
                    <a:pos x="35" y="474"/>
                  </a:cxn>
                  <a:cxn ang="0">
                    <a:pos x="0" y="480"/>
                  </a:cxn>
                  <a:cxn ang="0">
                    <a:pos x="35" y="557"/>
                  </a:cxn>
                  <a:cxn ang="0">
                    <a:pos x="35" y="617"/>
                  </a:cxn>
                  <a:cxn ang="0">
                    <a:pos x="53" y="674"/>
                  </a:cxn>
                  <a:cxn ang="0">
                    <a:pos x="26" y="698"/>
                  </a:cxn>
                  <a:cxn ang="0">
                    <a:pos x="72" y="759"/>
                  </a:cxn>
                  <a:cxn ang="0">
                    <a:pos x="111" y="750"/>
                  </a:cxn>
                  <a:cxn ang="0">
                    <a:pos x="173" y="736"/>
                  </a:cxn>
                  <a:cxn ang="0">
                    <a:pos x="299" y="698"/>
                  </a:cxn>
                  <a:cxn ang="0">
                    <a:pos x="426" y="671"/>
                  </a:cxn>
                  <a:cxn ang="0">
                    <a:pos x="485" y="652"/>
                  </a:cxn>
                  <a:cxn ang="0">
                    <a:pos x="516" y="659"/>
                  </a:cxn>
                  <a:cxn ang="0">
                    <a:pos x="581" y="684"/>
                  </a:cxn>
                  <a:cxn ang="0">
                    <a:pos x="609" y="748"/>
                  </a:cxn>
                  <a:cxn ang="0">
                    <a:pos x="651" y="731"/>
                  </a:cxn>
                  <a:cxn ang="0">
                    <a:pos x="694" y="684"/>
                  </a:cxn>
                  <a:cxn ang="0">
                    <a:pos x="684" y="728"/>
                  </a:cxn>
                  <a:cxn ang="0">
                    <a:pos x="688" y="755"/>
                  </a:cxn>
                  <a:cxn ang="0">
                    <a:pos x="703" y="724"/>
                  </a:cxn>
                  <a:cxn ang="0">
                    <a:pos x="711" y="755"/>
                  </a:cxn>
                  <a:cxn ang="0">
                    <a:pos x="731" y="790"/>
                  </a:cxn>
                  <a:cxn ang="0">
                    <a:pos x="748" y="842"/>
                  </a:cxn>
                  <a:cxn ang="0">
                    <a:pos x="891" y="878"/>
                  </a:cxn>
                  <a:cxn ang="0">
                    <a:pos x="1031" y="824"/>
                  </a:cxn>
                  <a:cxn ang="0">
                    <a:pos x="1096" y="741"/>
                  </a:cxn>
                  <a:cxn ang="0">
                    <a:pos x="1172" y="653"/>
                  </a:cxn>
                  <a:cxn ang="0">
                    <a:pos x="1188" y="563"/>
                  </a:cxn>
                  <a:cxn ang="0">
                    <a:pos x="1201" y="448"/>
                  </a:cxn>
                  <a:cxn ang="0">
                    <a:pos x="1149" y="358"/>
                  </a:cxn>
                  <a:cxn ang="0">
                    <a:pos x="1098" y="294"/>
                  </a:cxn>
                  <a:cxn ang="0">
                    <a:pos x="1035" y="206"/>
                  </a:cxn>
                  <a:cxn ang="0">
                    <a:pos x="978" y="107"/>
                  </a:cxn>
                  <a:cxn ang="0">
                    <a:pos x="971" y="31"/>
                  </a:cxn>
                  <a:cxn ang="0">
                    <a:pos x="918" y="31"/>
                  </a:cxn>
                  <a:cxn ang="0">
                    <a:pos x="901" y="157"/>
                  </a:cxn>
                  <a:cxn ang="0">
                    <a:pos x="874" y="202"/>
                  </a:cxn>
                  <a:cxn ang="0">
                    <a:pos x="806" y="178"/>
                  </a:cxn>
                  <a:cxn ang="0">
                    <a:pos x="742" y="145"/>
                  </a:cxn>
                  <a:cxn ang="0">
                    <a:pos x="731" y="107"/>
                  </a:cxn>
                  <a:cxn ang="0">
                    <a:pos x="756" y="81"/>
                  </a:cxn>
                  <a:cxn ang="0">
                    <a:pos x="729" y="43"/>
                  </a:cxn>
                  <a:cxn ang="0">
                    <a:pos x="643" y="19"/>
                  </a:cxn>
                  <a:cxn ang="0">
                    <a:pos x="591" y="26"/>
                  </a:cxn>
                </a:cxnLst>
                <a:rect l="0" t="0" r="r" b="b"/>
                <a:pathLst>
                  <a:path w="1207" h="878">
                    <a:moveTo>
                      <a:pt x="616" y="35"/>
                    </a:moveTo>
                    <a:lnTo>
                      <a:pt x="620" y="59"/>
                    </a:lnTo>
                    <a:lnTo>
                      <a:pt x="564" y="64"/>
                    </a:lnTo>
                    <a:lnTo>
                      <a:pt x="539" y="88"/>
                    </a:lnTo>
                    <a:lnTo>
                      <a:pt x="537" y="105"/>
                    </a:lnTo>
                    <a:lnTo>
                      <a:pt x="535" y="131"/>
                    </a:lnTo>
                    <a:lnTo>
                      <a:pt x="494" y="138"/>
                    </a:lnTo>
                    <a:lnTo>
                      <a:pt x="483" y="116"/>
                    </a:lnTo>
                    <a:lnTo>
                      <a:pt x="463" y="98"/>
                    </a:lnTo>
                    <a:lnTo>
                      <a:pt x="417" y="107"/>
                    </a:lnTo>
                    <a:lnTo>
                      <a:pt x="409" y="131"/>
                    </a:lnTo>
                    <a:lnTo>
                      <a:pt x="388" y="149"/>
                    </a:lnTo>
                    <a:lnTo>
                      <a:pt x="361" y="161"/>
                    </a:lnTo>
                    <a:lnTo>
                      <a:pt x="345" y="180"/>
                    </a:lnTo>
                    <a:lnTo>
                      <a:pt x="345" y="202"/>
                    </a:lnTo>
                    <a:lnTo>
                      <a:pt x="328" y="202"/>
                    </a:lnTo>
                    <a:lnTo>
                      <a:pt x="310" y="180"/>
                    </a:lnTo>
                    <a:lnTo>
                      <a:pt x="303" y="226"/>
                    </a:lnTo>
                    <a:lnTo>
                      <a:pt x="258" y="271"/>
                    </a:lnTo>
                    <a:lnTo>
                      <a:pt x="217" y="287"/>
                    </a:lnTo>
                    <a:lnTo>
                      <a:pt x="111" y="315"/>
                    </a:lnTo>
                    <a:lnTo>
                      <a:pt x="62" y="356"/>
                    </a:lnTo>
                    <a:lnTo>
                      <a:pt x="10" y="358"/>
                    </a:lnTo>
                    <a:lnTo>
                      <a:pt x="18" y="441"/>
                    </a:lnTo>
                    <a:lnTo>
                      <a:pt x="39" y="455"/>
                    </a:lnTo>
                    <a:lnTo>
                      <a:pt x="35" y="474"/>
                    </a:lnTo>
                    <a:lnTo>
                      <a:pt x="0" y="455"/>
                    </a:lnTo>
                    <a:lnTo>
                      <a:pt x="0" y="480"/>
                    </a:lnTo>
                    <a:lnTo>
                      <a:pt x="16" y="529"/>
                    </a:lnTo>
                    <a:lnTo>
                      <a:pt x="35" y="557"/>
                    </a:lnTo>
                    <a:lnTo>
                      <a:pt x="35" y="589"/>
                    </a:lnTo>
                    <a:lnTo>
                      <a:pt x="35" y="617"/>
                    </a:lnTo>
                    <a:lnTo>
                      <a:pt x="49" y="622"/>
                    </a:lnTo>
                    <a:lnTo>
                      <a:pt x="53" y="674"/>
                    </a:lnTo>
                    <a:lnTo>
                      <a:pt x="35" y="676"/>
                    </a:lnTo>
                    <a:lnTo>
                      <a:pt x="26" y="698"/>
                    </a:lnTo>
                    <a:lnTo>
                      <a:pt x="10" y="710"/>
                    </a:lnTo>
                    <a:lnTo>
                      <a:pt x="72" y="759"/>
                    </a:lnTo>
                    <a:lnTo>
                      <a:pt x="99" y="764"/>
                    </a:lnTo>
                    <a:lnTo>
                      <a:pt x="111" y="750"/>
                    </a:lnTo>
                    <a:lnTo>
                      <a:pt x="121" y="731"/>
                    </a:lnTo>
                    <a:lnTo>
                      <a:pt x="173" y="736"/>
                    </a:lnTo>
                    <a:lnTo>
                      <a:pt x="279" y="722"/>
                    </a:lnTo>
                    <a:lnTo>
                      <a:pt x="299" y="698"/>
                    </a:lnTo>
                    <a:lnTo>
                      <a:pt x="328" y="678"/>
                    </a:lnTo>
                    <a:lnTo>
                      <a:pt x="426" y="671"/>
                    </a:lnTo>
                    <a:lnTo>
                      <a:pt x="446" y="653"/>
                    </a:lnTo>
                    <a:lnTo>
                      <a:pt x="485" y="652"/>
                    </a:lnTo>
                    <a:lnTo>
                      <a:pt x="510" y="645"/>
                    </a:lnTo>
                    <a:lnTo>
                      <a:pt x="516" y="659"/>
                    </a:lnTo>
                    <a:lnTo>
                      <a:pt x="558" y="662"/>
                    </a:lnTo>
                    <a:lnTo>
                      <a:pt x="581" y="684"/>
                    </a:lnTo>
                    <a:lnTo>
                      <a:pt x="607" y="714"/>
                    </a:lnTo>
                    <a:lnTo>
                      <a:pt x="609" y="748"/>
                    </a:lnTo>
                    <a:lnTo>
                      <a:pt x="628" y="743"/>
                    </a:lnTo>
                    <a:lnTo>
                      <a:pt x="651" y="731"/>
                    </a:lnTo>
                    <a:lnTo>
                      <a:pt x="674" y="710"/>
                    </a:lnTo>
                    <a:lnTo>
                      <a:pt x="694" y="684"/>
                    </a:lnTo>
                    <a:lnTo>
                      <a:pt x="698" y="703"/>
                    </a:lnTo>
                    <a:lnTo>
                      <a:pt x="684" y="728"/>
                    </a:lnTo>
                    <a:lnTo>
                      <a:pt x="667" y="750"/>
                    </a:lnTo>
                    <a:lnTo>
                      <a:pt x="688" y="755"/>
                    </a:lnTo>
                    <a:lnTo>
                      <a:pt x="698" y="736"/>
                    </a:lnTo>
                    <a:lnTo>
                      <a:pt x="703" y="724"/>
                    </a:lnTo>
                    <a:lnTo>
                      <a:pt x="703" y="736"/>
                    </a:lnTo>
                    <a:lnTo>
                      <a:pt x="711" y="755"/>
                    </a:lnTo>
                    <a:lnTo>
                      <a:pt x="731" y="767"/>
                    </a:lnTo>
                    <a:lnTo>
                      <a:pt x="731" y="790"/>
                    </a:lnTo>
                    <a:lnTo>
                      <a:pt x="721" y="816"/>
                    </a:lnTo>
                    <a:lnTo>
                      <a:pt x="748" y="842"/>
                    </a:lnTo>
                    <a:lnTo>
                      <a:pt x="816" y="864"/>
                    </a:lnTo>
                    <a:lnTo>
                      <a:pt x="891" y="878"/>
                    </a:lnTo>
                    <a:lnTo>
                      <a:pt x="945" y="857"/>
                    </a:lnTo>
                    <a:lnTo>
                      <a:pt x="1031" y="824"/>
                    </a:lnTo>
                    <a:lnTo>
                      <a:pt x="1056" y="767"/>
                    </a:lnTo>
                    <a:lnTo>
                      <a:pt x="1096" y="741"/>
                    </a:lnTo>
                    <a:lnTo>
                      <a:pt x="1120" y="695"/>
                    </a:lnTo>
                    <a:lnTo>
                      <a:pt x="1172" y="653"/>
                    </a:lnTo>
                    <a:lnTo>
                      <a:pt x="1188" y="634"/>
                    </a:lnTo>
                    <a:lnTo>
                      <a:pt x="1188" y="563"/>
                    </a:lnTo>
                    <a:lnTo>
                      <a:pt x="1207" y="472"/>
                    </a:lnTo>
                    <a:lnTo>
                      <a:pt x="1201" y="448"/>
                    </a:lnTo>
                    <a:lnTo>
                      <a:pt x="1164" y="406"/>
                    </a:lnTo>
                    <a:lnTo>
                      <a:pt x="1149" y="358"/>
                    </a:lnTo>
                    <a:lnTo>
                      <a:pt x="1108" y="340"/>
                    </a:lnTo>
                    <a:lnTo>
                      <a:pt x="1098" y="294"/>
                    </a:lnTo>
                    <a:lnTo>
                      <a:pt x="1036" y="268"/>
                    </a:lnTo>
                    <a:lnTo>
                      <a:pt x="1035" y="206"/>
                    </a:lnTo>
                    <a:lnTo>
                      <a:pt x="1015" y="140"/>
                    </a:lnTo>
                    <a:lnTo>
                      <a:pt x="978" y="107"/>
                    </a:lnTo>
                    <a:lnTo>
                      <a:pt x="955" y="59"/>
                    </a:lnTo>
                    <a:lnTo>
                      <a:pt x="971" y="31"/>
                    </a:lnTo>
                    <a:lnTo>
                      <a:pt x="940" y="0"/>
                    </a:lnTo>
                    <a:lnTo>
                      <a:pt x="918" y="31"/>
                    </a:lnTo>
                    <a:lnTo>
                      <a:pt x="901" y="50"/>
                    </a:lnTo>
                    <a:lnTo>
                      <a:pt x="901" y="157"/>
                    </a:lnTo>
                    <a:lnTo>
                      <a:pt x="883" y="185"/>
                    </a:lnTo>
                    <a:lnTo>
                      <a:pt x="874" y="202"/>
                    </a:lnTo>
                    <a:lnTo>
                      <a:pt x="837" y="202"/>
                    </a:lnTo>
                    <a:lnTo>
                      <a:pt x="806" y="178"/>
                    </a:lnTo>
                    <a:lnTo>
                      <a:pt x="765" y="164"/>
                    </a:lnTo>
                    <a:lnTo>
                      <a:pt x="742" y="145"/>
                    </a:lnTo>
                    <a:lnTo>
                      <a:pt x="717" y="137"/>
                    </a:lnTo>
                    <a:lnTo>
                      <a:pt x="731" y="107"/>
                    </a:lnTo>
                    <a:lnTo>
                      <a:pt x="736" y="86"/>
                    </a:lnTo>
                    <a:lnTo>
                      <a:pt x="756" y="81"/>
                    </a:lnTo>
                    <a:lnTo>
                      <a:pt x="769" y="48"/>
                    </a:lnTo>
                    <a:lnTo>
                      <a:pt x="729" y="43"/>
                    </a:lnTo>
                    <a:lnTo>
                      <a:pt x="688" y="40"/>
                    </a:lnTo>
                    <a:lnTo>
                      <a:pt x="643" y="19"/>
                    </a:lnTo>
                    <a:lnTo>
                      <a:pt x="597" y="16"/>
                    </a:lnTo>
                    <a:lnTo>
                      <a:pt x="591" y="26"/>
                    </a:lnTo>
                    <a:lnTo>
                      <a:pt x="616"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32" name="Group 224"/>
            <p:cNvGrpSpPr>
              <a:grpSpLocks/>
            </p:cNvGrpSpPr>
            <p:nvPr/>
          </p:nvGrpSpPr>
          <p:grpSpPr bwMode="auto">
            <a:xfrm>
              <a:off x="8433033" y="3684548"/>
              <a:ext cx="53511" cy="46376"/>
              <a:chOff x="4870" y="3367"/>
              <a:chExt cx="49" cy="40"/>
            </a:xfrm>
          </p:grpSpPr>
          <p:sp>
            <p:nvSpPr>
              <p:cNvPr id="227" name="Freeform 225"/>
              <p:cNvSpPr>
                <a:spLocks/>
              </p:cNvSpPr>
              <p:nvPr/>
            </p:nvSpPr>
            <p:spPr bwMode="auto">
              <a:xfrm>
                <a:off x="4870" y="3367"/>
                <a:ext cx="49" cy="40"/>
              </a:xfrm>
              <a:custGeom>
                <a:avLst/>
                <a:gdLst/>
                <a:ahLst/>
                <a:cxnLst>
                  <a:cxn ang="0">
                    <a:pos x="7" y="0"/>
                  </a:cxn>
                  <a:cxn ang="0">
                    <a:pos x="42" y="5"/>
                  </a:cxn>
                  <a:cxn ang="0">
                    <a:pos x="96" y="5"/>
                  </a:cxn>
                  <a:cxn ang="0">
                    <a:pos x="92" y="31"/>
                  </a:cxn>
                  <a:cxn ang="0">
                    <a:pos x="73" y="50"/>
                  </a:cxn>
                  <a:cxn ang="0">
                    <a:pos x="71" y="71"/>
                  </a:cxn>
                  <a:cxn ang="0">
                    <a:pos x="42" y="74"/>
                  </a:cxn>
                  <a:cxn ang="0">
                    <a:pos x="19" y="79"/>
                  </a:cxn>
                  <a:cxn ang="0">
                    <a:pos x="0" y="67"/>
                  </a:cxn>
                  <a:cxn ang="0">
                    <a:pos x="7" y="0"/>
                  </a:cxn>
                </a:cxnLst>
                <a:rect l="0" t="0" r="r" b="b"/>
                <a:pathLst>
                  <a:path w="96" h="79">
                    <a:moveTo>
                      <a:pt x="7" y="0"/>
                    </a:moveTo>
                    <a:lnTo>
                      <a:pt x="42" y="5"/>
                    </a:lnTo>
                    <a:lnTo>
                      <a:pt x="96" y="5"/>
                    </a:lnTo>
                    <a:lnTo>
                      <a:pt x="92" y="31"/>
                    </a:lnTo>
                    <a:lnTo>
                      <a:pt x="73" y="50"/>
                    </a:lnTo>
                    <a:lnTo>
                      <a:pt x="71" y="71"/>
                    </a:lnTo>
                    <a:lnTo>
                      <a:pt x="42" y="74"/>
                    </a:lnTo>
                    <a:lnTo>
                      <a:pt x="19" y="79"/>
                    </a:lnTo>
                    <a:lnTo>
                      <a:pt x="0" y="67"/>
                    </a:lnTo>
                    <a:lnTo>
                      <a:pt x="7" y="0"/>
                    </a:lnTo>
                    <a:close/>
                  </a:path>
                </a:pathLst>
              </a:custGeom>
              <a:solidFill>
                <a:srgbClr val="C0C0C0"/>
              </a:solidFill>
              <a:ln w="9525">
                <a:solidFill>
                  <a:srgbClr val="C0C0C0"/>
                </a:solidFill>
                <a:round/>
                <a:headEnd/>
                <a:tailEnd/>
              </a:ln>
            </p:spPr>
            <p:txBody>
              <a:bodyPr/>
              <a:lstStyle/>
              <a:p>
                <a:endParaRPr lang="nl-NL" sz="1400"/>
              </a:p>
            </p:txBody>
          </p:sp>
          <p:sp>
            <p:nvSpPr>
              <p:cNvPr id="228" name="Freeform 226"/>
              <p:cNvSpPr>
                <a:spLocks/>
              </p:cNvSpPr>
              <p:nvPr/>
            </p:nvSpPr>
            <p:spPr bwMode="auto">
              <a:xfrm>
                <a:off x="4870" y="3367"/>
                <a:ext cx="49" cy="40"/>
              </a:xfrm>
              <a:custGeom>
                <a:avLst/>
                <a:gdLst/>
                <a:ahLst/>
                <a:cxnLst>
                  <a:cxn ang="0">
                    <a:pos x="7" y="0"/>
                  </a:cxn>
                  <a:cxn ang="0">
                    <a:pos x="42" y="5"/>
                  </a:cxn>
                  <a:cxn ang="0">
                    <a:pos x="96" y="5"/>
                  </a:cxn>
                  <a:cxn ang="0">
                    <a:pos x="92" y="31"/>
                  </a:cxn>
                  <a:cxn ang="0">
                    <a:pos x="73" y="50"/>
                  </a:cxn>
                  <a:cxn ang="0">
                    <a:pos x="71" y="71"/>
                  </a:cxn>
                  <a:cxn ang="0">
                    <a:pos x="42" y="74"/>
                  </a:cxn>
                  <a:cxn ang="0">
                    <a:pos x="19" y="79"/>
                  </a:cxn>
                  <a:cxn ang="0">
                    <a:pos x="0" y="67"/>
                  </a:cxn>
                  <a:cxn ang="0">
                    <a:pos x="7" y="0"/>
                  </a:cxn>
                </a:cxnLst>
                <a:rect l="0" t="0" r="r" b="b"/>
                <a:pathLst>
                  <a:path w="96" h="79">
                    <a:moveTo>
                      <a:pt x="7" y="0"/>
                    </a:moveTo>
                    <a:lnTo>
                      <a:pt x="42" y="5"/>
                    </a:lnTo>
                    <a:lnTo>
                      <a:pt x="96" y="5"/>
                    </a:lnTo>
                    <a:lnTo>
                      <a:pt x="92" y="31"/>
                    </a:lnTo>
                    <a:lnTo>
                      <a:pt x="73" y="50"/>
                    </a:lnTo>
                    <a:lnTo>
                      <a:pt x="71" y="71"/>
                    </a:lnTo>
                    <a:lnTo>
                      <a:pt x="42" y="74"/>
                    </a:lnTo>
                    <a:lnTo>
                      <a:pt x="19" y="79"/>
                    </a:lnTo>
                    <a:lnTo>
                      <a:pt x="0" y="67"/>
                    </a:lnTo>
                    <a:lnTo>
                      <a:pt x="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35" name="Group 227"/>
            <p:cNvGrpSpPr>
              <a:grpSpLocks/>
            </p:cNvGrpSpPr>
            <p:nvPr/>
          </p:nvGrpSpPr>
          <p:grpSpPr bwMode="auto">
            <a:xfrm>
              <a:off x="8907131" y="3562816"/>
              <a:ext cx="69563" cy="132171"/>
              <a:chOff x="5313" y="3262"/>
              <a:chExt cx="65" cy="114"/>
            </a:xfrm>
          </p:grpSpPr>
          <p:sp>
            <p:nvSpPr>
              <p:cNvPr id="230" name="Freeform 228"/>
              <p:cNvSpPr>
                <a:spLocks/>
              </p:cNvSpPr>
              <p:nvPr/>
            </p:nvSpPr>
            <p:spPr bwMode="auto">
              <a:xfrm>
                <a:off x="5313" y="3262"/>
                <a:ext cx="65" cy="114"/>
              </a:xfrm>
              <a:custGeom>
                <a:avLst/>
                <a:gdLst/>
                <a:ahLst/>
                <a:cxnLst>
                  <a:cxn ang="0">
                    <a:pos x="8" y="0"/>
                  </a:cxn>
                  <a:cxn ang="0">
                    <a:pos x="8" y="26"/>
                  </a:cxn>
                  <a:cxn ang="0">
                    <a:pos x="24" y="59"/>
                  </a:cxn>
                  <a:cxn ang="0">
                    <a:pos x="37" y="81"/>
                  </a:cxn>
                  <a:cxn ang="0">
                    <a:pos x="28" y="114"/>
                  </a:cxn>
                  <a:cxn ang="0">
                    <a:pos x="0" y="142"/>
                  </a:cxn>
                  <a:cxn ang="0">
                    <a:pos x="0" y="163"/>
                  </a:cxn>
                  <a:cxn ang="0">
                    <a:pos x="10" y="214"/>
                  </a:cxn>
                  <a:cxn ang="0">
                    <a:pos x="37" y="228"/>
                  </a:cxn>
                  <a:cxn ang="0">
                    <a:pos x="45" y="189"/>
                  </a:cxn>
                  <a:cxn ang="0">
                    <a:pos x="72" y="166"/>
                  </a:cxn>
                  <a:cxn ang="0">
                    <a:pos x="121" y="145"/>
                  </a:cxn>
                  <a:cxn ang="0">
                    <a:pos x="130" y="116"/>
                  </a:cxn>
                  <a:cxn ang="0">
                    <a:pos x="126" y="93"/>
                  </a:cxn>
                  <a:cxn ang="0">
                    <a:pos x="78" y="93"/>
                  </a:cxn>
                  <a:cxn ang="0">
                    <a:pos x="74" y="61"/>
                  </a:cxn>
                  <a:cxn ang="0">
                    <a:pos x="62" y="61"/>
                  </a:cxn>
                  <a:cxn ang="0">
                    <a:pos x="45" y="57"/>
                  </a:cxn>
                  <a:cxn ang="0">
                    <a:pos x="45" y="24"/>
                  </a:cxn>
                  <a:cxn ang="0">
                    <a:pos x="35" y="2"/>
                  </a:cxn>
                  <a:cxn ang="0">
                    <a:pos x="8" y="0"/>
                  </a:cxn>
                </a:cxnLst>
                <a:rect l="0" t="0" r="r" b="b"/>
                <a:pathLst>
                  <a:path w="130" h="228">
                    <a:moveTo>
                      <a:pt x="8" y="0"/>
                    </a:moveTo>
                    <a:lnTo>
                      <a:pt x="8" y="26"/>
                    </a:lnTo>
                    <a:lnTo>
                      <a:pt x="24" y="59"/>
                    </a:lnTo>
                    <a:lnTo>
                      <a:pt x="37" y="81"/>
                    </a:lnTo>
                    <a:lnTo>
                      <a:pt x="28" y="114"/>
                    </a:lnTo>
                    <a:lnTo>
                      <a:pt x="0" y="142"/>
                    </a:lnTo>
                    <a:lnTo>
                      <a:pt x="0" y="163"/>
                    </a:lnTo>
                    <a:lnTo>
                      <a:pt x="10" y="214"/>
                    </a:lnTo>
                    <a:lnTo>
                      <a:pt x="37" y="228"/>
                    </a:lnTo>
                    <a:lnTo>
                      <a:pt x="45" y="189"/>
                    </a:lnTo>
                    <a:lnTo>
                      <a:pt x="72" y="166"/>
                    </a:lnTo>
                    <a:lnTo>
                      <a:pt x="121" y="145"/>
                    </a:lnTo>
                    <a:lnTo>
                      <a:pt x="130" y="116"/>
                    </a:lnTo>
                    <a:lnTo>
                      <a:pt x="126" y="93"/>
                    </a:lnTo>
                    <a:lnTo>
                      <a:pt x="78" y="93"/>
                    </a:lnTo>
                    <a:lnTo>
                      <a:pt x="74" y="61"/>
                    </a:lnTo>
                    <a:lnTo>
                      <a:pt x="62" y="61"/>
                    </a:lnTo>
                    <a:lnTo>
                      <a:pt x="45" y="57"/>
                    </a:lnTo>
                    <a:lnTo>
                      <a:pt x="45" y="24"/>
                    </a:lnTo>
                    <a:lnTo>
                      <a:pt x="35" y="2"/>
                    </a:lnTo>
                    <a:lnTo>
                      <a:pt x="8" y="0"/>
                    </a:lnTo>
                    <a:close/>
                  </a:path>
                </a:pathLst>
              </a:custGeom>
              <a:solidFill>
                <a:srgbClr val="C0C0C0"/>
              </a:solidFill>
              <a:ln w="9525">
                <a:solidFill>
                  <a:srgbClr val="C0C0C0"/>
                </a:solidFill>
                <a:round/>
                <a:headEnd/>
                <a:tailEnd/>
              </a:ln>
            </p:spPr>
            <p:txBody>
              <a:bodyPr/>
              <a:lstStyle/>
              <a:p>
                <a:endParaRPr lang="nl-NL" sz="1400"/>
              </a:p>
            </p:txBody>
          </p:sp>
          <p:sp>
            <p:nvSpPr>
              <p:cNvPr id="231" name="Freeform 229"/>
              <p:cNvSpPr>
                <a:spLocks/>
              </p:cNvSpPr>
              <p:nvPr/>
            </p:nvSpPr>
            <p:spPr bwMode="auto">
              <a:xfrm>
                <a:off x="5313" y="3262"/>
                <a:ext cx="65" cy="114"/>
              </a:xfrm>
              <a:custGeom>
                <a:avLst/>
                <a:gdLst/>
                <a:ahLst/>
                <a:cxnLst>
                  <a:cxn ang="0">
                    <a:pos x="8" y="0"/>
                  </a:cxn>
                  <a:cxn ang="0">
                    <a:pos x="8" y="26"/>
                  </a:cxn>
                  <a:cxn ang="0">
                    <a:pos x="24" y="59"/>
                  </a:cxn>
                  <a:cxn ang="0">
                    <a:pos x="37" y="81"/>
                  </a:cxn>
                  <a:cxn ang="0">
                    <a:pos x="28" y="114"/>
                  </a:cxn>
                  <a:cxn ang="0">
                    <a:pos x="0" y="142"/>
                  </a:cxn>
                  <a:cxn ang="0">
                    <a:pos x="0" y="163"/>
                  </a:cxn>
                  <a:cxn ang="0">
                    <a:pos x="10" y="214"/>
                  </a:cxn>
                  <a:cxn ang="0">
                    <a:pos x="37" y="228"/>
                  </a:cxn>
                  <a:cxn ang="0">
                    <a:pos x="45" y="189"/>
                  </a:cxn>
                  <a:cxn ang="0">
                    <a:pos x="72" y="166"/>
                  </a:cxn>
                  <a:cxn ang="0">
                    <a:pos x="121" y="145"/>
                  </a:cxn>
                  <a:cxn ang="0">
                    <a:pos x="130" y="116"/>
                  </a:cxn>
                  <a:cxn ang="0">
                    <a:pos x="126" y="93"/>
                  </a:cxn>
                  <a:cxn ang="0">
                    <a:pos x="78" y="93"/>
                  </a:cxn>
                  <a:cxn ang="0">
                    <a:pos x="74" y="61"/>
                  </a:cxn>
                  <a:cxn ang="0">
                    <a:pos x="62" y="61"/>
                  </a:cxn>
                  <a:cxn ang="0">
                    <a:pos x="45" y="57"/>
                  </a:cxn>
                  <a:cxn ang="0">
                    <a:pos x="45" y="24"/>
                  </a:cxn>
                  <a:cxn ang="0">
                    <a:pos x="35" y="2"/>
                  </a:cxn>
                  <a:cxn ang="0">
                    <a:pos x="8" y="0"/>
                  </a:cxn>
                </a:cxnLst>
                <a:rect l="0" t="0" r="r" b="b"/>
                <a:pathLst>
                  <a:path w="130" h="228">
                    <a:moveTo>
                      <a:pt x="8" y="0"/>
                    </a:moveTo>
                    <a:lnTo>
                      <a:pt x="8" y="26"/>
                    </a:lnTo>
                    <a:lnTo>
                      <a:pt x="24" y="59"/>
                    </a:lnTo>
                    <a:lnTo>
                      <a:pt x="37" y="81"/>
                    </a:lnTo>
                    <a:lnTo>
                      <a:pt x="28" y="114"/>
                    </a:lnTo>
                    <a:lnTo>
                      <a:pt x="0" y="142"/>
                    </a:lnTo>
                    <a:lnTo>
                      <a:pt x="0" y="163"/>
                    </a:lnTo>
                    <a:lnTo>
                      <a:pt x="10" y="214"/>
                    </a:lnTo>
                    <a:lnTo>
                      <a:pt x="37" y="228"/>
                    </a:lnTo>
                    <a:lnTo>
                      <a:pt x="45" y="189"/>
                    </a:lnTo>
                    <a:lnTo>
                      <a:pt x="72" y="166"/>
                    </a:lnTo>
                    <a:lnTo>
                      <a:pt x="121" y="145"/>
                    </a:lnTo>
                    <a:lnTo>
                      <a:pt x="130" y="116"/>
                    </a:lnTo>
                    <a:lnTo>
                      <a:pt x="126" y="93"/>
                    </a:lnTo>
                    <a:lnTo>
                      <a:pt x="78" y="93"/>
                    </a:lnTo>
                    <a:lnTo>
                      <a:pt x="74" y="61"/>
                    </a:lnTo>
                    <a:lnTo>
                      <a:pt x="62" y="61"/>
                    </a:lnTo>
                    <a:lnTo>
                      <a:pt x="45" y="57"/>
                    </a:lnTo>
                    <a:lnTo>
                      <a:pt x="45" y="24"/>
                    </a:lnTo>
                    <a:lnTo>
                      <a:pt x="35" y="2"/>
                    </a:lnTo>
                    <a:lnTo>
                      <a:pt x="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38" name="Group 230"/>
            <p:cNvGrpSpPr>
              <a:grpSpLocks/>
            </p:cNvGrpSpPr>
            <p:nvPr/>
          </p:nvGrpSpPr>
          <p:grpSpPr bwMode="auto">
            <a:xfrm>
              <a:off x="8756230" y="3676432"/>
              <a:ext cx="133777" cy="125215"/>
              <a:chOff x="5172" y="3360"/>
              <a:chExt cx="126" cy="108"/>
            </a:xfrm>
          </p:grpSpPr>
          <p:sp>
            <p:nvSpPr>
              <p:cNvPr id="233" name="Freeform 231"/>
              <p:cNvSpPr>
                <a:spLocks/>
              </p:cNvSpPr>
              <p:nvPr/>
            </p:nvSpPr>
            <p:spPr bwMode="auto">
              <a:xfrm>
                <a:off x="5172" y="3360"/>
                <a:ext cx="126" cy="108"/>
              </a:xfrm>
              <a:custGeom>
                <a:avLst/>
                <a:gdLst/>
                <a:ahLst/>
                <a:cxnLst>
                  <a:cxn ang="0">
                    <a:pos x="197" y="2"/>
                  </a:cxn>
                  <a:cxn ang="0">
                    <a:pos x="191" y="35"/>
                  </a:cxn>
                  <a:cxn ang="0">
                    <a:pos x="151" y="54"/>
                  </a:cxn>
                  <a:cxn ang="0">
                    <a:pos x="120" y="87"/>
                  </a:cxn>
                  <a:cxn ang="0">
                    <a:pos x="48" y="116"/>
                  </a:cxn>
                  <a:cxn ang="0">
                    <a:pos x="0" y="154"/>
                  </a:cxn>
                  <a:cxn ang="0">
                    <a:pos x="7" y="178"/>
                  </a:cxn>
                  <a:cxn ang="0">
                    <a:pos x="52" y="216"/>
                  </a:cxn>
                  <a:cxn ang="0">
                    <a:pos x="108" y="177"/>
                  </a:cxn>
                  <a:cxn ang="0">
                    <a:pos x="126" y="139"/>
                  </a:cxn>
                  <a:cxn ang="0">
                    <a:pos x="166" y="113"/>
                  </a:cxn>
                  <a:cxn ang="0">
                    <a:pos x="187" y="113"/>
                  </a:cxn>
                  <a:cxn ang="0">
                    <a:pos x="199" y="83"/>
                  </a:cxn>
                  <a:cxn ang="0">
                    <a:pos x="224" y="56"/>
                  </a:cxn>
                  <a:cxn ang="0">
                    <a:pos x="251" y="35"/>
                  </a:cxn>
                  <a:cxn ang="0">
                    <a:pos x="242" y="7"/>
                  </a:cxn>
                  <a:cxn ang="0">
                    <a:pos x="224" y="25"/>
                  </a:cxn>
                  <a:cxn ang="0">
                    <a:pos x="224" y="0"/>
                  </a:cxn>
                  <a:cxn ang="0">
                    <a:pos x="197" y="2"/>
                  </a:cxn>
                </a:cxnLst>
                <a:rect l="0" t="0" r="r" b="b"/>
                <a:pathLst>
                  <a:path w="251" h="216">
                    <a:moveTo>
                      <a:pt x="197" y="2"/>
                    </a:moveTo>
                    <a:lnTo>
                      <a:pt x="191" y="35"/>
                    </a:lnTo>
                    <a:lnTo>
                      <a:pt x="151" y="54"/>
                    </a:lnTo>
                    <a:lnTo>
                      <a:pt x="120" y="87"/>
                    </a:lnTo>
                    <a:lnTo>
                      <a:pt x="48" y="116"/>
                    </a:lnTo>
                    <a:lnTo>
                      <a:pt x="0" y="154"/>
                    </a:lnTo>
                    <a:lnTo>
                      <a:pt x="7" y="178"/>
                    </a:lnTo>
                    <a:lnTo>
                      <a:pt x="52" y="216"/>
                    </a:lnTo>
                    <a:lnTo>
                      <a:pt x="108" y="177"/>
                    </a:lnTo>
                    <a:lnTo>
                      <a:pt x="126" y="139"/>
                    </a:lnTo>
                    <a:lnTo>
                      <a:pt x="166" y="113"/>
                    </a:lnTo>
                    <a:lnTo>
                      <a:pt x="187" y="113"/>
                    </a:lnTo>
                    <a:lnTo>
                      <a:pt x="199" y="83"/>
                    </a:lnTo>
                    <a:lnTo>
                      <a:pt x="224" y="56"/>
                    </a:lnTo>
                    <a:lnTo>
                      <a:pt x="251" y="35"/>
                    </a:lnTo>
                    <a:lnTo>
                      <a:pt x="242" y="7"/>
                    </a:lnTo>
                    <a:lnTo>
                      <a:pt x="224" y="25"/>
                    </a:lnTo>
                    <a:lnTo>
                      <a:pt x="224" y="0"/>
                    </a:lnTo>
                    <a:lnTo>
                      <a:pt x="197" y="2"/>
                    </a:lnTo>
                    <a:close/>
                  </a:path>
                </a:pathLst>
              </a:custGeom>
              <a:solidFill>
                <a:srgbClr val="C0C0C0"/>
              </a:solidFill>
              <a:ln w="9525">
                <a:solidFill>
                  <a:srgbClr val="C0C0C0"/>
                </a:solidFill>
                <a:round/>
                <a:headEnd/>
                <a:tailEnd/>
              </a:ln>
            </p:spPr>
            <p:txBody>
              <a:bodyPr/>
              <a:lstStyle/>
              <a:p>
                <a:endParaRPr lang="nl-NL" sz="1400"/>
              </a:p>
            </p:txBody>
          </p:sp>
          <p:sp>
            <p:nvSpPr>
              <p:cNvPr id="234" name="Freeform 232"/>
              <p:cNvSpPr>
                <a:spLocks/>
              </p:cNvSpPr>
              <p:nvPr/>
            </p:nvSpPr>
            <p:spPr bwMode="auto">
              <a:xfrm>
                <a:off x="5172" y="3360"/>
                <a:ext cx="126" cy="108"/>
              </a:xfrm>
              <a:custGeom>
                <a:avLst/>
                <a:gdLst/>
                <a:ahLst/>
                <a:cxnLst>
                  <a:cxn ang="0">
                    <a:pos x="197" y="2"/>
                  </a:cxn>
                  <a:cxn ang="0">
                    <a:pos x="191" y="35"/>
                  </a:cxn>
                  <a:cxn ang="0">
                    <a:pos x="151" y="54"/>
                  </a:cxn>
                  <a:cxn ang="0">
                    <a:pos x="120" y="87"/>
                  </a:cxn>
                  <a:cxn ang="0">
                    <a:pos x="48" y="116"/>
                  </a:cxn>
                  <a:cxn ang="0">
                    <a:pos x="0" y="154"/>
                  </a:cxn>
                  <a:cxn ang="0">
                    <a:pos x="7" y="178"/>
                  </a:cxn>
                  <a:cxn ang="0">
                    <a:pos x="52" y="216"/>
                  </a:cxn>
                  <a:cxn ang="0">
                    <a:pos x="108" y="177"/>
                  </a:cxn>
                  <a:cxn ang="0">
                    <a:pos x="126" y="139"/>
                  </a:cxn>
                  <a:cxn ang="0">
                    <a:pos x="166" y="113"/>
                  </a:cxn>
                  <a:cxn ang="0">
                    <a:pos x="187" y="113"/>
                  </a:cxn>
                  <a:cxn ang="0">
                    <a:pos x="199" y="83"/>
                  </a:cxn>
                  <a:cxn ang="0">
                    <a:pos x="224" y="56"/>
                  </a:cxn>
                  <a:cxn ang="0">
                    <a:pos x="251" y="35"/>
                  </a:cxn>
                  <a:cxn ang="0">
                    <a:pos x="242" y="7"/>
                  </a:cxn>
                  <a:cxn ang="0">
                    <a:pos x="224" y="25"/>
                  </a:cxn>
                  <a:cxn ang="0">
                    <a:pos x="224" y="0"/>
                  </a:cxn>
                  <a:cxn ang="0">
                    <a:pos x="197" y="2"/>
                  </a:cxn>
                </a:cxnLst>
                <a:rect l="0" t="0" r="r" b="b"/>
                <a:pathLst>
                  <a:path w="251" h="216">
                    <a:moveTo>
                      <a:pt x="197" y="2"/>
                    </a:moveTo>
                    <a:lnTo>
                      <a:pt x="191" y="35"/>
                    </a:lnTo>
                    <a:lnTo>
                      <a:pt x="151" y="54"/>
                    </a:lnTo>
                    <a:lnTo>
                      <a:pt x="120" y="87"/>
                    </a:lnTo>
                    <a:lnTo>
                      <a:pt x="48" y="116"/>
                    </a:lnTo>
                    <a:lnTo>
                      <a:pt x="0" y="154"/>
                    </a:lnTo>
                    <a:lnTo>
                      <a:pt x="7" y="178"/>
                    </a:lnTo>
                    <a:lnTo>
                      <a:pt x="52" y="216"/>
                    </a:lnTo>
                    <a:lnTo>
                      <a:pt x="108" y="177"/>
                    </a:lnTo>
                    <a:lnTo>
                      <a:pt x="126" y="139"/>
                    </a:lnTo>
                    <a:lnTo>
                      <a:pt x="166" y="113"/>
                    </a:lnTo>
                    <a:lnTo>
                      <a:pt x="187" y="113"/>
                    </a:lnTo>
                    <a:lnTo>
                      <a:pt x="199" y="83"/>
                    </a:lnTo>
                    <a:lnTo>
                      <a:pt x="224" y="56"/>
                    </a:lnTo>
                    <a:lnTo>
                      <a:pt x="251" y="35"/>
                    </a:lnTo>
                    <a:lnTo>
                      <a:pt x="242" y="7"/>
                    </a:lnTo>
                    <a:lnTo>
                      <a:pt x="224" y="25"/>
                    </a:lnTo>
                    <a:lnTo>
                      <a:pt x="224" y="0"/>
                    </a:lnTo>
                    <a:lnTo>
                      <a:pt x="197"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7" name="Group 233"/>
            <p:cNvGrpSpPr>
              <a:grpSpLocks/>
            </p:cNvGrpSpPr>
            <p:nvPr/>
          </p:nvGrpSpPr>
          <p:grpSpPr bwMode="auto">
            <a:xfrm>
              <a:off x="8351697" y="2105460"/>
              <a:ext cx="71704" cy="86955"/>
              <a:chOff x="4794" y="2005"/>
              <a:chExt cx="67" cy="75"/>
            </a:xfrm>
          </p:grpSpPr>
          <p:sp>
            <p:nvSpPr>
              <p:cNvPr id="236" name="Freeform 234"/>
              <p:cNvSpPr>
                <a:spLocks/>
              </p:cNvSpPr>
              <p:nvPr/>
            </p:nvSpPr>
            <p:spPr bwMode="auto">
              <a:xfrm>
                <a:off x="4794" y="2005"/>
                <a:ext cx="67" cy="75"/>
              </a:xfrm>
              <a:custGeom>
                <a:avLst/>
                <a:gdLst/>
                <a:ahLst/>
                <a:cxnLst>
                  <a:cxn ang="0">
                    <a:pos x="21" y="14"/>
                  </a:cxn>
                  <a:cxn ang="0">
                    <a:pos x="29" y="45"/>
                  </a:cxn>
                  <a:cxn ang="0">
                    <a:pos x="32" y="71"/>
                  </a:cxn>
                  <a:cxn ang="0">
                    <a:pos x="15" y="99"/>
                  </a:cxn>
                  <a:cxn ang="0">
                    <a:pos x="0" y="123"/>
                  </a:cxn>
                  <a:cxn ang="0">
                    <a:pos x="15" y="137"/>
                  </a:cxn>
                  <a:cxn ang="0">
                    <a:pos x="48" y="126"/>
                  </a:cxn>
                  <a:cxn ang="0">
                    <a:pos x="79" y="133"/>
                  </a:cxn>
                  <a:cxn ang="0">
                    <a:pos x="81" y="133"/>
                  </a:cxn>
                  <a:cxn ang="0">
                    <a:pos x="81" y="135"/>
                  </a:cxn>
                  <a:cxn ang="0">
                    <a:pos x="81" y="138"/>
                  </a:cxn>
                  <a:cxn ang="0">
                    <a:pos x="87" y="144"/>
                  </a:cxn>
                  <a:cxn ang="0">
                    <a:pos x="91" y="145"/>
                  </a:cxn>
                  <a:cxn ang="0">
                    <a:pos x="91" y="151"/>
                  </a:cxn>
                  <a:cxn ang="0">
                    <a:pos x="92" y="147"/>
                  </a:cxn>
                  <a:cxn ang="0">
                    <a:pos x="92" y="144"/>
                  </a:cxn>
                  <a:cxn ang="0">
                    <a:pos x="98" y="142"/>
                  </a:cxn>
                  <a:cxn ang="0">
                    <a:pos x="98" y="135"/>
                  </a:cxn>
                  <a:cxn ang="0">
                    <a:pos x="102" y="128"/>
                  </a:cxn>
                  <a:cxn ang="0">
                    <a:pos x="106" y="123"/>
                  </a:cxn>
                  <a:cxn ang="0">
                    <a:pos x="108" y="118"/>
                  </a:cxn>
                  <a:cxn ang="0">
                    <a:pos x="114" y="114"/>
                  </a:cxn>
                  <a:cxn ang="0">
                    <a:pos x="114" y="113"/>
                  </a:cxn>
                  <a:cxn ang="0">
                    <a:pos x="133" y="104"/>
                  </a:cxn>
                  <a:cxn ang="0">
                    <a:pos x="127" y="71"/>
                  </a:cxn>
                  <a:cxn ang="0">
                    <a:pos x="98" y="64"/>
                  </a:cxn>
                  <a:cxn ang="0">
                    <a:pos x="56" y="50"/>
                  </a:cxn>
                  <a:cxn ang="0">
                    <a:pos x="44" y="23"/>
                  </a:cxn>
                  <a:cxn ang="0">
                    <a:pos x="32" y="0"/>
                  </a:cxn>
                  <a:cxn ang="0">
                    <a:pos x="21" y="14"/>
                  </a:cxn>
                </a:cxnLst>
                <a:rect l="0" t="0" r="r" b="b"/>
                <a:pathLst>
                  <a:path w="133" h="151">
                    <a:moveTo>
                      <a:pt x="21" y="14"/>
                    </a:moveTo>
                    <a:lnTo>
                      <a:pt x="29" y="45"/>
                    </a:lnTo>
                    <a:lnTo>
                      <a:pt x="32" y="71"/>
                    </a:lnTo>
                    <a:lnTo>
                      <a:pt x="15" y="99"/>
                    </a:lnTo>
                    <a:lnTo>
                      <a:pt x="0" y="123"/>
                    </a:lnTo>
                    <a:lnTo>
                      <a:pt x="15" y="137"/>
                    </a:lnTo>
                    <a:lnTo>
                      <a:pt x="48" y="126"/>
                    </a:lnTo>
                    <a:lnTo>
                      <a:pt x="79" y="133"/>
                    </a:lnTo>
                    <a:lnTo>
                      <a:pt x="81" y="133"/>
                    </a:lnTo>
                    <a:lnTo>
                      <a:pt x="81" y="135"/>
                    </a:lnTo>
                    <a:lnTo>
                      <a:pt x="81" y="138"/>
                    </a:lnTo>
                    <a:lnTo>
                      <a:pt x="87" y="144"/>
                    </a:lnTo>
                    <a:lnTo>
                      <a:pt x="91" y="145"/>
                    </a:lnTo>
                    <a:lnTo>
                      <a:pt x="91" y="151"/>
                    </a:lnTo>
                    <a:lnTo>
                      <a:pt x="92" y="147"/>
                    </a:lnTo>
                    <a:lnTo>
                      <a:pt x="92" y="144"/>
                    </a:lnTo>
                    <a:lnTo>
                      <a:pt x="98" y="142"/>
                    </a:lnTo>
                    <a:lnTo>
                      <a:pt x="98" y="135"/>
                    </a:lnTo>
                    <a:lnTo>
                      <a:pt x="102" y="128"/>
                    </a:lnTo>
                    <a:lnTo>
                      <a:pt x="106" y="123"/>
                    </a:lnTo>
                    <a:lnTo>
                      <a:pt x="108" y="118"/>
                    </a:lnTo>
                    <a:lnTo>
                      <a:pt x="114" y="114"/>
                    </a:lnTo>
                    <a:lnTo>
                      <a:pt x="114" y="113"/>
                    </a:lnTo>
                    <a:lnTo>
                      <a:pt x="133" y="104"/>
                    </a:lnTo>
                    <a:lnTo>
                      <a:pt x="127" y="71"/>
                    </a:lnTo>
                    <a:lnTo>
                      <a:pt x="98" y="64"/>
                    </a:lnTo>
                    <a:lnTo>
                      <a:pt x="56" y="50"/>
                    </a:lnTo>
                    <a:lnTo>
                      <a:pt x="44" y="23"/>
                    </a:lnTo>
                    <a:lnTo>
                      <a:pt x="32" y="0"/>
                    </a:lnTo>
                    <a:lnTo>
                      <a:pt x="21" y="14"/>
                    </a:lnTo>
                    <a:close/>
                  </a:path>
                </a:pathLst>
              </a:custGeom>
              <a:solidFill>
                <a:srgbClr val="C0C0C0"/>
              </a:solidFill>
              <a:ln w="9525">
                <a:solidFill>
                  <a:srgbClr val="C0C0C0"/>
                </a:solidFill>
                <a:round/>
                <a:headEnd/>
                <a:tailEnd/>
              </a:ln>
            </p:spPr>
            <p:txBody>
              <a:bodyPr/>
              <a:lstStyle/>
              <a:p>
                <a:endParaRPr lang="nl-NL" sz="1400"/>
              </a:p>
            </p:txBody>
          </p:sp>
          <p:sp>
            <p:nvSpPr>
              <p:cNvPr id="237" name="Freeform 235"/>
              <p:cNvSpPr>
                <a:spLocks/>
              </p:cNvSpPr>
              <p:nvPr/>
            </p:nvSpPr>
            <p:spPr bwMode="auto">
              <a:xfrm>
                <a:off x="4794" y="2005"/>
                <a:ext cx="67" cy="75"/>
              </a:xfrm>
              <a:custGeom>
                <a:avLst/>
                <a:gdLst/>
                <a:ahLst/>
                <a:cxnLst>
                  <a:cxn ang="0">
                    <a:pos x="21" y="14"/>
                  </a:cxn>
                  <a:cxn ang="0">
                    <a:pos x="29" y="45"/>
                  </a:cxn>
                  <a:cxn ang="0">
                    <a:pos x="32" y="71"/>
                  </a:cxn>
                  <a:cxn ang="0">
                    <a:pos x="15" y="99"/>
                  </a:cxn>
                  <a:cxn ang="0">
                    <a:pos x="0" y="123"/>
                  </a:cxn>
                  <a:cxn ang="0">
                    <a:pos x="15" y="137"/>
                  </a:cxn>
                  <a:cxn ang="0">
                    <a:pos x="48" y="126"/>
                  </a:cxn>
                  <a:cxn ang="0">
                    <a:pos x="79" y="133"/>
                  </a:cxn>
                  <a:cxn ang="0">
                    <a:pos x="81" y="133"/>
                  </a:cxn>
                  <a:cxn ang="0">
                    <a:pos x="81" y="135"/>
                  </a:cxn>
                  <a:cxn ang="0">
                    <a:pos x="81" y="138"/>
                  </a:cxn>
                  <a:cxn ang="0">
                    <a:pos x="87" y="144"/>
                  </a:cxn>
                  <a:cxn ang="0">
                    <a:pos x="91" y="145"/>
                  </a:cxn>
                  <a:cxn ang="0">
                    <a:pos x="91" y="151"/>
                  </a:cxn>
                  <a:cxn ang="0">
                    <a:pos x="92" y="147"/>
                  </a:cxn>
                  <a:cxn ang="0">
                    <a:pos x="92" y="144"/>
                  </a:cxn>
                  <a:cxn ang="0">
                    <a:pos x="98" y="142"/>
                  </a:cxn>
                  <a:cxn ang="0">
                    <a:pos x="98" y="135"/>
                  </a:cxn>
                  <a:cxn ang="0">
                    <a:pos x="102" y="128"/>
                  </a:cxn>
                  <a:cxn ang="0">
                    <a:pos x="106" y="123"/>
                  </a:cxn>
                  <a:cxn ang="0">
                    <a:pos x="108" y="118"/>
                  </a:cxn>
                  <a:cxn ang="0">
                    <a:pos x="114" y="114"/>
                  </a:cxn>
                  <a:cxn ang="0">
                    <a:pos x="114" y="113"/>
                  </a:cxn>
                  <a:cxn ang="0">
                    <a:pos x="133" y="104"/>
                  </a:cxn>
                  <a:cxn ang="0">
                    <a:pos x="127" y="71"/>
                  </a:cxn>
                  <a:cxn ang="0">
                    <a:pos x="98" y="64"/>
                  </a:cxn>
                  <a:cxn ang="0">
                    <a:pos x="56" y="50"/>
                  </a:cxn>
                  <a:cxn ang="0">
                    <a:pos x="44" y="23"/>
                  </a:cxn>
                  <a:cxn ang="0">
                    <a:pos x="32" y="0"/>
                  </a:cxn>
                  <a:cxn ang="0">
                    <a:pos x="21" y="14"/>
                  </a:cxn>
                </a:cxnLst>
                <a:rect l="0" t="0" r="r" b="b"/>
                <a:pathLst>
                  <a:path w="133" h="151">
                    <a:moveTo>
                      <a:pt x="21" y="14"/>
                    </a:moveTo>
                    <a:lnTo>
                      <a:pt x="29" y="45"/>
                    </a:lnTo>
                    <a:lnTo>
                      <a:pt x="32" y="71"/>
                    </a:lnTo>
                    <a:lnTo>
                      <a:pt x="15" y="99"/>
                    </a:lnTo>
                    <a:lnTo>
                      <a:pt x="0" y="123"/>
                    </a:lnTo>
                    <a:lnTo>
                      <a:pt x="15" y="137"/>
                    </a:lnTo>
                    <a:lnTo>
                      <a:pt x="48" y="126"/>
                    </a:lnTo>
                    <a:lnTo>
                      <a:pt x="79" y="133"/>
                    </a:lnTo>
                    <a:lnTo>
                      <a:pt x="81" y="133"/>
                    </a:lnTo>
                    <a:lnTo>
                      <a:pt x="81" y="135"/>
                    </a:lnTo>
                    <a:lnTo>
                      <a:pt x="81" y="138"/>
                    </a:lnTo>
                    <a:lnTo>
                      <a:pt x="87" y="144"/>
                    </a:lnTo>
                    <a:lnTo>
                      <a:pt x="91" y="145"/>
                    </a:lnTo>
                    <a:lnTo>
                      <a:pt x="91" y="151"/>
                    </a:lnTo>
                    <a:lnTo>
                      <a:pt x="92" y="147"/>
                    </a:lnTo>
                    <a:lnTo>
                      <a:pt x="92" y="144"/>
                    </a:lnTo>
                    <a:lnTo>
                      <a:pt x="98" y="142"/>
                    </a:lnTo>
                    <a:lnTo>
                      <a:pt x="98" y="135"/>
                    </a:lnTo>
                    <a:lnTo>
                      <a:pt x="102" y="128"/>
                    </a:lnTo>
                    <a:lnTo>
                      <a:pt x="106" y="123"/>
                    </a:lnTo>
                    <a:lnTo>
                      <a:pt x="108" y="118"/>
                    </a:lnTo>
                    <a:lnTo>
                      <a:pt x="114" y="114"/>
                    </a:lnTo>
                    <a:lnTo>
                      <a:pt x="114" y="113"/>
                    </a:lnTo>
                    <a:lnTo>
                      <a:pt x="133" y="104"/>
                    </a:lnTo>
                    <a:lnTo>
                      <a:pt x="127" y="71"/>
                    </a:lnTo>
                    <a:lnTo>
                      <a:pt x="98" y="64"/>
                    </a:lnTo>
                    <a:lnTo>
                      <a:pt x="56" y="50"/>
                    </a:lnTo>
                    <a:lnTo>
                      <a:pt x="44" y="23"/>
                    </a:lnTo>
                    <a:lnTo>
                      <a:pt x="32" y="0"/>
                    </a:lnTo>
                    <a:lnTo>
                      <a:pt x="21"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0" name="Group 236"/>
            <p:cNvGrpSpPr>
              <a:grpSpLocks/>
            </p:cNvGrpSpPr>
            <p:nvPr/>
          </p:nvGrpSpPr>
          <p:grpSpPr bwMode="auto">
            <a:xfrm>
              <a:off x="8258589" y="2206328"/>
              <a:ext cx="147689" cy="142605"/>
              <a:chOff x="4707" y="2092"/>
              <a:chExt cx="138" cy="123"/>
            </a:xfrm>
          </p:grpSpPr>
          <p:sp>
            <p:nvSpPr>
              <p:cNvPr id="239" name="Freeform 237"/>
              <p:cNvSpPr>
                <a:spLocks/>
              </p:cNvSpPr>
              <p:nvPr/>
            </p:nvSpPr>
            <p:spPr bwMode="auto">
              <a:xfrm>
                <a:off x="4707" y="2092"/>
                <a:ext cx="138" cy="123"/>
              </a:xfrm>
              <a:custGeom>
                <a:avLst/>
                <a:gdLst/>
                <a:ahLst/>
                <a:cxnLst>
                  <a:cxn ang="0">
                    <a:pos x="206" y="0"/>
                  </a:cxn>
                  <a:cxn ang="0">
                    <a:pos x="233" y="0"/>
                  </a:cxn>
                  <a:cxn ang="0">
                    <a:pos x="242" y="41"/>
                  </a:cxn>
                  <a:cxn ang="0">
                    <a:pos x="250" y="59"/>
                  </a:cxn>
                  <a:cxn ang="0">
                    <a:pos x="277" y="78"/>
                  </a:cxn>
                  <a:cxn ang="0">
                    <a:pos x="240" y="105"/>
                  </a:cxn>
                  <a:cxn ang="0">
                    <a:pos x="254" y="150"/>
                  </a:cxn>
                  <a:cxn ang="0">
                    <a:pos x="246" y="176"/>
                  </a:cxn>
                  <a:cxn ang="0">
                    <a:pos x="233" y="193"/>
                  </a:cxn>
                  <a:cxn ang="0">
                    <a:pos x="215" y="197"/>
                  </a:cxn>
                  <a:cxn ang="0">
                    <a:pos x="207" y="218"/>
                  </a:cxn>
                  <a:cxn ang="0">
                    <a:pos x="186" y="200"/>
                  </a:cxn>
                  <a:cxn ang="0">
                    <a:pos x="175" y="209"/>
                  </a:cxn>
                  <a:cxn ang="0">
                    <a:pos x="138" y="214"/>
                  </a:cxn>
                  <a:cxn ang="0">
                    <a:pos x="128" y="197"/>
                  </a:cxn>
                  <a:cxn ang="0">
                    <a:pos x="115" y="200"/>
                  </a:cxn>
                  <a:cxn ang="0">
                    <a:pos x="115" y="240"/>
                  </a:cxn>
                  <a:cxn ang="0">
                    <a:pos x="93" y="230"/>
                  </a:cxn>
                  <a:cxn ang="0">
                    <a:pos x="82" y="216"/>
                  </a:cxn>
                  <a:cxn ang="0">
                    <a:pos x="72" y="240"/>
                  </a:cxn>
                  <a:cxn ang="0">
                    <a:pos x="54" y="247"/>
                  </a:cxn>
                  <a:cxn ang="0">
                    <a:pos x="37" y="226"/>
                  </a:cxn>
                  <a:cxn ang="0">
                    <a:pos x="12" y="224"/>
                  </a:cxn>
                  <a:cxn ang="0">
                    <a:pos x="0" y="214"/>
                  </a:cxn>
                  <a:cxn ang="0">
                    <a:pos x="22" y="193"/>
                  </a:cxn>
                  <a:cxn ang="0">
                    <a:pos x="47" y="181"/>
                  </a:cxn>
                  <a:cxn ang="0">
                    <a:pos x="66" y="167"/>
                  </a:cxn>
                  <a:cxn ang="0">
                    <a:pos x="111" y="173"/>
                  </a:cxn>
                  <a:cxn ang="0">
                    <a:pos x="115" y="147"/>
                  </a:cxn>
                  <a:cxn ang="0">
                    <a:pos x="124" y="124"/>
                  </a:cxn>
                  <a:cxn ang="0">
                    <a:pos x="138" y="131"/>
                  </a:cxn>
                  <a:cxn ang="0">
                    <a:pos x="180" y="124"/>
                  </a:cxn>
                  <a:cxn ang="0">
                    <a:pos x="186" y="107"/>
                  </a:cxn>
                  <a:cxn ang="0">
                    <a:pos x="186" y="74"/>
                  </a:cxn>
                  <a:cxn ang="0">
                    <a:pos x="198" y="59"/>
                  </a:cxn>
                  <a:cxn ang="0">
                    <a:pos x="190" y="17"/>
                  </a:cxn>
                  <a:cxn ang="0">
                    <a:pos x="206" y="0"/>
                  </a:cxn>
                </a:cxnLst>
                <a:rect l="0" t="0" r="r" b="b"/>
                <a:pathLst>
                  <a:path w="277" h="247">
                    <a:moveTo>
                      <a:pt x="206" y="0"/>
                    </a:moveTo>
                    <a:lnTo>
                      <a:pt x="233" y="0"/>
                    </a:lnTo>
                    <a:lnTo>
                      <a:pt x="242" y="41"/>
                    </a:lnTo>
                    <a:lnTo>
                      <a:pt x="250" y="59"/>
                    </a:lnTo>
                    <a:lnTo>
                      <a:pt x="277" y="78"/>
                    </a:lnTo>
                    <a:lnTo>
                      <a:pt x="240" y="105"/>
                    </a:lnTo>
                    <a:lnTo>
                      <a:pt x="254" y="150"/>
                    </a:lnTo>
                    <a:lnTo>
                      <a:pt x="246" y="176"/>
                    </a:lnTo>
                    <a:lnTo>
                      <a:pt x="233" y="193"/>
                    </a:lnTo>
                    <a:lnTo>
                      <a:pt x="215" y="197"/>
                    </a:lnTo>
                    <a:lnTo>
                      <a:pt x="207" y="218"/>
                    </a:lnTo>
                    <a:lnTo>
                      <a:pt x="186" y="200"/>
                    </a:lnTo>
                    <a:lnTo>
                      <a:pt x="175" y="209"/>
                    </a:lnTo>
                    <a:lnTo>
                      <a:pt x="138" y="214"/>
                    </a:lnTo>
                    <a:lnTo>
                      <a:pt x="128" y="197"/>
                    </a:lnTo>
                    <a:lnTo>
                      <a:pt x="115" y="200"/>
                    </a:lnTo>
                    <a:lnTo>
                      <a:pt x="115" y="240"/>
                    </a:lnTo>
                    <a:lnTo>
                      <a:pt x="93" y="230"/>
                    </a:lnTo>
                    <a:lnTo>
                      <a:pt x="82" y="216"/>
                    </a:lnTo>
                    <a:lnTo>
                      <a:pt x="72" y="240"/>
                    </a:lnTo>
                    <a:lnTo>
                      <a:pt x="54" y="247"/>
                    </a:lnTo>
                    <a:lnTo>
                      <a:pt x="37" y="226"/>
                    </a:lnTo>
                    <a:lnTo>
                      <a:pt x="12" y="224"/>
                    </a:lnTo>
                    <a:lnTo>
                      <a:pt x="0" y="214"/>
                    </a:lnTo>
                    <a:lnTo>
                      <a:pt x="22" y="193"/>
                    </a:lnTo>
                    <a:lnTo>
                      <a:pt x="47" y="181"/>
                    </a:lnTo>
                    <a:lnTo>
                      <a:pt x="66" y="167"/>
                    </a:lnTo>
                    <a:lnTo>
                      <a:pt x="111" y="173"/>
                    </a:lnTo>
                    <a:lnTo>
                      <a:pt x="115" y="147"/>
                    </a:lnTo>
                    <a:lnTo>
                      <a:pt x="124" y="124"/>
                    </a:lnTo>
                    <a:lnTo>
                      <a:pt x="138" y="131"/>
                    </a:lnTo>
                    <a:lnTo>
                      <a:pt x="180" y="124"/>
                    </a:lnTo>
                    <a:lnTo>
                      <a:pt x="186" y="107"/>
                    </a:lnTo>
                    <a:lnTo>
                      <a:pt x="186" y="74"/>
                    </a:lnTo>
                    <a:lnTo>
                      <a:pt x="198" y="59"/>
                    </a:lnTo>
                    <a:lnTo>
                      <a:pt x="190" y="17"/>
                    </a:lnTo>
                    <a:lnTo>
                      <a:pt x="206" y="0"/>
                    </a:lnTo>
                    <a:close/>
                  </a:path>
                </a:pathLst>
              </a:custGeom>
              <a:solidFill>
                <a:srgbClr val="C0C0C0"/>
              </a:solidFill>
              <a:ln w="9525">
                <a:solidFill>
                  <a:srgbClr val="C0C0C0"/>
                </a:solidFill>
                <a:round/>
                <a:headEnd/>
                <a:tailEnd/>
              </a:ln>
            </p:spPr>
            <p:txBody>
              <a:bodyPr/>
              <a:lstStyle/>
              <a:p>
                <a:endParaRPr lang="nl-NL" sz="1400"/>
              </a:p>
            </p:txBody>
          </p:sp>
          <p:sp>
            <p:nvSpPr>
              <p:cNvPr id="240" name="Freeform 238"/>
              <p:cNvSpPr>
                <a:spLocks/>
              </p:cNvSpPr>
              <p:nvPr/>
            </p:nvSpPr>
            <p:spPr bwMode="auto">
              <a:xfrm>
                <a:off x="4707" y="2092"/>
                <a:ext cx="138" cy="123"/>
              </a:xfrm>
              <a:custGeom>
                <a:avLst/>
                <a:gdLst/>
                <a:ahLst/>
                <a:cxnLst>
                  <a:cxn ang="0">
                    <a:pos x="206" y="0"/>
                  </a:cxn>
                  <a:cxn ang="0">
                    <a:pos x="233" y="0"/>
                  </a:cxn>
                  <a:cxn ang="0">
                    <a:pos x="242" y="41"/>
                  </a:cxn>
                  <a:cxn ang="0">
                    <a:pos x="250" y="59"/>
                  </a:cxn>
                  <a:cxn ang="0">
                    <a:pos x="277" y="78"/>
                  </a:cxn>
                  <a:cxn ang="0">
                    <a:pos x="240" y="105"/>
                  </a:cxn>
                  <a:cxn ang="0">
                    <a:pos x="254" y="150"/>
                  </a:cxn>
                  <a:cxn ang="0">
                    <a:pos x="246" y="176"/>
                  </a:cxn>
                  <a:cxn ang="0">
                    <a:pos x="233" y="193"/>
                  </a:cxn>
                  <a:cxn ang="0">
                    <a:pos x="215" y="197"/>
                  </a:cxn>
                  <a:cxn ang="0">
                    <a:pos x="207" y="218"/>
                  </a:cxn>
                  <a:cxn ang="0">
                    <a:pos x="186" y="200"/>
                  </a:cxn>
                  <a:cxn ang="0">
                    <a:pos x="175" y="209"/>
                  </a:cxn>
                  <a:cxn ang="0">
                    <a:pos x="138" y="214"/>
                  </a:cxn>
                  <a:cxn ang="0">
                    <a:pos x="128" y="197"/>
                  </a:cxn>
                  <a:cxn ang="0">
                    <a:pos x="115" y="200"/>
                  </a:cxn>
                  <a:cxn ang="0">
                    <a:pos x="115" y="240"/>
                  </a:cxn>
                  <a:cxn ang="0">
                    <a:pos x="93" y="230"/>
                  </a:cxn>
                  <a:cxn ang="0">
                    <a:pos x="82" y="216"/>
                  </a:cxn>
                  <a:cxn ang="0">
                    <a:pos x="72" y="240"/>
                  </a:cxn>
                  <a:cxn ang="0">
                    <a:pos x="54" y="247"/>
                  </a:cxn>
                  <a:cxn ang="0">
                    <a:pos x="37" y="226"/>
                  </a:cxn>
                  <a:cxn ang="0">
                    <a:pos x="12" y="224"/>
                  </a:cxn>
                  <a:cxn ang="0">
                    <a:pos x="0" y="214"/>
                  </a:cxn>
                  <a:cxn ang="0">
                    <a:pos x="22" y="193"/>
                  </a:cxn>
                  <a:cxn ang="0">
                    <a:pos x="47" y="181"/>
                  </a:cxn>
                  <a:cxn ang="0">
                    <a:pos x="66" y="167"/>
                  </a:cxn>
                  <a:cxn ang="0">
                    <a:pos x="111" y="173"/>
                  </a:cxn>
                  <a:cxn ang="0">
                    <a:pos x="115" y="147"/>
                  </a:cxn>
                  <a:cxn ang="0">
                    <a:pos x="124" y="124"/>
                  </a:cxn>
                  <a:cxn ang="0">
                    <a:pos x="138" y="131"/>
                  </a:cxn>
                  <a:cxn ang="0">
                    <a:pos x="180" y="124"/>
                  </a:cxn>
                  <a:cxn ang="0">
                    <a:pos x="186" y="107"/>
                  </a:cxn>
                  <a:cxn ang="0">
                    <a:pos x="186" y="74"/>
                  </a:cxn>
                  <a:cxn ang="0">
                    <a:pos x="198" y="59"/>
                  </a:cxn>
                  <a:cxn ang="0">
                    <a:pos x="190" y="17"/>
                  </a:cxn>
                  <a:cxn ang="0">
                    <a:pos x="206" y="0"/>
                  </a:cxn>
                </a:cxnLst>
                <a:rect l="0" t="0" r="r" b="b"/>
                <a:pathLst>
                  <a:path w="277" h="247">
                    <a:moveTo>
                      <a:pt x="206" y="0"/>
                    </a:moveTo>
                    <a:lnTo>
                      <a:pt x="233" y="0"/>
                    </a:lnTo>
                    <a:lnTo>
                      <a:pt x="242" y="41"/>
                    </a:lnTo>
                    <a:lnTo>
                      <a:pt x="250" y="59"/>
                    </a:lnTo>
                    <a:lnTo>
                      <a:pt x="277" y="78"/>
                    </a:lnTo>
                    <a:lnTo>
                      <a:pt x="240" y="105"/>
                    </a:lnTo>
                    <a:lnTo>
                      <a:pt x="254" y="150"/>
                    </a:lnTo>
                    <a:lnTo>
                      <a:pt x="246" y="176"/>
                    </a:lnTo>
                    <a:lnTo>
                      <a:pt x="233" y="193"/>
                    </a:lnTo>
                    <a:lnTo>
                      <a:pt x="215" y="197"/>
                    </a:lnTo>
                    <a:lnTo>
                      <a:pt x="207" y="218"/>
                    </a:lnTo>
                    <a:lnTo>
                      <a:pt x="186" y="200"/>
                    </a:lnTo>
                    <a:lnTo>
                      <a:pt x="175" y="209"/>
                    </a:lnTo>
                    <a:lnTo>
                      <a:pt x="138" y="214"/>
                    </a:lnTo>
                    <a:lnTo>
                      <a:pt x="128" y="197"/>
                    </a:lnTo>
                    <a:lnTo>
                      <a:pt x="115" y="200"/>
                    </a:lnTo>
                    <a:lnTo>
                      <a:pt x="115" y="240"/>
                    </a:lnTo>
                    <a:lnTo>
                      <a:pt x="93" y="230"/>
                    </a:lnTo>
                    <a:lnTo>
                      <a:pt x="82" y="216"/>
                    </a:lnTo>
                    <a:lnTo>
                      <a:pt x="72" y="240"/>
                    </a:lnTo>
                    <a:lnTo>
                      <a:pt x="54" y="247"/>
                    </a:lnTo>
                    <a:lnTo>
                      <a:pt x="37" y="226"/>
                    </a:lnTo>
                    <a:lnTo>
                      <a:pt x="12" y="224"/>
                    </a:lnTo>
                    <a:lnTo>
                      <a:pt x="0" y="214"/>
                    </a:lnTo>
                    <a:lnTo>
                      <a:pt x="22" y="193"/>
                    </a:lnTo>
                    <a:lnTo>
                      <a:pt x="47" y="181"/>
                    </a:lnTo>
                    <a:lnTo>
                      <a:pt x="66" y="167"/>
                    </a:lnTo>
                    <a:lnTo>
                      <a:pt x="111" y="173"/>
                    </a:lnTo>
                    <a:lnTo>
                      <a:pt x="115" y="147"/>
                    </a:lnTo>
                    <a:lnTo>
                      <a:pt x="124" y="124"/>
                    </a:lnTo>
                    <a:lnTo>
                      <a:pt x="138" y="131"/>
                    </a:lnTo>
                    <a:lnTo>
                      <a:pt x="180" y="124"/>
                    </a:lnTo>
                    <a:lnTo>
                      <a:pt x="186" y="107"/>
                    </a:lnTo>
                    <a:lnTo>
                      <a:pt x="186" y="74"/>
                    </a:lnTo>
                    <a:lnTo>
                      <a:pt x="198" y="59"/>
                    </a:lnTo>
                    <a:lnTo>
                      <a:pt x="190" y="17"/>
                    </a:lnTo>
                    <a:lnTo>
                      <a:pt x="20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3" name="Group 239"/>
            <p:cNvGrpSpPr>
              <a:grpSpLocks/>
            </p:cNvGrpSpPr>
            <p:nvPr/>
          </p:nvGrpSpPr>
          <p:grpSpPr bwMode="auto">
            <a:xfrm>
              <a:off x="8277847" y="2364004"/>
              <a:ext cx="21404" cy="22030"/>
              <a:chOff x="4725" y="2228"/>
              <a:chExt cx="20" cy="19"/>
            </a:xfrm>
          </p:grpSpPr>
          <p:sp>
            <p:nvSpPr>
              <p:cNvPr id="242" name="Freeform 240"/>
              <p:cNvSpPr>
                <a:spLocks/>
              </p:cNvSpPr>
              <p:nvPr/>
            </p:nvSpPr>
            <p:spPr bwMode="auto">
              <a:xfrm>
                <a:off x="4725" y="2228"/>
                <a:ext cx="20" cy="19"/>
              </a:xfrm>
              <a:custGeom>
                <a:avLst/>
                <a:gdLst/>
                <a:ahLst/>
                <a:cxnLst>
                  <a:cxn ang="0">
                    <a:pos x="2" y="10"/>
                  </a:cxn>
                  <a:cxn ang="0">
                    <a:pos x="0" y="36"/>
                  </a:cxn>
                  <a:cxn ang="0">
                    <a:pos x="19" y="36"/>
                  </a:cxn>
                  <a:cxn ang="0">
                    <a:pos x="41" y="10"/>
                  </a:cxn>
                  <a:cxn ang="0">
                    <a:pos x="16" y="0"/>
                  </a:cxn>
                  <a:cxn ang="0">
                    <a:pos x="2" y="2"/>
                  </a:cxn>
                  <a:cxn ang="0">
                    <a:pos x="2" y="10"/>
                  </a:cxn>
                </a:cxnLst>
                <a:rect l="0" t="0" r="r" b="b"/>
                <a:pathLst>
                  <a:path w="41" h="36">
                    <a:moveTo>
                      <a:pt x="2" y="10"/>
                    </a:moveTo>
                    <a:lnTo>
                      <a:pt x="0" y="36"/>
                    </a:lnTo>
                    <a:lnTo>
                      <a:pt x="19" y="36"/>
                    </a:lnTo>
                    <a:lnTo>
                      <a:pt x="41" y="10"/>
                    </a:lnTo>
                    <a:lnTo>
                      <a:pt x="16" y="0"/>
                    </a:lnTo>
                    <a:lnTo>
                      <a:pt x="2" y="2"/>
                    </a:lnTo>
                    <a:lnTo>
                      <a:pt x="2" y="10"/>
                    </a:lnTo>
                    <a:close/>
                  </a:path>
                </a:pathLst>
              </a:custGeom>
              <a:solidFill>
                <a:srgbClr val="C0C0C0"/>
              </a:solidFill>
              <a:ln w="9525">
                <a:solidFill>
                  <a:srgbClr val="C0C0C0"/>
                </a:solidFill>
                <a:round/>
                <a:headEnd/>
                <a:tailEnd/>
              </a:ln>
            </p:spPr>
            <p:txBody>
              <a:bodyPr/>
              <a:lstStyle/>
              <a:p>
                <a:endParaRPr lang="nl-NL" sz="1400"/>
              </a:p>
            </p:txBody>
          </p:sp>
          <p:sp>
            <p:nvSpPr>
              <p:cNvPr id="243" name="Freeform 241"/>
              <p:cNvSpPr>
                <a:spLocks/>
              </p:cNvSpPr>
              <p:nvPr/>
            </p:nvSpPr>
            <p:spPr bwMode="auto">
              <a:xfrm>
                <a:off x="4725" y="2228"/>
                <a:ext cx="20" cy="19"/>
              </a:xfrm>
              <a:custGeom>
                <a:avLst/>
                <a:gdLst/>
                <a:ahLst/>
                <a:cxnLst>
                  <a:cxn ang="0">
                    <a:pos x="2" y="10"/>
                  </a:cxn>
                  <a:cxn ang="0">
                    <a:pos x="0" y="36"/>
                  </a:cxn>
                  <a:cxn ang="0">
                    <a:pos x="19" y="36"/>
                  </a:cxn>
                  <a:cxn ang="0">
                    <a:pos x="41" y="10"/>
                  </a:cxn>
                  <a:cxn ang="0">
                    <a:pos x="16" y="0"/>
                  </a:cxn>
                  <a:cxn ang="0">
                    <a:pos x="2" y="2"/>
                  </a:cxn>
                  <a:cxn ang="0">
                    <a:pos x="2" y="10"/>
                  </a:cxn>
                </a:cxnLst>
                <a:rect l="0" t="0" r="r" b="b"/>
                <a:pathLst>
                  <a:path w="41" h="36">
                    <a:moveTo>
                      <a:pt x="2" y="10"/>
                    </a:moveTo>
                    <a:lnTo>
                      <a:pt x="0" y="36"/>
                    </a:lnTo>
                    <a:lnTo>
                      <a:pt x="19" y="36"/>
                    </a:lnTo>
                    <a:lnTo>
                      <a:pt x="41" y="10"/>
                    </a:lnTo>
                    <a:lnTo>
                      <a:pt x="16" y="0"/>
                    </a:lnTo>
                    <a:lnTo>
                      <a:pt x="2" y="2"/>
                    </a:lnTo>
                    <a:lnTo>
                      <a:pt x="2"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6" name="Group 242"/>
            <p:cNvGrpSpPr>
              <a:grpSpLocks/>
            </p:cNvGrpSpPr>
            <p:nvPr/>
          </p:nvGrpSpPr>
          <p:grpSpPr bwMode="auto">
            <a:xfrm>
              <a:off x="8221126" y="2346612"/>
              <a:ext cx="35317" cy="52172"/>
              <a:chOff x="4672" y="2213"/>
              <a:chExt cx="33" cy="45"/>
            </a:xfrm>
          </p:grpSpPr>
          <p:sp>
            <p:nvSpPr>
              <p:cNvPr id="245" name="Freeform 243"/>
              <p:cNvSpPr>
                <a:spLocks/>
              </p:cNvSpPr>
              <p:nvPr/>
            </p:nvSpPr>
            <p:spPr bwMode="auto">
              <a:xfrm>
                <a:off x="4672" y="2213"/>
                <a:ext cx="33" cy="45"/>
              </a:xfrm>
              <a:custGeom>
                <a:avLst/>
                <a:gdLst/>
                <a:ahLst/>
                <a:cxnLst>
                  <a:cxn ang="0">
                    <a:pos x="27" y="7"/>
                  </a:cxn>
                  <a:cxn ang="0">
                    <a:pos x="15" y="24"/>
                  </a:cxn>
                  <a:cxn ang="0">
                    <a:pos x="0" y="33"/>
                  </a:cxn>
                  <a:cxn ang="0">
                    <a:pos x="11" y="59"/>
                  </a:cxn>
                  <a:cxn ang="0">
                    <a:pos x="27" y="46"/>
                  </a:cxn>
                  <a:cxn ang="0">
                    <a:pos x="40" y="52"/>
                  </a:cxn>
                  <a:cxn ang="0">
                    <a:pos x="34" y="67"/>
                  </a:cxn>
                  <a:cxn ang="0">
                    <a:pos x="48" y="90"/>
                  </a:cxn>
                  <a:cxn ang="0">
                    <a:pos x="65" y="76"/>
                  </a:cxn>
                  <a:cxn ang="0">
                    <a:pos x="65" y="52"/>
                  </a:cxn>
                  <a:cxn ang="0">
                    <a:pos x="60" y="14"/>
                  </a:cxn>
                  <a:cxn ang="0">
                    <a:pos x="50" y="0"/>
                  </a:cxn>
                  <a:cxn ang="0">
                    <a:pos x="27" y="7"/>
                  </a:cxn>
                </a:cxnLst>
                <a:rect l="0" t="0" r="r" b="b"/>
                <a:pathLst>
                  <a:path w="65" h="90">
                    <a:moveTo>
                      <a:pt x="27" y="7"/>
                    </a:moveTo>
                    <a:lnTo>
                      <a:pt x="15" y="24"/>
                    </a:lnTo>
                    <a:lnTo>
                      <a:pt x="0" y="33"/>
                    </a:lnTo>
                    <a:lnTo>
                      <a:pt x="11" y="59"/>
                    </a:lnTo>
                    <a:lnTo>
                      <a:pt x="27" y="46"/>
                    </a:lnTo>
                    <a:lnTo>
                      <a:pt x="40" y="52"/>
                    </a:lnTo>
                    <a:lnTo>
                      <a:pt x="34" y="67"/>
                    </a:lnTo>
                    <a:lnTo>
                      <a:pt x="48" y="90"/>
                    </a:lnTo>
                    <a:lnTo>
                      <a:pt x="65" y="76"/>
                    </a:lnTo>
                    <a:lnTo>
                      <a:pt x="65" y="52"/>
                    </a:lnTo>
                    <a:lnTo>
                      <a:pt x="60" y="14"/>
                    </a:lnTo>
                    <a:lnTo>
                      <a:pt x="50" y="0"/>
                    </a:lnTo>
                    <a:lnTo>
                      <a:pt x="27" y="7"/>
                    </a:lnTo>
                    <a:close/>
                  </a:path>
                </a:pathLst>
              </a:custGeom>
              <a:solidFill>
                <a:srgbClr val="C0C0C0"/>
              </a:solidFill>
              <a:ln w="9525">
                <a:solidFill>
                  <a:srgbClr val="C0C0C0"/>
                </a:solidFill>
                <a:round/>
                <a:headEnd/>
                <a:tailEnd/>
              </a:ln>
            </p:spPr>
            <p:txBody>
              <a:bodyPr/>
              <a:lstStyle/>
              <a:p>
                <a:endParaRPr lang="nl-NL" sz="1400"/>
              </a:p>
            </p:txBody>
          </p:sp>
          <p:sp>
            <p:nvSpPr>
              <p:cNvPr id="246" name="Freeform 244"/>
              <p:cNvSpPr>
                <a:spLocks/>
              </p:cNvSpPr>
              <p:nvPr/>
            </p:nvSpPr>
            <p:spPr bwMode="auto">
              <a:xfrm>
                <a:off x="4672" y="2213"/>
                <a:ext cx="33" cy="45"/>
              </a:xfrm>
              <a:custGeom>
                <a:avLst/>
                <a:gdLst/>
                <a:ahLst/>
                <a:cxnLst>
                  <a:cxn ang="0">
                    <a:pos x="27" y="7"/>
                  </a:cxn>
                  <a:cxn ang="0">
                    <a:pos x="15" y="24"/>
                  </a:cxn>
                  <a:cxn ang="0">
                    <a:pos x="0" y="33"/>
                  </a:cxn>
                  <a:cxn ang="0">
                    <a:pos x="11" y="59"/>
                  </a:cxn>
                  <a:cxn ang="0">
                    <a:pos x="27" y="46"/>
                  </a:cxn>
                  <a:cxn ang="0">
                    <a:pos x="40" y="52"/>
                  </a:cxn>
                  <a:cxn ang="0">
                    <a:pos x="34" y="67"/>
                  </a:cxn>
                  <a:cxn ang="0">
                    <a:pos x="48" y="90"/>
                  </a:cxn>
                  <a:cxn ang="0">
                    <a:pos x="65" y="76"/>
                  </a:cxn>
                  <a:cxn ang="0">
                    <a:pos x="65" y="52"/>
                  </a:cxn>
                  <a:cxn ang="0">
                    <a:pos x="60" y="14"/>
                  </a:cxn>
                  <a:cxn ang="0">
                    <a:pos x="50" y="0"/>
                  </a:cxn>
                  <a:cxn ang="0">
                    <a:pos x="27" y="7"/>
                  </a:cxn>
                </a:cxnLst>
                <a:rect l="0" t="0" r="r" b="b"/>
                <a:pathLst>
                  <a:path w="65" h="90">
                    <a:moveTo>
                      <a:pt x="27" y="7"/>
                    </a:moveTo>
                    <a:lnTo>
                      <a:pt x="15" y="24"/>
                    </a:lnTo>
                    <a:lnTo>
                      <a:pt x="0" y="33"/>
                    </a:lnTo>
                    <a:lnTo>
                      <a:pt x="11" y="59"/>
                    </a:lnTo>
                    <a:lnTo>
                      <a:pt x="27" y="46"/>
                    </a:lnTo>
                    <a:lnTo>
                      <a:pt x="40" y="52"/>
                    </a:lnTo>
                    <a:lnTo>
                      <a:pt x="34" y="67"/>
                    </a:lnTo>
                    <a:lnTo>
                      <a:pt x="48" y="90"/>
                    </a:lnTo>
                    <a:lnTo>
                      <a:pt x="65" y="76"/>
                    </a:lnTo>
                    <a:lnTo>
                      <a:pt x="65" y="52"/>
                    </a:lnTo>
                    <a:lnTo>
                      <a:pt x="60" y="14"/>
                    </a:lnTo>
                    <a:lnTo>
                      <a:pt x="50" y="0"/>
                    </a:lnTo>
                    <a:lnTo>
                      <a:pt x="27"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9" name="Group 245"/>
            <p:cNvGrpSpPr>
              <a:grpSpLocks/>
            </p:cNvGrpSpPr>
            <p:nvPr/>
          </p:nvGrpSpPr>
          <p:grpSpPr bwMode="auto">
            <a:xfrm>
              <a:off x="8817233" y="3306590"/>
              <a:ext cx="34246" cy="24347"/>
              <a:chOff x="5229" y="3041"/>
              <a:chExt cx="32" cy="21"/>
            </a:xfrm>
          </p:grpSpPr>
          <p:sp>
            <p:nvSpPr>
              <p:cNvPr id="248" name="Freeform 246"/>
              <p:cNvSpPr>
                <a:spLocks/>
              </p:cNvSpPr>
              <p:nvPr/>
            </p:nvSpPr>
            <p:spPr bwMode="auto">
              <a:xfrm>
                <a:off x="5229" y="3041"/>
                <a:ext cx="32" cy="21"/>
              </a:xfrm>
              <a:custGeom>
                <a:avLst/>
                <a:gdLst/>
                <a:ahLst/>
                <a:cxnLst>
                  <a:cxn ang="0">
                    <a:pos x="19" y="0"/>
                  </a:cxn>
                  <a:cxn ang="0">
                    <a:pos x="0" y="7"/>
                  </a:cxn>
                  <a:cxn ang="0">
                    <a:pos x="12" y="19"/>
                  </a:cxn>
                  <a:cxn ang="0">
                    <a:pos x="31" y="32"/>
                  </a:cxn>
                  <a:cxn ang="0">
                    <a:pos x="56" y="43"/>
                  </a:cxn>
                  <a:cxn ang="0">
                    <a:pos x="64" y="29"/>
                  </a:cxn>
                  <a:cxn ang="0">
                    <a:pos x="44" y="7"/>
                  </a:cxn>
                  <a:cxn ang="0">
                    <a:pos x="19" y="0"/>
                  </a:cxn>
                </a:cxnLst>
                <a:rect l="0" t="0" r="r" b="b"/>
                <a:pathLst>
                  <a:path w="64" h="43">
                    <a:moveTo>
                      <a:pt x="19" y="0"/>
                    </a:moveTo>
                    <a:lnTo>
                      <a:pt x="0" y="7"/>
                    </a:lnTo>
                    <a:lnTo>
                      <a:pt x="12" y="19"/>
                    </a:lnTo>
                    <a:lnTo>
                      <a:pt x="31" y="32"/>
                    </a:lnTo>
                    <a:lnTo>
                      <a:pt x="56" y="43"/>
                    </a:lnTo>
                    <a:lnTo>
                      <a:pt x="64" y="29"/>
                    </a:lnTo>
                    <a:lnTo>
                      <a:pt x="44" y="7"/>
                    </a:lnTo>
                    <a:lnTo>
                      <a:pt x="19" y="0"/>
                    </a:lnTo>
                    <a:close/>
                  </a:path>
                </a:pathLst>
              </a:custGeom>
              <a:solidFill>
                <a:srgbClr val="C0C0C0"/>
              </a:solidFill>
              <a:ln w="9525">
                <a:solidFill>
                  <a:srgbClr val="C0C0C0"/>
                </a:solidFill>
                <a:round/>
                <a:headEnd/>
                <a:tailEnd/>
              </a:ln>
            </p:spPr>
            <p:txBody>
              <a:bodyPr/>
              <a:lstStyle/>
              <a:p>
                <a:endParaRPr lang="nl-NL" sz="1400"/>
              </a:p>
            </p:txBody>
          </p:sp>
          <p:sp>
            <p:nvSpPr>
              <p:cNvPr id="249" name="Freeform 247"/>
              <p:cNvSpPr>
                <a:spLocks/>
              </p:cNvSpPr>
              <p:nvPr/>
            </p:nvSpPr>
            <p:spPr bwMode="auto">
              <a:xfrm>
                <a:off x="5229" y="3041"/>
                <a:ext cx="32" cy="21"/>
              </a:xfrm>
              <a:custGeom>
                <a:avLst/>
                <a:gdLst/>
                <a:ahLst/>
                <a:cxnLst>
                  <a:cxn ang="0">
                    <a:pos x="19" y="0"/>
                  </a:cxn>
                  <a:cxn ang="0">
                    <a:pos x="0" y="7"/>
                  </a:cxn>
                  <a:cxn ang="0">
                    <a:pos x="12" y="19"/>
                  </a:cxn>
                  <a:cxn ang="0">
                    <a:pos x="31" y="32"/>
                  </a:cxn>
                  <a:cxn ang="0">
                    <a:pos x="56" y="43"/>
                  </a:cxn>
                  <a:cxn ang="0">
                    <a:pos x="64" y="29"/>
                  </a:cxn>
                  <a:cxn ang="0">
                    <a:pos x="44" y="7"/>
                  </a:cxn>
                  <a:cxn ang="0">
                    <a:pos x="19" y="0"/>
                  </a:cxn>
                </a:cxnLst>
                <a:rect l="0" t="0" r="r" b="b"/>
                <a:pathLst>
                  <a:path w="64" h="43">
                    <a:moveTo>
                      <a:pt x="19" y="0"/>
                    </a:moveTo>
                    <a:lnTo>
                      <a:pt x="0" y="7"/>
                    </a:lnTo>
                    <a:lnTo>
                      <a:pt x="12" y="19"/>
                    </a:lnTo>
                    <a:lnTo>
                      <a:pt x="31" y="32"/>
                    </a:lnTo>
                    <a:lnTo>
                      <a:pt x="56" y="43"/>
                    </a:lnTo>
                    <a:lnTo>
                      <a:pt x="64" y="29"/>
                    </a:lnTo>
                    <a:lnTo>
                      <a:pt x="44" y="7"/>
                    </a:lnTo>
                    <a:lnTo>
                      <a:pt x="1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2" name="Group 248"/>
            <p:cNvGrpSpPr>
              <a:grpSpLocks/>
            </p:cNvGrpSpPr>
            <p:nvPr/>
          </p:nvGrpSpPr>
          <p:grpSpPr bwMode="auto">
            <a:xfrm>
              <a:off x="6309741" y="1291565"/>
              <a:ext cx="181936" cy="96230"/>
              <a:chOff x="2886" y="1303"/>
              <a:chExt cx="170" cy="83"/>
            </a:xfrm>
          </p:grpSpPr>
          <p:sp>
            <p:nvSpPr>
              <p:cNvPr id="251" name="Freeform 249"/>
              <p:cNvSpPr>
                <a:spLocks/>
              </p:cNvSpPr>
              <p:nvPr/>
            </p:nvSpPr>
            <p:spPr bwMode="auto">
              <a:xfrm>
                <a:off x="2886" y="1303"/>
                <a:ext cx="170" cy="83"/>
              </a:xfrm>
              <a:custGeom>
                <a:avLst/>
                <a:gdLst/>
                <a:ahLst/>
                <a:cxnLst>
                  <a:cxn ang="0">
                    <a:pos x="131" y="5"/>
                  </a:cxn>
                  <a:cxn ang="0">
                    <a:pos x="122" y="36"/>
                  </a:cxn>
                  <a:cxn ang="0">
                    <a:pos x="83" y="15"/>
                  </a:cxn>
                  <a:cxn ang="0">
                    <a:pos x="54" y="31"/>
                  </a:cxn>
                  <a:cxn ang="0">
                    <a:pos x="39" y="5"/>
                  </a:cxn>
                  <a:cxn ang="0">
                    <a:pos x="0" y="27"/>
                  </a:cxn>
                  <a:cxn ang="0">
                    <a:pos x="8" y="43"/>
                  </a:cxn>
                  <a:cxn ang="0">
                    <a:pos x="15" y="76"/>
                  </a:cxn>
                  <a:cxn ang="0">
                    <a:pos x="58" y="77"/>
                  </a:cxn>
                  <a:cxn ang="0">
                    <a:pos x="83" y="57"/>
                  </a:cxn>
                  <a:cxn ang="0">
                    <a:pos x="104" y="64"/>
                  </a:cxn>
                  <a:cxn ang="0">
                    <a:pos x="95" y="86"/>
                  </a:cxn>
                  <a:cxn ang="0">
                    <a:pos x="91" y="107"/>
                  </a:cxn>
                  <a:cxn ang="0">
                    <a:pos x="116" y="126"/>
                  </a:cxn>
                  <a:cxn ang="0">
                    <a:pos x="137" y="154"/>
                  </a:cxn>
                  <a:cxn ang="0">
                    <a:pos x="166" y="166"/>
                  </a:cxn>
                  <a:cxn ang="0">
                    <a:pos x="176" y="119"/>
                  </a:cxn>
                  <a:cxn ang="0">
                    <a:pos x="221" y="83"/>
                  </a:cxn>
                  <a:cxn ang="0">
                    <a:pos x="246" y="95"/>
                  </a:cxn>
                  <a:cxn ang="0">
                    <a:pos x="246" y="126"/>
                  </a:cxn>
                  <a:cxn ang="0">
                    <a:pos x="294" y="119"/>
                  </a:cxn>
                  <a:cxn ang="0">
                    <a:pos x="319" y="131"/>
                  </a:cxn>
                  <a:cxn ang="0">
                    <a:pos x="339" y="100"/>
                  </a:cxn>
                  <a:cxn ang="0">
                    <a:pos x="221" y="50"/>
                  </a:cxn>
                  <a:cxn ang="0">
                    <a:pos x="184" y="0"/>
                  </a:cxn>
                  <a:cxn ang="0">
                    <a:pos x="131" y="5"/>
                  </a:cxn>
                </a:cxnLst>
                <a:rect l="0" t="0" r="r" b="b"/>
                <a:pathLst>
                  <a:path w="339" h="166">
                    <a:moveTo>
                      <a:pt x="131" y="5"/>
                    </a:moveTo>
                    <a:lnTo>
                      <a:pt x="122" y="36"/>
                    </a:lnTo>
                    <a:lnTo>
                      <a:pt x="83" y="15"/>
                    </a:lnTo>
                    <a:lnTo>
                      <a:pt x="54" y="31"/>
                    </a:lnTo>
                    <a:lnTo>
                      <a:pt x="39" y="5"/>
                    </a:lnTo>
                    <a:lnTo>
                      <a:pt x="0" y="27"/>
                    </a:lnTo>
                    <a:lnTo>
                      <a:pt x="8" y="43"/>
                    </a:lnTo>
                    <a:lnTo>
                      <a:pt x="15" y="76"/>
                    </a:lnTo>
                    <a:lnTo>
                      <a:pt x="58" y="77"/>
                    </a:lnTo>
                    <a:lnTo>
                      <a:pt x="83" y="57"/>
                    </a:lnTo>
                    <a:lnTo>
                      <a:pt x="104" y="64"/>
                    </a:lnTo>
                    <a:lnTo>
                      <a:pt x="95" y="86"/>
                    </a:lnTo>
                    <a:lnTo>
                      <a:pt x="91" y="107"/>
                    </a:lnTo>
                    <a:lnTo>
                      <a:pt x="116" y="126"/>
                    </a:lnTo>
                    <a:lnTo>
                      <a:pt x="137" y="154"/>
                    </a:lnTo>
                    <a:lnTo>
                      <a:pt x="166" y="166"/>
                    </a:lnTo>
                    <a:lnTo>
                      <a:pt x="176" y="119"/>
                    </a:lnTo>
                    <a:lnTo>
                      <a:pt x="221" y="83"/>
                    </a:lnTo>
                    <a:lnTo>
                      <a:pt x="246" y="95"/>
                    </a:lnTo>
                    <a:lnTo>
                      <a:pt x="246" y="126"/>
                    </a:lnTo>
                    <a:lnTo>
                      <a:pt x="294" y="119"/>
                    </a:lnTo>
                    <a:lnTo>
                      <a:pt x="319" y="131"/>
                    </a:lnTo>
                    <a:lnTo>
                      <a:pt x="339" y="100"/>
                    </a:lnTo>
                    <a:lnTo>
                      <a:pt x="221" y="50"/>
                    </a:lnTo>
                    <a:lnTo>
                      <a:pt x="184" y="0"/>
                    </a:lnTo>
                    <a:lnTo>
                      <a:pt x="131" y="5"/>
                    </a:lnTo>
                    <a:close/>
                  </a:path>
                </a:pathLst>
              </a:custGeom>
              <a:solidFill>
                <a:srgbClr val="C0C0C0"/>
              </a:solidFill>
              <a:ln w="9525">
                <a:solidFill>
                  <a:srgbClr val="C0C0C0"/>
                </a:solidFill>
                <a:round/>
                <a:headEnd/>
                <a:tailEnd/>
              </a:ln>
            </p:spPr>
            <p:txBody>
              <a:bodyPr/>
              <a:lstStyle/>
              <a:p>
                <a:endParaRPr lang="nl-NL" sz="1400"/>
              </a:p>
            </p:txBody>
          </p:sp>
          <p:sp>
            <p:nvSpPr>
              <p:cNvPr id="252" name="Freeform 250"/>
              <p:cNvSpPr>
                <a:spLocks/>
              </p:cNvSpPr>
              <p:nvPr/>
            </p:nvSpPr>
            <p:spPr bwMode="auto">
              <a:xfrm>
                <a:off x="2886" y="1303"/>
                <a:ext cx="170" cy="83"/>
              </a:xfrm>
              <a:custGeom>
                <a:avLst/>
                <a:gdLst/>
                <a:ahLst/>
                <a:cxnLst>
                  <a:cxn ang="0">
                    <a:pos x="131" y="5"/>
                  </a:cxn>
                  <a:cxn ang="0">
                    <a:pos x="122" y="36"/>
                  </a:cxn>
                  <a:cxn ang="0">
                    <a:pos x="83" y="15"/>
                  </a:cxn>
                  <a:cxn ang="0">
                    <a:pos x="54" y="31"/>
                  </a:cxn>
                  <a:cxn ang="0">
                    <a:pos x="39" y="5"/>
                  </a:cxn>
                  <a:cxn ang="0">
                    <a:pos x="0" y="27"/>
                  </a:cxn>
                  <a:cxn ang="0">
                    <a:pos x="8" y="43"/>
                  </a:cxn>
                  <a:cxn ang="0">
                    <a:pos x="15" y="76"/>
                  </a:cxn>
                  <a:cxn ang="0">
                    <a:pos x="58" y="77"/>
                  </a:cxn>
                  <a:cxn ang="0">
                    <a:pos x="83" y="57"/>
                  </a:cxn>
                  <a:cxn ang="0">
                    <a:pos x="104" y="64"/>
                  </a:cxn>
                  <a:cxn ang="0">
                    <a:pos x="95" y="86"/>
                  </a:cxn>
                  <a:cxn ang="0">
                    <a:pos x="91" y="107"/>
                  </a:cxn>
                  <a:cxn ang="0">
                    <a:pos x="116" y="126"/>
                  </a:cxn>
                  <a:cxn ang="0">
                    <a:pos x="137" y="154"/>
                  </a:cxn>
                  <a:cxn ang="0">
                    <a:pos x="166" y="166"/>
                  </a:cxn>
                  <a:cxn ang="0">
                    <a:pos x="176" y="119"/>
                  </a:cxn>
                  <a:cxn ang="0">
                    <a:pos x="221" y="83"/>
                  </a:cxn>
                  <a:cxn ang="0">
                    <a:pos x="246" y="95"/>
                  </a:cxn>
                  <a:cxn ang="0">
                    <a:pos x="246" y="126"/>
                  </a:cxn>
                  <a:cxn ang="0">
                    <a:pos x="294" y="119"/>
                  </a:cxn>
                  <a:cxn ang="0">
                    <a:pos x="319" y="131"/>
                  </a:cxn>
                  <a:cxn ang="0">
                    <a:pos x="339" y="100"/>
                  </a:cxn>
                  <a:cxn ang="0">
                    <a:pos x="221" y="50"/>
                  </a:cxn>
                  <a:cxn ang="0">
                    <a:pos x="184" y="0"/>
                  </a:cxn>
                  <a:cxn ang="0">
                    <a:pos x="131" y="5"/>
                  </a:cxn>
                </a:cxnLst>
                <a:rect l="0" t="0" r="r" b="b"/>
                <a:pathLst>
                  <a:path w="339" h="166">
                    <a:moveTo>
                      <a:pt x="131" y="5"/>
                    </a:moveTo>
                    <a:lnTo>
                      <a:pt x="122" y="36"/>
                    </a:lnTo>
                    <a:lnTo>
                      <a:pt x="83" y="15"/>
                    </a:lnTo>
                    <a:lnTo>
                      <a:pt x="54" y="31"/>
                    </a:lnTo>
                    <a:lnTo>
                      <a:pt x="39" y="5"/>
                    </a:lnTo>
                    <a:lnTo>
                      <a:pt x="0" y="27"/>
                    </a:lnTo>
                    <a:lnTo>
                      <a:pt x="8" y="43"/>
                    </a:lnTo>
                    <a:lnTo>
                      <a:pt x="15" y="76"/>
                    </a:lnTo>
                    <a:lnTo>
                      <a:pt x="58" y="77"/>
                    </a:lnTo>
                    <a:lnTo>
                      <a:pt x="83" y="57"/>
                    </a:lnTo>
                    <a:lnTo>
                      <a:pt x="104" y="64"/>
                    </a:lnTo>
                    <a:lnTo>
                      <a:pt x="95" y="86"/>
                    </a:lnTo>
                    <a:lnTo>
                      <a:pt x="91" y="107"/>
                    </a:lnTo>
                    <a:lnTo>
                      <a:pt x="116" y="126"/>
                    </a:lnTo>
                    <a:lnTo>
                      <a:pt x="137" y="154"/>
                    </a:lnTo>
                    <a:lnTo>
                      <a:pt x="166" y="166"/>
                    </a:lnTo>
                    <a:lnTo>
                      <a:pt x="176" y="119"/>
                    </a:lnTo>
                    <a:lnTo>
                      <a:pt x="221" y="83"/>
                    </a:lnTo>
                    <a:lnTo>
                      <a:pt x="246" y="95"/>
                    </a:lnTo>
                    <a:lnTo>
                      <a:pt x="246" y="126"/>
                    </a:lnTo>
                    <a:lnTo>
                      <a:pt x="294" y="119"/>
                    </a:lnTo>
                    <a:lnTo>
                      <a:pt x="319" y="131"/>
                    </a:lnTo>
                    <a:lnTo>
                      <a:pt x="339" y="100"/>
                    </a:lnTo>
                    <a:lnTo>
                      <a:pt x="221" y="50"/>
                    </a:lnTo>
                    <a:lnTo>
                      <a:pt x="184" y="0"/>
                    </a:lnTo>
                    <a:lnTo>
                      <a:pt x="131"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5" name="Group 251"/>
            <p:cNvGrpSpPr>
              <a:grpSpLocks/>
            </p:cNvGrpSpPr>
            <p:nvPr/>
          </p:nvGrpSpPr>
          <p:grpSpPr bwMode="auto">
            <a:xfrm>
              <a:off x="6433885" y="1277653"/>
              <a:ext cx="99529" cy="32464"/>
              <a:chOff x="3002" y="1291"/>
              <a:chExt cx="93" cy="28"/>
            </a:xfrm>
          </p:grpSpPr>
          <p:sp>
            <p:nvSpPr>
              <p:cNvPr id="254" name="Freeform 252"/>
              <p:cNvSpPr>
                <a:spLocks/>
              </p:cNvSpPr>
              <p:nvPr/>
            </p:nvSpPr>
            <p:spPr bwMode="auto">
              <a:xfrm>
                <a:off x="3002" y="1291"/>
                <a:ext cx="93" cy="28"/>
              </a:xfrm>
              <a:custGeom>
                <a:avLst/>
                <a:gdLst/>
                <a:ahLst/>
                <a:cxnLst>
                  <a:cxn ang="0">
                    <a:pos x="0" y="2"/>
                  </a:cxn>
                  <a:cxn ang="0">
                    <a:pos x="10" y="42"/>
                  </a:cxn>
                  <a:cxn ang="0">
                    <a:pos x="83" y="58"/>
                  </a:cxn>
                  <a:cxn ang="0">
                    <a:pos x="142" y="42"/>
                  </a:cxn>
                  <a:cxn ang="0">
                    <a:pos x="186" y="7"/>
                  </a:cxn>
                  <a:cxn ang="0">
                    <a:pos x="107" y="7"/>
                  </a:cxn>
                  <a:cxn ang="0">
                    <a:pos x="60" y="0"/>
                  </a:cxn>
                  <a:cxn ang="0">
                    <a:pos x="0" y="2"/>
                  </a:cxn>
                </a:cxnLst>
                <a:rect l="0" t="0" r="r" b="b"/>
                <a:pathLst>
                  <a:path w="186" h="58">
                    <a:moveTo>
                      <a:pt x="0" y="2"/>
                    </a:moveTo>
                    <a:lnTo>
                      <a:pt x="10" y="42"/>
                    </a:lnTo>
                    <a:lnTo>
                      <a:pt x="83" y="58"/>
                    </a:lnTo>
                    <a:lnTo>
                      <a:pt x="142" y="42"/>
                    </a:lnTo>
                    <a:lnTo>
                      <a:pt x="186" y="7"/>
                    </a:lnTo>
                    <a:lnTo>
                      <a:pt x="107" y="7"/>
                    </a:lnTo>
                    <a:lnTo>
                      <a:pt x="60" y="0"/>
                    </a:lnTo>
                    <a:lnTo>
                      <a:pt x="0" y="2"/>
                    </a:lnTo>
                    <a:close/>
                  </a:path>
                </a:pathLst>
              </a:custGeom>
              <a:solidFill>
                <a:srgbClr val="C0C0C0"/>
              </a:solidFill>
              <a:ln w="9525">
                <a:solidFill>
                  <a:srgbClr val="C0C0C0"/>
                </a:solidFill>
                <a:round/>
                <a:headEnd/>
                <a:tailEnd/>
              </a:ln>
            </p:spPr>
            <p:txBody>
              <a:bodyPr/>
              <a:lstStyle/>
              <a:p>
                <a:endParaRPr lang="nl-NL" sz="1400"/>
              </a:p>
            </p:txBody>
          </p:sp>
          <p:sp>
            <p:nvSpPr>
              <p:cNvPr id="255" name="Freeform 253"/>
              <p:cNvSpPr>
                <a:spLocks/>
              </p:cNvSpPr>
              <p:nvPr/>
            </p:nvSpPr>
            <p:spPr bwMode="auto">
              <a:xfrm>
                <a:off x="3002" y="1291"/>
                <a:ext cx="93" cy="28"/>
              </a:xfrm>
              <a:custGeom>
                <a:avLst/>
                <a:gdLst/>
                <a:ahLst/>
                <a:cxnLst>
                  <a:cxn ang="0">
                    <a:pos x="0" y="2"/>
                  </a:cxn>
                  <a:cxn ang="0">
                    <a:pos x="10" y="42"/>
                  </a:cxn>
                  <a:cxn ang="0">
                    <a:pos x="83" y="58"/>
                  </a:cxn>
                  <a:cxn ang="0">
                    <a:pos x="142" y="42"/>
                  </a:cxn>
                  <a:cxn ang="0">
                    <a:pos x="186" y="7"/>
                  </a:cxn>
                  <a:cxn ang="0">
                    <a:pos x="107" y="7"/>
                  </a:cxn>
                  <a:cxn ang="0">
                    <a:pos x="60" y="0"/>
                  </a:cxn>
                  <a:cxn ang="0">
                    <a:pos x="0" y="2"/>
                  </a:cxn>
                </a:cxnLst>
                <a:rect l="0" t="0" r="r" b="b"/>
                <a:pathLst>
                  <a:path w="186" h="58">
                    <a:moveTo>
                      <a:pt x="0" y="2"/>
                    </a:moveTo>
                    <a:lnTo>
                      <a:pt x="10" y="42"/>
                    </a:lnTo>
                    <a:lnTo>
                      <a:pt x="83" y="58"/>
                    </a:lnTo>
                    <a:lnTo>
                      <a:pt x="142" y="42"/>
                    </a:lnTo>
                    <a:lnTo>
                      <a:pt x="186" y="7"/>
                    </a:lnTo>
                    <a:lnTo>
                      <a:pt x="107" y="7"/>
                    </a:lnTo>
                    <a:lnTo>
                      <a:pt x="60" y="0"/>
                    </a:lnTo>
                    <a:lnTo>
                      <a:pt x="0"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8" name="Group 254"/>
            <p:cNvGrpSpPr>
              <a:grpSpLocks/>
            </p:cNvGrpSpPr>
            <p:nvPr/>
          </p:nvGrpSpPr>
          <p:grpSpPr bwMode="auto">
            <a:xfrm>
              <a:off x="4738671" y="2643413"/>
              <a:ext cx="23544" cy="45216"/>
              <a:chOff x="1418" y="2469"/>
              <a:chExt cx="22" cy="39"/>
            </a:xfrm>
          </p:grpSpPr>
          <p:sp>
            <p:nvSpPr>
              <p:cNvPr id="257" name="Freeform 255"/>
              <p:cNvSpPr>
                <a:spLocks/>
              </p:cNvSpPr>
              <p:nvPr/>
            </p:nvSpPr>
            <p:spPr bwMode="auto">
              <a:xfrm>
                <a:off x="1418" y="2469"/>
                <a:ext cx="22" cy="39"/>
              </a:xfrm>
              <a:custGeom>
                <a:avLst/>
                <a:gdLst/>
                <a:ahLst/>
                <a:cxnLst>
                  <a:cxn ang="0">
                    <a:pos x="0" y="18"/>
                  </a:cxn>
                  <a:cxn ang="0">
                    <a:pos x="16" y="16"/>
                  </a:cxn>
                  <a:cxn ang="0">
                    <a:pos x="45" y="0"/>
                  </a:cxn>
                  <a:cxn ang="0">
                    <a:pos x="37" y="31"/>
                  </a:cxn>
                  <a:cxn ang="0">
                    <a:pos x="45" y="64"/>
                  </a:cxn>
                  <a:cxn ang="0">
                    <a:pos x="27" y="75"/>
                  </a:cxn>
                  <a:cxn ang="0">
                    <a:pos x="12" y="78"/>
                  </a:cxn>
                  <a:cxn ang="0">
                    <a:pos x="0" y="73"/>
                  </a:cxn>
                  <a:cxn ang="0">
                    <a:pos x="0" y="51"/>
                  </a:cxn>
                  <a:cxn ang="0">
                    <a:pos x="0" y="18"/>
                  </a:cxn>
                </a:cxnLst>
                <a:rect l="0" t="0" r="r" b="b"/>
                <a:pathLst>
                  <a:path w="45" h="78">
                    <a:moveTo>
                      <a:pt x="0" y="18"/>
                    </a:moveTo>
                    <a:lnTo>
                      <a:pt x="16" y="16"/>
                    </a:lnTo>
                    <a:lnTo>
                      <a:pt x="45" y="0"/>
                    </a:lnTo>
                    <a:lnTo>
                      <a:pt x="37" y="31"/>
                    </a:lnTo>
                    <a:lnTo>
                      <a:pt x="45" y="64"/>
                    </a:lnTo>
                    <a:lnTo>
                      <a:pt x="27" y="75"/>
                    </a:lnTo>
                    <a:lnTo>
                      <a:pt x="12" y="78"/>
                    </a:lnTo>
                    <a:lnTo>
                      <a:pt x="0" y="73"/>
                    </a:lnTo>
                    <a:lnTo>
                      <a:pt x="0" y="51"/>
                    </a:lnTo>
                    <a:lnTo>
                      <a:pt x="0" y="18"/>
                    </a:lnTo>
                    <a:close/>
                  </a:path>
                </a:pathLst>
              </a:custGeom>
              <a:solidFill>
                <a:srgbClr val="C0C0C0"/>
              </a:solidFill>
              <a:ln w="9525">
                <a:solidFill>
                  <a:srgbClr val="C0C0C0"/>
                </a:solidFill>
                <a:round/>
                <a:headEnd/>
                <a:tailEnd/>
              </a:ln>
            </p:spPr>
            <p:txBody>
              <a:bodyPr/>
              <a:lstStyle/>
              <a:p>
                <a:endParaRPr lang="nl-NL" sz="1400"/>
              </a:p>
            </p:txBody>
          </p:sp>
          <p:sp>
            <p:nvSpPr>
              <p:cNvPr id="258" name="Freeform 256"/>
              <p:cNvSpPr>
                <a:spLocks/>
              </p:cNvSpPr>
              <p:nvPr/>
            </p:nvSpPr>
            <p:spPr bwMode="auto">
              <a:xfrm>
                <a:off x="1418" y="2469"/>
                <a:ext cx="22" cy="39"/>
              </a:xfrm>
              <a:custGeom>
                <a:avLst/>
                <a:gdLst/>
                <a:ahLst/>
                <a:cxnLst>
                  <a:cxn ang="0">
                    <a:pos x="0" y="18"/>
                  </a:cxn>
                  <a:cxn ang="0">
                    <a:pos x="16" y="16"/>
                  </a:cxn>
                  <a:cxn ang="0">
                    <a:pos x="45" y="0"/>
                  </a:cxn>
                  <a:cxn ang="0">
                    <a:pos x="37" y="31"/>
                  </a:cxn>
                  <a:cxn ang="0">
                    <a:pos x="45" y="64"/>
                  </a:cxn>
                  <a:cxn ang="0">
                    <a:pos x="27" y="75"/>
                  </a:cxn>
                  <a:cxn ang="0">
                    <a:pos x="12" y="78"/>
                  </a:cxn>
                  <a:cxn ang="0">
                    <a:pos x="0" y="73"/>
                  </a:cxn>
                  <a:cxn ang="0">
                    <a:pos x="0" y="51"/>
                  </a:cxn>
                  <a:cxn ang="0">
                    <a:pos x="0" y="18"/>
                  </a:cxn>
                </a:cxnLst>
                <a:rect l="0" t="0" r="r" b="b"/>
                <a:pathLst>
                  <a:path w="45" h="78">
                    <a:moveTo>
                      <a:pt x="0" y="18"/>
                    </a:moveTo>
                    <a:lnTo>
                      <a:pt x="16" y="16"/>
                    </a:lnTo>
                    <a:lnTo>
                      <a:pt x="45" y="0"/>
                    </a:lnTo>
                    <a:lnTo>
                      <a:pt x="37" y="31"/>
                    </a:lnTo>
                    <a:lnTo>
                      <a:pt x="45" y="64"/>
                    </a:lnTo>
                    <a:lnTo>
                      <a:pt x="27" y="75"/>
                    </a:lnTo>
                    <a:lnTo>
                      <a:pt x="12" y="78"/>
                    </a:lnTo>
                    <a:lnTo>
                      <a:pt x="0" y="73"/>
                    </a:lnTo>
                    <a:lnTo>
                      <a:pt x="0" y="51"/>
                    </a:lnTo>
                    <a:lnTo>
                      <a:pt x="0" y="1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21" name="Group 257"/>
            <p:cNvGrpSpPr>
              <a:grpSpLocks/>
            </p:cNvGrpSpPr>
            <p:nvPr/>
          </p:nvGrpSpPr>
          <p:grpSpPr bwMode="auto">
            <a:xfrm>
              <a:off x="4787900" y="2775585"/>
              <a:ext cx="50300" cy="26666"/>
              <a:chOff x="1464" y="2583"/>
              <a:chExt cx="47" cy="23"/>
            </a:xfrm>
          </p:grpSpPr>
          <p:sp>
            <p:nvSpPr>
              <p:cNvPr id="260" name="Freeform 258"/>
              <p:cNvSpPr>
                <a:spLocks/>
              </p:cNvSpPr>
              <p:nvPr/>
            </p:nvSpPr>
            <p:spPr bwMode="auto">
              <a:xfrm>
                <a:off x="1464" y="2583"/>
                <a:ext cx="47" cy="23"/>
              </a:xfrm>
              <a:custGeom>
                <a:avLst/>
                <a:gdLst/>
                <a:ahLst/>
                <a:cxnLst>
                  <a:cxn ang="0">
                    <a:pos x="62" y="1"/>
                  </a:cxn>
                  <a:cxn ang="0">
                    <a:pos x="0" y="0"/>
                  </a:cxn>
                  <a:cxn ang="0">
                    <a:pos x="0" y="17"/>
                  </a:cxn>
                  <a:cxn ang="0">
                    <a:pos x="10" y="32"/>
                  </a:cxn>
                  <a:cxn ang="0">
                    <a:pos x="66" y="46"/>
                  </a:cxn>
                  <a:cxn ang="0">
                    <a:pos x="93" y="38"/>
                  </a:cxn>
                  <a:cxn ang="0">
                    <a:pos x="87" y="15"/>
                  </a:cxn>
                  <a:cxn ang="0">
                    <a:pos x="62" y="1"/>
                  </a:cxn>
                </a:cxnLst>
                <a:rect l="0" t="0" r="r" b="b"/>
                <a:pathLst>
                  <a:path w="93" h="46">
                    <a:moveTo>
                      <a:pt x="62" y="1"/>
                    </a:moveTo>
                    <a:lnTo>
                      <a:pt x="0" y="0"/>
                    </a:lnTo>
                    <a:lnTo>
                      <a:pt x="0" y="17"/>
                    </a:lnTo>
                    <a:lnTo>
                      <a:pt x="10" y="32"/>
                    </a:lnTo>
                    <a:lnTo>
                      <a:pt x="66" y="46"/>
                    </a:lnTo>
                    <a:lnTo>
                      <a:pt x="93" y="38"/>
                    </a:lnTo>
                    <a:lnTo>
                      <a:pt x="87" y="15"/>
                    </a:lnTo>
                    <a:lnTo>
                      <a:pt x="62" y="1"/>
                    </a:lnTo>
                    <a:close/>
                  </a:path>
                </a:pathLst>
              </a:custGeom>
              <a:solidFill>
                <a:srgbClr val="C0C0C0"/>
              </a:solidFill>
              <a:ln w="9525">
                <a:solidFill>
                  <a:srgbClr val="C0C0C0"/>
                </a:solidFill>
                <a:round/>
                <a:headEnd/>
                <a:tailEnd/>
              </a:ln>
            </p:spPr>
            <p:txBody>
              <a:bodyPr/>
              <a:lstStyle/>
              <a:p>
                <a:endParaRPr lang="nl-NL" sz="1400"/>
              </a:p>
            </p:txBody>
          </p:sp>
          <p:sp>
            <p:nvSpPr>
              <p:cNvPr id="261" name="Freeform 259"/>
              <p:cNvSpPr>
                <a:spLocks/>
              </p:cNvSpPr>
              <p:nvPr/>
            </p:nvSpPr>
            <p:spPr bwMode="auto">
              <a:xfrm>
                <a:off x="1464" y="2583"/>
                <a:ext cx="47" cy="23"/>
              </a:xfrm>
              <a:custGeom>
                <a:avLst/>
                <a:gdLst/>
                <a:ahLst/>
                <a:cxnLst>
                  <a:cxn ang="0">
                    <a:pos x="62" y="1"/>
                  </a:cxn>
                  <a:cxn ang="0">
                    <a:pos x="0" y="0"/>
                  </a:cxn>
                  <a:cxn ang="0">
                    <a:pos x="0" y="17"/>
                  </a:cxn>
                  <a:cxn ang="0">
                    <a:pos x="10" y="32"/>
                  </a:cxn>
                  <a:cxn ang="0">
                    <a:pos x="66" y="46"/>
                  </a:cxn>
                  <a:cxn ang="0">
                    <a:pos x="93" y="38"/>
                  </a:cxn>
                  <a:cxn ang="0">
                    <a:pos x="87" y="15"/>
                  </a:cxn>
                  <a:cxn ang="0">
                    <a:pos x="62" y="1"/>
                  </a:cxn>
                </a:cxnLst>
                <a:rect l="0" t="0" r="r" b="b"/>
                <a:pathLst>
                  <a:path w="93" h="46">
                    <a:moveTo>
                      <a:pt x="62" y="1"/>
                    </a:moveTo>
                    <a:lnTo>
                      <a:pt x="0" y="0"/>
                    </a:lnTo>
                    <a:lnTo>
                      <a:pt x="0" y="17"/>
                    </a:lnTo>
                    <a:lnTo>
                      <a:pt x="10" y="32"/>
                    </a:lnTo>
                    <a:lnTo>
                      <a:pt x="66" y="46"/>
                    </a:lnTo>
                    <a:lnTo>
                      <a:pt x="93" y="38"/>
                    </a:lnTo>
                    <a:lnTo>
                      <a:pt x="87" y="15"/>
                    </a:lnTo>
                    <a:lnTo>
                      <a:pt x="62"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24" name="Group 260"/>
            <p:cNvGrpSpPr>
              <a:grpSpLocks/>
            </p:cNvGrpSpPr>
            <p:nvPr/>
          </p:nvGrpSpPr>
          <p:grpSpPr bwMode="auto">
            <a:xfrm>
              <a:off x="4991240" y="2747764"/>
              <a:ext cx="211901" cy="195937"/>
              <a:chOff x="1654" y="2559"/>
              <a:chExt cx="197" cy="169"/>
            </a:xfrm>
          </p:grpSpPr>
          <p:sp>
            <p:nvSpPr>
              <p:cNvPr id="263" name="Freeform 261"/>
              <p:cNvSpPr>
                <a:spLocks/>
              </p:cNvSpPr>
              <p:nvPr/>
            </p:nvSpPr>
            <p:spPr bwMode="auto">
              <a:xfrm>
                <a:off x="1654" y="2559"/>
                <a:ext cx="197" cy="169"/>
              </a:xfrm>
              <a:custGeom>
                <a:avLst/>
                <a:gdLst/>
                <a:ahLst/>
                <a:cxnLst>
                  <a:cxn ang="0">
                    <a:pos x="56" y="9"/>
                  </a:cxn>
                  <a:cxn ang="0">
                    <a:pos x="35" y="33"/>
                  </a:cxn>
                  <a:cxn ang="0">
                    <a:pos x="19" y="74"/>
                  </a:cxn>
                  <a:cxn ang="0">
                    <a:pos x="0" y="87"/>
                  </a:cxn>
                  <a:cxn ang="0">
                    <a:pos x="25" y="116"/>
                  </a:cxn>
                  <a:cxn ang="0">
                    <a:pos x="17" y="145"/>
                  </a:cxn>
                  <a:cxn ang="0">
                    <a:pos x="73" y="149"/>
                  </a:cxn>
                  <a:cxn ang="0">
                    <a:pos x="73" y="168"/>
                  </a:cxn>
                  <a:cxn ang="0">
                    <a:pos x="118" y="185"/>
                  </a:cxn>
                  <a:cxn ang="0">
                    <a:pos x="164" y="197"/>
                  </a:cxn>
                  <a:cxn ang="0">
                    <a:pos x="164" y="249"/>
                  </a:cxn>
                  <a:cxn ang="0">
                    <a:pos x="155" y="278"/>
                  </a:cxn>
                  <a:cxn ang="0">
                    <a:pos x="157" y="303"/>
                  </a:cxn>
                  <a:cxn ang="0">
                    <a:pos x="178" y="308"/>
                  </a:cxn>
                  <a:cxn ang="0">
                    <a:pos x="195" y="327"/>
                  </a:cxn>
                  <a:cxn ang="0">
                    <a:pos x="217" y="339"/>
                  </a:cxn>
                  <a:cxn ang="0">
                    <a:pos x="246" y="332"/>
                  </a:cxn>
                  <a:cxn ang="0">
                    <a:pos x="273" y="316"/>
                  </a:cxn>
                  <a:cxn ang="0">
                    <a:pos x="271" y="297"/>
                  </a:cxn>
                  <a:cxn ang="0">
                    <a:pos x="251" y="285"/>
                  </a:cxn>
                  <a:cxn ang="0">
                    <a:pos x="250" y="270"/>
                  </a:cxn>
                  <a:cxn ang="0">
                    <a:pos x="253" y="249"/>
                  </a:cxn>
                  <a:cxn ang="0">
                    <a:pos x="267" y="244"/>
                  </a:cxn>
                  <a:cxn ang="0">
                    <a:pos x="290" y="261"/>
                  </a:cxn>
                  <a:cxn ang="0">
                    <a:pos x="310" y="254"/>
                  </a:cxn>
                  <a:cxn ang="0">
                    <a:pos x="360" y="249"/>
                  </a:cxn>
                  <a:cxn ang="0">
                    <a:pos x="370" y="235"/>
                  </a:cxn>
                  <a:cxn ang="0">
                    <a:pos x="368" y="216"/>
                  </a:cxn>
                  <a:cxn ang="0">
                    <a:pos x="358" y="201"/>
                  </a:cxn>
                  <a:cxn ang="0">
                    <a:pos x="358" y="173"/>
                  </a:cxn>
                  <a:cxn ang="0">
                    <a:pos x="375" y="161"/>
                  </a:cxn>
                  <a:cxn ang="0">
                    <a:pos x="379" y="147"/>
                  </a:cxn>
                  <a:cxn ang="0">
                    <a:pos x="395" y="137"/>
                  </a:cxn>
                  <a:cxn ang="0">
                    <a:pos x="391" y="112"/>
                  </a:cxn>
                  <a:cxn ang="0">
                    <a:pos x="379" y="106"/>
                  </a:cxn>
                  <a:cxn ang="0">
                    <a:pos x="368" y="81"/>
                  </a:cxn>
                  <a:cxn ang="0">
                    <a:pos x="354" y="68"/>
                  </a:cxn>
                  <a:cxn ang="0">
                    <a:pos x="364" y="59"/>
                  </a:cxn>
                  <a:cxn ang="0">
                    <a:pos x="364" y="49"/>
                  </a:cxn>
                  <a:cxn ang="0">
                    <a:pos x="317" y="47"/>
                  </a:cxn>
                  <a:cxn ang="0">
                    <a:pos x="281" y="50"/>
                  </a:cxn>
                  <a:cxn ang="0">
                    <a:pos x="263" y="64"/>
                  </a:cxn>
                  <a:cxn ang="0">
                    <a:pos x="240" y="62"/>
                  </a:cxn>
                  <a:cxn ang="0">
                    <a:pos x="174" y="57"/>
                  </a:cxn>
                  <a:cxn ang="0">
                    <a:pos x="170" y="42"/>
                  </a:cxn>
                  <a:cxn ang="0">
                    <a:pos x="155" y="38"/>
                  </a:cxn>
                  <a:cxn ang="0">
                    <a:pos x="128" y="31"/>
                  </a:cxn>
                  <a:cxn ang="0">
                    <a:pos x="120" y="16"/>
                  </a:cxn>
                  <a:cxn ang="0">
                    <a:pos x="100" y="9"/>
                  </a:cxn>
                  <a:cxn ang="0">
                    <a:pos x="100" y="0"/>
                  </a:cxn>
                  <a:cxn ang="0">
                    <a:pos x="89" y="9"/>
                  </a:cxn>
                  <a:cxn ang="0">
                    <a:pos x="56" y="9"/>
                  </a:cxn>
                </a:cxnLst>
                <a:rect l="0" t="0" r="r" b="b"/>
                <a:pathLst>
                  <a:path w="395" h="339">
                    <a:moveTo>
                      <a:pt x="56" y="9"/>
                    </a:moveTo>
                    <a:lnTo>
                      <a:pt x="35" y="33"/>
                    </a:lnTo>
                    <a:lnTo>
                      <a:pt x="19" y="74"/>
                    </a:lnTo>
                    <a:lnTo>
                      <a:pt x="0" y="87"/>
                    </a:lnTo>
                    <a:lnTo>
                      <a:pt x="25" y="116"/>
                    </a:lnTo>
                    <a:lnTo>
                      <a:pt x="17" y="145"/>
                    </a:lnTo>
                    <a:lnTo>
                      <a:pt x="73" y="149"/>
                    </a:lnTo>
                    <a:lnTo>
                      <a:pt x="73" y="168"/>
                    </a:lnTo>
                    <a:lnTo>
                      <a:pt x="118" y="185"/>
                    </a:lnTo>
                    <a:lnTo>
                      <a:pt x="164" y="197"/>
                    </a:lnTo>
                    <a:lnTo>
                      <a:pt x="164" y="249"/>
                    </a:lnTo>
                    <a:lnTo>
                      <a:pt x="155" y="278"/>
                    </a:lnTo>
                    <a:lnTo>
                      <a:pt x="157" y="303"/>
                    </a:lnTo>
                    <a:lnTo>
                      <a:pt x="178" y="308"/>
                    </a:lnTo>
                    <a:lnTo>
                      <a:pt x="195" y="327"/>
                    </a:lnTo>
                    <a:lnTo>
                      <a:pt x="217" y="339"/>
                    </a:lnTo>
                    <a:lnTo>
                      <a:pt x="246" y="332"/>
                    </a:lnTo>
                    <a:lnTo>
                      <a:pt x="273" y="316"/>
                    </a:lnTo>
                    <a:lnTo>
                      <a:pt x="271" y="297"/>
                    </a:lnTo>
                    <a:lnTo>
                      <a:pt x="251" y="285"/>
                    </a:lnTo>
                    <a:lnTo>
                      <a:pt x="250" y="270"/>
                    </a:lnTo>
                    <a:lnTo>
                      <a:pt x="253" y="249"/>
                    </a:lnTo>
                    <a:lnTo>
                      <a:pt x="267" y="244"/>
                    </a:lnTo>
                    <a:lnTo>
                      <a:pt x="290" y="261"/>
                    </a:lnTo>
                    <a:lnTo>
                      <a:pt x="310" y="254"/>
                    </a:lnTo>
                    <a:lnTo>
                      <a:pt x="360" y="249"/>
                    </a:lnTo>
                    <a:lnTo>
                      <a:pt x="370" y="235"/>
                    </a:lnTo>
                    <a:lnTo>
                      <a:pt x="368" y="216"/>
                    </a:lnTo>
                    <a:lnTo>
                      <a:pt x="358" y="201"/>
                    </a:lnTo>
                    <a:lnTo>
                      <a:pt x="358" y="173"/>
                    </a:lnTo>
                    <a:lnTo>
                      <a:pt x="375" y="161"/>
                    </a:lnTo>
                    <a:lnTo>
                      <a:pt x="379" y="147"/>
                    </a:lnTo>
                    <a:lnTo>
                      <a:pt x="395" y="137"/>
                    </a:lnTo>
                    <a:lnTo>
                      <a:pt x="391" y="112"/>
                    </a:lnTo>
                    <a:lnTo>
                      <a:pt x="379" y="106"/>
                    </a:lnTo>
                    <a:lnTo>
                      <a:pt x="368" y="81"/>
                    </a:lnTo>
                    <a:lnTo>
                      <a:pt x="354" y="68"/>
                    </a:lnTo>
                    <a:lnTo>
                      <a:pt x="364" y="59"/>
                    </a:lnTo>
                    <a:lnTo>
                      <a:pt x="364" y="49"/>
                    </a:lnTo>
                    <a:lnTo>
                      <a:pt x="317" y="47"/>
                    </a:lnTo>
                    <a:lnTo>
                      <a:pt x="281" y="50"/>
                    </a:lnTo>
                    <a:lnTo>
                      <a:pt x="263" y="64"/>
                    </a:lnTo>
                    <a:lnTo>
                      <a:pt x="240" y="62"/>
                    </a:lnTo>
                    <a:lnTo>
                      <a:pt x="174" y="57"/>
                    </a:lnTo>
                    <a:lnTo>
                      <a:pt x="170" y="42"/>
                    </a:lnTo>
                    <a:lnTo>
                      <a:pt x="155" y="38"/>
                    </a:lnTo>
                    <a:lnTo>
                      <a:pt x="128" y="31"/>
                    </a:lnTo>
                    <a:lnTo>
                      <a:pt x="120" y="16"/>
                    </a:lnTo>
                    <a:lnTo>
                      <a:pt x="100" y="9"/>
                    </a:lnTo>
                    <a:lnTo>
                      <a:pt x="100" y="0"/>
                    </a:lnTo>
                    <a:lnTo>
                      <a:pt x="89" y="9"/>
                    </a:lnTo>
                    <a:lnTo>
                      <a:pt x="56" y="9"/>
                    </a:lnTo>
                    <a:close/>
                  </a:path>
                </a:pathLst>
              </a:custGeom>
              <a:solidFill>
                <a:srgbClr val="C0C0C0"/>
              </a:solidFill>
              <a:ln w="9525">
                <a:solidFill>
                  <a:srgbClr val="C0C0C0"/>
                </a:solidFill>
                <a:round/>
                <a:headEnd/>
                <a:tailEnd/>
              </a:ln>
            </p:spPr>
            <p:txBody>
              <a:bodyPr/>
              <a:lstStyle/>
              <a:p>
                <a:endParaRPr lang="nl-NL" sz="1400"/>
              </a:p>
            </p:txBody>
          </p:sp>
          <p:sp>
            <p:nvSpPr>
              <p:cNvPr id="264" name="Freeform 262"/>
              <p:cNvSpPr>
                <a:spLocks/>
              </p:cNvSpPr>
              <p:nvPr/>
            </p:nvSpPr>
            <p:spPr bwMode="auto">
              <a:xfrm>
                <a:off x="1654" y="2559"/>
                <a:ext cx="197" cy="169"/>
              </a:xfrm>
              <a:custGeom>
                <a:avLst/>
                <a:gdLst/>
                <a:ahLst/>
                <a:cxnLst>
                  <a:cxn ang="0">
                    <a:pos x="56" y="9"/>
                  </a:cxn>
                  <a:cxn ang="0">
                    <a:pos x="35" y="33"/>
                  </a:cxn>
                  <a:cxn ang="0">
                    <a:pos x="19" y="74"/>
                  </a:cxn>
                  <a:cxn ang="0">
                    <a:pos x="0" y="87"/>
                  </a:cxn>
                  <a:cxn ang="0">
                    <a:pos x="25" y="116"/>
                  </a:cxn>
                  <a:cxn ang="0">
                    <a:pos x="17" y="145"/>
                  </a:cxn>
                  <a:cxn ang="0">
                    <a:pos x="73" y="149"/>
                  </a:cxn>
                  <a:cxn ang="0">
                    <a:pos x="73" y="168"/>
                  </a:cxn>
                  <a:cxn ang="0">
                    <a:pos x="118" y="185"/>
                  </a:cxn>
                  <a:cxn ang="0">
                    <a:pos x="164" y="197"/>
                  </a:cxn>
                  <a:cxn ang="0">
                    <a:pos x="164" y="249"/>
                  </a:cxn>
                  <a:cxn ang="0">
                    <a:pos x="155" y="278"/>
                  </a:cxn>
                  <a:cxn ang="0">
                    <a:pos x="157" y="303"/>
                  </a:cxn>
                  <a:cxn ang="0">
                    <a:pos x="178" y="308"/>
                  </a:cxn>
                  <a:cxn ang="0">
                    <a:pos x="195" y="327"/>
                  </a:cxn>
                  <a:cxn ang="0">
                    <a:pos x="217" y="339"/>
                  </a:cxn>
                  <a:cxn ang="0">
                    <a:pos x="246" y="332"/>
                  </a:cxn>
                  <a:cxn ang="0">
                    <a:pos x="273" y="316"/>
                  </a:cxn>
                  <a:cxn ang="0">
                    <a:pos x="271" y="297"/>
                  </a:cxn>
                  <a:cxn ang="0">
                    <a:pos x="251" y="285"/>
                  </a:cxn>
                  <a:cxn ang="0">
                    <a:pos x="250" y="270"/>
                  </a:cxn>
                  <a:cxn ang="0">
                    <a:pos x="253" y="249"/>
                  </a:cxn>
                  <a:cxn ang="0">
                    <a:pos x="267" y="244"/>
                  </a:cxn>
                  <a:cxn ang="0">
                    <a:pos x="290" y="261"/>
                  </a:cxn>
                  <a:cxn ang="0">
                    <a:pos x="310" y="254"/>
                  </a:cxn>
                  <a:cxn ang="0">
                    <a:pos x="360" y="249"/>
                  </a:cxn>
                  <a:cxn ang="0">
                    <a:pos x="370" y="235"/>
                  </a:cxn>
                  <a:cxn ang="0">
                    <a:pos x="368" y="216"/>
                  </a:cxn>
                  <a:cxn ang="0">
                    <a:pos x="358" y="201"/>
                  </a:cxn>
                  <a:cxn ang="0">
                    <a:pos x="358" y="173"/>
                  </a:cxn>
                  <a:cxn ang="0">
                    <a:pos x="375" y="161"/>
                  </a:cxn>
                  <a:cxn ang="0">
                    <a:pos x="379" y="147"/>
                  </a:cxn>
                  <a:cxn ang="0">
                    <a:pos x="395" y="137"/>
                  </a:cxn>
                  <a:cxn ang="0">
                    <a:pos x="391" y="112"/>
                  </a:cxn>
                  <a:cxn ang="0">
                    <a:pos x="379" y="106"/>
                  </a:cxn>
                  <a:cxn ang="0">
                    <a:pos x="368" y="81"/>
                  </a:cxn>
                  <a:cxn ang="0">
                    <a:pos x="354" y="68"/>
                  </a:cxn>
                  <a:cxn ang="0">
                    <a:pos x="364" y="59"/>
                  </a:cxn>
                  <a:cxn ang="0">
                    <a:pos x="364" y="49"/>
                  </a:cxn>
                  <a:cxn ang="0">
                    <a:pos x="317" y="47"/>
                  </a:cxn>
                  <a:cxn ang="0">
                    <a:pos x="281" y="50"/>
                  </a:cxn>
                  <a:cxn ang="0">
                    <a:pos x="263" y="64"/>
                  </a:cxn>
                  <a:cxn ang="0">
                    <a:pos x="240" y="62"/>
                  </a:cxn>
                  <a:cxn ang="0">
                    <a:pos x="174" y="57"/>
                  </a:cxn>
                  <a:cxn ang="0">
                    <a:pos x="170" y="42"/>
                  </a:cxn>
                  <a:cxn ang="0">
                    <a:pos x="155" y="38"/>
                  </a:cxn>
                  <a:cxn ang="0">
                    <a:pos x="128" y="31"/>
                  </a:cxn>
                  <a:cxn ang="0">
                    <a:pos x="120" y="16"/>
                  </a:cxn>
                  <a:cxn ang="0">
                    <a:pos x="100" y="9"/>
                  </a:cxn>
                  <a:cxn ang="0">
                    <a:pos x="100" y="0"/>
                  </a:cxn>
                  <a:cxn ang="0">
                    <a:pos x="89" y="9"/>
                  </a:cxn>
                  <a:cxn ang="0">
                    <a:pos x="56" y="9"/>
                  </a:cxn>
                </a:cxnLst>
                <a:rect l="0" t="0" r="r" b="b"/>
                <a:pathLst>
                  <a:path w="395" h="339">
                    <a:moveTo>
                      <a:pt x="56" y="9"/>
                    </a:moveTo>
                    <a:lnTo>
                      <a:pt x="35" y="33"/>
                    </a:lnTo>
                    <a:lnTo>
                      <a:pt x="19" y="74"/>
                    </a:lnTo>
                    <a:lnTo>
                      <a:pt x="0" y="87"/>
                    </a:lnTo>
                    <a:lnTo>
                      <a:pt x="25" y="116"/>
                    </a:lnTo>
                    <a:lnTo>
                      <a:pt x="17" y="145"/>
                    </a:lnTo>
                    <a:lnTo>
                      <a:pt x="73" y="149"/>
                    </a:lnTo>
                    <a:lnTo>
                      <a:pt x="73" y="168"/>
                    </a:lnTo>
                    <a:lnTo>
                      <a:pt x="118" y="185"/>
                    </a:lnTo>
                    <a:lnTo>
                      <a:pt x="164" y="197"/>
                    </a:lnTo>
                    <a:lnTo>
                      <a:pt x="164" y="249"/>
                    </a:lnTo>
                    <a:lnTo>
                      <a:pt x="155" y="278"/>
                    </a:lnTo>
                    <a:lnTo>
                      <a:pt x="157" y="303"/>
                    </a:lnTo>
                    <a:lnTo>
                      <a:pt x="178" y="308"/>
                    </a:lnTo>
                    <a:lnTo>
                      <a:pt x="195" y="327"/>
                    </a:lnTo>
                    <a:lnTo>
                      <a:pt x="217" y="339"/>
                    </a:lnTo>
                    <a:lnTo>
                      <a:pt x="246" y="332"/>
                    </a:lnTo>
                    <a:lnTo>
                      <a:pt x="273" y="316"/>
                    </a:lnTo>
                    <a:lnTo>
                      <a:pt x="271" y="297"/>
                    </a:lnTo>
                    <a:lnTo>
                      <a:pt x="251" y="285"/>
                    </a:lnTo>
                    <a:lnTo>
                      <a:pt x="250" y="270"/>
                    </a:lnTo>
                    <a:lnTo>
                      <a:pt x="253" y="249"/>
                    </a:lnTo>
                    <a:lnTo>
                      <a:pt x="267" y="244"/>
                    </a:lnTo>
                    <a:lnTo>
                      <a:pt x="290" y="261"/>
                    </a:lnTo>
                    <a:lnTo>
                      <a:pt x="310" y="254"/>
                    </a:lnTo>
                    <a:lnTo>
                      <a:pt x="360" y="249"/>
                    </a:lnTo>
                    <a:lnTo>
                      <a:pt x="370" y="235"/>
                    </a:lnTo>
                    <a:lnTo>
                      <a:pt x="368" y="216"/>
                    </a:lnTo>
                    <a:lnTo>
                      <a:pt x="358" y="201"/>
                    </a:lnTo>
                    <a:lnTo>
                      <a:pt x="358" y="173"/>
                    </a:lnTo>
                    <a:lnTo>
                      <a:pt x="375" y="161"/>
                    </a:lnTo>
                    <a:lnTo>
                      <a:pt x="379" y="147"/>
                    </a:lnTo>
                    <a:lnTo>
                      <a:pt x="395" y="137"/>
                    </a:lnTo>
                    <a:lnTo>
                      <a:pt x="391" y="112"/>
                    </a:lnTo>
                    <a:lnTo>
                      <a:pt x="379" y="106"/>
                    </a:lnTo>
                    <a:lnTo>
                      <a:pt x="368" y="81"/>
                    </a:lnTo>
                    <a:lnTo>
                      <a:pt x="354" y="68"/>
                    </a:lnTo>
                    <a:lnTo>
                      <a:pt x="364" y="59"/>
                    </a:lnTo>
                    <a:lnTo>
                      <a:pt x="364" y="49"/>
                    </a:lnTo>
                    <a:lnTo>
                      <a:pt x="317" y="47"/>
                    </a:lnTo>
                    <a:lnTo>
                      <a:pt x="281" y="50"/>
                    </a:lnTo>
                    <a:lnTo>
                      <a:pt x="263" y="64"/>
                    </a:lnTo>
                    <a:lnTo>
                      <a:pt x="240" y="62"/>
                    </a:lnTo>
                    <a:lnTo>
                      <a:pt x="174" y="57"/>
                    </a:lnTo>
                    <a:lnTo>
                      <a:pt x="170" y="42"/>
                    </a:lnTo>
                    <a:lnTo>
                      <a:pt x="155" y="38"/>
                    </a:lnTo>
                    <a:lnTo>
                      <a:pt x="128" y="31"/>
                    </a:lnTo>
                    <a:lnTo>
                      <a:pt x="120" y="16"/>
                    </a:lnTo>
                    <a:lnTo>
                      <a:pt x="100" y="9"/>
                    </a:lnTo>
                    <a:lnTo>
                      <a:pt x="100" y="0"/>
                    </a:lnTo>
                    <a:lnTo>
                      <a:pt x="89" y="9"/>
                    </a:lnTo>
                    <a:lnTo>
                      <a:pt x="56"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27" name="Group 263"/>
            <p:cNvGrpSpPr>
              <a:grpSpLocks/>
            </p:cNvGrpSpPr>
            <p:nvPr/>
          </p:nvGrpSpPr>
          <p:grpSpPr bwMode="auto">
            <a:xfrm>
              <a:off x="5133577" y="3948891"/>
              <a:ext cx="32107" cy="32464"/>
              <a:chOff x="1787" y="3595"/>
              <a:chExt cx="30" cy="28"/>
            </a:xfrm>
          </p:grpSpPr>
          <p:sp>
            <p:nvSpPr>
              <p:cNvPr id="266" name="Freeform 264"/>
              <p:cNvSpPr>
                <a:spLocks/>
              </p:cNvSpPr>
              <p:nvPr/>
            </p:nvSpPr>
            <p:spPr bwMode="auto">
              <a:xfrm>
                <a:off x="1787" y="3595"/>
                <a:ext cx="30" cy="28"/>
              </a:xfrm>
              <a:custGeom>
                <a:avLst/>
                <a:gdLst/>
                <a:ahLst/>
                <a:cxnLst>
                  <a:cxn ang="0">
                    <a:pos x="52" y="6"/>
                  </a:cxn>
                  <a:cxn ang="0">
                    <a:pos x="37" y="57"/>
                  </a:cxn>
                  <a:cxn ang="0">
                    <a:pos x="0" y="34"/>
                  </a:cxn>
                  <a:cxn ang="0">
                    <a:pos x="8" y="6"/>
                  </a:cxn>
                  <a:cxn ang="0">
                    <a:pos x="25" y="0"/>
                  </a:cxn>
                  <a:cxn ang="0">
                    <a:pos x="60" y="6"/>
                  </a:cxn>
                  <a:cxn ang="0">
                    <a:pos x="52" y="6"/>
                  </a:cxn>
                </a:cxnLst>
                <a:rect l="0" t="0" r="r" b="b"/>
                <a:pathLst>
                  <a:path w="60" h="57">
                    <a:moveTo>
                      <a:pt x="52" y="6"/>
                    </a:moveTo>
                    <a:lnTo>
                      <a:pt x="37" y="57"/>
                    </a:lnTo>
                    <a:lnTo>
                      <a:pt x="0" y="34"/>
                    </a:lnTo>
                    <a:lnTo>
                      <a:pt x="8" y="6"/>
                    </a:lnTo>
                    <a:lnTo>
                      <a:pt x="25" y="0"/>
                    </a:lnTo>
                    <a:lnTo>
                      <a:pt x="60" y="6"/>
                    </a:lnTo>
                    <a:lnTo>
                      <a:pt x="52" y="6"/>
                    </a:lnTo>
                    <a:close/>
                  </a:path>
                </a:pathLst>
              </a:custGeom>
              <a:solidFill>
                <a:srgbClr val="C0C0C0"/>
              </a:solidFill>
              <a:ln w="9525">
                <a:solidFill>
                  <a:srgbClr val="C0C0C0"/>
                </a:solidFill>
                <a:round/>
                <a:headEnd/>
                <a:tailEnd/>
              </a:ln>
            </p:spPr>
            <p:txBody>
              <a:bodyPr/>
              <a:lstStyle/>
              <a:p>
                <a:endParaRPr lang="nl-NL" sz="1400"/>
              </a:p>
            </p:txBody>
          </p:sp>
          <p:sp>
            <p:nvSpPr>
              <p:cNvPr id="267" name="Freeform 265"/>
              <p:cNvSpPr>
                <a:spLocks/>
              </p:cNvSpPr>
              <p:nvPr/>
            </p:nvSpPr>
            <p:spPr bwMode="auto">
              <a:xfrm>
                <a:off x="1787" y="3595"/>
                <a:ext cx="30" cy="28"/>
              </a:xfrm>
              <a:custGeom>
                <a:avLst/>
                <a:gdLst/>
                <a:ahLst/>
                <a:cxnLst>
                  <a:cxn ang="0">
                    <a:pos x="52" y="6"/>
                  </a:cxn>
                  <a:cxn ang="0">
                    <a:pos x="37" y="57"/>
                  </a:cxn>
                  <a:cxn ang="0">
                    <a:pos x="0" y="34"/>
                  </a:cxn>
                  <a:cxn ang="0">
                    <a:pos x="8" y="6"/>
                  </a:cxn>
                  <a:cxn ang="0">
                    <a:pos x="25" y="0"/>
                  </a:cxn>
                  <a:cxn ang="0">
                    <a:pos x="60" y="6"/>
                  </a:cxn>
                  <a:cxn ang="0">
                    <a:pos x="52" y="6"/>
                  </a:cxn>
                </a:cxnLst>
                <a:rect l="0" t="0" r="r" b="b"/>
                <a:pathLst>
                  <a:path w="60" h="57">
                    <a:moveTo>
                      <a:pt x="52" y="6"/>
                    </a:moveTo>
                    <a:lnTo>
                      <a:pt x="37" y="57"/>
                    </a:lnTo>
                    <a:lnTo>
                      <a:pt x="0" y="34"/>
                    </a:lnTo>
                    <a:lnTo>
                      <a:pt x="8" y="6"/>
                    </a:lnTo>
                    <a:lnTo>
                      <a:pt x="25" y="0"/>
                    </a:lnTo>
                    <a:lnTo>
                      <a:pt x="60" y="6"/>
                    </a:lnTo>
                    <a:lnTo>
                      <a:pt x="52" y="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41" name="Group 266"/>
            <p:cNvGrpSpPr>
              <a:grpSpLocks/>
            </p:cNvGrpSpPr>
            <p:nvPr/>
          </p:nvGrpSpPr>
          <p:grpSpPr bwMode="auto">
            <a:xfrm>
              <a:off x="5254515" y="3493251"/>
              <a:ext cx="82407" cy="82317"/>
              <a:chOff x="1900" y="3202"/>
              <a:chExt cx="77" cy="71"/>
            </a:xfrm>
          </p:grpSpPr>
          <p:sp>
            <p:nvSpPr>
              <p:cNvPr id="269" name="Freeform 267"/>
              <p:cNvSpPr>
                <a:spLocks/>
              </p:cNvSpPr>
              <p:nvPr/>
            </p:nvSpPr>
            <p:spPr bwMode="auto">
              <a:xfrm>
                <a:off x="1900" y="3202"/>
                <a:ext cx="77" cy="71"/>
              </a:xfrm>
              <a:custGeom>
                <a:avLst/>
                <a:gdLst/>
                <a:ahLst/>
                <a:cxnLst>
                  <a:cxn ang="0">
                    <a:pos x="34" y="0"/>
                  </a:cxn>
                  <a:cxn ang="0">
                    <a:pos x="48" y="10"/>
                  </a:cxn>
                  <a:cxn ang="0">
                    <a:pos x="75" y="23"/>
                  </a:cxn>
                  <a:cxn ang="0">
                    <a:pos x="137" y="68"/>
                  </a:cxn>
                  <a:cxn ang="0">
                    <a:pos x="147" y="88"/>
                  </a:cxn>
                  <a:cxn ang="0">
                    <a:pos x="155" y="106"/>
                  </a:cxn>
                  <a:cxn ang="0">
                    <a:pos x="137" y="114"/>
                  </a:cxn>
                  <a:cxn ang="0">
                    <a:pos x="127" y="123"/>
                  </a:cxn>
                  <a:cxn ang="0">
                    <a:pos x="127" y="130"/>
                  </a:cxn>
                  <a:cxn ang="0">
                    <a:pos x="102" y="137"/>
                  </a:cxn>
                  <a:cxn ang="0">
                    <a:pos x="94" y="144"/>
                  </a:cxn>
                  <a:cxn ang="0">
                    <a:pos x="85" y="137"/>
                  </a:cxn>
                  <a:cxn ang="0">
                    <a:pos x="56" y="128"/>
                  </a:cxn>
                  <a:cxn ang="0">
                    <a:pos x="34" y="119"/>
                  </a:cxn>
                  <a:cxn ang="0">
                    <a:pos x="25" y="130"/>
                  </a:cxn>
                  <a:cxn ang="0">
                    <a:pos x="11" y="130"/>
                  </a:cxn>
                  <a:cxn ang="0">
                    <a:pos x="5" y="102"/>
                  </a:cxn>
                  <a:cxn ang="0">
                    <a:pos x="0" y="64"/>
                  </a:cxn>
                  <a:cxn ang="0">
                    <a:pos x="5" y="40"/>
                  </a:cxn>
                  <a:cxn ang="0">
                    <a:pos x="21" y="16"/>
                  </a:cxn>
                  <a:cxn ang="0">
                    <a:pos x="34" y="0"/>
                  </a:cxn>
                </a:cxnLst>
                <a:rect l="0" t="0" r="r" b="b"/>
                <a:pathLst>
                  <a:path w="155" h="144">
                    <a:moveTo>
                      <a:pt x="34" y="0"/>
                    </a:moveTo>
                    <a:lnTo>
                      <a:pt x="48" y="10"/>
                    </a:lnTo>
                    <a:lnTo>
                      <a:pt x="75" y="23"/>
                    </a:lnTo>
                    <a:lnTo>
                      <a:pt x="137" y="68"/>
                    </a:lnTo>
                    <a:lnTo>
                      <a:pt x="147" y="88"/>
                    </a:lnTo>
                    <a:lnTo>
                      <a:pt x="155" y="106"/>
                    </a:lnTo>
                    <a:lnTo>
                      <a:pt x="137" y="114"/>
                    </a:lnTo>
                    <a:lnTo>
                      <a:pt x="127" y="123"/>
                    </a:lnTo>
                    <a:lnTo>
                      <a:pt x="127" y="130"/>
                    </a:lnTo>
                    <a:lnTo>
                      <a:pt x="102" y="137"/>
                    </a:lnTo>
                    <a:lnTo>
                      <a:pt x="94" y="144"/>
                    </a:lnTo>
                    <a:lnTo>
                      <a:pt x="85" y="137"/>
                    </a:lnTo>
                    <a:lnTo>
                      <a:pt x="56" y="128"/>
                    </a:lnTo>
                    <a:lnTo>
                      <a:pt x="34" y="119"/>
                    </a:lnTo>
                    <a:lnTo>
                      <a:pt x="25" y="130"/>
                    </a:lnTo>
                    <a:lnTo>
                      <a:pt x="11" y="130"/>
                    </a:lnTo>
                    <a:lnTo>
                      <a:pt x="5" y="102"/>
                    </a:lnTo>
                    <a:lnTo>
                      <a:pt x="0" y="64"/>
                    </a:lnTo>
                    <a:lnTo>
                      <a:pt x="5" y="40"/>
                    </a:lnTo>
                    <a:lnTo>
                      <a:pt x="21" y="16"/>
                    </a:lnTo>
                    <a:lnTo>
                      <a:pt x="34" y="0"/>
                    </a:lnTo>
                    <a:close/>
                  </a:path>
                </a:pathLst>
              </a:custGeom>
              <a:solidFill>
                <a:srgbClr val="C0C0C0"/>
              </a:solidFill>
              <a:ln w="9525">
                <a:solidFill>
                  <a:srgbClr val="C0C0C0"/>
                </a:solidFill>
                <a:round/>
                <a:headEnd/>
                <a:tailEnd/>
              </a:ln>
            </p:spPr>
            <p:txBody>
              <a:bodyPr/>
              <a:lstStyle/>
              <a:p>
                <a:endParaRPr lang="nl-NL" sz="1400"/>
              </a:p>
            </p:txBody>
          </p:sp>
          <p:sp>
            <p:nvSpPr>
              <p:cNvPr id="270" name="Freeform 268"/>
              <p:cNvSpPr>
                <a:spLocks/>
              </p:cNvSpPr>
              <p:nvPr/>
            </p:nvSpPr>
            <p:spPr bwMode="auto">
              <a:xfrm>
                <a:off x="1900" y="3202"/>
                <a:ext cx="77" cy="71"/>
              </a:xfrm>
              <a:custGeom>
                <a:avLst/>
                <a:gdLst/>
                <a:ahLst/>
                <a:cxnLst>
                  <a:cxn ang="0">
                    <a:pos x="34" y="0"/>
                  </a:cxn>
                  <a:cxn ang="0">
                    <a:pos x="48" y="10"/>
                  </a:cxn>
                  <a:cxn ang="0">
                    <a:pos x="75" y="23"/>
                  </a:cxn>
                  <a:cxn ang="0">
                    <a:pos x="137" y="68"/>
                  </a:cxn>
                  <a:cxn ang="0">
                    <a:pos x="147" y="88"/>
                  </a:cxn>
                  <a:cxn ang="0">
                    <a:pos x="155" y="106"/>
                  </a:cxn>
                  <a:cxn ang="0">
                    <a:pos x="137" y="114"/>
                  </a:cxn>
                  <a:cxn ang="0">
                    <a:pos x="127" y="123"/>
                  </a:cxn>
                  <a:cxn ang="0">
                    <a:pos x="127" y="130"/>
                  </a:cxn>
                  <a:cxn ang="0">
                    <a:pos x="102" y="137"/>
                  </a:cxn>
                  <a:cxn ang="0">
                    <a:pos x="94" y="144"/>
                  </a:cxn>
                  <a:cxn ang="0">
                    <a:pos x="85" y="137"/>
                  </a:cxn>
                  <a:cxn ang="0">
                    <a:pos x="56" y="128"/>
                  </a:cxn>
                  <a:cxn ang="0">
                    <a:pos x="34" y="119"/>
                  </a:cxn>
                  <a:cxn ang="0">
                    <a:pos x="25" y="130"/>
                  </a:cxn>
                  <a:cxn ang="0">
                    <a:pos x="11" y="130"/>
                  </a:cxn>
                  <a:cxn ang="0">
                    <a:pos x="5" y="102"/>
                  </a:cxn>
                  <a:cxn ang="0">
                    <a:pos x="0" y="64"/>
                  </a:cxn>
                  <a:cxn ang="0">
                    <a:pos x="5" y="40"/>
                  </a:cxn>
                  <a:cxn ang="0">
                    <a:pos x="21" y="16"/>
                  </a:cxn>
                  <a:cxn ang="0">
                    <a:pos x="34" y="0"/>
                  </a:cxn>
                </a:cxnLst>
                <a:rect l="0" t="0" r="r" b="b"/>
                <a:pathLst>
                  <a:path w="155" h="144">
                    <a:moveTo>
                      <a:pt x="34" y="0"/>
                    </a:moveTo>
                    <a:lnTo>
                      <a:pt x="48" y="10"/>
                    </a:lnTo>
                    <a:lnTo>
                      <a:pt x="75" y="23"/>
                    </a:lnTo>
                    <a:lnTo>
                      <a:pt x="137" y="68"/>
                    </a:lnTo>
                    <a:lnTo>
                      <a:pt x="147" y="88"/>
                    </a:lnTo>
                    <a:lnTo>
                      <a:pt x="155" y="106"/>
                    </a:lnTo>
                    <a:lnTo>
                      <a:pt x="137" y="114"/>
                    </a:lnTo>
                    <a:lnTo>
                      <a:pt x="127" y="123"/>
                    </a:lnTo>
                    <a:lnTo>
                      <a:pt x="127" y="130"/>
                    </a:lnTo>
                    <a:lnTo>
                      <a:pt x="102" y="137"/>
                    </a:lnTo>
                    <a:lnTo>
                      <a:pt x="94" y="144"/>
                    </a:lnTo>
                    <a:lnTo>
                      <a:pt x="85" y="137"/>
                    </a:lnTo>
                    <a:lnTo>
                      <a:pt x="56" y="128"/>
                    </a:lnTo>
                    <a:lnTo>
                      <a:pt x="34" y="119"/>
                    </a:lnTo>
                    <a:lnTo>
                      <a:pt x="25" y="130"/>
                    </a:lnTo>
                    <a:lnTo>
                      <a:pt x="11" y="130"/>
                    </a:lnTo>
                    <a:lnTo>
                      <a:pt x="5" y="102"/>
                    </a:lnTo>
                    <a:lnTo>
                      <a:pt x="0" y="64"/>
                    </a:lnTo>
                    <a:lnTo>
                      <a:pt x="5" y="40"/>
                    </a:lnTo>
                    <a:lnTo>
                      <a:pt x="21" y="16"/>
                    </a:lnTo>
                    <a:lnTo>
                      <a:pt x="34"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44" name="Group 269"/>
            <p:cNvGrpSpPr>
              <a:grpSpLocks/>
            </p:cNvGrpSpPr>
            <p:nvPr/>
          </p:nvGrpSpPr>
          <p:grpSpPr bwMode="auto">
            <a:xfrm>
              <a:off x="5054382" y="3132681"/>
              <a:ext cx="194778" cy="228400"/>
              <a:chOff x="1713" y="2891"/>
              <a:chExt cx="182" cy="197"/>
            </a:xfrm>
          </p:grpSpPr>
          <p:sp>
            <p:nvSpPr>
              <p:cNvPr id="272" name="Freeform 270"/>
              <p:cNvSpPr>
                <a:spLocks/>
              </p:cNvSpPr>
              <p:nvPr/>
            </p:nvSpPr>
            <p:spPr bwMode="auto">
              <a:xfrm>
                <a:off x="1713" y="2891"/>
                <a:ext cx="182" cy="197"/>
              </a:xfrm>
              <a:custGeom>
                <a:avLst/>
                <a:gdLst/>
                <a:ahLst/>
                <a:cxnLst>
                  <a:cxn ang="0">
                    <a:pos x="331" y="300"/>
                  </a:cxn>
                  <a:cxn ang="0">
                    <a:pos x="346" y="299"/>
                  </a:cxn>
                  <a:cxn ang="0">
                    <a:pos x="358" y="281"/>
                  </a:cxn>
                  <a:cxn ang="0">
                    <a:pos x="364" y="250"/>
                  </a:cxn>
                  <a:cxn ang="0">
                    <a:pos x="354" y="242"/>
                  </a:cxn>
                  <a:cxn ang="0">
                    <a:pos x="346" y="221"/>
                  </a:cxn>
                  <a:cxn ang="0">
                    <a:pos x="329" y="219"/>
                  </a:cxn>
                  <a:cxn ang="0">
                    <a:pos x="329" y="202"/>
                  </a:cxn>
                  <a:cxn ang="0">
                    <a:pos x="286" y="202"/>
                  </a:cxn>
                  <a:cxn ang="0">
                    <a:pos x="277" y="191"/>
                  </a:cxn>
                  <a:cxn ang="0">
                    <a:pos x="271" y="188"/>
                  </a:cxn>
                  <a:cxn ang="0">
                    <a:pos x="267" y="155"/>
                  </a:cxn>
                  <a:cxn ang="0">
                    <a:pos x="285" y="143"/>
                  </a:cxn>
                  <a:cxn ang="0">
                    <a:pos x="267" y="143"/>
                  </a:cxn>
                  <a:cxn ang="0">
                    <a:pos x="265" y="115"/>
                  </a:cxn>
                  <a:cxn ang="0">
                    <a:pos x="250" y="112"/>
                  </a:cxn>
                  <a:cxn ang="0">
                    <a:pos x="221" y="110"/>
                  </a:cxn>
                  <a:cxn ang="0">
                    <a:pos x="217" y="95"/>
                  </a:cxn>
                  <a:cxn ang="0">
                    <a:pos x="194" y="89"/>
                  </a:cxn>
                  <a:cxn ang="0">
                    <a:pos x="190" y="83"/>
                  </a:cxn>
                  <a:cxn ang="0">
                    <a:pos x="143" y="83"/>
                  </a:cxn>
                  <a:cxn ang="0">
                    <a:pos x="137" y="77"/>
                  </a:cxn>
                  <a:cxn ang="0">
                    <a:pos x="128" y="55"/>
                  </a:cxn>
                  <a:cxn ang="0">
                    <a:pos x="122" y="5"/>
                  </a:cxn>
                  <a:cxn ang="0">
                    <a:pos x="83" y="0"/>
                  </a:cxn>
                  <a:cxn ang="0">
                    <a:pos x="79" y="17"/>
                  </a:cxn>
                  <a:cxn ang="0">
                    <a:pos x="64" y="17"/>
                  </a:cxn>
                  <a:cxn ang="0">
                    <a:pos x="56" y="29"/>
                  </a:cxn>
                  <a:cxn ang="0">
                    <a:pos x="46" y="38"/>
                  </a:cxn>
                  <a:cxn ang="0">
                    <a:pos x="27" y="41"/>
                  </a:cxn>
                  <a:cxn ang="0">
                    <a:pos x="8" y="39"/>
                  </a:cxn>
                  <a:cxn ang="0">
                    <a:pos x="27" y="70"/>
                  </a:cxn>
                  <a:cxn ang="0">
                    <a:pos x="25" y="96"/>
                  </a:cxn>
                  <a:cxn ang="0">
                    <a:pos x="10" y="107"/>
                  </a:cxn>
                  <a:cxn ang="0">
                    <a:pos x="10" y="143"/>
                  </a:cxn>
                  <a:cxn ang="0">
                    <a:pos x="8" y="186"/>
                  </a:cxn>
                  <a:cxn ang="0">
                    <a:pos x="17" y="202"/>
                  </a:cxn>
                  <a:cxn ang="0">
                    <a:pos x="8" y="207"/>
                  </a:cxn>
                  <a:cxn ang="0">
                    <a:pos x="0" y="226"/>
                  </a:cxn>
                  <a:cxn ang="0">
                    <a:pos x="15" y="242"/>
                  </a:cxn>
                  <a:cxn ang="0">
                    <a:pos x="17" y="268"/>
                  </a:cxn>
                  <a:cxn ang="0">
                    <a:pos x="46" y="290"/>
                  </a:cxn>
                  <a:cxn ang="0">
                    <a:pos x="46" y="345"/>
                  </a:cxn>
                  <a:cxn ang="0">
                    <a:pos x="70" y="380"/>
                  </a:cxn>
                  <a:cxn ang="0">
                    <a:pos x="89" y="394"/>
                  </a:cxn>
                  <a:cxn ang="0">
                    <a:pos x="108" y="361"/>
                  </a:cxn>
                  <a:cxn ang="0">
                    <a:pos x="137" y="378"/>
                  </a:cxn>
                  <a:cxn ang="0">
                    <a:pos x="172" y="389"/>
                  </a:cxn>
                  <a:cxn ang="0">
                    <a:pos x="207" y="364"/>
                  </a:cxn>
                  <a:cxn ang="0">
                    <a:pos x="219" y="321"/>
                  </a:cxn>
                  <a:cxn ang="0">
                    <a:pos x="228" y="299"/>
                  </a:cxn>
                  <a:cxn ang="0">
                    <a:pos x="259" y="288"/>
                  </a:cxn>
                  <a:cxn ang="0">
                    <a:pos x="285" y="269"/>
                  </a:cxn>
                  <a:cxn ang="0">
                    <a:pos x="319" y="281"/>
                  </a:cxn>
                  <a:cxn ang="0">
                    <a:pos x="331" y="300"/>
                  </a:cxn>
                </a:cxnLst>
                <a:rect l="0" t="0" r="r" b="b"/>
                <a:pathLst>
                  <a:path w="364" h="394">
                    <a:moveTo>
                      <a:pt x="331" y="300"/>
                    </a:moveTo>
                    <a:lnTo>
                      <a:pt x="346" y="299"/>
                    </a:lnTo>
                    <a:lnTo>
                      <a:pt x="358" y="281"/>
                    </a:lnTo>
                    <a:lnTo>
                      <a:pt x="364" y="250"/>
                    </a:lnTo>
                    <a:lnTo>
                      <a:pt x="354" y="242"/>
                    </a:lnTo>
                    <a:lnTo>
                      <a:pt x="346" y="221"/>
                    </a:lnTo>
                    <a:lnTo>
                      <a:pt x="329" y="219"/>
                    </a:lnTo>
                    <a:lnTo>
                      <a:pt x="329" y="202"/>
                    </a:lnTo>
                    <a:lnTo>
                      <a:pt x="286" y="202"/>
                    </a:lnTo>
                    <a:lnTo>
                      <a:pt x="277" y="191"/>
                    </a:lnTo>
                    <a:lnTo>
                      <a:pt x="271" y="188"/>
                    </a:lnTo>
                    <a:lnTo>
                      <a:pt x="267" y="155"/>
                    </a:lnTo>
                    <a:lnTo>
                      <a:pt x="285" y="143"/>
                    </a:lnTo>
                    <a:lnTo>
                      <a:pt x="267" y="143"/>
                    </a:lnTo>
                    <a:lnTo>
                      <a:pt x="265" y="115"/>
                    </a:lnTo>
                    <a:lnTo>
                      <a:pt x="250" y="112"/>
                    </a:lnTo>
                    <a:lnTo>
                      <a:pt x="221" y="110"/>
                    </a:lnTo>
                    <a:lnTo>
                      <a:pt x="217" y="95"/>
                    </a:lnTo>
                    <a:lnTo>
                      <a:pt x="194" y="89"/>
                    </a:lnTo>
                    <a:lnTo>
                      <a:pt x="190" y="83"/>
                    </a:lnTo>
                    <a:lnTo>
                      <a:pt x="143" y="83"/>
                    </a:lnTo>
                    <a:lnTo>
                      <a:pt x="137" y="77"/>
                    </a:lnTo>
                    <a:lnTo>
                      <a:pt x="128" y="55"/>
                    </a:lnTo>
                    <a:lnTo>
                      <a:pt x="122" y="5"/>
                    </a:lnTo>
                    <a:lnTo>
                      <a:pt x="83" y="0"/>
                    </a:lnTo>
                    <a:lnTo>
                      <a:pt x="79" y="17"/>
                    </a:lnTo>
                    <a:lnTo>
                      <a:pt x="64" y="17"/>
                    </a:lnTo>
                    <a:lnTo>
                      <a:pt x="56" y="29"/>
                    </a:lnTo>
                    <a:lnTo>
                      <a:pt x="46" y="38"/>
                    </a:lnTo>
                    <a:lnTo>
                      <a:pt x="27" y="41"/>
                    </a:lnTo>
                    <a:lnTo>
                      <a:pt x="8" y="39"/>
                    </a:lnTo>
                    <a:lnTo>
                      <a:pt x="27" y="70"/>
                    </a:lnTo>
                    <a:lnTo>
                      <a:pt x="25" y="96"/>
                    </a:lnTo>
                    <a:lnTo>
                      <a:pt x="10" y="107"/>
                    </a:lnTo>
                    <a:lnTo>
                      <a:pt x="10" y="143"/>
                    </a:lnTo>
                    <a:lnTo>
                      <a:pt x="8" y="186"/>
                    </a:lnTo>
                    <a:lnTo>
                      <a:pt x="17" y="202"/>
                    </a:lnTo>
                    <a:lnTo>
                      <a:pt x="8" y="207"/>
                    </a:lnTo>
                    <a:lnTo>
                      <a:pt x="0" y="226"/>
                    </a:lnTo>
                    <a:lnTo>
                      <a:pt x="15" y="242"/>
                    </a:lnTo>
                    <a:lnTo>
                      <a:pt x="17" y="268"/>
                    </a:lnTo>
                    <a:lnTo>
                      <a:pt x="46" y="290"/>
                    </a:lnTo>
                    <a:lnTo>
                      <a:pt x="46" y="345"/>
                    </a:lnTo>
                    <a:lnTo>
                      <a:pt x="70" y="380"/>
                    </a:lnTo>
                    <a:lnTo>
                      <a:pt x="89" y="394"/>
                    </a:lnTo>
                    <a:lnTo>
                      <a:pt x="108" y="361"/>
                    </a:lnTo>
                    <a:lnTo>
                      <a:pt x="137" y="378"/>
                    </a:lnTo>
                    <a:lnTo>
                      <a:pt x="172" y="389"/>
                    </a:lnTo>
                    <a:lnTo>
                      <a:pt x="207" y="364"/>
                    </a:lnTo>
                    <a:lnTo>
                      <a:pt x="219" y="321"/>
                    </a:lnTo>
                    <a:lnTo>
                      <a:pt x="228" y="299"/>
                    </a:lnTo>
                    <a:lnTo>
                      <a:pt x="259" y="288"/>
                    </a:lnTo>
                    <a:lnTo>
                      <a:pt x="285" y="269"/>
                    </a:lnTo>
                    <a:lnTo>
                      <a:pt x="319" y="281"/>
                    </a:lnTo>
                    <a:lnTo>
                      <a:pt x="331" y="300"/>
                    </a:lnTo>
                    <a:close/>
                  </a:path>
                </a:pathLst>
              </a:custGeom>
              <a:solidFill>
                <a:srgbClr val="C0C0C0"/>
              </a:solidFill>
              <a:ln w="9525">
                <a:solidFill>
                  <a:srgbClr val="C0C0C0"/>
                </a:solidFill>
                <a:round/>
                <a:headEnd/>
                <a:tailEnd/>
              </a:ln>
            </p:spPr>
            <p:txBody>
              <a:bodyPr/>
              <a:lstStyle/>
              <a:p>
                <a:endParaRPr lang="nl-NL" sz="1400"/>
              </a:p>
            </p:txBody>
          </p:sp>
          <p:sp>
            <p:nvSpPr>
              <p:cNvPr id="273" name="Freeform 271"/>
              <p:cNvSpPr>
                <a:spLocks/>
              </p:cNvSpPr>
              <p:nvPr/>
            </p:nvSpPr>
            <p:spPr bwMode="auto">
              <a:xfrm>
                <a:off x="1713" y="2891"/>
                <a:ext cx="182" cy="197"/>
              </a:xfrm>
              <a:custGeom>
                <a:avLst/>
                <a:gdLst/>
                <a:ahLst/>
                <a:cxnLst>
                  <a:cxn ang="0">
                    <a:pos x="331" y="300"/>
                  </a:cxn>
                  <a:cxn ang="0">
                    <a:pos x="346" y="299"/>
                  </a:cxn>
                  <a:cxn ang="0">
                    <a:pos x="358" y="281"/>
                  </a:cxn>
                  <a:cxn ang="0">
                    <a:pos x="364" y="250"/>
                  </a:cxn>
                  <a:cxn ang="0">
                    <a:pos x="354" y="242"/>
                  </a:cxn>
                  <a:cxn ang="0">
                    <a:pos x="346" y="221"/>
                  </a:cxn>
                  <a:cxn ang="0">
                    <a:pos x="329" y="219"/>
                  </a:cxn>
                  <a:cxn ang="0">
                    <a:pos x="329" y="202"/>
                  </a:cxn>
                  <a:cxn ang="0">
                    <a:pos x="286" y="202"/>
                  </a:cxn>
                  <a:cxn ang="0">
                    <a:pos x="277" y="191"/>
                  </a:cxn>
                  <a:cxn ang="0">
                    <a:pos x="271" y="188"/>
                  </a:cxn>
                  <a:cxn ang="0">
                    <a:pos x="267" y="155"/>
                  </a:cxn>
                  <a:cxn ang="0">
                    <a:pos x="285" y="143"/>
                  </a:cxn>
                  <a:cxn ang="0">
                    <a:pos x="267" y="143"/>
                  </a:cxn>
                  <a:cxn ang="0">
                    <a:pos x="265" y="115"/>
                  </a:cxn>
                  <a:cxn ang="0">
                    <a:pos x="250" y="112"/>
                  </a:cxn>
                  <a:cxn ang="0">
                    <a:pos x="221" y="110"/>
                  </a:cxn>
                  <a:cxn ang="0">
                    <a:pos x="217" y="95"/>
                  </a:cxn>
                  <a:cxn ang="0">
                    <a:pos x="194" y="89"/>
                  </a:cxn>
                  <a:cxn ang="0">
                    <a:pos x="190" y="83"/>
                  </a:cxn>
                  <a:cxn ang="0">
                    <a:pos x="143" y="83"/>
                  </a:cxn>
                  <a:cxn ang="0">
                    <a:pos x="137" y="77"/>
                  </a:cxn>
                  <a:cxn ang="0">
                    <a:pos x="128" y="55"/>
                  </a:cxn>
                  <a:cxn ang="0">
                    <a:pos x="122" y="5"/>
                  </a:cxn>
                  <a:cxn ang="0">
                    <a:pos x="83" y="0"/>
                  </a:cxn>
                  <a:cxn ang="0">
                    <a:pos x="79" y="17"/>
                  </a:cxn>
                  <a:cxn ang="0">
                    <a:pos x="64" y="17"/>
                  </a:cxn>
                  <a:cxn ang="0">
                    <a:pos x="56" y="29"/>
                  </a:cxn>
                  <a:cxn ang="0">
                    <a:pos x="46" y="38"/>
                  </a:cxn>
                  <a:cxn ang="0">
                    <a:pos x="27" y="41"/>
                  </a:cxn>
                  <a:cxn ang="0">
                    <a:pos x="8" y="39"/>
                  </a:cxn>
                  <a:cxn ang="0">
                    <a:pos x="27" y="70"/>
                  </a:cxn>
                  <a:cxn ang="0">
                    <a:pos x="25" y="96"/>
                  </a:cxn>
                  <a:cxn ang="0">
                    <a:pos x="10" y="107"/>
                  </a:cxn>
                  <a:cxn ang="0">
                    <a:pos x="10" y="143"/>
                  </a:cxn>
                  <a:cxn ang="0">
                    <a:pos x="8" y="186"/>
                  </a:cxn>
                  <a:cxn ang="0">
                    <a:pos x="17" y="202"/>
                  </a:cxn>
                  <a:cxn ang="0">
                    <a:pos x="8" y="207"/>
                  </a:cxn>
                  <a:cxn ang="0">
                    <a:pos x="0" y="226"/>
                  </a:cxn>
                  <a:cxn ang="0">
                    <a:pos x="15" y="242"/>
                  </a:cxn>
                  <a:cxn ang="0">
                    <a:pos x="17" y="268"/>
                  </a:cxn>
                  <a:cxn ang="0">
                    <a:pos x="46" y="290"/>
                  </a:cxn>
                  <a:cxn ang="0">
                    <a:pos x="46" y="345"/>
                  </a:cxn>
                  <a:cxn ang="0">
                    <a:pos x="70" y="380"/>
                  </a:cxn>
                  <a:cxn ang="0">
                    <a:pos x="89" y="394"/>
                  </a:cxn>
                  <a:cxn ang="0">
                    <a:pos x="108" y="361"/>
                  </a:cxn>
                  <a:cxn ang="0">
                    <a:pos x="137" y="378"/>
                  </a:cxn>
                  <a:cxn ang="0">
                    <a:pos x="172" y="389"/>
                  </a:cxn>
                  <a:cxn ang="0">
                    <a:pos x="207" y="364"/>
                  </a:cxn>
                  <a:cxn ang="0">
                    <a:pos x="219" y="321"/>
                  </a:cxn>
                  <a:cxn ang="0">
                    <a:pos x="228" y="299"/>
                  </a:cxn>
                  <a:cxn ang="0">
                    <a:pos x="259" y="288"/>
                  </a:cxn>
                  <a:cxn ang="0">
                    <a:pos x="285" y="269"/>
                  </a:cxn>
                  <a:cxn ang="0">
                    <a:pos x="319" y="281"/>
                  </a:cxn>
                  <a:cxn ang="0">
                    <a:pos x="331" y="300"/>
                  </a:cxn>
                </a:cxnLst>
                <a:rect l="0" t="0" r="r" b="b"/>
                <a:pathLst>
                  <a:path w="364" h="394">
                    <a:moveTo>
                      <a:pt x="331" y="300"/>
                    </a:moveTo>
                    <a:lnTo>
                      <a:pt x="346" y="299"/>
                    </a:lnTo>
                    <a:lnTo>
                      <a:pt x="358" y="281"/>
                    </a:lnTo>
                    <a:lnTo>
                      <a:pt x="364" y="250"/>
                    </a:lnTo>
                    <a:lnTo>
                      <a:pt x="354" y="242"/>
                    </a:lnTo>
                    <a:lnTo>
                      <a:pt x="346" y="221"/>
                    </a:lnTo>
                    <a:lnTo>
                      <a:pt x="329" y="219"/>
                    </a:lnTo>
                    <a:lnTo>
                      <a:pt x="329" y="202"/>
                    </a:lnTo>
                    <a:lnTo>
                      <a:pt x="286" y="202"/>
                    </a:lnTo>
                    <a:lnTo>
                      <a:pt x="277" y="191"/>
                    </a:lnTo>
                    <a:lnTo>
                      <a:pt x="271" y="188"/>
                    </a:lnTo>
                    <a:lnTo>
                      <a:pt x="267" y="155"/>
                    </a:lnTo>
                    <a:lnTo>
                      <a:pt x="285" y="143"/>
                    </a:lnTo>
                    <a:lnTo>
                      <a:pt x="267" y="143"/>
                    </a:lnTo>
                    <a:lnTo>
                      <a:pt x="265" y="115"/>
                    </a:lnTo>
                    <a:lnTo>
                      <a:pt x="250" y="112"/>
                    </a:lnTo>
                    <a:lnTo>
                      <a:pt x="221" y="110"/>
                    </a:lnTo>
                    <a:lnTo>
                      <a:pt x="217" y="95"/>
                    </a:lnTo>
                    <a:lnTo>
                      <a:pt x="194" y="89"/>
                    </a:lnTo>
                    <a:lnTo>
                      <a:pt x="190" y="83"/>
                    </a:lnTo>
                    <a:lnTo>
                      <a:pt x="143" y="83"/>
                    </a:lnTo>
                    <a:lnTo>
                      <a:pt x="137" y="77"/>
                    </a:lnTo>
                    <a:lnTo>
                      <a:pt x="128" y="55"/>
                    </a:lnTo>
                    <a:lnTo>
                      <a:pt x="122" y="5"/>
                    </a:lnTo>
                    <a:lnTo>
                      <a:pt x="83" y="0"/>
                    </a:lnTo>
                    <a:lnTo>
                      <a:pt x="79" y="17"/>
                    </a:lnTo>
                    <a:lnTo>
                      <a:pt x="64" y="17"/>
                    </a:lnTo>
                    <a:lnTo>
                      <a:pt x="56" y="29"/>
                    </a:lnTo>
                    <a:lnTo>
                      <a:pt x="46" y="38"/>
                    </a:lnTo>
                    <a:lnTo>
                      <a:pt x="27" y="41"/>
                    </a:lnTo>
                    <a:lnTo>
                      <a:pt x="8" y="39"/>
                    </a:lnTo>
                    <a:lnTo>
                      <a:pt x="27" y="70"/>
                    </a:lnTo>
                    <a:lnTo>
                      <a:pt x="25" y="96"/>
                    </a:lnTo>
                    <a:lnTo>
                      <a:pt x="10" y="107"/>
                    </a:lnTo>
                    <a:lnTo>
                      <a:pt x="10" y="143"/>
                    </a:lnTo>
                    <a:lnTo>
                      <a:pt x="8" y="186"/>
                    </a:lnTo>
                    <a:lnTo>
                      <a:pt x="17" y="202"/>
                    </a:lnTo>
                    <a:lnTo>
                      <a:pt x="8" y="207"/>
                    </a:lnTo>
                    <a:lnTo>
                      <a:pt x="0" y="226"/>
                    </a:lnTo>
                    <a:lnTo>
                      <a:pt x="15" y="242"/>
                    </a:lnTo>
                    <a:lnTo>
                      <a:pt x="17" y="268"/>
                    </a:lnTo>
                    <a:lnTo>
                      <a:pt x="46" y="290"/>
                    </a:lnTo>
                    <a:lnTo>
                      <a:pt x="46" y="345"/>
                    </a:lnTo>
                    <a:lnTo>
                      <a:pt x="70" y="380"/>
                    </a:lnTo>
                    <a:lnTo>
                      <a:pt x="89" y="394"/>
                    </a:lnTo>
                    <a:lnTo>
                      <a:pt x="108" y="361"/>
                    </a:lnTo>
                    <a:lnTo>
                      <a:pt x="137" y="378"/>
                    </a:lnTo>
                    <a:lnTo>
                      <a:pt x="172" y="389"/>
                    </a:lnTo>
                    <a:lnTo>
                      <a:pt x="207" y="364"/>
                    </a:lnTo>
                    <a:lnTo>
                      <a:pt x="219" y="321"/>
                    </a:lnTo>
                    <a:lnTo>
                      <a:pt x="228" y="299"/>
                    </a:lnTo>
                    <a:lnTo>
                      <a:pt x="259" y="288"/>
                    </a:lnTo>
                    <a:lnTo>
                      <a:pt x="285" y="269"/>
                    </a:lnTo>
                    <a:lnTo>
                      <a:pt x="319" y="281"/>
                    </a:lnTo>
                    <a:lnTo>
                      <a:pt x="331" y="30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47" name="Group 272"/>
            <p:cNvGrpSpPr>
              <a:grpSpLocks/>
            </p:cNvGrpSpPr>
            <p:nvPr/>
          </p:nvGrpSpPr>
          <p:grpSpPr bwMode="auto">
            <a:xfrm>
              <a:off x="5020135" y="3266012"/>
              <a:ext cx="111302" cy="702591"/>
              <a:chOff x="1681" y="3006"/>
              <a:chExt cx="104" cy="606"/>
            </a:xfrm>
          </p:grpSpPr>
          <p:sp>
            <p:nvSpPr>
              <p:cNvPr id="275" name="Freeform 273"/>
              <p:cNvSpPr>
                <a:spLocks/>
              </p:cNvSpPr>
              <p:nvPr/>
            </p:nvSpPr>
            <p:spPr bwMode="auto">
              <a:xfrm>
                <a:off x="1681" y="3006"/>
                <a:ext cx="104" cy="606"/>
              </a:xfrm>
              <a:custGeom>
                <a:avLst/>
                <a:gdLst/>
                <a:ahLst/>
                <a:cxnLst>
                  <a:cxn ang="0">
                    <a:pos x="110" y="1122"/>
                  </a:cxn>
                  <a:cxn ang="0">
                    <a:pos x="81" y="1074"/>
                  </a:cxn>
                  <a:cxn ang="0">
                    <a:pos x="93" y="991"/>
                  </a:cxn>
                  <a:cxn ang="0">
                    <a:pos x="99" y="861"/>
                  </a:cxn>
                  <a:cxn ang="0">
                    <a:pos x="85" y="785"/>
                  </a:cxn>
                  <a:cxn ang="0">
                    <a:pos x="64" y="716"/>
                  </a:cxn>
                  <a:cxn ang="0">
                    <a:pos x="89" y="668"/>
                  </a:cxn>
                  <a:cxn ang="0">
                    <a:pos x="83" y="585"/>
                  </a:cxn>
                  <a:cxn ang="0">
                    <a:pos x="83" y="555"/>
                  </a:cxn>
                  <a:cxn ang="0">
                    <a:pos x="99" y="512"/>
                  </a:cxn>
                  <a:cxn ang="0">
                    <a:pos x="83" y="474"/>
                  </a:cxn>
                  <a:cxn ang="0">
                    <a:pos x="93" y="422"/>
                  </a:cxn>
                  <a:cxn ang="0">
                    <a:pos x="83" y="357"/>
                  </a:cxn>
                  <a:cxn ang="0">
                    <a:pos x="99" y="315"/>
                  </a:cxn>
                  <a:cxn ang="0">
                    <a:pos x="128" y="279"/>
                  </a:cxn>
                  <a:cxn ang="0">
                    <a:pos x="128" y="239"/>
                  </a:cxn>
                  <a:cxn ang="0">
                    <a:pos x="145" y="201"/>
                  </a:cxn>
                  <a:cxn ang="0">
                    <a:pos x="128" y="156"/>
                  </a:cxn>
                  <a:cxn ang="0">
                    <a:pos x="108" y="64"/>
                  </a:cxn>
                  <a:cxn ang="0">
                    <a:pos x="75" y="14"/>
                  </a:cxn>
                  <a:cxn ang="0">
                    <a:pos x="39" y="18"/>
                  </a:cxn>
                  <a:cxn ang="0">
                    <a:pos x="54" y="71"/>
                  </a:cxn>
                  <a:cxn ang="0">
                    <a:pos x="43" y="187"/>
                  </a:cxn>
                  <a:cxn ang="0">
                    <a:pos x="54" y="201"/>
                  </a:cxn>
                  <a:cxn ang="0">
                    <a:pos x="48" y="267"/>
                  </a:cxn>
                  <a:cxn ang="0">
                    <a:pos x="25" y="336"/>
                  </a:cxn>
                  <a:cxn ang="0">
                    <a:pos x="27" y="389"/>
                  </a:cxn>
                  <a:cxn ang="0">
                    <a:pos x="27" y="481"/>
                  </a:cxn>
                  <a:cxn ang="0">
                    <a:pos x="8" y="612"/>
                  </a:cxn>
                  <a:cxn ang="0">
                    <a:pos x="19" y="785"/>
                  </a:cxn>
                  <a:cxn ang="0">
                    <a:pos x="27" y="809"/>
                  </a:cxn>
                  <a:cxn ang="0">
                    <a:pos x="39" y="898"/>
                  </a:cxn>
                  <a:cxn ang="0">
                    <a:pos x="25" y="962"/>
                  </a:cxn>
                  <a:cxn ang="0">
                    <a:pos x="25" y="1017"/>
                  </a:cxn>
                  <a:cxn ang="0">
                    <a:pos x="54" y="1086"/>
                  </a:cxn>
                  <a:cxn ang="0">
                    <a:pos x="79" y="1122"/>
                  </a:cxn>
                  <a:cxn ang="0">
                    <a:pos x="110" y="1146"/>
                  </a:cxn>
                  <a:cxn ang="0">
                    <a:pos x="145" y="1176"/>
                  </a:cxn>
                  <a:cxn ang="0">
                    <a:pos x="174" y="1212"/>
                  </a:cxn>
                  <a:cxn ang="0">
                    <a:pos x="207" y="1167"/>
                  </a:cxn>
                </a:cxnLst>
                <a:rect l="0" t="0" r="r" b="b"/>
                <a:pathLst>
                  <a:path w="207" h="1212">
                    <a:moveTo>
                      <a:pt x="199" y="1119"/>
                    </a:moveTo>
                    <a:lnTo>
                      <a:pt x="110" y="1122"/>
                    </a:lnTo>
                    <a:lnTo>
                      <a:pt x="106" y="1086"/>
                    </a:lnTo>
                    <a:lnTo>
                      <a:pt x="81" y="1074"/>
                    </a:lnTo>
                    <a:lnTo>
                      <a:pt x="74" y="993"/>
                    </a:lnTo>
                    <a:lnTo>
                      <a:pt x="93" y="991"/>
                    </a:lnTo>
                    <a:lnTo>
                      <a:pt x="97" y="968"/>
                    </a:lnTo>
                    <a:lnTo>
                      <a:pt x="99" y="861"/>
                    </a:lnTo>
                    <a:lnTo>
                      <a:pt x="85" y="830"/>
                    </a:lnTo>
                    <a:lnTo>
                      <a:pt x="85" y="785"/>
                    </a:lnTo>
                    <a:lnTo>
                      <a:pt x="75" y="739"/>
                    </a:lnTo>
                    <a:lnTo>
                      <a:pt x="64" y="716"/>
                    </a:lnTo>
                    <a:lnTo>
                      <a:pt x="66" y="692"/>
                    </a:lnTo>
                    <a:lnTo>
                      <a:pt x="89" y="668"/>
                    </a:lnTo>
                    <a:lnTo>
                      <a:pt x="62" y="614"/>
                    </a:lnTo>
                    <a:lnTo>
                      <a:pt x="83" y="585"/>
                    </a:lnTo>
                    <a:lnTo>
                      <a:pt x="93" y="569"/>
                    </a:lnTo>
                    <a:lnTo>
                      <a:pt x="83" y="555"/>
                    </a:lnTo>
                    <a:lnTo>
                      <a:pt x="83" y="516"/>
                    </a:lnTo>
                    <a:lnTo>
                      <a:pt x="99" y="512"/>
                    </a:lnTo>
                    <a:lnTo>
                      <a:pt x="97" y="479"/>
                    </a:lnTo>
                    <a:lnTo>
                      <a:pt x="83" y="474"/>
                    </a:lnTo>
                    <a:lnTo>
                      <a:pt x="79" y="433"/>
                    </a:lnTo>
                    <a:lnTo>
                      <a:pt x="93" y="422"/>
                    </a:lnTo>
                    <a:lnTo>
                      <a:pt x="89" y="401"/>
                    </a:lnTo>
                    <a:lnTo>
                      <a:pt x="83" y="357"/>
                    </a:lnTo>
                    <a:lnTo>
                      <a:pt x="93" y="338"/>
                    </a:lnTo>
                    <a:lnTo>
                      <a:pt x="99" y="315"/>
                    </a:lnTo>
                    <a:lnTo>
                      <a:pt x="118" y="303"/>
                    </a:lnTo>
                    <a:lnTo>
                      <a:pt x="128" y="279"/>
                    </a:lnTo>
                    <a:lnTo>
                      <a:pt x="110" y="260"/>
                    </a:lnTo>
                    <a:lnTo>
                      <a:pt x="128" y="239"/>
                    </a:lnTo>
                    <a:lnTo>
                      <a:pt x="128" y="206"/>
                    </a:lnTo>
                    <a:lnTo>
                      <a:pt x="145" y="201"/>
                    </a:lnTo>
                    <a:lnTo>
                      <a:pt x="151" y="166"/>
                    </a:lnTo>
                    <a:lnTo>
                      <a:pt x="128" y="156"/>
                    </a:lnTo>
                    <a:lnTo>
                      <a:pt x="108" y="120"/>
                    </a:lnTo>
                    <a:lnTo>
                      <a:pt x="108" y="64"/>
                    </a:lnTo>
                    <a:lnTo>
                      <a:pt x="79" y="40"/>
                    </a:lnTo>
                    <a:lnTo>
                      <a:pt x="75" y="14"/>
                    </a:lnTo>
                    <a:lnTo>
                      <a:pt x="62" y="0"/>
                    </a:lnTo>
                    <a:lnTo>
                      <a:pt x="39" y="18"/>
                    </a:lnTo>
                    <a:lnTo>
                      <a:pt x="48" y="58"/>
                    </a:lnTo>
                    <a:lnTo>
                      <a:pt x="54" y="71"/>
                    </a:lnTo>
                    <a:lnTo>
                      <a:pt x="56" y="173"/>
                    </a:lnTo>
                    <a:lnTo>
                      <a:pt x="43" y="187"/>
                    </a:lnTo>
                    <a:lnTo>
                      <a:pt x="43" y="201"/>
                    </a:lnTo>
                    <a:lnTo>
                      <a:pt x="54" y="201"/>
                    </a:lnTo>
                    <a:lnTo>
                      <a:pt x="54" y="267"/>
                    </a:lnTo>
                    <a:lnTo>
                      <a:pt x="48" y="267"/>
                    </a:lnTo>
                    <a:lnTo>
                      <a:pt x="43" y="336"/>
                    </a:lnTo>
                    <a:lnTo>
                      <a:pt x="25" y="336"/>
                    </a:lnTo>
                    <a:lnTo>
                      <a:pt x="35" y="351"/>
                    </a:lnTo>
                    <a:lnTo>
                      <a:pt x="27" y="389"/>
                    </a:lnTo>
                    <a:lnTo>
                      <a:pt x="19" y="476"/>
                    </a:lnTo>
                    <a:lnTo>
                      <a:pt x="27" y="481"/>
                    </a:lnTo>
                    <a:lnTo>
                      <a:pt x="17" y="593"/>
                    </a:lnTo>
                    <a:lnTo>
                      <a:pt x="8" y="612"/>
                    </a:lnTo>
                    <a:lnTo>
                      <a:pt x="0" y="624"/>
                    </a:lnTo>
                    <a:lnTo>
                      <a:pt x="19" y="785"/>
                    </a:lnTo>
                    <a:lnTo>
                      <a:pt x="8" y="809"/>
                    </a:lnTo>
                    <a:lnTo>
                      <a:pt x="27" y="809"/>
                    </a:lnTo>
                    <a:lnTo>
                      <a:pt x="37" y="816"/>
                    </a:lnTo>
                    <a:lnTo>
                      <a:pt x="39" y="898"/>
                    </a:lnTo>
                    <a:lnTo>
                      <a:pt x="27" y="920"/>
                    </a:lnTo>
                    <a:lnTo>
                      <a:pt x="25" y="962"/>
                    </a:lnTo>
                    <a:lnTo>
                      <a:pt x="43" y="970"/>
                    </a:lnTo>
                    <a:lnTo>
                      <a:pt x="25" y="1017"/>
                    </a:lnTo>
                    <a:lnTo>
                      <a:pt x="39" y="1065"/>
                    </a:lnTo>
                    <a:lnTo>
                      <a:pt x="54" y="1086"/>
                    </a:lnTo>
                    <a:lnTo>
                      <a:pt x="74" y="1095"/>
                    </a:lnTo>
                    <a:lnTo>
                      <a:pt x="79" y="1122"/>
                    </a:lnTo>
                    <a:lnTo>
                      <a:pt x="89" y="1138"/>
                    </a:lnTo>
                    <a:lnTo>
                      <a:pt x="110" y="1146"/>
                    </a:lnTo>
                    <a:lnTo>
                      <a:pt x="120" y="1164"/>
                    </a:lnTo>
                    <a:lnTo>
                      <a:pt x="145" y="1176"/>
                    </a:lnTo>
                    <a:lnTo>
                      <a:pt x="163" y="1190"/>
                    </a:lnTo>
                    <a:lnTo>
                      <a:pt x="174" y="1212"/>
                    </a:lnTo>
                    <a:lnTo>
                      <a:pt x="184" y="1179"/>
                    </a:lnTo>
                    <a:lnTo>
                      <a:pt x="207" y="1167"/>
                    </a:lnTo>
                    <a:lnTo>
                      <a:pt x="199" y="1119"/>
                    </a:lnTo>
                    <a:close/>
                  </a:path>
                </a:pathLst>
              </a:custGeom>
              <a:solidFill>
                <a:srgbClr val="C0C0C0"/>
              </a:solidFill>
              <a:ln w="9525">
                <a:solidFill>
                  <a:srgbClr val="C0C0C0"/>
                </a:solidFill>
                <a:round/>
                <a:headEnd/>
                <a:tailEnd/>
              </a:ln>
            </p:spPr>
            <p:txBody>
              <a:bodyPr/>
              <a:lstStyle/>
              <a:p>
                <a:endParaRPr lang="nl-NL" sz="1400"/>
              </a:p>
            </p:txBody>
          </p:sp>
          <p:sp>
            <p:nvSpPr>
              <p:cNvPr id="276" name="Freeform 274"/>
              <p:cNvSpPr>
                <a:spLocks/>
              </p:cNvSpPr>
              <p:nvPr/>
            </p:nvSpPr>
            <p:spPr bwMode="auto">
              <a:xfrm>
                <a:off x="1681" y="3006"/>
                <a:ext cx="104" cy="606"/>
              </a:xfrm>
              <a:custGeom>
                <a:avLst/>
                <a:gdLst/>
                <a:ahLst/>
                <a:cxnLst>
                  <a:cxn ang="0">
                    <a:pos x="110" y="1122"/>
                  </a:cxn>
                  <a:cxn ang="0">
                    <a:pos x="81" y="1074"/>
                  </a:cxn>
                  <a:cxn ang="0">
                    <a:pos x="93" y="991"/>
                  </a:cxn>
                  <a:cxn ang="0">
                    <a:pos x="99" y="861"/>
                  </a:cxn>
                  <a:cxn ang="0">
                    <a:pos x="85" y="785"/>
                  </a:cxn>
                  <a:cxn ang="0">
                    <a:pos x="64" y="716"/>
                  </a:cxn>
                  <a:cxn ang="0">
                    <a:pos x="89" y="668"/>
                  </a:cxn>
                  <a:cxn ang="0">
                    <a:pos x="83" y="585"/>
                  </a:cxn>
                  <a:cxn ang="0">
                    <a:pos x="83" y="555"/>
                  </a:cxn>
                  <a:cxn ang="0">
                    <a:pos x="99" y="512"/>
                  </a:cxn>
                  <a:cxn ang="0">
                    <a:pos x="83" y="474"/>
                  </a:cxn>
                  <a:cxn ang="0">
                    <a:pos x="93" y="422"/>
                  </a:cxn>
                  <a:cxn ang="0">
                    <a:pos x="83" y="357"/>
                  </a:cxn>
                  <a:cxn ang="0">
                    <a:pos x="99" y="315"/>
                  </a:cxn>
                  <a:cxn ang="0">
                    <a:pos x="128" y="279"/>
                  </a:cxn>
                  <a:cxn ang="0">
                    <a:pos x="128" y="239"/>
                  </a:cxn>
                  <a:cxn ang="0">
                    <a:pos x="145" y="201"/>
                  </a:cxn>
                  <a:cxn ang="0">
                    <a:pos x="128" y="156"/>
                  </a:cxn>
                  <a:cxn ang="0">
                    <a:pos x="108" y="64"/>
                  </a:cxn>
                  <a:cxn ang="0">
                    <a:pos x="75" y="14"/>
                  </a:cxn>
                  <a:cxn ang="0">
                    <a:pos x="39" y="18"/>
                  </a:cxn>
                  <a:cxn ang="0">
                    <a:pos x="54" y="71"/>
                  </a:cxn>
                  <a:cxn ang="0">
                    <a:pos x="43" y="187"/>
                  </a:cxn>
                  <a:cxn ang="0">
                    <a:pos x="54" y="201"/>
                  </a:cxn>
                  <a:cxn ang="0">
                    <a:pos x="48" y="267"/>
                  </a:cxn>
                  <a:cxn ang="0">
                    <a:pos x="25" y="336"/>
                  </a:cxn>
                  <a:cxn ang="0">
                    <a:pos x="27" y="389"/>
                  </a:cxn>
                  <a:cxn ang="0">
                    <a:pos x="27" y="481"/>
                  </a:cxn>
                  <a:cxn ang="0">
                    <a:pos x="8" y="612"/>
                  </a:cxn>
                  <a:cxn ang="0">
                    <a:pos x="19" y="785"/>
                  </a:cxn>
                  <a:cxn ang="0">
                    <a:pos x="27" y="809"/>
                  </a:cxn>
                  <a:cxn ang="0">
                    <a:pos x="39" y="898"/>
                  </a:cxn>
                  <a:cxn ang="0">
                    <a:pos x="25" y="962"/>
                  </a:cxn>
                  <a:cxn ang="0">
                    <a:pos x="25" y="1017"/>
                  </a:cxn>
                  <a:cxn ang="0">
                    <a:pos x="54" y="1086"/>
                  </a:cxn>
                  <a:cxn ang="0">
                    <a:pos x="79" y="1122"/>
                  </a:cxn>
                  <a:cxn ang="0">
                    <a:pos x="110" y="1146"/>
                  </a:cxn>
                  <a:cxn ang="0">
                    <a:pos x="145" y="1176"/>
                  </a:cxn>
                  <a:cxn ang="0">
                    <a:pos x="174" y="1212"/>
                  </a:cxn>
                  <a:cxn ang="0">
                    <a:pos x="207" y="1167"/>
                  </a:cxn>
                </a:cxnLst>
                <a:rect l="0" t="0" r="r" b="b"/>
                <a:pathLst>
                  <a:path w="207" h="1212">
                    <a:moveTo>
                      <a:pt x="199" y="1119"/>
                    </a:moveTo>
                    <a:lnTo>
                      <a:pt x="110" y="1122"/>
                    </a:lnTo>
                    <a:lnTo>
                      <a:pt x="106" y="1086"/>
                    </a:lnTo>
                    <a:lnTo>
                      <a:pt x="81" y="1074"/>
                    </a:lnTo>
                    <a:lnTo>
                      <a:pt x="74" y="993"/>
                    </a:lnTo>
                    <a:lnTo>
                      <a:pt x="93" y="991"/>
                    </a:lnTo>
                    <a:lnTo>
                      <a:pt x="97" y="968"/>
                    </a:lnTo>
                    <a:lnTo>
                      <a:pt x="99" y="861"/>
                    </a:lnTo>
                    <a:lnTo>
                      <a:pt x="85" y="830"/>
                    </a:lnTo>
                    <a:lnTo>
                      <a:pt x="85" y="785"/>
                    </a:lnTo>
                    <a:lnTo>
                      <a:pt x="75" y="739"/>
                    </a:lnTo>
                    <a:lnTo>
                      <a:pt x="64" y="716"/>
                    </a:lnTo>
                    <a:lnTo>
                      <a:pt x="66" y="692"/>
                    </a:lnTo>
                    <a:lnTo>
                      <a:pt x="89" y="668"/>
                    </a:lnTo>
                    <a:lnTo>
                      <a:pt x="62" y="614"/>
                    </a:lnTo>
                    <a:lnTo>
                      <a:pt x="83" y="585"/>
                    </a:lnTo>
                    <a:lnTo>
                      <a:pt x="93" y="569"/>
                    </a:lnTo>
                    <a:lnTo>
                      <a:pt x="83" y="555"/>
                    </a:lnTo>
                    <a:lnTo>
                      <a:pt x="83" y="516"/>
                    </a:lnTo>
                    <a:lnTo>
                      <a:pt x="99" y="512"/>
                    </a:lnTo>
                    <a:lnTo>
                      <a:pt x="97" y="479"/>
                    </a:lnTo>
                    <a:lnTo>
                      <a:pt x="83" y="474"/>
                    </a:lnTo>
                    <a:lnTo>
                      <a:pt x="79" y="433"/>
                    </a:lnTo>
                    <a:lnTo>
                      <a:pt x="93" y="422"/>
                    </a:lnTo>
                    <a:lnTo>
                      <a:pt x="89" y="401"/>
                    </a:lnTo>
                    <a:lnTo>
                      <a:pt x="83" y="357"/>
                    </a:lnTo>
                    <a:lnTo>
                      <a:pt x="93" y="338"/>
                    </a:lnTo>
                    <a:lnTo>
                      <a:pt x="99" y="315"/>
                    </a:lnTo>
                    <a:lnTo>
                      <a:pt x="118" y="303"/>
                    </a:lnTo>
                    <a:lnTo>
                      <a:pt x="128" y="279"/>
                    </a:lnTo>
                    <a:lnTo>
                      <a:pt x="110" y="260"/>
                    </a:lnTo>
                    <a:lnTo>
                      <a:pt x="128" y="239"/>
                    </a:lnTo>
                    <a:lnTo>
                      <a:pt x="128" y="206"/>
                    </a:lnTo>
                    <a:lnTo>
                      <a:pt x="145" y="201"/>
                    </a:lnTo>
                    <a:lnTo>
                      <a:pt x="151" y="166"/>
                    </a:lnTo>
                    <a:lnTo>
                      <a:pt x="128" y="156"/>
                    </a:lnTo>
                    <a:lnTo>
                      <a:pt x="108" y="120"/>
                    </a:lnTo>
                    <a:lnTo>
                      <a:pt x="108" y="64"/>
                    </a:lnTo>
                    <a:lnTo>
                      <a:pt x="79" y="40"/>
                    </a:lnTo>
                    <a:lnTo>
                      <a:pt x="75" y="14"/>
                    </a:lnTo>
                    <a:lnTo>
                      <a:pt x="62" y="0"/>
                    </a:lnTo>
                    <a:lnTo>
                      <a:pt x="39" y="18"/>
                    </a:lnTo>
                    <a:lnTo>
                      <a:pt x="48" y="58"/>
                    </a:lnTo>
                    <a:lnTo>
                      <a:pt x="54" y="71"/>
                    </a:lnTo>
                    <a:lnTo>
                      <a:pt x="56" y="173"/>
                    </a:lnTo>
                    <a:lnTo>
                      <a:pt x="43" y="187"/>
                    </a:lnTo>
                    <a:lnTo>
                      <a:pt x="43" y="201"/>
                    </a:lnTo>
                    <a:lnTo>
                      <a:pt x="54" y="201"/>
                    </a:lnTo>
                    <a:lnTo>
                      <a:pt x="54" y="267"/>
                    </a:lnTo>
                    <a:lnTo>
                      <a:pt x="48" y="267"/>
                    </a:lnTo>
                    <a:lnTo>
                      <a:pt x="43" y="336"/>
                    </a:lnTo>
                    <a:lnTo>
                      <a:pt x="25" y="336"/>
                    </a:lnTo>
                    <a:lnTo>
                      <a:pt x="35" y="351"/>
                    </a:lnTo>
                    <a:lnTo>
                      <a:pt x="27" y="389"/>
                    </a:lnTo>
                    <a:lnTo>
                      <a:pt x="19" y="476"/>
                    </a:lnTo>
                    <a:lnTo>
                      <a:pt x="27" y="481"/>
                    </a:lnTo>
                    <a:lnTo>
                      <a:pt x="17" y="593"/>
                    </a:lnTo>
                    <a:lnTo>
                      <a:pt x="8" y="612"/>
                    </a:lnTo>
                    <a:lnTo>
                      <a:pt x="0" y="624"/>
                    </a:lnTo>
                    <a:lnTo>
                      <a:pt x="19" y="785"/>
                    </a:lnTo>
                    <a:lnTo>
                      <a:pt x="8" y="809"/>
                    </a:lnTo>
                    <a:lnTo>
                      <a:pt x="27" y="809"/>
                    </a:lnTo>
                    <a:lnTo>
                      <a:pt x="37" y="816"/>
                    </a:lnTo>
                    <a:lnTo>
                      <a:pt x="39" y="898"/>
                    </a:lnTo>
                    <a:lnTo>
                      <a:pt x="27" y="920"/>
                    </a:lnTo>
                    <a:lnTo>
                      <a:pt x="25" y="962"/>
                    </a:lnTo>
                    <a:lnTo>
                      <a:pt x="43" y="970"/>
                    </a:lnTo>
                    <a:lnTo>
                      <a:pt x="25" y="1017"/>
                    </a:lnTo>
                    <a:lnTo>
                      <a:pt x="39" y="1065"/>
                    </a:lnTo>
                    <a:lnTo>
                      <a:pt x="54" y="1086"/>
                    </a:lnTo>
                    <a:lnTo>
                      <a:pt x="74" y="1095"/>
                    </a:lnTo>
                    <a:lnTo>
                      <a:pt x="79" y="1122"/>
                    </a:lnTo>
                    <a:lnTo>
                      <a:pt x="89" y="1138"/>
                    </a:lnTo>
                    <a:lnTo>
                      <a:pt x="110" y="1146"/>
                    </a:lnTo>
                    <a:lnTo>
                      <a:pt x="120" y="1164"/>
                    </a:lnTo>
                    <a:lnTo>
                      <a:pt x="145" y="1176"/>
                    </a:lnTo>
                    <a:lnTo>
                      <a:pt x="163" y="1190"/>
                    </a:lnTo>
                    <a:lnTo>
                      <a:pt x="174" y="1212"/>
                    </a:lnTo>
                    <a:lnTo>
                      <a:pt x="184" y="1179"/>
                    </a:lnTo>
                    <a:lnTo>
                      <a:pt x="207" y="1167"/>
                    </a:lnTo>
                    <a:lnTo>
                      <a:pt x="199" y="11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50" name="Group 275"/>
            <p:cNvGrpSpPr>
              <a:grpSpLocks/>
            </p:cNvGrpSpPr>
            <p:nvPr/>
          </p:nvGrpSpPr>
          <p:grpSpPr bwMode="auto">
            <a:xfrm>
              <a:off x="5296249" y="2862541"/>
              <a:ext cx="48159" cy="62607"/>
              <a:chOff x="1939" y="2658"/>
              <a:chExt cx="45" cy="54"/>
            </a:xfrm>
          </p:grpSpPr>
          <p:sp>
            <p:nvSpPr>
              <p:cNvPr id="278" name="Freeform 276"/>
              <p:cNvSpPr>
                <a:spLocks/>
              </p:cNvSpPr>
              <p:nvPr/>
            </p:nvSpPr>
            <p:spPr bwMode="auto">
              <a:xfrm>
                <a:off x="1939" y="2658"/>
                <a:ext cx="45" cy="54"/>
              </a:xfrm>
              <a:custGeom>
                <a:avLst/>
                <a:gdLst/>
                <a:ahLst/>
                <a:cxnLst>
                  <a:cxn ang="0">
                    <a:pos x="16" y="2"/>
                  </a:cxn>
                  <a:cxn ang="0">
                    <a:pos x="8" y="15"/>
                  </a:cxn>
                  <a:cxn ang="0">
                    <a:pos x="8" y="85"/>
                  </a:cxn>
                  <a:cxn ang="0">
                    <a:pos x="0" y="92"/>
                  </a:cxn>
                  <a:cxn ang="0">
                    <a:pos x="10" y="102"/>
                  </a:cxn>
                  <a:cxn ang="0">
                    <a:pos x="39" y="107"/>
                  </a:cxn>
                  <a:cxn ang="0">
                    <a:pos x="45" y="92"/>
                  </a:cxn>
                  <a:cxn ang="0">
                    <a:pos x="54" y="78"/>
                  </a:cxn>
                  <a:cxn ang="0">
                    <a:pos x="68" y="64"/>
                  </a:cxn>
                  <a:cxn ang="0">
                    <a:pos x="91" y="64"/>
                  </a:cxn>
                  <a:cxn ang="0">
                    <a:pos x="83" y="48"/>
                  </a:cxn>
                  <a:cxn ang="0">
                    <a:pos x="66" y="36"/>
                  </a:cxn>
                  <a:cxn ang="0">
                    <a:pos x="64" y="22"/>
                  </a:cxn>
                  <a:cxn ang="0">
                    <a:pos x="48" y="17"/>
                  </a:cxn>
                  <a:cxn ang="0">
                    <a:pos x="31" y="14"/>
                  </a:cxn>
                  <a:cxn ang="0">
                    <a:pos x="27" y="0"/>
                  </a:cxn>
                  <a:cxn ang="0">
                    <a:pos x="16" y="2"/>
                  </a:cxn>
                </a:cxnLst>
                <a:rect l="0" t="0" r="r" b="b"/>
                <a:pathLst>
                  <a:path w="91" h="107">
                    <a:moveTo>
                      <a:pt x="16" y="2"/>
                    </a:moveTo>
                    <a:lnTo>
                      <a:pt x="8" y="15"/>
                    </a:lnTo>
                    <a:lnTo>
                      <a:pt x="8" y="85"/>
                    </a:lnTo>
                    <a:lnTo>
                      <a:pt x="0" y="92"/>
                    </a:lnTo>
                    <a:lnTo>
                      <a:pt x="10" y="102"/>
                    </a:lnTo>
                    <a:lnTo>
                      <a:pt x="39" y="107"/>
                    </a:lnTo>
                    <a:lnTo>
                      <a:pt x="45" y="92"/>
                    </a:lnTo>
                    <a:lnTo>
                      <a:pt x="54" y="78"/>
                    </a:lnTo>
                    <a:lnTo>
                      <a:pt x="68" y="64"/>
                    </a:lnTo>
                    <a:lnTo>
                      <a:pt x="91" y="64"/>
                    </a:lnTo>
                    <a:lnTo>
                      <a:pt x="83" y="48"/>
                    </a:lnTo>
                    <a:lnTo>
                      <a:pt x="66" y="36"/>
                    </a:lnTo>
                    <a:lnTo>
                      <a:pt x="64" y="22"/>
                    </a:lnTo>
                    <a:lnTo>
                      <a:pt x="48" y="17"/>
                    </a:lnTo>
                    <a:lnTo>
                      <a:pt x="31" y="14"/>
                    </a:lnTo>
                    <a:lnTo>
                      <a:pt x="27" y="0"/>
                    </a:lnTo>
                    <a:lnTo>
                      <a:pt x="16" y="2"/>
                    </a:lnTo>
                    <a:close/>
                  </a:path>
                </a:pathLst>
              </a:custGeom>
              <a:solidFill>
                <a:srgbClr val="C0C0C0"/>
              </a:solidFill>
              <a:ln w="9525">
                <a:solidFill>
                  <a:srgbClr val="C0C0C0"/>
                </a:solidFill>
                <a:round/>
                <a:headEnd/>
                <a:tailEnd/>
              </a:ln>
            </p:spPr>
            <p:txBody>
              <a:bodyPr/>
              <a:lstStyle/>
              <a:p>
                <a:endParaRPr lang="nl-NL" sz="1400"/>
              </a:p>
            </p:txBody>
          </p:sp>
          <p:sp>
            <p:nvSpPr>
              <p:cNvPr id="279" name="Freeform 277"/>
              <p:cNvSpPr>
                <a:spLocks/>
              </p:cNvSpPr>
              <p:nvPr/>
            </p:nvSpPr>
            <p:spPr bwMode="auto">
              <a:xfrm>
                <a:off x="1939" y="2658"/>
                <a:ext cx="45" cy="54"/>
              </a:xfrm>
              <a:custGeom>
                <a:avLst/>
                <a:gdLst/>
                <a:ahLst/>
                <a:cxnLst>
                  <a:cxn ang="0">
                    <a:pos x="16" y="2"/>
                  </a:cxn>
                  <a:cxn ang="0">
                    <a:pos x="8" y="15"/>
                  </a:cxn>
                  <a:cxn ang="0">
                    <a:pos x="8" y="85"/>
                  </a:cxn>
                  <a:cxn ang="0">
                    <a:pos x="0" y="92"/>
                  </a:cxn>
                  <a:cxn ang="0">
                    <a:pos x="10" y="102"/>
                  </a:cxn>
                  <a:cxn ang="0">
                    <a:pos x="39" y="107"/>
                  </a:cxn>
                  <a:cxn ang="0">
                    <a:pos x="45" y="92"/>
                  </a:cxn>
                  <a:cxn ang="0">
                    <a:pos x="54" y="78"/>
                  </a:cxn>
                  <a:cxn ang="0">
                    <a:pos x="68" y="64"/>
                  </a:cxn>
                  <a:cxn ang="0">
                    <a:pos x="91" y="64"/>
                  </a:cxn>
                  <a:cxn ang="0">
                    <a:pos x="83" y="48"/>
                  </a:cxn>
                  <a:cxn ang="0">
                    <a:pos x="66" y="36"/>
                  </a:cxn>
                  <a:cxn ang="0">
                    <a:pos x="64" y="22"/>
                  </a:cxn>
                  <a:cxn ang="0">
                    <a:pos x="48" y="17"/>
                  </a:cxn>
                  <a:cxn ang="0">
                    <a:pos x="31" y="14"/>
                  </a:cxn>
                  <a:cxn ang="0">
                    <a:pos x="27" y="0"/>
                  </a:cxn>
                  <a:cxn ang="0">
                    <a:pos x="16" y="2"/>
                  </a:cxn>
                </a:cxnLst>
                <a:rect l="0" t="0" r="r" b="b"/>
                <a:pathLst>
                  <a:path w="91" h="107">
                    <a:moveTo>
                      <a:pt x="16" y="2"/>
                    </a:moveTo>
                    <a:lnTo>
                      <a:pt x="8" y="15"/>
                    </a:lnTo>
                    <a:lnTo>
                      <a:pt x="8" y="85"/>
                    </a:lnTo>
                    <a:lnTo>
                      <a:pt x="0" y="92"/>
                    </a:lnTo>
                    <a:lnTo>
                      <a:pt x="10" y="102"/>
                    </a:lnTo>
                    <a:lnTo>
                      <a:pt x="39" y="107"/>
                    </a:lnTo>
                    <a:lnTo>
                      <a:pt x="45" y="92"/>
                    </a:lnTo>
                    <a:lnTo>
                      <a:pt x="54" y="78"/>
                    </a:lnTo>
                    <a:lnTo>
                      <a:pt x="68" y="64"/>
                    </a:lnTo>
                    <a:lnTo>
                      <a:pt x="91" y="64"/>
                    </a:lnTo>
                    <a:lnTo>
                      <a:pt x="83" y="48"/>
                    </a:lnTo>
                    <a:lnTo>
                      <a:pt x="66" y="36"/>
                    </a:lnTo>
                    <a:lnTo>
                      <a:pt x="64" y="22"/>
                    </a:lnTo>
                    <a:lnTo>
                      <a:pt x="48" y="17"/>
                    </a:lnTo>
                    <a:lnTo>
                      <a:pt x="31" y="14"/>
                    </a:lnTo>
                    <a:lnTo>
                      <a:pt x="27" y="0"/>
                    </a:lnTo>
                    <a:lnTo>
                      <a:pt x="16"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53" name="Group 278"/>
            <p:cNvGrpSpPr>
              <a:grpSpLocks/>
            </p:cNvGrpSpPr>
            <p:nvPr/>
          </p:nvGrpSpPr>
          <p:grpSpPr bwMode="auto">
            <a:xfrm>
              <a:off x="5253441" y="3895558"/>
              <a:ext cx="54580" cy="33622"/>
              <a:chOff x="1899" y="3549"/>
              <a:chExt cx="51" cy="29"/>
            </a:xfrm>
          </p:grpSpPr>
          <p:sp>
            <p:nvSpPr>
              <p:cNvPr id="281" name="Freeform 279"/>
              <p:cNvSpPr>
                <a:spLocks/>
              </p:cNvSpPr>
              <p:nvPr/>
            </p:nvSpPr>
            <p:spPr bwMode="auto">
              <a:xfrm>
                <a:off x="1899" y="3549"/>
                <a:ext cx="51" cy="29"/>
              </a:xfrm>
              <a:custGeom>
                <a:avLst/>
                <a:gdLst/>
                <a:ahLst/>
                <a:cxnLst>
                  <a:cxn ang="0">
                    <a:pos x="29" y="14"/>
                  </a:cxn>
                  <a:cxn ang="0">
                    <a:pos x="2" y="17"/>
                  </a:cxn>
                  <a:cxn ang="0">
                    <a:pos x="0" y="36"/>
                  </a:cxn>
                  <a:cxn ang="0">
                    <a:pos x="5" y="57"/>
                  </a:cxn>
                  <a:cxn ang="0">
                    <a:pos x="25" y="36"/>
                  </a:cxn>
                  <a:cxn ang="0">
                    <a:pos x="38" y="45"/>
                  </a:cxn>
                  <a:cxn ang="0">
                    <a:pos x="77" y="36"/>
                  </a:cxn>
                  <a:cxn ang="0">
                    <a:pos x="102" y="26"/>
                  </a:cxn>
                  <a:cxn ang="0">
                    <a:pos x="73" y="14"/>
                  </a:cxn>
                  <a:cxn ang="0">
                    <a:pos x="56" y="0"/>
                  </a:cxn>
                  <a:cxn ang="0">
                    <a:pos x="54" y="16"/>
                  </a:cxn>
                  <a:cxn ang="0">
                    <a:pos x="29" y="14"/>
                  </a:cxn>
                </a:cxnLst>
                <a:rect l="0" t="0" r="r" b="b"/>
                <a:pathLst>
                  <a:path w="102" h="57">
                    <a:moveTo>
                      <a:pt x="29" y="14"/>
                    </a:moveTo>
                    <a:lnTo>
                      <a:pt x="2" y="17"/>
                    </a:lnTo>
                    <a:lnTo>
                      <a:pt x="0" y="36"/>
                    </a:lnTo>
                    <a:lnTo>
                      <a:pt x="5" y="57"/>
                    </a:lnTo>
                    <a:lnTo>
                      <a:pt x="25" y="36"/>
                    </a:lnTo>
                    <a:lnTo>
                      <a:pt x="38" y="45"/>
                    </a:lnTo>
                    <a:lnTo>
                      <a:pt x="77" y="36"/>
                    </a:lnTo>
                    <a:lnTo>
                      <a:pt x="102" y="26"/>
                    </a:lnTo>
                    <a:lnTo>
                      <a:pt x="73" y="14"/>
                    </a:lnTo>
                    <a:lnTo>
                      <a:pt x="56" y="0"/>
                    </a:lnTo>
                    <a:lnTo>
                      <a:pt x="54" y="16"/>
                    </a:lnTo>
                    <a:lnTo>
                      <a:pt x="29" y="14"/>
                    </a:lnTo>
                    <a:close/>
                  </a:path>
                </a:pathLst>
              </a:custGeom>
              <a:solidFill>
                <a:srgbClr val="C0C0C0"/>
              </a:solidFill>
              <a:ln w="9525">
                <a:solidFill>
                  <a:srgbClr val="C0C0C0"/>
                </a:solidFill>
                <a:round/>
                <a:headEnd/>
                <a:tailEnd/>
              </a:ln>
            </p:spPr>
            <p:txBody>
              <a:bodyPr/>
              <a:lstStyle/>
              <a:p>
                <a:endParaRPr lang="nl-NL" sz="1400"/>
              </a:p>
            </p:txBody>
          </p:sp>
          <p:sp>
            <p:nvSpPr>
              <p:cNvPr id="282" name="Freeform 280"/>
              <p:cNvSpPr>
                <a:spLocks/>
              </p:cNvSpPr>
              <p:nvPr/>
            </p:nvSpPr>
            <p:spPr bwMode="auto">
              <a:xfrm>
                <a:off x="1899" y="3549"/>
                <a:ext cx="51" cy="29"/>
              </a:xfrm>
              <a:custGeom>
                <a:avLst/>
                <a:gdLst/>
                <a:ahLst/>
                <a:cxnLst>
                  <a:cxn ang="0">
                    <a:pos x="29" y="14"/>
                  </a:cxn>
                  <a:cxn ang="0">
                    <a:pos x="2" y="17"/>
                  </a:cxn>
                  <a:cxn ang="0">
                    <a:pos x="0" y="36"/>
                  </a:cxn>
                  <a:cxn ang="0">
                    <a:pos x="5" y="57"/>
                  </a:cxn>
                  <a:cxn ang="0">
                    <a:pos x="25" y="36"/>
                  </a:cxn>
                  <a:cxn ang="0">
                    <a:pos x="38" y="45"/>
                  </a:cxn>
                  <a:cxn ang="0">
                    <a:pos x="77" y="36"/>
                  </a:cxn>
                  <a:cxn ang="0">
                    <a:pos x="102" y="26"/>
                  </a:cxn>
                  <a:cxn ang="0">
                    <a:pos x="73" y="14"/>
                  </a:cxn>
                  <a:cxn ang="0">
                    <a:pos x="56" y="0"/>
                  </a:cxn>
                  <a:cxn ang="0">
                    <a:pos x="54" y="16"/>
                  </a:cxn>
                  <a:cxn ang="0">
                    <a:pos x="29" y="14"/>
                  </a:cxn>
                </a:cxnLst>
                <a:rect l="0" t="0" r="r" b="b"/>
                <a:pathLst>
                  <a:path w="102" h="57">
                    <a:moveTo>
                      <a:pt x="29" y="14"/>
                    </a:moveTo>
                    <a:lnTo>
                      <a:pt x="2" y="17"/>
                    </a:lnTo>
                    <a:lnTo>
                      <a:pt x="0" y="36"/>
                    </a:lnTo>
                    <a:lnTo>
                      <a:pt x="5" y="57"/>
                    </a:lnTo>
                    <a:lnTo>
                      <a:pt x="25" y="36"/>
                    </a:lnTo>
                    <a:lnTo>
                      <a:pt x="38" y="45"/>
                    </a:lnTo>
                    <a:lnTo>
                      <a:pt x="77" y="36"/>
                    </a:lnTo>
                    <a:lnTo>
                      <a:pt x="102" y="26"/>
                    </a:lnTo>
                    <a:lnTo>
                      <a:pt x="73" y="14"/>
                    </a:lnTo>
                    <a:lnTo>
                      <a:pt x="56" y="0"/>
                    </a:lnTo>
                    <a:lnTo>
                      <a:pt x="54" y="16"/>
                    </a:lnTo>
                    <a:lnTo>
                      <a:pt x="29"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56" name="Group 281"/>
            <p:cNvGrpSpPr>
              <a:grpSpLocks/>
            </p:cNvGrpSpPr>
            <p:nvPr/>
          </p:nvGrpSpPr>
          <p:grpSpPr bwMode="auto">
            <a:xfrm>
              <a:off x="5393639" y="1579096"/>
              <a:ext cx="33176" cy="19709"/>
              <a:chOff x="2030" y="1551"/>
              <a:chExt cx="31" cy="17"/>
            </a:xfrm>
          </p:grpSpPr>
          <p:sp>
            <p:nvSpPr>
              <p:cNvPr id="284" name="Freeform 282"/>
              <p:cNvSpPr>
                <a:spLocks/>
              </p:cNvSpPr>
              <p:nvPr/>
            </p:nvSpPr>
            <p:spPr bwMode="auto">
              <a:xfrm>
                <a:off x="2030" y="1551"/>
                <a:ext cx="31" cy="17"/>
              </a:xfrm>
              <a:custGeom>
                <a:avLst/>
                <a:gdLst/>
                <a:ahLst/>
                <a:cxnLst>
                  <a:cxn ang="0">
                    <a:pos x="18" y="0"/>
                  </a:cxn>
                  <a:cxn ang="0">
                    <a:pos x="0" y="34"/>
                  </a:cxn>
                  <a:cxn ang="0">
                    <a:pos x="29" y="34"/>
                  </a:cxn>
                  <a:cxn ang="0">
                    <a:pos x="64" y="19"/>
                  </a:cxn>
                  <a:cxn ang="0">
                    <a:pos x="18" y="0"/>
                  </a:cxn>
                </a:cxnLst>
                <a:rect l="0" t="0" r="r" b="b"/>
                <a:pathLst>
                  <a:path w="64" h="34">
                    <a:moveTo>
                      <a:pt x="18" y="0"/>
                    </a:moveTo>
                    <a:lnTo>
                      <a:pt x="0" y="34"/>
                    </a:lnTo>
                    <a:lnTo>
                      <a:pt x="29" y="34"/>
                    </a:lnTo>
                    <a:lnTo>
                      <a:pt x="64" y="19"/>
                    </a:lnTo>
                    <a:lnTo>
                      <a:pt x="18" y="0"/>
                    </a:lnTo>
                    <a:close/>
                  </a:path>
                </a:pathLst>
              </a:custGeom>
              <a:solidFill>
                <a:srgbClr val="C0C0C0"/>
              </a:solidFill>
              <a:ln w="9525">
                <a:solidFill>
                  <a:srgbClr val="C0C0C0"/>
                </a:solidFill>
                <a:round/>
                <a:headEnd/>
                <a:tailEnd/>
              </a:ln>
            </p:spPr>
            <p:txBody>
              <a:bodyPr/>
              <a:lstStyle/>
              <a:p>
                <a:endParaRPr lang="nl-NL" sz="1400"/>
              </a:p>
            </p:txBody>
          </p:sp>
          <p:sp>
            <p:nvSpPr>
              <p:cNvPr id="285" name="Freeform 283"/>
              <p:cNvSpPr>
                <a:spLocks/>
              </p:cNvSpPr>
              <p:nvPr/>
            </p:nvSpPr>
            <p:spPr bwMode="auto">
              <a:xfrm>
                <a:off x="2030" y="1551"/>
                <a:ext cx="31" cy="17"/>
              </a:xfrm>
              <a:custGeom>
                <a:avLst/>
                <a:gdLst/>
                <a:ahLst/>
                <a:cxnLst>
                  <a:cxn ang="0">
                    <a:pos x="18" y="0"/>
                  </a:cxn>
                  <a:cxn ang="0">
                    <a:pos x="0" y="34"/>
                  </a:cxn>
                  <a:cxn ang="0">
                    <a:pos x="29" y="34"/>
                  </a:cxn>
                  <a:cxn ang="0">
                    <a:pos x="64" y="19"/>
                  </a:cxn>
                  <a:cxn ang="0">
                    <a:pos x="18" y="0"/>
                  </a:cxn>
                </a:cxnLst>
                <a:rect l="0" t="0" r="r" b="b"/>
                <a:pathLst>
                  <a:path w="64" h="34">
                    <a:moveTo>
                      <a:pt x="18" y="0"/>
                    </a:moveTo>
                    <a:lnTo>
                      <a:pt x="0" y="34"/>
                    </a:lnTo>
                    <a:lnTo>
                      <a:pt x="29" y="34"/>
                    </a:lnTo>
                    <a:lnTo>
                      <a:pt x="64" y="19"/>
                    </a:lnTo>
                    <a:lnTo>
                      <a:pt x="1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59" name="Group 284"/>
            <p:cNvGrpSpPr>
              <a:grpSpLocks/>
            </p:cNvGrpSpPr>
            <p:nvPr/>
          </p:nvGrpSpPr>
          <p:grpSpPr bwMode="auto">
            <a:xfrm>
              <a:off x="3694152" y="1551271"/>
              <a:ext cx="530824" cy="401149"/>
              <a:chOff x="442" y="1527"/>
              <a:chExt cx="496" cy="346"/>
            </a:xfrm>
          </p:grpSpPr>
          <p:sp>
            <p:nvSpPr>
              <p:cNvPr id="287" name="Freeform 285"/>
              <p:cNvSpPr>
                <a:spLocks/>
              </p:cNvSpPr>
              <p:nvPr/>
            </p:nvSpPr>
            <p:spPr bwMode="auto">
              <a:xfrm>
                <a:off x="442" y="1527"/>
                <a:ext cx="496" cy="346"/>
              </a:xfrm>
              <a:custGeom>
                <a:avLst/>
                <a:gdLst/>
                <a:ahLst/>
                <a:cxnLst>
                  <a:cxn ang="0">
                    <a:pos x="475" y="18"/>
                  </a:cxn>
                  <a:cxn ang="0">
                    <a:pos x="395" y="44"/>
                  </a:cxn>
                  <a:cxn ang="0">
                    <a:pos x="299" y="97"/>
                  </a:cxn>
                  <a:cxn ang="0">
                    <a:pos x="182" y="132"/>
                  </a:cxn>
                  <a:cxn ang="0">
                    <a:pos x="330" y="199"/>
                  </a:cxn>
                  <a:cxn ang="0">
                    <a:pos x="223" y="218"/>
                  </a:cxn>
                  <a:cxn ang="0">
                    <a:pos x="173" y="203"/>
                  </a:cxn>
                  <a:cxn ang="0">
                    <a:pos x="120" y="222"/>
                  </a:cxn>
                  <a:cxn ang="0">
                    <a:pos x="136" y="253"/>
                  </a:cxn>
                  <a:cxn ang="0">
                    <a:pos x="153" y="294"/>
                  </a:cxn>
                  <a:cxn ang="0">
                    <a:pos x="254" y="270"/>
                  </a:cxn>
                  <a:cxn ang="0">
                    <a:pos x="254" y="296"/>
                  </a:cxn>
                  <a:cxn ang="0">
                    <a:pos x="198" y="327"/>
                  </a:cxn>
                  <a:cxn ang="0">
                    <a:pos x="159" y="336"/>
                  </a:cxn>
                  <a:cxn ang="0">
                    <a:pos x="117" y="382"/>
                  </a:cxn>
                  <a:cxn ang="0">
                    <a:pos x="89" y="420"/>
                  </a:cxn>
                  <a:cxn ang="0">
                    <a:pos x="80" y="448"/>
                  </a:cxn>
                  <a:cxn ang="0">
                    <a:pos x="136" y="472"/>
                  </a:cxn>
                  <a:cxn ang="0">
                    <a:pos x="153" y="484"/>
                  </a:cxn>
                  <a:cxn ang="0">
                    <a:pos x="144" y="531"/>
                  </a:cxn>
                  <a:cxn ang="0">
                    <a:pos x="204" y="529"/>
                  </a:cxn>
                  <a:cxn ang="0">
                    <a:pos x="246" y="559"/>
                  </a:cxn>
                  <a:cxn ang="0">
                    <a:pos x="39" y="661"/>
                  </a:cxn>
                  <a:cxn ang="0">
                    <a:pos x="0" y="693"/>
                  </a:cxn>
                  <a:cxn ang="0">
                    <a:pos x="287" y="586"/>
                  </a:cxn>
                  <a:cxn ang="0">
                    <a:pos x="328" y="557"/>
                  </a:cxn>
                  <a:cxn ang="0">
                    <a:pos x="362" y="510"/>
                  </a:cxn>
                  <a:cxn ang="0">
                    <a:pos x="465" y="415"/>
                  </a:cxn>
                  <a:cxn ang="0">
                    <a:pos x="436" y="476"/>
                  </a:cxn>
                  <a:cxn ang="0">
                    <a:pos x="428" y="505"/>
                  </a:cxn>
                  <a:cxn ang="0">
                    <a:pos x="465" y="521"/>
                  </a:cxn>
                  <a:cxn ang="0">
                    <a:pos x="486" y="507"/>
                  </a:cxn>
                  <a:cxn ang="0">
                    <a:pos x="510" y="490"/>
                  </a:cxn>
                  <a:cxn ang="0">
                    <a:pos x="521" y="476"/>
                  </a:cxn>
                  <a:cxn ang="0">
                    <a:pos x="550" y="460"/>
                  </a:cxn>
                  <a:cxn ang="0">
                    <a:pos x="595" y="420"/>
                  </a:cxn>
                  <a:cxn ang="0">
                    <a:pos x="632" y="441"/>
                  </a:cxn>
                  <a:cxn ang="0">
                    <a:pos x="721" y="467"/>
                  </a:cxn>
                  <a:cxn ang="0">
                    <a:pos x="738" y="490"/>
                  </a:cxn>
                  <a:cxn ang="0">
                    <a:pos x="773" y="515"/>
                  </a:cxn>
                  <a:cxn ang="0">
                    <a:pos x="802" y="531"/>
                  </a:cxn>
                  <a:cxn ang="0">
                    <a:pos x="841" y="526"/>
                  </a:cxn>
                  <a:cxn ang="0">
                    <a:pos x="870" y="553"/>
                  </a:cxn>
                  <a:cxn ang="0">
                    <a:pos x="895" y="547"/>
                  </a:cxn>
                  <a:cxn ang="0">
                    <a:pos x="889" y="581"/>
                  </a:cxn>
                  <a:cxn ang="0">
                    <a:pos x="924" y="595"/>
                  </a:cxn>
                  <a:cxn ang="0">
                    <a:pos x="947" y="630"/>
                  </a:cxn>
                  <a:cxn ang="0">
                    <a:pos x="994" y="611"/>
                  </a:cxn>
                  <a:cxn ang="0">
                    <a:pos x="940" y="557"/>
                  </a:cxn>
                  <a:cxn ang="0">
                    <a:pos x="914" y="522"/>
                  </a:cxn>
                  <a:cxn ang="0">
                    <a:pos x="852" y="476"/>
                  </a:cxn>
                  <a:cxn ang="0">
                    <a:pos x="831" y="496"/>
                  </a:cxn>
                  <a:cxn ang="0">
                    <a:pos x="796" y="496"/>
                  </a:cxn>
                  <a:cxn ang="0">
                    <a:pos x="775" y="451"/>
                  </a:cxn>
                  <a:cxn ang="0">
                    <a:pos x="883" y="71"/>
                  </a:cxn>
                  <a:cxn ang="0">
                    <a:pos x="777" y="52"/>
                  </a:cxn>
                  <a:cxn ang="0">
                    <a:pos x="725" y="38"/>
                  </a:cxn>
                  <a:cxn ang="0">
                    <a:pos x="601" y="7"/>
                  </a:cxn>
                  <a:cxn ang="0">
                    <a:pos x="523" y="25"/>
                  </a:cxn>
                  <a:cxn ang="0">
                    <a:pos x="502" y="0"/>
                  </a:cxn>
                </a:cxnLst>
                <a:rect l="0" t="0" r="r" b="b"/>
                <a:pathLst>
                  <a:path w="994" h="693">
                    <a:moveTo>
                      <a:pt x="502" y="0"/>
                    </a:moveTo>
                    <a:lnTo>
                      <a:pt x="475" y="18"/>
                    </a:lnTo>
                    <a:lnTo>
                      <a:pt x="411" y="18"/>
                    </a:lnTo>
                    <a:lnTo>
                      <a:pt x="395" y="44"/>
                    </a:lnTo>
                    <a:lnTo>
                      <a:pt x="322" y="49"/>
                    </a:lnTo>
                    <a:lnTo>
                      <a:pt x="299" y="97"/>
                    </a:lnTo>
                    <a:lnTo>
                      <a:pt x="194" y="109"/>
                    </a:lnTo>
                    <a:lnTo>
                      <a:pt x="182" y="132"/>
                    </a:lnTo>
                    <a:lnTo>
                      <a:pt x="239" y="170"/>
                    </a:lnTo>
                    <a:lnTo>
                      <a:pt x="330" y="199"/>
                    </a:lnTo>
                    <a:lnTo>
                      <a:pt x="266" y="208"/>
                    </a:lnTo>
                    <a:lnTo>
                      <a:pt x="223" y="218"/>
                    </a:lnTo>
                    <a:lnTo>
                      <a:pt x="204" y="196"/>
                    </a:lnTo>
                    <a:lnTo>
                      <a:pt x="173" y="203"/>
                    </a:lnTo>
                    <a:lnTo>
                      <a:pt x="173" y="218"/>
                    </a:lnTo>
                    <a:lnTo>
                      <a:pt x="120" y="222"/>
                    </a:lnTo>
                    <a:lnTo>
                      <a:pt x="103" y="239"/>
                    </a:lnTo>
                    <a:lnTo>
                      <a:pt x="136" y="253"/>
                    </a:lnTo>
                    <a:lnTo>
                      <a:pt x="130" y="279"/>
                    </a:lnTo>
                    <a:lnTo>
                      <a:pt x="153" y="294"/>
                    </a:lnTo>
                    <a:lnTo>
                      <a:pt x="213" y="294"/>
                    </a:lnTo>
                    <a:lnTo>
                      <a:pt x="254" y="270"/>
                    </a:lnTo>
                    <a:lnTo>
                      <a:pt x="271" y="284"/>
                    </a:lnTo>
                    <a:lnTo>
                      <a:pt x="254" y="296"/>
                    </a:lnTo>
                    <a:lnTo>
                      <a:pt x="246" y="327"/>
                    </a:lnTo>
                    <a:lnTo>
                      <a:pt x="198" y="327"/>
                    </a:lnTo>
                    <a:lnTo>
                      <a:pt x="190" y="353"/>
                    </a:lnTo>
                    <a:lnTo>
                      <a:pt x="159" y="336"/>
                    </a:lnTo>
                    <a:lnTo>
                      <a:pt x="120" y="353"/>
                    </a:lnTo>
                    <a:lnTo>
                      <a:pt x="117" y="382"/>
                    </a:lnTo>
                    <a:lnTo>
                      <a:pt x="74" y="398"/>
                    </a:lnTo>
                    <a:lnTo>
                      <a:pt x="89" y="420"/>
                    </a:lnTo>
                    <a:lnTo>
                      <a:pt x="117" y="431"/>
                    </a:lnTo>
                    <a:lnTo>
                      <a:pt x="80" y="448"/>
                    </a:lnTo>
                    <a:lnTo>
                      <a:pt x="103" y="474"/>
                    </a:lnTo>
                    <a:lnTo>
                      <a:pt x="136" y="472"/>
                    </a:lnTo>
                    <a:lnTo>
                      <a:pt x="153" y="448"/>
                    </a:lnTo>
                    <a:lnTo>
                      <a:pt x="153" y="484"/>
                    </a:lnTo>
                    <a:lnTo>
                      <a:pt x="136" y="505"/>
                    </a:lnTo>
                    <a:lnTo>
                      <a:pt x="144" y="531"/>
                    </a:lnTo>
                    <a:lnTo>
                      <a:pt x="190" y="521"/>
                    </a:lnTo>
                    <a:lnTo>
                      <a:pt x="204" y="529"/>
                    </a:lnTo>
                    <a:lnTo>
                      <a:pt x="239" y="521"/>
                    </a:lnTo>
                    <a:lnTo>
                      <a:pt x="246" y="559"/>
                    </a:lnTo>
                    <a:lnTo>
                      <a:pt x="126" y="630"/>
                    </a:lnTo>
                    <a:lnTo>
                      <a:pt x="39" y="661"/>
                    </a:lnTo>
                    <a:lnTo>
                      <a:pt x="0" y="676"/>
                    </a:lnTo>
                    <a:lnTo>
                      <a:pt x="0" y="693"/>
                    </a:lnTo>
                    <a:lnTo>
                      <a:pt x="140" y="669"/>
                    </a:lnTo>
                    <a:lnTo>
                      <a:pt x="287" y="586"/>
                    </a:lnTo>
                    <a:lnTo>
                      <a:pt x="302" y="571"/>
                    </a:lnTo>
                    <a:lnTo>
                      <a:pt x="328" y="557"/>
                    </a:lnTo>
                    <a:lnTo>
                      <a:pt x="366" y="534"/>
                    </a:lnTo>
                    <a:lnTo>
                      <a:pt x="362" y="510"/>
                    </a:lnTo>
                    <a:lnTo>
                      <a:pt x="405" y="476"/>
                    </a:lnTo>
                    <a:lnTo>
                      <a:pt x="465" y="415"/>
                    </a:lnTo>
                    <a:lnTo>
                      <a:pt x="517" y="427"/>
                    </a:lnTo>
                    <a:lnTo>
                      <a:pt x="436" y="476"/>
                    </a:lnTo>
                    <a:lnTo>
                      <a:pt x="450" y="491"/>
                    </a:lnTo>
                    <a:lnTo>
                      <a:pt x="428" y="505"/>
                    </a:lnTo>
                    <a:lnTo>
                      <a:pt x="453" y="521"/>
                    </a:lnTo>
                    <a:lnTo>
                      <a:pt x="465" y="521"/>
                    </a:lnTo>
                    <a:lnTo>
                      <a:pt x="475" y="515"/>
                    </a:lnTo>
                    <a:lnTo>
                      <a:pt x="486" y="507"/>
                    </a:lnTo>
                    <a:lnTo>
                      <a:pt x="500" y="498"/>
                    </a:lnTo>
                    <a:lnTo>
                      <a:pt x="510" y="490"/>
                    </a:lnTo>
                    <a:lnTo>
                      <a:pt x="517" y="481"/>
                    </a:lnTo>
                    <a:lnTo>
                      <a:pt x="521" y="476"/>
                    </a:lnTo>
                    <a:lnTo>
                      <a:pt x="523" y="472"/>
                    </a:lnTo>
                    <a:lnTo>
                      <a:pt x="550" y="460"/>
                    </a:lnTo>
                    <a:lnTo>
                      <a:pt x="556" y="432"/>
                    </a:lnTo>
                    <a:lnTo>
                      <a:pt x="595" y="420"/>
                    </a:lnTo>
                    <a:lnTo>
                      <a:pt x="603" y="436"/>
                    </a:lnTo>
                    <a:lnTo>
                      <a:pt x="632" y="441"/>
                    </a:lnTo>
                    <a:lnTo>
                      <a:pt x="632" y="464"/>
                    </a:lnTo>
                    <a:lnTo>
                      <a:pt x="721" y="467"/>
                    </a:lnTo>
                    <a:lnTo>
                      <a:pt x="732" y="474"/>
                    </a:lnTo>
                    <a:lnTo>
                      <a:pt x="738" y="490"/>
                    </a:lnTo>
                    <a:lnTo>
                      <a:pt x="767" y="496"/>
                    </a:lnTo>
                    <a:lnTo>
                      <a:pt x="773" y="515"/>
                    </a:lnTo>
                    <a:lnTo>
                      <a:pt x="796" y="515"/>
                    </a:lnTo>
                    <a:lnTo>
                      <a:pt x="802" y="531"/>
                    </a:lnTo>
                    <a:lnTo>
                      <a:pt x="829" y="541"/>
                    </a:lnTo>
                    <a:lnTo>
                      <a:pt x="841" y="526"/>
                    </a:lnTo>
                    <a:lnTo>
                      <a:pt x="852" y="541"/>
                    </a:lnTo>
                    <a:lnTo>
                      <a:pt x="870" y="553"/>
                    </a:lnTo>
                    <a:lnTo>
                      <a:pt x="883" y="541"/>
                    </a:lnTo>
                    <a:lnTo>
                      <a:pt x="895" y="547"/>
                    </a:lnTo>
                    <a:lnTo>
                      <a:pt x="889" y="557"/>
                    </a:lnTo>
                    <a:lnTo>
                      <a:pt x="889" y="581"/>
                    </a:lnTo>
                    <a:lnTo>
                      <a:pt x="907" y="595"/>
                    </a:lnTo>
                    <a:lnTo>
                      <a:pt x="924" y="595"/>
                    </a:lnTo>
                    <a:lnTo>
                      <a:pt x="924" y="616"/>
                    </a:lnTo>
                    <a:lnTo>
                      <a:pt x="947" y="630"/>
                    </a:lnTo>
                    <a:lnTo>
                      <a:pt x="969" y="630"/>
                    </a:lnTo>
                    <a:lnTo>
                      <a:pt x="994" y="611"/>
                    </a:lnTo>
                    <a:lnTo>
                      <a:pt x="949" y="600"/>
                    </a:lnTo>
                    <a:lnTo>
                      <a:pt x="940" y="557"/>
                    </a:lnTo>
                    <a:lnTo>
                      <a:pt x="924" y="553"/>
                    </a:lnTo>
                    <a:lnTo>
                      <a:pt x="914" y="522"/>
                    </a:lnTo>
                    <a:lnTo>
                      <a:pt x="870" y="477"/>
                    </a:lnTo>
                    <a:lnTo>
                      <a:pt x="852" y="476"/>
                    </a:lnTo>
                    <a:lnTo>
                      <a:pt x="849" y="496"/>
                    </a:lnTo>
                    <a:lnTo>
                      <a:pt x="831" y="496"/>
                    </a:lnTo>
                    <a:lnTo>
                      <a:pt x="821" y="509"/>
                    </a:lnTo>
                    <a:lnTo>
                      <a:pt x="796" y="496"/>
                    </a:lnTo>
                    <a:lnTo>
                      <a:pt x="787" y="460"/>
                    </a:lnTo>
                    <a:lnTo>
                      <a:pt x="775" y="451"/>
                    </a:lnTo>
                    <a:lnTo>
                      <a:pt x="748" y="460"/>
                    </a:lnTo>
                    <a:lnTo>
                      <a:pt x="883" y="71"/>
                    </a:lnTo>
                    <a:lnTo>
                      <a:pt x="849" y="44"/>
                    </a:lnTo>
                    <a:lnTo>
                      <a:pt x="777" y="52"/>
                    </a:lnTo>
                    <a:lnTo>
                      <a:pt x="746" y="56"/>
                    </a:lnTo>
                    <a:lnTo>
                      <a:pt x="725" y="38"/>
                    </a:lnTo>
                    <a:lnTo>
                      <a:pt x="632" y="44"/>
                    </a:lnTo>
                    <a:lnTo>
                      <a:pt x="601" y="7"/>
                    </a:lnTo>
                    <a:lnTo>
                      <a:pt x="568" y="31"/>
                    </a:lnTo>
                    <a:lnTo>
                      <a:pt x="523" y="25"/>
                    </a:lnTo>
                    <a:lnTo>
                      <a:pt x="521" y="0"/>
                    </a:lnTo>
                    <a:lnTo>
                      <a:pt x="502" y="0"/>
                    </a:lnTo>
                    <a:close/>
                  </a:path>
                </a:pathLst>
              </a:custGeom>
              <a:solidFill>
                <a:srgbClr val="C0C0C0"/>
              </a:solidFill>
              <a:ln w="9525">
                <a:solidFill>
                  <a:srgbClr val="C0C0C0"/>
                </a:solidFill>
                <a:round/>
                <a:headEnd/>
                <a:tailEnd/>
              </a:ln>
            </p:spPr>
            <p:txBody>
              <a:bodyPr/>
              <a:lstStyle/>
              <a:p>
                <a:endParaRPr lang="nl-NL" sz="1400"/>
              </a:p>
            </p:txBody>
          </p:sp>
          <p:sp>
            <p:nvSpPr>
              <p:cNvPr id="288" name="Freeform 286"/>
              <p:cNvSpPr>
                <a:spLocks/>
              </p:cNvSpPr>
              <p:nvPr/>
            </p:nvSpPr>
            <p:spPr bwMode="auto">
              <a:xfrm>
                <a:off x="442" y="1527"/>
                <a:ext cx="496" cy="346"/>
              </a:xfrm>
              <a:custGeom>
                <a:avLst/>
                <a:gdLst/>
                <a:ahLst/>
                <a:cxnLst>
                  <a:cxn ang="0">
                    <a:pos x="475" y="18"/>
                  </a:cxn>
                  <a:cxn ang="0">
                    <a:pos x="395" y="44"/>
                  </a:cxn>
                  <a:cxn ang="0">
                    <a:pos x="299" y="97"/>
                  </a:cxn>
                  <a:cxn ang="0">
                    <a:pos x="182" y="132"/>
                  </a:cxn>
                  <a:cxn ang="0">
                    <a:pos x="330" y="199"/>
                  </a:cxn>
                  <a:cxn ang="0">
                    <a:pos x="223" y="218"/>
                  </a:cxn>
                  <a:cxn ang="0">
                    <a:pos x="173" y="203"/>
                  </a:cxn>
                  <a:cxn ang="0">
                    <a:pos x="120" y="222"/>
                  </a:cxn>
                  <a:cxn ang="0">
                    <a:pos x="136" y="253"/>
                  </a:cxn>
                  <a:cxn ang="0">
                    <a:pos x="153" y="294"/>
                  </a:cxn>
                  <a:cxn ang="0">
                    <a:pos x="254" y="270"/>
                  </a:cxn>
                  <a:cxn ang="0">
                    <a:pos x="254" y="296"/>
                  </a:cxn>
                  <a:cxn ang="0">
                    <a:pos x="198" y="327"/>
                  </a:cxn>
                  <a:cxn ang="0">
                    <a:pos x="159" y="336"/>
                  </a:cxn>
                  <a:cxn ang="0">
                    <a:pos x="117" y="382"/>
                  </a:cxn>
                  <a:cxn ang="0">
                    <a:pos x="89" y="420"/>
                  </a:cxn>
                  <a:cxn ang="0">
                    <a:pos x="80" y="448"/>
                  </a:cxn>
                  <a:cxn ang="0">
                    <a:pos x="136" y="472"/>
                  </a:cxn>
                  <a:cxn ang="0">
                    <a:pos x="153" y="484"/>
                  </a:cxn>
                  <a:cxn ang="0">
                    <a:pos x="144" y="531"/>
                  </a:cxn>
                  <a:cxn ang="0">
                    <a:pos x="204" y="529"/>
                  </a:cxn>
                  <a:cxn ang="0">
                    <a:pos x="246" y="559"/>
                  </a:cxn>
                  <a:cxn ang="0">
                    <a:pos x="39" y="661"/>
                  </a:cxn>
                  <a:cxn ang="0">
                    <a:pos x="0" y="693"/>
                  </a:cxn>
                  <a:cxn ang="0">
                    <a:pos x="287" y="586"/>
                  </a:cxn>
                  <a:cxn ang="0">
                    <a:pos x="328" y="557"/>
                  </a:cxn>
                  <a:cxn ang="0">
                    <a:pos x="362" y="510"/>
                  </a:cxn>
                  <a:cxn ang="0">
                    <a:pos x="465" y="415"/>
                  </a:cxn>
                  <a:cxn ang="0">
                    <a:pos x="436" y="476"/>
                  </a:cxn>
                  <a:cxn ang="0">
                    <a:pos x="428" y="505"/>
                  </a:cxn>
                  <a:cxn ang="0">
                    <a:pos x="465" y="521"/>
                  </a:cxn>
                  <a:cxn ang="0">
                    <a:pos x="486" y="507"/>
                  </a:cxn>
                  <a:cxn ang="0">
                    <a:pos x="510" y="490"/>
                  </a:cxn>
                  <a:cxn ang="0">
                    <a:pos x="521" y="476"/>
                  </a:cxn>
                  <a:cxn ang="0">
                    <a:pos x="550" y="460"/>
                  </a:cxn>
                  <a:cxn ang="0">
                    <a:pos x="595" y="420"/>
                  </a:cxn>
                  <a:cxn ang="0">
                    <a:pos x="632" y="441"/>
                  </a:cxn>
                  <a:cxn ang="0">
                    <a:pos x="721" y="467"/>
                  </a:cxn>
                  <a:cxn ang="0">
                    <a:pos x="738" y="490"/>
                  </a:cxn>
                  <a:cxn ang="0">
                    <a:pos x="773" y="515"/>
                  </a:cxn>
                  <a:cxn ang="0">
                    <a:pos x="802" y="531"/>
                  </a:cxn>
                  <a:cxn ang="0">
                    <a:pos x="841" y="526"/>
                  </a:cxn>
                  <a:cxn ang="0">
                    <a:pos x="870" y="553"/>
                  </a:cxn>
                  <a:cxn ang="0">
                    <a:pos x="895" y="547"/>
                  </a:cxn>
                  <a:cxn ang="0">
                    <a:pos x="889" y="581"/>
                  </a:cxn>
                  <a:cxn ang="0">
                    <a:pos x="924" y="595"/>
                  </a:cxn>
                  <a:cxn ang="0">
                    <a:pos x="947" y="630"/>
                  </a:cxn>
                  <a:cxn ang="0">
                    <a:pos x="994" y="611"/>
                  </a:cxn>
                  <a:cxn ang="0">
                    <a:pos x="940" y="557"/>
                  </a:cxn>
                  <a:cxn ang="0">
                    <a:pos x="914" y="522"/>
                  </a:cxn>
                  <a:cxn ang="0">
                    <a:pos x="852" y="476"/>
                  </a:cxn>
                  <a:cxn ang="0">
                    <a:pos x="831" y="496"/>
                  </a:cxn>
                  <a:cxn ang="0">
                    <a:pos x="796" y="496"/>
                  </a:cxn>
                  <a:cxn ang="0">
                    <a:pos x="775" y="451"/>
                  </a:cxn>
                  <a:cxn ang="0">
                    <a:pos x="883" y="71"/>
                  </a:cxn>
                  <a:cxn ang="0">
                    <a:pos x="777" y="52"/>
                  </a:cxn>
                  <a:cxn ang="0">
                    <a:pos x="725" y="38"/>
                  </a:cxn>
                  <a:cxn ang="0">
                    <a:pos x="601" y="7"/>
                  </a:cxn>
                  <a:cxn ang="0">
                    <a:pos x="523" y="25"/>
                  </a:cxn>
                  <a:cxn ang="0">
                    <a:pos x="502" y="0"/>
                  </a:cxn>
                </a:cxnLst>
                <a:rect l="0" t="0" r="r" b="b"/>
                <a:pathLst>
                  <a:path w="994" h="693">
                    <a:moveTo>
                      <a:pt x="502" y="0"/>
                    </a:moveTo>
                    <a:lnTo>
                      <a:pt x="475" y="18"/>
                    </a:lnTo>
                    <a:lnTo>
                      <a:pt x="411" y="18"/>
                    </a:lnTo>
                    <a:lnTo>
                      <a:pt x="395" y="44"/>
                    </a:lnTo>
                    <a:lnTo>
                      <a:pt x="322" y="49"/>
                    </a:lnTo>
                    <a:lnTo>
                      <a:pt x="299" y="97"/>
                    </a:lnTo>
                    <a:lnTo>
                      <a:pt x="194" y="109"/>
                    </a:lnTo>
                    <a:lnTo>
                      <a:pt x="182" y="132"/>
                    </a:lnTo>
                    <a:lnTo>
                      <a:pt x="239" y="170"/>
                    </a:lnTo>
                    <a:lnTo>
                      <a:pt x="330" y="199"/>
                    </a:lnTo>
                    <a:lnTo>
                      <a:pt x="266" y="208"/>
                    </a:lnTo>
                    <a:lnTo>
                      <a:pt x="223" y="218"/>
                    </a:lnTo>
                    <a:lnTo>
                      <a:pt x="204" y="196"/>
                    </a:lnTo>
                    <a:lnTo>
                      <a:pt x="173" y="203"/>
                    </a:lnTo>
                    <a:lnTo>
                      <a:pt x="173" y="218"/>
                    </a:lnTo>
                    <a:lnTo>
                      <a:pt x="120" y="222"/>
                    </a:lnTo>
                    <a:lnTo>
                      <a:pt x="103" y="239"/>
                    </a:lnTo>
                    <a:lnTo>
                      <a:pt x="136" y="253"/>
                    </a:lnTo>
                    <a:lnTo>
                      <a:pt x="130" y="279"/>
                    </a:lnTo>
                    <a:lnTo>
                      <a:pt x="153" y="294"/>
                    </a:lnTo>
                    <a:lnTo>
                      <a:pt x="213" y="294"/>
                    </a:lnTo>
                    <a:lnTo>
                      <a:pt x="254" y="270"/>
                    </a:lnTo>
                    <a:lnTo>
                      <a:pt x="271" y="284"/>
                    </a:lnTo>
                    <a:lnTo>
                      <a:pt x="254" y="296"/>
                    </a:lnTo>
                    <a:lnTo>
                      <a:pt x="246" y="327"/>
                    </a:lnTo>
                    <a:lnTo>
                      <a:pt x="198" y="327"/>
                    </a:lnTo>
                    <a:lnTo>
                      <a:pt x="190" y="353"/>
                    </a:lnTo>
                    <a:lnTo>
                      <a:pt x="159" y="336"/>
                    </a:lnTo>
                    <a:lnTo>
                      <a:pt x="120" y="353"/>
                    </a:lnTo>
                    <a:lnTo>
                      <a:pt x="117" y="382"/>
                    </a:lnTo>
                    <a:lnTo>
                      <a:pt x="74" y="398"/>
                    </a:lnTo>
                    <a:lnTo>
                      <a:pt x="89" y="420"/>
                    </a:lnTo>
                    <a:lnTo>
                      <a:pt x="117" y="431"/>
                    </a:lnTo>
                    <a:lnTo>
                      <a:pt x="80" y="448"/>
                    </a:lnTo>
                    <a:lnTo>
                      <a:pt x="103" y="474"/>
                    </a:lnTo>
                    <a:lnTo>
                      <a:pt x="136" y="472"/>
                    </a:lnTo>
                    <a:lnTo>
                      <a:pt x="153" y="448"/>
                    </a:lnTo>
                    <a:lnTo>
                      <a:pt x="153" y="484"/>
                    </a:lnTo>
                    <a:lnTo>
                      <a:pt x="136" y="505"/>
                    </a:lnTo>
                    <a:lnTo>
                      <a:pt x="144" y="531"/>
                    </a:lnTo>
                    <a:lnTo>
                      <a:pt x="190" y="521"/>
                    </a:lnTo>
                    <a:lnTo>
                      <a:pt x="204" y="529"/>
                    </a:lnTo>
                    <a:lnTo>
                      <a:pt x="239" y="521"/>
                    </a:lnTo>
                    <a:lnTo>
                      <a:pt x="246" y="559"/>
                    </a:lnTo>
                    <a:lnTo>
                      <a:pt x="126" y="630"/>
                    </a:lnTo>
                    <a:lnTo>
                      <a:pt x="39" y="661"/>
                    </a:lnTo>
                    <a:lnTo>
                      <a:pt x="0" y="676"/>
                    </a:lnTo>
                    <a:lnTo>
                      <a:pt x="0" y="693"/>
                    </a:lnTo>
                    <a:lnTo>
                      <a:pt x="140" y="669"/>
                    </a:lnTo>
                    <a:lnTo>
                      <a:pt x="287" y="586"/>
                    </a:lnTo>
                    <a:lnTo>
                      <a:pt x="302" y="571"/>
                    </a:lnTo>
                    <a:lnTo>
                      <a:pt x="328" y="557"/>
                    </a:lnTo>
                    <a:lnTo>
                      <a:pt x="366" y="534"/>
                    </a:lnTo>
                    <a:lnTo>
                      <a:pt x="362" y="510"/>
                    </a:lnTo>
                    <a:lnTo>
                      <a:pt x="405" y="476"/>
                    </a:lnTo>
                    <a:lnTo>
                      <a:pt x="465" y="415"/>
                    </a:lnTo>
                    <a:lnTo>
                      <a:pt x="517" y="427"/>
                    </a:lnTo>
                    <a:lnTo>
                      <a:pt x="436" y="476"/>
                    </a:lnTo>
                    <a:lnTo>
                      <a:pt x="450" y="491"/>
                    </a:lnTo>
                    <a:lnTo>
                      <a:pt x="428" y="505"/>
                    </a:lnTo>
                    <a:lnTo>
                      <a:pt x="453" y="521"/>
                    </a:lnTo>
                    <a:lnTo>
                      <a:pt x="465" y="521"/>
                    </a:lnTo>
                    <a:lnTo>
                      <a:pt x="475" y="515"/>
                    </a:lnTo>
                    <a:lnTo>
                      <a:pt x="486" y="507"/>
                    </a:lnTo>
                    <a:lnTo>
                      <a:pt x="500" y="498"/>
                    </a:lnTo>
                    <a:lnTo>
                      <a:pt x="510" y="490"/>
                    </a:lnTo>
                    <a:lnTo>
                      <a:pt x="517" y="481"/>
                    </a:lnTo>
                    <a:lnTo>
                      <a:pt x="521" y="476"/>
                    </a:lnTo>
                    <a:lnTo>
                      <a:pt x="523" y="472"/>
                    </a:lnTo>
                    <a:lnTo>
                      <a:pt x="550" y="460"/>
                    </a:lnTo>
                    <a:lnTo>
                      <a:pt x="556" y="432"/>
                    </a:lnTo>
                    <a:lnTo>
                      <a:pt x="595" y="420"/>
                    </a:lnTo>
                    <a:lnTo>
                      <a:pt x="603" y="436"/>
                    </a:lnTo>
                    <a:lnTo>
                      <a:pt x="632" y="441"/>
                    </a:lnTo>
                    <a:lnTo>
                      <a:pt x="632" y="464"/>
                    </a:lnTo>
                    <a:lnTo>
                      <a:pt x="721" y="467"/>
                    </a:lnTo>
                    <a:lnTo>
                      <a:pt x="732" y="474"/>
                    </a:lnTo>
                    <a:lnTo>
                      <a:pt x="738" y="490"/>
                    </a:lnTo>
                    <a:lnTo>
                      <a:pt x="767" y="496"/>
                    </a:lnTo>
                    <a:lnTo>
                      <a:pt x="773" y="515"/>
                    </a:lnTo>
                    <a:lnTo>
                      <a:pt x="796" y="515"/>
                    </a:lnTo>
                    <a:lnTo>
                      <a:pt x="802" y="531"/>
                    </a:lnTo>
                    <a:lnTo>
                      <a:pt x="829" y="541"/>
                    </a:lnTo>
                    <a:lnTo>
                      <a:pt x="841" y="526"/>
                    </a:lnTo>
                    <a:lnTo>
                      <a:pt x="852" y="541"/>
                    </a:lnTo>
                    <a:lnTo>
                      <a:pt x="870" y="553"/>
                    </a:lnTo>
                    <a:lnTo>
                      <a:pt x="883" y="541"/>
                    </a:lnTo>
                    <a:lnTo>
                      <a:pt x="895" y="547"/>
                    </a:lnTo>
                    <a:lnTo>
                      <a:pt x="889" y="557"/>
                    </a:lnTo>
                    <a:lnTo>
                      <a:pt x="889" y="581"/>
                    </a:lnTo>
                    <a:lnTo>
                      <a:pt x="907" y="595"/>
                    </a:lnTo>
                    <a:lnTo>
                      <a:pt x="924" y="595"/>
                    </a:lnTo>
                    <a:lnTo>
                      <a:pt x="924" y="616"/>
                    </a:lnTo>
                    <a:lnTo>
                      <a:pt x="947" y="630"/>
                    </a:lnTo>
                    <a:lnTo>
                      <a:pt x="969" y="630"/>
                    </a:lnTo>
                    <a:lnTo>
                      <a:pt x="994" y="611"/>
                    </a:lnTo>
                    <a:lnTo>
                      <a:pt x="949" y="600"/>
                    </a:lnTo>
                    <a:lnTo>
                      <a:pt x="940" y="557"/>
                    </a:lnTo>
                    <a:lnTo>
                      <a:pt x="924" y="553"/>
                    </a:lnTo>
                    <a:lnTo>
                      <a:pt x="914" y="522"/>
                    </a:lnTo>
                    <a:lnTo>
                      <a:pt x="870" y="477"/>
                    </a:lnTo>
                    <a:lnTo>
                      <a:pt x="852" y="476"/>
                    </a:lnTo>
                    <a:lnTo>
                      <a:pt x="849" y="496"/>
                    </a:lnTo>
                    <a:lnTo>
                      <a:pt x="831" y="496"/>
                    </a:lnTo>
                    <a:lnTo>
                      <a:pt x="821" y="509"/>
                    </a:lnTo>
                    <a:lnTo>
                      <a:pt x="796" y="496"/>
                    </a:lnTo>
                    <a:lnTo>
                      <a:pt x="787" y="460"/>
                    </a:lnTo>
                    <a:lnTo>
                      <a:pt x="775" y="451"/>
                    </a:lnTo>
                    <a:lnTo>
                      <a:pt x="748" y="460"/>
                    </a:lnTo>
                    <a:lnTo>
                      <a:pt x="883" y="71"/>
                    </a:lnTo>
                    <a:lnTo>
                      <a:pt x="849" y="44"/>
                    </a:lnTo>
                    <a:lnTo>
                      <a:pt x="777" y="52"/>
                    </a:lnTo>
                    <a:lnTo>
                      <a:pt x="746" y="56"/>
                    </a:lnTo>
                    <a:lnTo>
                      <a:pt x="725" y="38"/>
                    </a:lnTo>
                    <a:lnTo>
                      <a:pt x="632" y="44"/>
                    </a:lnTo>
                    <a:lnTo>
                      <a:pt x="601" y="7"/>
                    </a:lnTo>
                    <a:lnTo>
                      <a:pt x="568" y="31"/>
                    </a:lnTo>
                    <a:lnTo>
                      <a:pt x="523" y="25"/>
                    </a:lnTo>
                    <a:lnTo>
                      <a:pt x="521" y="0"/>
                    </a:lnTo>
                    <a:lnTo>
                      <a:pt x="50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62" name="Group 287"/>
            <p:cNvGrpSpPr>
              <a:grpSpLocks/>
            </p:cNvGrpSpPr>
            <p:nvPr/>
          </p:nvGrpSpPr>
          <p:grpSpPr bwMode="auto">
            <a:xfrm>
              <a:off x="4234603" y="2067200"/>
              <a:ext cx="906466" cy="468395"/>
              <a:chOff x="947" y="1972"/>
              <a:chExt cx="847" cy="404"/>
            </a:xfrm>
          </p:grpSpPr>
          <p:sp>
            <p:nvSpPr>
              <p:cNvPr id="290" name="Freeform 288"/>
              <p:cNvSpPr>
                <a:spLocks/>
              </p:cNvSpPr>
              <p:nvPr/>
            </p:nvSpPr>
            <p:spPr bwMode="auto">
              <a:xfrm>
                <a:off x="947" y="1972"/>
                <a:ext cx="847" cy="404"/>
              </a:xfrm>
              <a:custGeom>
                <a:avLst/>
                <a:gdLst/>
                <a:ahLst/>
                <a:cxnLst>
                  <a:cxn ang="0">
                    <a:pos x="912" y="17"/>
                  </a:cxn>
                  <a:cxn ang="0">
                    <a:pos x="1104" y="24"/>
                  </a:cxn>
                  <a:cxn ang="0">
                    <a:pos x="1230" y="124"/>
                  </a:cxn>
                  <a:cxn ang="0">
                    <a:pos x="1203" y="242"/>
                  </a:cxn>
                  <a:cxn ang="0">
                    <a:pos x="1340" y="186"/>
                  </a:cxn>
                  <a:cxn ang="0">
                    <a:pos x="1443" y="129"/>
                  </a:cxn>
                  <a:cxn ang="0">
                    <a:pos x="1605" y="88"/>
                  </a:cxn>
                  <a:cxn ang="0">
                    <a:pos x="1669" y="124"/>
                  </a:cxn>
                  <a:cxn ang="0">
                    <a:pos x="1648" y="153"/>
                  </a:cxn>
                  <a:cxn ang="0">
                    <a:pos x="1607" y="178"/>
                  </a:cxn>
                  <a:cxn ang="0">
                    <a:pos x="1569" y="221"/>
                  </a:cxn>
                  <a:cxn ang="0">
                    <a:pos x="1511" y="257"/>
                  </a:cxn>
                  <a:cxn ang="0">
                    <a:pos x="1456" y="297"/>
                  </a:cxn>
                  <a:cxn ang="0">
                    <a:pos x="1408" y="364"/>
                  </a:cxn>
                  <a:cxn ang="0">
                    <a:pos x="1402" y="404"/>
                  </a:cxn>
                  <a:cxn ang="0">
                    <a:pos x="1371" y="485"/>
                  </a:cxn>
                  <a:cxn ang="0">
                    <a:pos x="1292" y="509"/>
                  </a:cxn>
                  <a:cxn ang="0">
                    <a:pos x="1230" y="560"/>
                  </a:cxn>
                  <a:cxn ang="0">
                    <a:pos x="1220" y="658"/>
                  </a:cxn>
                  <a:cxn ang="0">
                    <a:pos x="1241" y="719"/>
                  </a:cxn>
                  <a:cxn ang="0">
                    <a:pos x="1230" y="788"/>
                  </a:cxn>
                  <a:cxn ang="0">
                    <a:pos x="1168" y="700"/>
                  </a:cxn>
                  <a:cxn ang="0">
                    <a:pos x="1119" y="618"/>
                  </a:cxn>
                  <a:cxn ang="0">
                    <a:pos x="986" y="617"/>
                  </a:cxn>
                  <a:cxn ang="0">
                    <a:pos x="947" y="658"/>
                  </a:cxn>
                  <a:cxn ang="0">
                    <a:pos x="885" y="625"/>
                  </a:cxn>
                  <a:cxn ang="0">
                    <a:pos x="839" y="625"/>
                  </a:cxn>
                  <a:cxn ang="0">
                    <a:pos x="782" y="679"/>
                  </a:cxn>
                  <a:cxn ang="0">
                    <a:pos x="715" y="748"/>
                  </a:cxn>
                  <a:cxn ang="0">
                    <a:pos x="639" y="703"/>
                  </a:cxn>
                  <a:cxn ang="0">
                    <a:pos x="581" y="625"/>
                  </a:cxn>
                  <a:cxn ang="0">
                    <a:pos x="523" y="617"/>
                  </a:cxn>
                  <a:cxn ang="0">
                    <a:pos x="480" y="584"/>
                  </a:cxn>
                  <a:cxn ang="0">
                    <a:pos x="420" y="573"/>
                  </a:cxn>
                  <a:cxn ang="0">
                    <a:pos x="337" y="601"/>
                  </a:cxn>
                  <a:cxn ang="0">
                    <a:pos x="234" y="556"/>
                  </a:cxn>
                  <a:cxn ang="0">
                    <a:pos x="163" y="513"/>
                  </a:cxn>
                  <a:cxn ang="0">
                    <a:pos x="66" y="475"/>
                  </a:cxn>
                  <a:cxn ang="0">
                    <a:pos x="39" y="414"/>
                  </a:cxn>
                  <a:cxn ang="0">
                    <a:pos x="6" y="345"/>
                  </a:cxn>
                  <a:cxn ang="0">
                    <a:pos x="6" y="243"/>
                  </a:cxn>
                  <a:cxn ang="0">
                    <a:pos x="16" y="191"/>
                  </a:cxn>
                  <a:cxn ang="0">
                    <a:pos x="45" y="124"/>
                  </a:cxn>
                  <a:cxn ang="0">
                    <a:pos x="52" y="43"/>
                  </a:cxn>
                  <a:cxn ang="0">
                    <a:pos x="99" y="38"/>
                  </a:cxn>
                </a:cxnLst>
                <a:rect l="0" t="0" r="r" b="b"/>
                <a:pathLst>
                  <a:path w="1695" h="808">
                    <a:moveTo>
                      <a:pt x="118" y="1"/>
                    </a:moveTo>
                    <a:lnTo>
                      <a:pt x="918" y="0"/>
                    </a:lnTo>
                    <a:lnTo>
                      <a:pt x="912" y="17"/>
                    </a:lnTo>
                    <a:lnTo>
                      <a:pt x="968" y="17"/>
                    </a:lnTo>
                    <a:lnTo>
                      <a:pt x="1050" y="24"/>
                    </a:lnTo>
                    <a:lnTo>
                      <a:pt x="1104" y="24"/>
                    </a:lnTo>
                    <a:lnTo>
                      <a:pt x="1147" y="50"/>
                    </a:lnTo>
                    <a:lnTo>
                      <a:pt x="1195" y="72"/>
                    </a:lnTo>
                    <a:lnTo>
                      <a:pt x="1230" y="124"/>
                    </a:lnTo>
                    <a:lnTo>
                      <a:pt x="1253" y="176"/>
                    </a:lnTo>
                    <a:lnTo>
                      <a:pt x="1220" y="219"/>
                    </a:lnTo>
                    <a:lnTo>
                      <a:pt x="1203" y="242"/>
                    </a:lnTo>
                    <a:lnTo>
                      <a:pt x="1247" y="257"/>
                    </a:lnTo>
                    <a:lnTo>
                      <a:pt x="1313" y="205"/>
                    </a:lnTo>
                    <a:lnTo>
                      <a:pt x="1340" y="186"/>
                    </a:lnTo>
                    <a:lnTo>
                      <a:pt x="1408" y="191"/>
                    </a:lnTo>
                    <a:lnTo>
                      <a:pt x="1423" y="152"/>
                    </a:lnTo>
                    <a:lnTo>
                      <a:pt x="1443" y="129"/>
                    </a:lnTo>
                    <a:lnTo>
                      <a:pt x="1569" y="138"/>
                    </a:lnTo>
                    <a:lnTo>
                      <a:pt x="1590" y="112"/>
                    </a:lnTo>
                    <a:lnTo>
                      <a:pt x="1605" y="88"/>
                    </a:lnTo>
                    <a:lnTo>
                      <a:pt x="1623" y="43"/>
                    </a:lnTo>
                    <a:lnTo>
                      <a:pt x="1667" y="53"/>
                    </a:lnTo>
                    <a:lnTo>
                      <a:pt x="1669" y="124"/>
                    </a:lnTo>
                    <a:lnTo>
                      <a:pt x="1695" y="134"/>
                    </a:lnTo>
                    <a:lnTo>
                      <a:pt x="1675" y="152"/>
                    </a:lnTo>
                    <a:lnTo>
                      <a:pt x="1648" y="153"/>
                    </a:lnTo>
                    <a:lnTo>
                      <a:pt x="1635" y="169"/>
                    </a:lnTo>
                    <a:lnTo>
                      <a:pt x="1613" y="164"/>
                    </a:lnTo>
                    <a:lnTo>
                      <a:pt x="1607" y="178"/>
                    </a:lnTo>
                    <a:lnTo>
                      <a:pt x="1584" y="178"/>
                    </a:lnTo>
                    <a:lnTo>
                      <a:pt x="1574" y="203"/>
                    </a:lnTo>
                    <a:lnTo>
                      <a:pt x="1569" y="221"/>
                    </a:lnTo>
                    <a:lnTo>
                      <a:pt x="1590" y="242"/>
                    </a:lnTo>
                    <a:lnTo>
                      <a:pt x="1563" y="254"/>
                    </a:lnTo>
                    <a:lnTo>
                      <a:pt x="1511" y="257"/>
                    </a:lnTo>
                    <a:lnTo>
                      <a:pt x="1497" y="278"/>
                    </a:lnTo>
                    <a:lnTo>
                      <a:pt x="1487" y="293"/>
                    </a:lnTo>
                    <a:lnTo>
                      <a:pt x="1456" y="297"/>
                    </a:lnTo>
                    <a:lnTo>
                      <a:pt x="1441" y="314"/>
                    </a:lnTo>
                    <a:lnTo>
                      <a:pt x="1433" y="357"/>
                    </a:lnTo>
                    <a:lnTo>
                      <a:pt x="1408" y="364"/>
                    </a:lnTo>
                    <a:lnTo>
                      <a:pt x="1398" y="378"/>
                    </a:lnTo>
                    <a:lnTo>
                      <a:pt x="1385" y="395"/>
                    </a:lnTo>
                    <a:lnTo>
                      <a:pt x="1402" y="404"/>
                    </a:lnTo>
                    <a:lnTo>
                      <a:pt x="1398" y="456"/>
                    </a:lnTo>
                    <a:lnTo>
                      <a:pt x="1375" y="468"/>
                    </a:lnTo>
                    <a:lnTo>
                      <a:pt x="1371" y="485"/>
                    </a:lnTo>
                    <a:lnTo>
                      <a:pt x="1340" y="483"/>
                    </a:lnTo>
                    <a:lnTo>
                      <a:pt x="1323" y="501"/>
                    </a:lnTo>
                    <a:lnTo>
                      <a:pt x="1292" y="509"/>
                    </a:lnTo>
                    <a:lnTo>
                      <a:pt x="1280" y="535"/>
                    </a:lnTo>
                    <a:lnTo>
                      <a:pt x="1253" y="537"/>
                    </a:lnTo>
                    <a:lnTo>
                      <a:pt x="1230" y="560"/>
                    </a:lnTo>
                    <a:lnTo>
                      <a:pt x="1222" y="584"/>
                    </a:lnTo>
                    <a:lnTo>
                      <a:pt x="1222" y="625"/>
                    </a:lnTo>
                    <a:lnTo>
                      <a:pt x="1220" y="658"/>
                    </a:lnTo>
                    <a:lnTo>
                      <a:pt x="1232" y="663"/>
                    </a:lnTo>
                    <a:lnTo>
                      <a:pt x="1234" y="706"/>
                    </a:lnTo>
                    <a:lnTo>
                      <a:pt x="1241" y="719"/>
                    </a:lnTo>
                    <a:lnTo>
                      <a:pt x="1253" y="781"/>
                    </a:lnTo>
                    <a:lnTo>
                      <a:pt x="1243" y="808"/>
                    </a:lnTo>
                    <a:lnTo>
                      <a:pt x="1230" y="788"/>
                    </a:lnTo>
                    <a:lnTo>
                      <a:pt x="1195" y="776"/>
                    </a:lnTo>
                    <a:lnTo>
                      <a:pt x="1179" y="738"/>
                    </a:lnTo>
                    <a:lnTo>
                      <a:pt x="1168" y="700"/>
                    </a:lnTo>
                    <a:lnTo>
                      <a:pt x="1170" y="658"/>
                    </a:lnTo>
                    <a:lnTo>
                      <a:pt x="1148" y="641"/>
                    </a:lnTo>
                    <a:lnTo>
                      <a:pt x="1119" y="618"/>
                    </a:lnTo>
                    <a:lnTo>
                      <a:pt x="1083" y="629"/>
                    </a:lnTo>
                    <a:lnTo>
                      <a:pt x="1056" y="615"/>
                    </a:lnTo>
                    <a:lnTo>
                      <a:pt x="986" y="617"/>
                    </a:lnTo>
                    <a:lnTo>
                      <a:pt x="966" y="630"/>
                    </a:lnTo>
                    <a:lnTo>
                      <a:pt x="978" y="658"/>
                    </a:lnTo>
                    <a:lnTo>
                      <a:pt x="947" y="658"/>
                    </a:lnTo>
                    <a:lnTo>
                      <a:pt x="912" y="651"/>
                    </a:lnTo>
                    <a:lnTo>
                      <a:pt x="906" y="617"/>
                    </a:lnTo>
                    <a:lnTo>
                      <a:pt x="885" y="625"/>
                    </a:lnTo>
                    <a:lnTo>
                      <a:pt x="875" y="651"/>
                    </a:lnTo>
                    <a:lnTo>
                      <a:pt x="858" y="646"/>
                    </a:lnTo>
                    <a:lnTo>
                      <a:pt x="839" y="625"/>
                    </a:lnTo>
                    <a:lnTo>
                      <a:pt x="815" y="637"/>
                    </a:lnTo>
                    <a:lnTo>
                      <a:pt x="800" y="651"/>
                    </a:lnTo>
                    <a:lnTo>
                      <a:pt x="782" y="679"/>
                    </a:lnTo>
                    <a:lnTo>
                      <a:pt x="763" y="694"/>
                    </a:lnTo>
                    <a:lnTo>
                      <a:pt x="730" y="706"/>
                    </a:lnTo>
                    <a:lnTo>
                      <a:pt x="715" y="748"/>
                    </a:lnTo>
                    <a:lnTo>
                      <a:pt x="674" y="748"/>
                    </a:lnTo>
                    <a:lnTo>
                      <a:pt x="666" y="713"/>
                    </a:lnTo>
                    <a:lnTo>
                      <a:pt x="639" y="703"/>
                    </a:lnTo>
                    <a:lnTo>
                      <a:pt x="631" y="665"/>
                    </a:lnTo>
                    <a:lnTo>
                      <a:pt x="612" y="643"/>
                    </a:lnTo>
                    <a:lnTo>
                      <a:pt x="581" y="625"/>
                    </a:lnTo>
                    <a:lnTo>
                      <a:pt x="573" y="658"/>
                    </a:lnTo>
                    <a:lnTo>
                      <a:pt x="540" y="658"/>
                    </a:lnTo>
                    <a:lnTo>
                      <a:pt x="523" y="617"/>
                    </a:lnTo>
                    <a:lnTo>
                      <a:pt x="508" y="615"/>
                    </a:lnTo>
                    <a:lnTo>
                      <a:pt x="504" y="589"/>
                    </a:lnTo>
                    <a:lnTo>
                      <a:pt x="480" y="584"/>
                    </a:lnTo>
                    <a:lnTo>
                      <a:pt x="467" y="558"/>
                    </a:lnTo>
                    <a:lnTo>
                      <a:pt x="447" y="570"/>
                    </a:lnTo>
                    <a:lnTo>
                      <a:pt x="420" y="573"/>
                    </a:lnTo>
                    <a:lnTo>
                      <a:pt x="416" y="589"/>
                    </a:lnTo>
                    <a:lnTo>
                      <a:pt x="372" y="589"/>
                    </a:lnTo>
                    <a:lnTo>
                      <a:pt x="337" y="601"/>
                    </a:lnTo>
                    <a:lnTo>
                      <a:pt x="291" y="591"/>
                    </a:lnTo>
                    <a:lnTo>
                      <a:pt x="258" y="565"/>
                    </a:lnTo>
                    <a:lnTo>
                      <a:pt x="234" y="556"/>
                    </a:lnTo>
                    <a:lnTo>
                      <a:pt x="221" y="537"/>
                    </a:lnTo>
                    <a:lnTo>
                      <a:pt x="157" y="537"/>
                    </a:lnTo>
                    <a:lnTo>
                      <a:pt x="163" y="513"/>
                    </a:lnTo>
                    <a:lnTo>
                      <a:pt x="120" y="504"/>
                    </a:lnTo>
                    <a:lnTo>
                      <a:pt x="93" y="485"/>
                    </a:lnTo>
                    <a:lnTo>
                      <a:pt x="66" y="475"/>
                    </a:lnTo>
                    <a:lnTo>
                      <a:pt x="72" y="439"/>
                    </a:lnTo>
                    <a:lnTo>
                      <a:pt x="35" y="432"/>
                    </a:lnTo>
                    <a:lnTo>
                      <a:pt x="39" y="414"/>
                    </a:lnTo>
                    <a:lnTo>
                      <a:pt x="49" y="390"/>
                    </a:lnTo>
                    <a:lnTo>
                      <a:pt x="29" y="366"/>
                    </a:lnTo>
                    <a:lnTo>
                      <a:pt x="6" y="345"/>
                    </a:lnTo>
                    <a:lnTo>
                      <a:pt x="0" y="269"/>
                    </a:lnTo>
                    <a:lnTo>
                      <a:pt x="16" y="257"/>
                    </a:lnTo>
                    <a:lnTo>
                      <a:pt x="6" y="243"/>
                    </a:lnTo>
                    <a:lnTo>
                      <a:pt x="0" y="229"/>
                    </a:lnTo>
                    <a:lnTo>
                      <a:pt x="8" y="217"/>
                    </a:lnTo>
                    <a:lnTo>
                      <a:pt x="16" y="191"/>
                    </a:lnTo>
                    <a:lnTo>
                      <a:pt x="29" y="178"/>
                    </a:lnTo>
                    <a:lnTo>
                      <a:pt x="29" y="136"/>
                    </a:lnTo>
                    <a:lnTo>
                      <a:pt x="45" y="124"/>
                    </a:lnTo>
                    <a:lnTo>
                      <a:pt x="58" y="72"/>
                    </a:lnTo>
                    <a:lnTo>
                      <a:pt x="74" y="70"/>
                    </a:lnTo>
                    <a:lnTo>
                      <a:pt x="52" y="43"/>
                    </a:lnTo>
                    <a:lnTo>
                      <a:pt x="52" y="24"/>
                    </a:lnTo>
                    <a:lnTo>
                      <a:pt x="81" y="17"/>
                    </a:lnTo>
                    <a:lnTo>
                      <a:pt x="99" y="38"/>
                    </a:lnTo>
                    <a:lnTo>
                      <a:pt x="111" y="53"/>
                    </a:lnTo>
                    <a:lnTo>
                      <a:pt x="118" y="1"/>
                    </a:lnTo>
                    <a:close/>
                  </a:path>
                </a:pathLst>
              </a:custGeom>
              <a:solidFill>
                <a:srgbClr val="C0C0C0"/>
              </a:solidFill>
              <a:ln w="9525">
                <a:solidFill>
                  <a:srgbClr val="C0C0C0"/>
                </a:solidFill>
                <a:round/>
                <a:headEnd/>
                <a:tailEnd/>
              </a:ln>
            </p:spPr>
            <p:txBody>
              <a:bodyPr/>
              <a:lstStyle/>
              <a:p>
                <a:endParaRPr lang="nl-NL" sz="1400"/>
              </a:p>
            </p:txBody>
          </p:sp>
          <p:sp>
            <p:nvSpPr>
              <p:cNvPr id="291" name="Freeform 289"/>
              <p:cNvSpPr>
                <a:spLocks/>
              </p:cNvSpPr>
              <p:nvPr/>
            </p:nvSpPr>
            <p:spPr bwMode="auto">
              <a:xfrm>
                <a:off x="947" y="1972"/>
                <a:ext cx="847" cy="404"/>
              </a:xfrm>
              <a:custGeom>
                <a:avLst/>
                <a:gdLst/>
                <a:ahLst/>
                <a:cxnLst>
                  <a:cxn ang="0">
                    <a:pos x="912" y="17"/>
                  </a:cxn>
                  <a:cxn ang="0">
                    <a:pos x="1104" y="24"/>
                  </a:cxn>
                  <a:cxn ang="0">
                    <a:pos x="1230" y="124"/>
                  </a:cxn>
                  <a:cxn ang="0">
                    <a:pos x="1203" y="242"/>
                  </a:cxn>
                  <a:cxn ang="0">
                    <a:pos x="1340" y="186"/>
                  </a:cxn>
                  <a:cxn ang="0">
                    <a:pos x="1443" y="129"/>
                  </a:cxn>
                  <a:cxn ang="0">
                    <a:pos x="1605" y="88"/>
                  </a:cxn>
                  <a:cxn ang="0">
                    <a:pos x="1669" y="124"/>
                  </a:cxn>
                  <a:cxn ang="0">
                    <a:pos x="1648" y="153"/>
                  </a:cxn>
                  <a:cxn ang="0">
                    <a:pos x="1607" y="178"/>
                  </a:cxn>
                  <a:cxn ang="0">
                    <a:pos x="1569" y="221"/>
                  </a:cxn>
                  <a:cxn ang="0">
                    <a:pos x="1511" y="257"/>
                  </a:cxn>
                  <a:cxn ang="0">
                    <a:pos x="1456" y="297"/>
                  </a:cxn>
                  <a:cxn ang="0">
                    <a:pos x="1408" y="364"/>
                  </a:cxn>
                  <a:cxn ang="0">
                    <a:pos x="1402" y="404"/>
                  </a:cxn>
                  <a:cxn ang="0">
                    <a:pos x="1371" y="485"/>
                  </a:cxn>
                  <a:cxn ang="0">
                    <a:pos x="1292" y="509"/>
                  </a:cxn>
                  <a:cxn ang="0">
                    <a:pos x="1230" y="560"/>
                  </a:cxn>
                  <a:cxn ang="0">
                    <a:pos x="1220" y="658"/>
                  </a:cxn>
                  <a:cxn ang="0">
                    <a:pos x="1241" y="719"/>
                  </a:cxn>
                  <a:cxn ang="0">
                    <a:pos x="1230" y="788"/>
                  </a:cxn>
                  <a:cxn ang="0">
                    <a:pos x="1168" y="700"/>
                  </a:cxn>
                  <a:cxn ang="0">
                    <a:pos x="1119" y="618"/>
                  </a:cxn>
                  <a:cxn ang="0">
                    <a:pos x="986" y="617"/>
                  </a:cxn>
                  <a:cxn ang="0">
                    <a:pos x="947" y="658"/>
                  </a:cxn>
                  <a:cxn ang="0">
                    <a:pos x="885" y="625"/>
                  </a:cxn>
                  <a:cxn ang="0">
                    <a:pos x="839" y="625"/>
                  </a:cxn>
                  <a:cxn ang="0">
                    <a:pos x="782" y="679"/>
                  </a:cxn>
                  <a:cxn ang="0">
                    <a:pos x="715" y="748"/>
                  </a:cxn>
                  <a:cxn ang="0">
                    <a:pos x="639" y="703"/>
                  </a:cxn>
                  <a:cxn ang="0">
                    <a:pos x="581" y="625"/>
                  </a:cxn>
                  <a:cxn ang="0">
                    <a:pos x="523" y="617"/>
                  </a:cxn>
                  <a:cxn ang="0">
                    <a:pos x="480" y="584"/>
                  </a:cxn>
                  <a:cxn ang="0">
                    <a:pos x="420" y="573"/>
                  </a:cxn>
                  <a:cxn ang="0">
                    <a:pos x="337" y="601"/>
                  </a:cxn>
                  <a:cxn ang="0">
                    <a:pos x="234" y="556"/>
                  </a:cxn>
                  <a:cxn ang="0">
                    <a:pos x="163" y="513"/>
                  </a:cxn>
                  <a:cxn ang="0">
                    <a:pos x="66" y="475"/>
                  </a:cxn>
                  <a:cxn ang="0">
                    <a:pos x="39" y="414"/>
                  </a:cxn>
                  <a:cxn ang="0">
                    <a:pos x="6" y="345"/>
                  </a:cxn>
                  <a:cxn ang="0">
                    <a:pos x="6" y="243"/>
                  </a:cxn>
                  <a:cxn ang="0">
                    <a:pos x="16" y="191"/>
                  </a:cxn>
                  <a:cxn ang="0">
                    <a:pos x="45" y="124"/>
                  </a:cxn>
                  <a:cxn ang="0">
                    <a:pos x="52" y="43"/>
                  </a:cxn>
                  <a:cxn ang="0">
                    <a:pos x="99" y="38"/>
                  </a:cxn>
                </a:cxnLst>
                <a:rect l="0" t="0" r="r" b="b"/>
                <a:pathLst>
                  <a:path w="1695" h="808">
                    <a:moveTo>
                      <a:pt x="118" y="1"/>
                    </a:moveTo>
                    <a:lnTo>
                      <a:pt x="918" y="0"/>
                    </a:lnTo>
                    <a:lnTo>
                      <a:pt x="912" y="17"/>
                    </a:lnTo>
                    <a:lnTo>
                      <a:pt x="968" y="17"/>
                    </a:lnTo>
                    <a:lnTo>
                      <a:pt x="1050" y="24"/>
                    </a:lnTo>
                    <a:lnTo>
                      <a:pt x="1104" y="24"/>
                    </a:lnTo>
                    <a:lnTo>
                      <a:pt x="1147" y="50"/>
                    </a:lnTo>
                    <a:lnTo>
                      <a:pt x="1195" y="72"/>
                    </a:lnTo>
                    <a:lnTo>
                      <a:pt x="1230" y="124"/>
                    </a:lnTo>
                    <a:lnTo>
                      <a:pt x="1253" y="176"/>
                    </a:lnTo>
                    <a:lnTo>
                      <a:pt x="1220" y="219"/>
                    </a:lnTo>
                    <a:lnTo>
                      <a:pt x="1203" y="242"/>
                    </a:lnTo>
                    <a:lnTo>
                      <a:pt x="1247" y="257"/>
                    </a:lnTo>
                    <a:lnTo>
                      <a:pt x="1313" y="205"/>
                    </a:lnTo>
                    <a:lnTo>
                      <a:pt x="1340" y="186"/>
                    </a:lnTo>
                    <a:lnTo>
                      <a:pt x="1408" y="191"/>
                    </a:lnTo>
                    <a:lnTo>
                      <a:pt x="1423" y="152"/>
                    </a:lnTo>
                    <a:lnTo>
                      <a:pt x="1443" y="129"/>
                    </a:lnTo>
                    <a:lnTo>
                      <a:pt x="1569" y="138"/>
                    </a:lnTo>
                    <a:lnTo>
                      <a:pt x="1590" y="112"/>
                    </a:lnTo>
                    <a:lnTo>
                      <a:pt x="1605" y="88"/>
                    </a:lnTo>
                    <a:lnTo>
                      <a:pt x="1623" y="43"/>
                    </a:lnTo>
                    <a:lnTo>
                      <a:pt x="1667" y="53"/>
                    </a:lnTo>
                    <a:lnTo>
                      <a:pt x="1669" y="124"/>
                    </a:lnTo>
                    <a:lnTo>
                      <a:pt x="1695" y="134"/>
                    </a:lnTo>
                    <a:lnTo>
                      <a:pt x="1675" y="152"/>
                    </a:lnTo>
                    <a:lnTo>
                      <a:pt x="1648" y="153"/>
                    </a:lnTo>
                    <a:lnTo>
                      <a:pt x="1635" y="169"/>
                    </a:lnTo>
                    <a:lnTo>
                      <a:pt x="1613" y="164"/>
                    </a:lnTo>
                    <a:lnTo>
                      <a:pt x="1607" y="178"/>
                    </a:lnTo>
                    <a:lnTo>
                      <a:pt x="1584" y="178"/>
                    </a:lnTo>
                    <a:lnTo>
                      <a:pt x="1574" y="203"/>
                    </a:lnTo>
                    <a:lnTo>
                      <a:pt x="1569" y="221"/>
                    </a:lnTo>
                    <a:lnTo>
                      <a:pt x="1590" y="242"/>
                    </a:lnTo>
                    <a:lnTo>
                      <a:pt x="1563" y="254"/>
                    </a:lnTo>
                    <a:lnTo>
                      <a:pt x="1511" y="257"/>
                    </a:lnTo>
                    <a:lnTo>
                      <a:pt x="1497" y="278"/>
                    </a:lnTo>
                    <a:lnTo>
                      <a:pt x="1487" y="293"/>
                    </a:lnTo>
                    <a:lnTo>
                      <a:pt x="1456" y="297"/>
                    </a:lnTo>
                    <a:lnTo>
                      <a:pt x="1441" y="314"/>
                    </a:lnTo>
                    <a:lnTo>
                      <a:pt x="1433" y="357"/>
                    </a:lnTo>
                    <a:lnTo>
                      <a:pt x="1408" y="364"/>
                    </a:lnTo>
                    <a:lnTo>
                      <a:pt x="1398" y="378"/>
                    </a:lnTo>
                    <a:lnTo>
                      <a:pt x="1385" y="395"/>
                    </a:lnTo>
                    <a:lnTo>
                      <a:pt x="1402" y="404"/>
                    </a:lnTo>
                    <a:lnTo>
                      <a:pt x="1398" y="456"/>
                    </a:lnTo>
                    <a:lnTo>
                      <a:pt x="1375" y="468"/>
                    </a:lnTo>
                    <a:lnTo>
                      <a:pt x="1371" y="485"/>
                    </a:lnTo>
                    <a:lnTo>
                      <a:pt x="1340" y="483"/>
                    </a:lnTo>
                    <a:lnTo>
                      <a:pt x="1323" y="501"/>
                    </a:lnTo>
                    <a:lnTo>
                      <a:pt x="1292" y="509"/>
                    </a:lnTo>
                    <a:lnTo>
                      <a:pt x="1280" y="535"/>
                    </a:lnTo>
                    <a:lnTo>
                      <a:pt x="1253" y="537"/>
                    </a:lnTo>
                    <a:lnTo>
                      <a:pt x="1230" y="560"/>
                    </a:lnTo>
                    <a:lnTo>
                      <a:pt x="1222" y="584"/>
                    </a:lnTo>
                    <a:lnTo>
                      <a:pt x="1222" y="625"/>
                    </a:lnTo>
                    <a:lnTo>
                      <a:pt x="1220" y="658"/>
                    </a:lnTo>
                    <a:lnTo>
                      <a:pt x="1232" y="663"/>
                    </a:lnTo>
                    <a:lnTo>
                      <a:pt x="1234" y="706"/>
                    </a:lnTo>
                    <a:lnTo>
                      <a:pt x="1241" y="719"/>
                    </a:lnTo>
                    <a:lnTo>
                      <a:pt x="1253" y="781"/>
                    </a:lnTo>
                    <a:lnTo>
                      <a:pt x="1243" y="808"/>
                    </a:lnTo>
                    <a:lnTo>
                      <a:pt x="1230" y="788"/>
                    </a:lnTo>
                    <a:lnTo>
                      <a:pt x="1195" y="776"/>
                    </a:lnTo>
                    <a:lnTo>
                      <a:pt x="1179" y="738"/>
                    </a:lnTo>
                    <a:lnTo>
                      <a:pt x="1168" y="700"/>
                    </a:lnTo>
                    <a:lnTo>
                      <a:pt x="1170" y="658"/>
                    </a:lnTo>
                    <a:lnTo>
                      <a:pt x="1148" y="641"/>
                    </a:lnTo>
                    <a:lnTo>
                      <a:pt x="1119" y="618"/>
                    </a:lnTo>
                    <a:lnTo>
                      <a:pt x="1083" y="629"/>
                    </a:lnTo>
                    <a:lnTo>
                      <a:pt x="1056" y="615"/>
                    </a:lnTo>
                    <a:lnTo>
                      <a:pt x="986" y="617"/>
                    </a:lnTo>
                    <a:lnTo>
                      <a:pt x="966" y="630"/>
                    </a:lnTo>
                    <a:lnTo>
                      <a:pt x="978" y="658"/>
                    </a:lnTo>
                    <a:lnTo>
                      <a:pt x="947" y="658"/>
                    </a:lnTo>
                    <a:lnTo>
                      <a:pt x="912" y="651"/>
                    </a:lnTo>
                    <a:lnTo>
                      <a:pt x="906" y="617"/>
                    </a:lnTo>
                    <a:lnTo>
                      <a:pt x="885" y="625"/>
                    </a:lnTo>
                    <a:lnTo>
                      <a:pt x="875" y="651"/>
                    </a:lnTo>
                    <a:lnTo>
                      <a:pt x="858" y="646"/>
                    </a:lnTo>
                    <a:lnTo>
                      <a:pt x="839" y="625"/>
                    </a:lnTo>
                    <a:lnTo>
                      <a:pt x="815" y="637"/>
                    </a:lnTo>
                    <a:lnTo>
                      <a:pt x="800" y="651"/>
                    </a:lnTo>
                    <a:lnTo>
                      <a:pt x="782" y="679"/>
                    </a:lnTo>
                    <a:lnTo>
                      <a:pt x="763" y="694"/>
                    </a:lnTo>
                    <a:lnTo>
                      <a:pt x="730" y="706"/>
                    </a:lnTo>
                    <a:lnTo>
                      <a:pt x="715" y="748"/>
                    </a:lnTo>
                    <a:lnTo>
                      <a:pt x="674" y="748"/>
                    </a:lnTo>
                    <a:lnTo>
                      <a:pt x="666" y="713"/>
                    </a:lnTo>
                    <a:lnTo>
                      <a:pt x="639" y="703"/>
                    </a:lnTo>
                    <a:lnTo>
                      <a:pt x="631" y="665"/>
                    </a:lnTo>
                    <a:lnTo>
                      <a:pt x="612" y="643"/>
                    </a:lnTo>
                    <a:lnTo>
                      <a:pt x="581" y="625"/>
                    </a:lnTo>
                    <a:lnTo>
                      <a:pt x="573" y="658"/>
                    </a:lnTo>
                    <a:lnTo>
                      <a:pt x="540" y="658"/>
                    </a:lnTo>
                    <a:lnTo>
                      <a:pt x="523" y="617"/>
                    </a:lnTo>
                    <a:lnTo>
                      <a:pt x="508" y="615"/>
                    </a:lnTo>
                    <a:lnTo>
                      <a:pt x="504" y="589"/>
                    </a:lnTo>
                    <a:lnTo>
                      <a:pt x="480" y="584"/>
                    </a:lnTo>
                    <a:lnTo>
                      <a:pt x="467" y="558"/>
                    </a:lnTo>
                    <a:lnTo>
                      <a:pt x="447" y="570"/>
                    </a:lnTo>
                    <a:lnTo>
                      <a:pt x="420" y="573"/>
                    </a:lnTo>
                    <a:lnTo>
                      <a:pt x="416" y="589"/>
                    </a:lnTo>
                    <a:lnTo>
                      <a:pt x="372" y="589"/>
                    </a:lnTo>
                    <a:lnTo>
                      <a:pt x="337" y="601"/>
                    </a:lnTo>
                    <a:lnTo>
                      <a:pt x="291" y="591"/>
                    </a:lnTo>
                    <a:lnTo>
                      <a:pt x="258" y="565"/>
                    </a:lnTo>
                    <a:lnTo>
                      <a:pt x="234" y="556"/>
                    </a:lnTo>
                    <a:lnTo>
                      <a:pt x="221" y="537"/>
                    </a:lnTo>
                    <a:lnTo>
                      <a:pt x="157" y="537"/>
                    </a:lnTo>
                    <a:lnTo>
                      <a:pt x="163" y="513"/>
                    </a:lnTo>
                    <a:lnTo>
                      <a:pt x="120" y="504"/>
                    </a:lnTo>
                    <a:lnTo>
                      <a:pt x="93" y="485"/>
                    </a:lnTo>
                    <a:lnTo>
                      <a:pt x="66" y="475"/>
                    </a:lnTo>
                    <a:lnTo>
                      <a:pt x="72" y="439"/>
                    </a:lnTo>
                    <a:lnTo>
                      <a:pt x="35" y="432"/>
                    </a:lnTo>
                    <a:lnTo>
                      <a:pt x="39" y="414"/>
                    </a:lnTo>
                    <a:lnTo>
                      <a:pt x="49" y="390"/>
                    </a:lnTo>
                    <a:lnTo>
                      <a:pt x="29" y="366"/>
                    </a:lnTo>
                    <a:lnTo>
                      <a:pt x="6" y="345"/>
                    </a:lnTo>
                    <a:lnTo>
                      <a:pt x="0" y="269"/>
                    </a:lnTo>
                    <a:lnTo>
                      <a:pt x="16" y="257"/>
                    </a:lnTo>
                    <a:lnTo>
                      <a:pt x="6" y="243"/>
                    </a:lnTo>
                    <a:lnTo>
                      <a:pt x="0" y="229"/>
                    </a:lnTo>
                    <a:lnTo>
                      <a:pt x="8" y="217"/>
                    </a:lnTo>
                    <a:lnTo>
                      <a:pt x="16" y="191"/>
                    </a:lnTo>
                    <a:lnTo>
                      <a:pt x="29" y="178"/>
                    </a:lnTo>
                    <a:lnTo>
                      <a:pt x="29" y="136"/>
                    </a:lnTo>
                    <a:lnTo>
                      <a:pt x="45" y="124"/>
                    </a:lnTo>
                    <a:lnTo>
                      <a:pt x="58" y="72"/>
                    </a:lnTo>
                    <a:lnTo>
                      <a:pt x="74" y="70"/>
                    </a:lnTo>
                    <a:lnTo>
                      <a:pt x="52" y="43"/>
                    </a:lnTo>
                    <a:lnTo>
                      <a:pt x="52" y="24"/>
                    </a:lnTo>
                    <a:lnTo>
                      <a:pt x="81" y="17"/>
                    </a:lnTo>
                    <a:lnTo>
                      <a:pt x="99" y="38"/>
                    </a:lnTo>
                    <a:lnTo>
                      <a:pt x="111" y="53"/>
                    </a:lnTo>
                    <a:lnTo>
                      <a:pt x="118"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65" name="Group 290"/>
            <p:cNvGrpSpPr>
              <a:grpSpLocks/>
            </p:cNvGrpSpPr>
            <p:nvPr/>
          </p:nvGrpSpPr>
          <p:grpSpPr bwMode="auto">
            <a:xfrm>
              <a:off x="4098692" y="1538515"/>
              <a:ext cx="1229668" cy="674766"/>
              <a:chOff x="820" y="1516"/>
              <a:chExt cx="1150" cy="582"/>
            </a:xfrm>
          </p:grpSpPr>
          <p:sp>
            <p:nvSpPr>
              <p:cNvPr id="293" name="Freeform 291"/>
              <p:cNvSpPr>
                <a:spLocks/>
              </p:cNvSpPr>
              <p:nvPr/>
            </p:nvSpPr>
            <p:spPr bwMode="auto">
              <a:xfrm>
                <a:off x="820" y="1516"/>
                <a:ext cx="1150" cy="582"/>
              </a:xfrm>
              <a:custGeom>
                <a:avLst/>
                <a:gdLst/>
                <a:ahLst/>
                <a:cxnLst>
                  <a:cxn ang="0">
                    <a:pos x="2143" y="535"/>
                  </a:cxn>
                  <a:cxn ang="0">
                    <a:pos x="2149" y="608"/>
                  </a:cxn>
                  <a:cxn ang="0">
                    <a:pos x="2224" y="667"/>
                  </a:cxn>
                  <a:cxn ang="0">
                    <a:pos x="2221" y="724"/>
                  </a:cxn>
                  <a:cxn ang="0">
                    <a:pos x="2257" y="717"/>
                  </a:cxn>
                  <a:cxn ang="0">
                    <a:pos x="2298" y="793"/>
                  </a:cxn>
                  <a:cxn ang="0">
                    <a:pos x="2182" y="845"/>
                  </a:cxn>
                  <a:cxn ang="0">
                    <a:pos x="1979" y="866"/>
                  </a:cxn>
                  <a:cxn ang="0">
                    <a:pos x="1998" y="885"/>
                  </a:cxn>
                  <a:cxn ang="0">
                    <a:pos x="2130" y="1002"/>
                  </a:cxn>
                  <a:cxn ang="0">
                    <a:pos x="2054" y="992"/>
                  </a:cxn>
                  <a:cxn ang="0">
                    <a:pos x="1926" y="1028"/>
                  </a:cxn>
                  <a:cxn ang="0">
                    <a:pos x="1845" y="1018"/>
                  </a:cxn>
                  <a:cxn ang="0">
                    <a:pos x="1663" y="1094"/>
                  </a:cxn>
                  <a:cxn ang="0">
                    <a:pos x="1456" y="1146"/>
                  </a:cxn>
                  <a:cxn ang="0">
                    <a:pos x="1452" y="976"/>
                  </a:cxn>
                  <a:cxn ang="0">
                    <a:pos x="1221" y="921"/>
                  </a:cxn>
                  <a:cxn ang="0">
                    <a:pos x="333" y="864"/>
                  </a:cxn>
                  <a:cxn ang="0">
                    <a:pos x="253" y="739"/>
                  </a:cxn>
                  <a:cxn ang="0">
                    <a:pos x="209" y="674"/>
                  </a:cxn>
                  <a:cxn ang="0">
                    <a:pos x="191" y="580"/>
                  </a:cxn>
                  <a:cxn ang="0">
                    <a:pos x="106" y="499"/>
                  </a:cxn>
                  <a:cxn ang="0">
                    <a:pos x="46" y="520"/>
                  </a:cxn>
                  <a:cxn ang="0">
                    <a:pos x="135" y="88"/>
                  </a:cxn>
                  <a:cxn ang="0">
                    <a:pos x="334" y="109"/>
                  </a:cxn>
                  <a:cxn ang="0">
                    <a:pos x="402" y="91"/>
                  </a:cxn>
                  <a:cxn ang="0">
                    <a:pos x="515" y="43"/>
                  </a:cxn>
                  <a:cxn ang="0">
                    <a:pos x="609" y="98"/>
                  </a:cxn>
                  <a:cxn ang="0">
                    <a:pos x="873" y="136"/>
                  </a:cxn>
                  <a:cxn ang="0">
                    <a:pos x="1018" y="190"/>
                  </a:cxn>
                  <a:cxn ang="0">
                    <a:pos x="1235" y="169"/>
                  </a:cxn>
                  <a:cxn ang="0">
                    <a:pos x="1351" y="148"/>
                  </a:cxn>
                  <a:cxn ang="0">
                    <a:pos x="1353" y="43"/>
                  </a:cxn>
                  <a:cxn ang="0">
                    <a:pos x="1442" y="58"/>
                  </a:cxn>
                  <a:cxn ang="0">
                    <a:pos x="1520" y="100"/>
                  </a:cxn>
                  <a:cxn ang="0">
                    <a:pos x="1572" y="157"/>
                  </a:cxn>
                  <a:cxn ang="0">
                    <a:pos x="1709" y="129"/>
                  </a:cxn>
                  <a:cxn ang="0">
                    <a:pos x="1599" y="214"/>
                  </a:cxn>
                  <a:cxn ang="0">
                    <a:pos x="1479" y="236"/>
                  </a:cxn>
                  <a:cxn ang="0">
                    <a:pos x="1498" y="311"/>
                  </a:cxn>
                  <a:cxn ang="0">
                    <a:pos x="1347" y="401"/>
                  </a:cxn>
                  <a:cxn ang="0">
                    <a:pos x="1293" y="532"/>
                  </a:cxn>
                  <a:cxn ang="0">
                    <a:pos x="1479" y="653"/>
                  </a:cxn>
                  <a:cxn ang="0">
                    <a:pos x="1553" y="783"/>
                  </a:cxn>
                  <a:cxn ang="0">
                    <a:pos x="1640" y="817"/>
                  </a:cxn>
                  <a:cxn ang="0">
                    <a:pos x="1665" y="679"/>
                  </a:cxn>
                  <a:cxn ang="0">
                    <a:pos x="1715" y="643"/>
                  </a:cxn>
                  <a:cxn ang="0">
                    <a:pos x="1719" y="603"/>
                  </a:cxn>
                  <a:cxn ang="0">
                    <a:pos x="1715" y="556"/>
                  </a:cxn>
                  <a:cxn ang="0">
                    <a:pos x="1698" y="532"/>
                  </a:cxn>
                  <a:cxn ang="0">
                    <a:pos x="1735" y="409"/>
                  </a:cxn>
                  <a:cxn ang="0">
                    <a:pos x="1907" y="414"/>
                  </a:cxn>
                  <a:cxn ang="0">
                    <a:pos x="1961" y="544"/>
                  </a:cxn>
                  <a:cxn ang="0">
                    <a:pos x="2097" y="480"/>
                  </a:cxn>
                </a:cxnLst>
                <a:rect l="0" t="0" r="r" b="b"/>
                <a:pathLst>
                  <a:path w="2298" h="1163">
                    <a:moveTo>
                      <a:pt x="2097" y="480"/>
                    </a:moveTo>
                    <a:lnTo>
                      <a:pt x="2108" y="499"/>
                    </a:lnTo>
                    <a:lnTo>
                      <a:pt x="2118" y="535"/>
                    </a:lnTo>
                    <a:lnTo>
                      <a:pt x="2143" y="535"/>
                    </a:lnTo>
                    <a:lnTo>
                      <a:pt x="2149" y="580"/>
                    </a:lnTo>
                    <a:lnTo>
                      <a:pt x="2166" y="579"/>
                    </a:lnTo>
                    <a:lnTo>
                      <a:pt x="2166" y="599"/>
                    </a:lnTo>
                    <a:lnTo>
                      <a:pt x="2149" y="608"/>
                    </a:lnTo>
                    <a:lnTo>
                      <a:pt x="2155" y="625"/>
                    </a:lnTo>
                    <a:lnTo>
                      <a:pt x="2174" y="629"/>
                    </a:lnTo>
                    <a:lnTo>
                      <a:pt x="2184" y="674"/>
                    </a:lnTo>
                    <a:lnTo>
                      <a:pt x="2224" y="667"/>
                    </a:lnTo>
                    <a:lnTo>
                      <a:pt x="2219" y="686"/>
                    </a:lnTo>
                    <a:lnTo>
                      <a:pt x="2252" y="679"/>
                    </a:lnTo>
                    <a:lnTo>
                      <a:pt x="2228" y="707"/>
                    </a:lnTo>
                    <a:lnTo>
                      <a:pt x="2221" y="724"/>
                    </a:lnTo>
                    <a:lnTo>
                      <a:pt x="2180" y="732"/>
                    </a:lnTo>
                    <a:lnTo>
                      <a:pt x="2199" y="741"/>
                    </a:lnTo>
                    <a:lnTo>
                      <a:pt x="2228" y="732"/>
                    </a:lnTo>
                    <a:lnTo>
                      <a:pt x="2257" y="717"/>
                    </a:lnTo>
                    <a:lnTo>
                      <a:pt x="2288" y="722"/>
                    </a:lnTo>
                    <a:lnTo>
                      <a:pt x="2292" y="743"/>
                    </a:lnTo>
                    <a:lnTo>
                      <a:pt x="2292" y="774"/>
                    </a:lnTo>
                    <a:lnTo>
                      <a:pt x="2298" y="793"/>
                    </a:lnTo>
                    <a:lnTo>
                      <a:pt x="2292" y="807"/>
                    </a:lnTo>
                    <a:lnTo>
                      <a:pt x="2255" y="814"/>
                    </a:lnTo>
                    <a:lnTo>
                      <a:pt x="2224" y="814"/>
                    </a:lnTo>
                    <a:lnTo>
                      <a:pt x="2182" y="845"/>
                    </a:lnTo>
                    <a:lnTo>
                      <a:pt x="2110" y="853"/>
                    </a:lnTo>
                    <a:lnTo>
                      <a:pt x="2039" y="853"/>
                    </a:lnTo>
                    <a:lnTo>
                      <a:pt x="2002" y="847"/>
                    </a:lnTo>
                    <a:lnTo>
                      <a:pt x="1979" y="866"/>
                    </a:lnTo>
                    <a:lnTo>
                      <a:pt x="1936" y="885"/>
                    </a:lnTo>
                    <a:lnTo>
                      <a:pt x="1899" y="923"/>
                    </a:lnTo>
                    <a:lnTo>
                      <a:pt x="1963" y="898"/>
                    </a:lnTo>
                    <a:lnTo>
                      <a:pt x="1998" y="885"/>
                    </a:lnTo>
                    <a:lnTo>
                      <a:pt x="2035" y="904"/>
                    </a:lnTo>
                    <a:lnTo>
                      <a:pt x="2011" y="935"/>
                    </a:lnTo>
                    <a:lnTo>
                      <a:pt x="2046" y="964"/>
                    </a:lnTo>
                    <a:lnTo>
                      <a:pt x="2130" y="1002"/>
                    </a:lnTo>
                    <a:lnTo>
                      <a:pt x="2054" y="1040"/>
                    </a:lnTo>
                    <a:lnTo>
                      <a:pt x="1980" y="1078"/>
                    </a:lnTo>
                    <a:lnTo>
                      <a:pt x="1963" y="1064"/>
                    </a:lnTo>
                    <a:lnTo>
                      <a:pt x="2054" y="992"/>
                    </a:lnTo>
                    <a:lnTo>
                      <a:pt x="2046" y="980"/>
                    </a:lnTo>
                    <a:lnTo>
                      <a:pt x="2021" y="980"/>
                    </a:lnTo>
                    <a:lnTo>
                      <a:pt x="1946" y="1040"/>
                    </a:lnTo>
                    <a:lnTo>
                      <a:pt x="1926" y="1028"/>
                    </a:lnTo>
                    <a:lnTo>
                      <a:pt x="1918" y="955"/>
                    </a:lnTo>
                    <a:lnTo>
                      <a:pt x="1876" y="950"/>
                    </a:lnTo>
                    <a:lnTo>
                      <a:pt x="1860" y="992"/>
                    </a:lnTo>
                    <a:lnTo>
                      <a:pt x="1845" y="1018"/>
                    </a:lnTo>
                    <a:lnTo>
                      <a:pt x="1824" y="1042"/>
                    </a:lnTo>
                    <a:lnTo>
                      <a:pt x="1698" y="1033"/>
                    </a:lnTo>
                    <a:lnTo>
                      <a:pt x="1678" y="1056"/>
                    </a:lnTo>
                    <a:lnTo>
                      <a:pt x="1663" y="1094"/>
                    </a:lnTo>
                    <a:lnTo>
                      <a:pt x="1593" y="1090"/>
                    </a:lnTo>
                    <a:lnTo>
                      <a:pt x="1566" y="1113"/>
                    </a:lnTo>
                    <a:lnTo>
                      <a:pt x="1500" y="1163"/>
                    </a:lnTo>
                    <a:lnTo>
                      <a:pt x="1456" y="1146"/>
                    </a:lnTo>
                    <a:lnTo>
                      <a:pt x="1473" y="1125"/>
                    </a:lnTo>
                    <a:lnTo>
                      <a:pt x="1508" y="1078"/>
                    </a:lnTo>
                    <a:lnTo>
                      <a:pt x="1481" y="1028"/>
                    </a:lnTo>
                    <a:lnTo>
                      <a:pt x="1452" y="976"/>
                    </a:lnTo>
                    <a:lnTo>
                      <a:pt x="1400" y="955"/>
                    </a:lnTo>
                    <a:lnTo>
                      <a:pt x="1357" y="928"/>
                    </a:lnTo>
                    <a:lnTo>
                      <a:pt x="1303" y="928"/>
                    </a:lnTo>
                    <a:lnTo>
                      <a:pt x="1221" y="921"/>
                    </a:lnTo>
                    <a:lnTo>
                      <a:pt x="1165" y="921"/>
                    </a:lnTo>
                    <a:lnTo>
                      <a:pt x="1171" y="904"/>
                    </a:lnTo>
                    <a:lnTo>
                      <a:pt x="369" y="905"/>
                    </a:lnTo>
                    <a:lnTo>
                      <a:pt x="333" y="864"/>
                    </a:lnTo>
                    <a:lnTo>
                      <a:pt x="290" y="840"/>
                    </a:lnTo>
                    <a:lnTo>
                      <a:pt x="261" y="809"/>
                    </a:lnTo>
                    <a:lnTo>
                      <a:pt x="255" y="772"/>
                    </a:lnTo>
                    <a:lnTo>
                      <a:pt x="253" y="739"/>
                    </a:lnTo>
                    <a:lnTo>
                      <a:pt x="224" y="741"/>
                    </a:lnTo>
                    <a:lnTo>
                      <a:pt x="220" y="717"/>
                    </a:lnTo>
                    <a:lnTo>
                      <a:pt x="203" y="710"/>
                    </a:lnTo>
                    <a:lnTo>
                      <a:pt x="209" y="674"/>
                    </a:lnTo>
                    <a:lnTo>
                      <a:pt x="220" y="653"/>
                    </a:lnTo>
                    <a:lnTo>
                      <a:pt x="245" y="634"/>
                    </a:lnTo>
                    <a:lnTo>
                      <a:pt x="203" y="625"/>
                    </a:lnTo>
                    <a:lnTo>
                      <a:pt x="191" y="580"/>
                    </a:lnTo>
                    <a:lnTo>
                      <a:pt x="176" y="577"/>
                    </a:lnTo>
                    <a:lnTo>
                      <a:pt x="170" y="544"/>
                    </a:lnTo>
                    <a:lnTo>
                      <a:pt x="120" y="499"/>
                    </a:lnTo>
                    <a:lnTo>
                      <a:pt x="106" y="499"/>
                    </a:lnTo>
                    <a:lnTo>
                      <a:pt x="100" y="520"/>
                    </a:lnTo>
                    <a:lnTo>
                      <a:pt x="81" y="520"/>
                    </a:lnTo>
                    <a:lnTo>
                      <a:pt x="73" y="532"/>
                    </a:lnTo>
                    <a:lnTo>
                      <a:pt x="46" y="520"/>
                    </a:lnTo>
                    <a:lnTo>
                      <a:pt x="38" y="485"/>
                    </a:lnTo>
                    <a:lnTo>
                      <a:pt x="25" y="473"/>
                    </a:lnTo>
                    <a:lnTo>
                      <a:pt x="0" y="485"/>
                    </a:lnTo>
                    <a:lnTo>
                      <a:pt x="135" y="88"/>
                    </a:lnTo>
                    <a:lnTo>
                      <a:pt x="220" y="100"/>
                    </a:lnTo>
                    <a:lnTo>
                      <a:pt x="298" y="133"/>
                    </a:lnTo>
                    <a:lnTo>
                      <a:pt x="333" y="136"/>
                    </a:lnTo>
                    <a:lnTo>
                      <a:pt x="334" y="109"/>
                    </a:lnTo>
                    <a:lnTo>
                      <a:pt x="364" y="91"/>
                    </a:lnTo>
                    <a:lnTo>
                      <a:pt x="435" y="50"/>
                    </a:lnTo>
                    <a:lnTo>
                      <a:pt x="456" y="62"/>
                    </a:lnTo>
                    <a:lnTo>
                      <a:pt x="402" y="91"/>
                    </a:lnTo>
                    <a:lnTo>
                      <a:pt x="460" y="88"/>
                    </a:lnTo>
                    <a:lnTo>
                      <a:pt x="480" y="72"/>
                    </a:lnTo>
                    <a:lnTo>
                      <a:pt x="493" y="50"/>
                    </a:lnTo>
                    <a:lnTo>
                      <a:pt x="515" y="43"/>
                    </a:lnTo>
                    <a:lnTo>
                      <a:pt x="538" y="83"/>
                    </a:lnTo>
                    <a:lnTo>
                      <a:pt x="573" y="88"/>
                    </a:lnTo>
                    <a:lnTo>
                      <a:pt x="590" y="72"/>
                    </a:lnTo>
                    <a:lnTo>
                      <a:pt x="609" y="98"/>
                    </a:lnTo>
                    <a:lnTo>
                      <a:pt x="635" y="81"/>
                    </a:lnTo>
                    <a:lnTo>
                      <a:pt x="747" y="112"/>
                    </a:lnTo>
                    <a:lnTo>
                      <a:pt x="819" y="114"/>
                    </a:lnTo>
                    <a:lnTo>
                      <a:pt x="873" y="136"/>
                    </a:lnTo>
                    <a:lnTo>
                      <a:pt x="861" y="169"/>
                    </a:lnTo>
                    <a:lnTo>
                      <a:pt x="933" y="148"/>
                    </a:lnTo>
                    <a:lnTo>
                      <a:pt x="983" y="193"/>
                    </a:lnTo>
                    <a:lnTo>
                      <a:pt x="1018" y="190"/>
                    </a:lnTo>
                    <a:lnTo>
                      <a:pt x="1012" y="169"/>
                    </a:lnTo>
                    <a:lnTo>
                      <a:pt x="1055" y="133"/>
                    </a:lnTo>
                    <a:lnTo>
                      <a:pt x="1099" y="160"/>
                    </a:lnTo>
                    <a:lnTo>
                      <a:pt x="1235" y="169"/>
                    </a:lnTo>
                    <a:lnTo>
                      <a:pt x="1256" y="143"/>
                    </a:lnTo>
                    <a:lnTo>
                      <a:pt x="1297" y="140"/>
                    </a:lnTo>
                    <a:lnTo>
                      <a:pt x="1318" y="166"/>
                    </a:lnTo>
                    <a:lnTo>
                      <a:pt x="1351" y="148"/>
                    </a:lnTo>
                    <a:lnTo>
                      <a:pt x="1380" y="133"/>
                    </a:lnTo>
                    <a:lnTo>
                      <a:pt x="1363" y="81"/>
                    </a:lnTo>
                    <a:lnTo>
                      <a:pt x="1326" y="58"/>
                    </a:lnTo>
                    <a:lnTo>
                      <a:pt x="1353" y="43"/>
                    </a:lnTo>
                    <a:lnTo>
                      <a:pt x="1370" y="19"/>
                    </a:lnTo>
                    <a:lnTo>
                      <a:pt x="1409" y="0"/>
                    </a:lnTo>
                    <a:lnTo>
                      <a:pt x="1454" y="31"/>
                    </a:lnTo>
                    <a:lnTo>
                      <a:pt x="1442" y="58"/>
                    </a:lnTo>
                    <a:lnTo>
                      <a:pt x="1446" y="83"/>
                    </a:lnTo>
                    <a:lnTo>
                      <a:pt x="1473" y="100"/>
                    </a:lnTo>
                    <a:lnTo>
                      <a:pt x="1485" y="140"/>
                    </a:lnTo>
                    <a:lnTo>
                      <a:pt x="1520" y="100"/>
                    </a:lnTo>
                    <a:lnTo>
                      <a:pt x="1537" y="133"/>
                    </a:lnTo>
                    <a:lnTo>
                      <a:pt x="1535" y="185"/>
                    </a:lnTo>
                    <a:lnTo>
                      <a:pt x="1564" y="185"/>
                    </a:lnTo>
                    <a:lnTo>
                      <a:pt x="1572" y="157"/>
                    </a:lnTo>
                    <a:lnTo>
                      <a:pt x="1611" y="124"/>
                    </a:lnTo>
                    <a:lnTo>
                      <a:pt x="1626" y="83"/>
                    </a:lnTo>
                    <a:lnTo>
                      <a:pt x="1692" y="88"/>
                    </a:lnTo>
                    <a:lnTo>
                      <a:pt x="1709" y="129"/>
                    </a:lnTo>
                    <a:lnTo>
                      <a:pt x="1682" y="143"/>
                    </a:lnTo>
                    <a:lnTo>
                      <a:pt x="1698" y="195"/>
                    </a:lnTo>
                    <a:lnTo>
                      <a:pt x="1611" y="233"/>
                    </a:lnTo>
                    <a:lnTo>
                      <a:pt x="1599" y="214"/>
                    </a:lnTo>
                    <a:lnTo>
                      <a:pt x="1553" y="217"/>
                    </a:lnTo>
                    <a:lnTo>
                      <a:pt x="1547" y="250"/>
                    </a:lnTo>
                    <a:lnTo>
                      <a:pt x="1496" y="250"/>
                    </a:lnTo>
                    <a:lnTo>
                      <a:pt x="1479" y="236"/>
                    </a:lnTo>
                    <a:lnTo>
                      <a:pt x="1456" y="236"/>
                    </a:lnTo>
                    <a:lnTo>
                      <a:pt x="1461" y="254"/>
                    </a:lnTo>
                    <a:lnTo>
                      <a:pt x="1508" y="269"/>
                    </a:lnTo>
                    <a:lnTo>
                      <a:pt x="1498" y="311"/>
                    </a:lnTo>
                    <a:lnTo>
                      <a:pt x="1471" y="326"/>
                    </a:lnTo>
                    <a:lnTo>
                      <a:pt x="1429" y="333"/>
                    </a:lnTo>
                    <a:lnTo>
                      <a:pt x="1405" y="364"/>
                    </a:lnTo>
                    <a:lnTo>
                      <a:pt x="1347" y="401"/>
                    </a:lnTo>
                    <a:lnTo>
                      <a:pt x="1301" y="437"/>
                    </a:lnTo>
                    <a:lnTo>
                      <a:pt x="1260" y="487"/>
                    </a:lnTo>
                    <a:lnTo>
                      <a:pt x="1256" y="527"/>
                    </a:lnTo>
                    <a:lnTo>
                      <a:pt x="1293" y="532"/>
                    </a:lnTo>
                    <a:lnTo>
                      <a:pt x="1310" y="594"/>
                    </a:lnTo>
                    <a:lnTo>
                      <a:pt x="1398" y="605"/>
                    </a:lnTo>
                    <a:lnTo>
                      <a:pt x="1446" y="646"/>
                    </a:lnTo>
                    <a:lnTo>
                      <a:pt x="1479" y="653"/>
                    </a:lnTo>
                    <a:lnTo>
                      <a:pt x="1508" y="679"/>
                    </a:lnTo>
                    <a:lnTo>
                      <a:pt x="1566" y="677"/>
                    </a:lnTo>
                    <a:lnTo>
                      <a:pt x="1560" y="732"/>
                    </a:lnTo>
                    <a:lnTo>
                      <a:pt x="1553" y="783"/>
                    </a:lnTo>
                    <a:lnTo>
                      <a:pt x="1576" y="817"/>
                    </a:lnTo>
                    <a:lnTo>
                      <a:pt x="1599" y="821"/>
                    </a:lnTo>
                    <a:lnTo>
                      <a:pt x="1618" y="803"/>
                    </a:lnTo>
                    <a:lnTo>
                      <a:pt x="1640" y="817"/>
                    </a:lnTo>
                    <a:lnTo>
                      <a:pt x="1653" y="798"/>
                    </a:lnTo>
                    <a:lnTo>
                      <a:pt x="1663" y="741"/>
                    </a:lnTo>
                    <a:lnTo>
                      <a:pt x="1663" y="717"/>
                    </a:lnTo>
                    <a:lnTo>
                      <a:pt x="1665" y="679"/>
                    </a:lnTo>
                    <a:lnTo>
                      <a:pt x="1715" y="660"/>
                    </a:lnTo>
                    <a:lnTo>
                      <a:pt x="1715" y="656"/>
                    </a:lnTo>
                    <a:lnTo>
                      <a:pt x="1715" y="650"/>
                    </a:lnTo>
                    <a:lnTo>
                      <a:pt x="1715" y="643"/>
                    </a:lnTo>
                    <a:lnTo>
                      <a:pt x="1715" y="634"/>
                    </a:lnTo>
                    <a:lnTo>
                      <a:pt x="1717" y="622"/>
                    </a:lnTo>
                    <a:lnTo>
                      <a:pt x="1719" y="613"/>
                    </a:lnTo>
                    <a:lnTo>
                      <a:pt x="1719" y="603"/>
                    </a:lnTo>
                    <a:lnTo>
                      <a:pt x="1719" y="589"/>
                    </a:lnTo>
                    <a:lnTo>
                      <a:pt x="1719" y="579"/>
                    </a:lnTo>
                    <a:lnTo>
                      <a:pt x="1717" y="565"/>
                    </a:lnTo>
                    <a:lnTo>
                      <a:pt x="1715" y="556"/>
                    </a:lnTo>
                    <a:lnTo>
                      <a:pt x="1715" y="551"/>
                    </a:lnTo>
                    <a:lnTo>
                      <a:pt x="1707" y="539"/>
                    </a:lnTo>
                    <a:lnTo>
                      <a:pt x="1702" y="535"/>
                    </a:lnTo>
                    <a:lnTo>
                      <a:pt x="1698" y="532"/>
                    </a:lnTo>
                    <a:lnTo>
                      <a:pt x="1725" y="520"/>
                    </a:lnTo>
                    <a:lnTo>
                      <a:pt x="1735" y="470"/>
                    </a:lnTo>
                    <a:lnTo>
                      <a:pt x="1729" y="449"/>
                    </a:lnTo>
                    <a:lnTo>
                      <a:pt x="1735" y="409"/>
                    </a:lnTo>
                    <a:lnTo>
                      <a:pt x="1766" y="371"/>
                    </a:lnTo>
                    <a:lnTo>
                      <a:pt x="1816" y="390"/>
                    </a:lnTo>
                    <a:lnTo>
                      <a:pt x="1880" y="390"/>
                    </a:lnTo>
                    <a:lnTo>
                      <a:pt x="1907" y="414"/>
                    </a:lnTo>
                    <a:lnTo>
                      <a:pt x="1934" y="439"/>
                    </a:lnTo>
                    <a:lnTo>
                      <a:pt x="1979" y="454"/>
                    </a:lnTo>
                    <a:lnTo>
                      <a:pt x="1957" y="471"/>
                    </a:lnTo>
                    <a:lnTo>
                      <a:pt x="1961" y="544"/>
                    </a:lnTo>
                    <a:lnTo>
                      <a:pt x="2006" y="553"/>
                    </a:lnTo>
                    <a:lnTo>
                      <a:pt x="2052" y="537"/>
                    </a:lnTo>
                    <a:lnTo>
                      <a:pt x="2071" y="520"/>
                    </a:lnTo>
                    <a:lnTo>
                      <a:pt x="2097" y="480"/>
                    </a:lnTo>
                    <a:close/>
                  </a:path>
                </a:pathLst>
              </a:custGeom>
              <a:solidFill>
                <a:srgbClr val="C0C0C0"/>
              </a:solidFill>
              <a:ln w="9525">
                <a:solidFill>
                  <a:srgbClr val="C0C0C0"/>
                </a:solidFill>
                <a:round/>
                <a:headEnd/>
                <a:tailEnd/>
              </a:ln>
            </p:spPr>
            <p:txBody>
              <a:bodyPr/>
              <a:lstStyle/>
              <a:p>
                <a:endParaRPr lang="nl-NL" sz="1400"/>
              </a:p>
            </p:txBody>
          </p:sp>
          <p:sp>
            <p:nvSpPr>
              <p:cNvPr id="294" name="Freeform 292"/>
              <p:cNvSpPr>
                <a:spLocks/>
              </p:cNvSpPr>
              <p:nvPr/>
            </p:nvSpPr>
            <p:spPr bwMode="auto">
              <a:xfrm>
                <a:off x="820" y="1516"/>
                <a:ext cx="1150" cy="582"/>
              </a:xfrm>
              <a:custGeom>
                <a:avLst/>
                <a:gdLst/>
                <a:ahLst/>
                <a:cxnLst>
                  <a:cxn ang="0">
                    <a:pos x="2143" y="535"/>
                  </a:cxn>
                  <a:cxn ang="0">
                    <a:pos x="2149" y="608"/>
                  </a:cxn>
                  <a:cxn ang="0">
                    <a:pos x="2224" y="667"/>
                  </a:cxn>
                  <a:cxn ang="0">
                    <a:pos x="2221" y="724"/>
                  </a:cxn>
                  <a:cxn ang="0">
                    <a:pos x="2257" y="717"/>
                  </a:cxn>
                  <a:cxn ang="0">
                    <a:pos x="2298" y="793"/>
                  </a:cxn>
                  <a:cxn ang="0">
                    <a:pos x="2182" y="845"/>
                  </a:cxn>
                  <a:cxn ang="0">
                    <a:pos x="1979" y="866"/>
                  </a:cxn>
                  <a:cxn ang="0">
                    <a:pos x="1998" y="885"/>
                  </a:cxn>
                  <a:cxn ang="0">
                    <a:pos x="2130" y="1002"/>
                  </a:cxn>
                  <a:cxn ang="0">
                    <a:pos x="2054" y="992"/>
                  </a:cxn>
                  <a:cxn ang="0">
                    <a:pos x="1926" y="1028"/>
                  </a:cxn>
                  <a:cxn ang="0">
                    <a:pos x="1845" y="1018"/>
                  </a:cxn>
                  <a:cxn ang="0">
                    <a:pos x="1663" y="1094"/>
                  </a:cxn>
                  <a:cxn ang="0">
                    <a:pos x="1456" y="1146"/>
                  </a:cxn>
                  <a:cxn ang="0">
                    <a:pos x="1452" y="976"/>
                  </a:cxn>
                  <a:cxn ang="0">
                    <a:pos x="1221" y="921"/>
                  </a:cxn>
                  <a:cxn ang="0">
                    <a:pos x="333" y="864"/>
                  </a:cxn>
                  <a:cxn ang="0">
                    <a:pos x="253" y="739"/>
                  </a:cxn>
                  <a:cxn ang="0">
                    <a:pos x="209" y="674"/>
                  </a:cxn>
                  <a:cxn ang="0">
                    <a:pos x="191" y="580"/>
                  </a:cxn>
                  <a:cxn ang="0">
                    <a:pos x="106" y="499"/>
                  </a:cxn>
                  <a:cxn ang="0">
                    <a:pos x="46" y="520"/>
                  </a:cxn>
                  <a:cxn ang="0">
                    <a:pos x="135" y="88"/>
                  </a:cxn>
                  <a:cxn ang="0">
                    <a:pos x="334" y="109"/>
                  </a:cxn>
                  <a:cxn ang="0">
                    <a:pos x="402" y="91"/>
                  </a:cxn>
                  <a:cxn ang="0">
                    <a:pos x="515" y="43"/>
                  </a:cxn>
                  <a:cxn ang="0">
                    <a:pos x="609" y="98"/>
                  </a:cxn>
                  <a:cxn ang="0">
                    <a:pos x="873" y="136"/>
                  </a:cxn>
                  <a:cxn ang="0">
                    <a:pos x="1018" y="190"/>
                  </a:cxn>
                  <a:cxn ang="0">
                    <a:pos x="1235" y="169"/>
                  </a:cxn>
                  <a:cxn ang="0">
                    <a:pos x="1351" y="148"/>
                  </a:cxn>
                  <a:cxn ang="0">
                    <a:pos x="1353" y="43"/>
                  </a:cxn>
                  <a:cxn ang="0">
                    <a:pos x="1442" y="58"/>
                  </a:cxn>
                  <a:cxn ang="0">
                    <a:pos x="1520" y="100"/>
                  </a:cxn>
                  <a:cxn ang="0">
                    <a:pos x="1572" y="157"/>
                  </a:cxn>
                  <a:cxn ang="0">
                    <a:pos x="1709" y="129"/>
                  </a:cxn>
                  <a:cxn ang="0">
                    <a:pos x="1599" y="214"/>
                  </a:cxn>
                  <a:cxn ang="0">
                    <a:pos x="1479" y="236"/>
                  </a:cxn>
                  <a:cxn ang="0">
                    <a:pos x="1498" y="311"/>
                  </a:cxn>
                  <a:cxn ang="0">
                    <a:pos x="1347" y="401"/>
                  </a:cxn>
                  <a:cxn ang="0">
                    <a:pos x="1293" y="532"/>
                  </a:cxn>
                  <a:cxn ang="0">
                    <a:pos x="1479" y="653"/>
                  </a:cxn>
                  <a:cxn ang="0">
                    <a:pos x="1553" y="783"/>
                  </a:cxn>
                  <a:cxn ang="0">
                    <a:pos x="1640" y="817"/>
                  </a:cxn>
                  <a:cxn ang="0">
                    <a:pos x="1665" y="679"/>
                  </a:cxn>
                  <a:cxn ang="0">
                    <a:pos x="1715" y="643"/>
                  </a:cxn>
                  <a:cxn ang="0">
                    <a:pos x="1719" y="603"/>
                  </a:cxn>
                  <a:cxn ang="0">
                    <a:pos x="1715" y="556"/>
                  </a:cxn>
                  <a:cxn ang="0">
                    <a:pos x="1698" y="532"/>
                  </a:cxn>
                  <a:cxn ang="0">
                    <a:pos x="1735" y="409"/>
                  </a:cxn>
                  <a:cxn ang="0">
                    <a:pos x="1907" y="414"/>
                  </a:cxn>
                  <a:cxn ang="0">
                    <a:pos x="1961" y="544"/>
                  </a:cxn>
                  <a:cxn ang="0">
                    <a:pos x="2097" y="480"/>
                  </a:cxn>
                </a:cxnLst>
                <a:rect l="0" t="0" r="r" b="b"/>
                <a:pathLst>
                  <a:path w="2298" h="1163">
                    <a:moveTo>
                      <a:pt x="2097" y="480"/>
                    </a:moveTo>
                    <a:lnTo>
                      <a:pt x="2108" y="499"/>
                    </a:lnTo>
                    <a:lnTo>
                      <a:pt x="2118" y="535"/>
                    </a:lnTo>
                    <a:lnTo>
                      <a:pt x="2143" y="535"/>
                    </a:lnTo>
                    <a:lnTo>
                      <a:pt x="2149" y="580"/>
                    </a:lnTo>
                    <a:lnTo>
                      <a:pt x="2166" y="579"/>
                    </a:lnTo>
                    <a:lnTo>
                      <a:pt x="2166" y="599"/>
                    </a:lnTo>
                    <a:lnTo>
                      <a:pt x="2149" y="608"/>
                    </a:lnTo>
                    <a:lnTo>
                      <a:pt x="2155" y="625"/>
                    </a:lnTo>
                    <a:lnTo>
                      <a:pt x="2174" y="629"/>
                    </a:lnTo>
                    <a:lnTo>
                      <a:pt x="2184" y="674"/>
                    </a:lnTo>
                    <a:lnTo>
                      <a:pt x="2224" y="667"/>
                    </a:lnTo>
                    <a:lnTo>
                      <a:pt x="2219" y="686"/>
                    </a:lnTo>
                    <a:lnTo>
                      <a:pt x="2252" y="679"/>
                    </a:lnTo>
                    <a:lnTo>
                      <a:pt x="2228" y="707"/>
                    </a:lnTo>
                    <a:lnTo>
                      <a:pt x="2221" y="724"/>
                    </a:lnTo>
                    <a:lnTo>
                      <a:pt x="2180" y="732"/>
                    </a:lnTo>
                    <a:lnTo>
                      <a:pt x="2199" y="741"/>
                    </a:lnTo>
                    <a:lnTo>
                      <a:pt x="2228" y="732"/>
                    </a:lnTo>
                    <a:lnTo>
                      <a:pt x="2257" y="717"/>
                    </a:lnTo>
                    <a:lnTo>
                      <a:pt x="2288" y="722"/>
                    </a:lnTo>
                    <a:lnTo>
                      <a:pt x="2292" y="743"/>
                    </a:lnTo>
                    <a:lnTo>
                      <a:pt x="2292" y="774"/>
                    </a:lnTo>
                    <a:lnTo>
                      <a:pt x="2298" y="793"/>
                    </a:lnTo>
                    <a:lnTo>
                      <a:pt x="2292" y="807"/>
                    </a:lnTo>
                    <a:lnTo>
                      <a:pt x="2255" y="814"/>
                    </a:lnTo>
                    <a:lnTo>
                      <a:pt x="2224" y="814"/>
                    </a:lnTo>
                    <a:lnTo>
                      <a:pt x="2182" y="845"/>
                    </a:lnTo>
                    <a:lnTo>
                      <a:pt x="2110" y="853"/>
                    </a:lnTo>
                    <a:lnTo>
                      <a:pt x="2039" y="853"/>
                    </a:lnTo>
                    <a:lnTo>
                      <a:pt x="2002" y="847"/>
                    </a:lnTo>
                    <a:lnTo>
                      <a:pt x="1979" y="866"/>
                    </a:lnTo>
                    <a:lnTo>
                      <a:pt x="1936" y="885"/>
                    </a:lnTo>
                    <a:lnTo>
                      <a:pt x="1899" y="923"/>
                    </a:lnTo>
                    <a:lnTo>
                      <a:pt x="1963" y="898"/>
                    </a:lnTo>
                    <a:lnTo>
                      <a:pt x="1998" y="885"/>
                    </a:lnTo>
                    <a:lnTo>
                      <a:pt x="2035" y="904"/>
                    </a:lnTo>
                    <a:lnTo>
                      <a:pt x="2011" y="935"/>
                    </a:lnTo>
                    <a:lnTo>
                      <a:pt x="2046" y="964"/>
                    </a:lnTo>
                    <a:lnTo>
                      <a:pt x="2130" y="1002"/>
                    </a:lnTo>
                    <a:lnTo>
                      <a:pt x="2054" y="1040"/>
                    </a:lnTo>
                    <a:lnTo>
                      <a:pt x="1980" y="1078"/>
                    </a:lnTo>
                    <a:lnTo>
                      <a:pt x="1963" y="1064"/>
                    </a:lnTo>
                    <a:lnTo>
                      <a:pt x="2054" y="992"/>
                    </a:lnTo>
                    <a:lnTo>
                      <a:pt x="2046" y="980"/>
                    </a:lnTo>
                    <a:lnTo>
                      <a:pt x="2021" y="980"/>
                    </a:lnTo>
                    <a:lnTo>
                      <a:pt x="1946" y="1040"/>
                    </a:lnTo>
                    <a:lnTo>
                      <a:pt x="1926" y="1028"/>
                    </a:lnTo>
                    <a:lnTo>
                      <a:pt x="1918" y="955"/>
                    </a:lnTo>
                    <a:lnTo>
                      <a:pt x="1876" y="950"/>
                    </a:lnTo>
                    <a:lnTo>
                      <a:pt x="1860" y="992"/>
                    </a:lnTo>
                    <a:lnTo>
                      <a:pt x="1845" y="1018"/>
                    </a:lnTo>
                    <a:lnTo>
                      <a:pt x="1824" y="1042"/>
                    </a:lnTo>
                    <a:lnTo>
                      <a:pt x="1698" y="1033"/>
                    </a:lnTo>
                    <a:lnTo>
                      <a:pt x="1678" y="1056"/>
                    </a:lnTo>
                    <a:lnTo>
                      <a:pt x="1663" y="1094"/>
                    </a:lnTo>
                    <a:lnTo>
                      <a:pt x="1593" y="1090"/>
                    </a:lnTo>
                    <a:lnTo>
                      <a:pt x="1566" y="1113"/>
                    </a:lnTo>
                    <a:lnTo>
                      <a:pt x="1500" y="1163"/>
                    </a:lnTo>
                    <a:lnTo>
                      <a:pt x="1456" y="1146"/>
                    </a:lnTo>
                    <a:lnTo>
                      <a:pt x="1473" y="1125"/>
                    </a:lnTo>
                    <a:lnTo>
                      <a:pt x="1508" y="1078"/>
                    </a:lnTo>
                    <a:lnTo>
                      <a:pt x="1481" y="1028"/>
                    </a:lnTo>
                    <a:lnTo>
                      <a:pt x="1452" y="976"/>
                    </a:lnTo>
                    <a:lnTo>
                      <a:pt x="1400" y="955"/>
                    </a:lnTo>
                    <a:lnTo>
                      <a:pt x="1357" y="928"/>
                    </a:lnTo>
                    <a:lnTo>
                      <a:pt x="1303" y="928"/>
                    </a:lnTo>
                    <a:lnTo>
                      <a:pt x="1221" y="921"/>
                    </a:lnTo>
                    <a:lnTo>
                      <a:pt x="1165" y="921"/>
                    </a:lnTo>
                    <a:lnTo>
                      <a:pt x="1171" y="904"/>
                    </a:lnTo>
                    <a:lnTo>
                      <a:pt x="369" y="905"/>
                    </a:lnTo>
                    <a:lnTo>
                      <a:pt x="333" y="864"/>
                    </a:lnTo>
                    <a:lnTo>
                      <a:pt x="290" y="840"/>
                    </a:lnTo>
                    <a:lnTo>
                      <a:pt x="261" y="809"/>
                    </a:lnTo>
                    <a:lnTo>
                      <a:pt x="255" y="772"/>
                    </a:lnTo>
                    <a:lnTo>
                      <a:pt x="253" y="739"/>
                    </a:lnTo>
                    <a:lnTo>
                      <a:pt x="224" y="741"/>
                    </a:lnTo>
                    <a:lnTo>
                      <a:pt x="220" y="717"/>
                    </a:lnTo>
                    <a:lnTo>
                      <a:pt x="203" y="710"/>
                    </a:lnTo>
                    <a:lnTo>
                      <a:pt x="209" y="674"/>
                    </a:lnTo>
                    <a:lnTo>
                      <a:pt x="220" y="653"/>
                    </a:lnTo>
                    <a:lnTo>
                      <a:pt x="245" y="634"/>
                    </a:lnTo>
                    <a:lnTo>
                      <a:pt x="203" y="625"/>
                    </a:lnTo>
                    <a:lnTo>
                      <a:pt x="191" y="580"/>
                    </a:lnTo>
                    <a:lnTo>
                      <a:pt x="176" y="577"/>
                    </a:lnTo>
                    <a:lnTo>
                      <a:pt x="170" y="544"/>
                    </a:lnTo>
                    <a:lnTo>
                      <a:pt x="120" y="499"/>
                    </a:lnTo>
                    <a:lnTo>
                      <a:pt x="106" y="499"/>
                    </a:lnTo>
                    <a:lnTo>
                      <a:pt x="100" y="520"/>
                    </a:lnTo>
                    <a:lnTo>
                      <a:pt x="81" y="520"/>
                    </a:lnTo>
                    <a:lnTo>
                      <a:pt x="73" y="532"/>
                    </a:lnTo>
                    <a:lnTo>
                      <a:pt x="46" y="520"/>
                    </a:lnTo>
                    <a:lnTo>
                      <a:pt x="38" y="485"/>
                    </a:lnTo>
                    <a:lnTo>
                      <a:pt x="25" y="473"/>
                    </a:lnTo>
                    <a:lnTo>
                      <a:pt x="0" y="485"/>
                    </a:lnTo>
                    <a:lnTo>
                      <a:pt x="135" y="88"/>
                    </a:lnTo>
                    <a:lnTo>
                      <a:pt x="220" y="100"/>
                    </a:lnTo>
                    <a:lnTo>
                      <a:pt x="298" y="133"/>
                    </a:lnTo>
                    <a:lnTo>
                      <a:pt x="333" y="136"/>
                    </a:lnTo>
                    <a:lnTo>
                      <a:pt x="334" y="109"/>
                    </a:lnTo>
                    <a:lnTo>
                      <a:pt x="364" y="91"/>
                    </a:lnTo>
                    <a:lnTo>
                      <a:pt x="435" y="50"/>
                    </a:lnTo>
                    <a:lnTo>
                      <a:pt x="456" y="62"/>
                    </a:lnTo>
                    <a:lnTo>
                      <a:pt x="402" y="91"/>
                    </a:lnTo>
                    <a:lnTo>
                      <a:pt x="460" y="88"/>
                    </a:lnTo>
                    <a:lnTo>
                      <a:pt x="480" y="72"/>
                    </a:lnTo>
                    <a:lnTo>
                      <a:pt x="493" y="50"/>
                    </a:lnTo>
                    <a:lnTo>
                      <a:pt x="515" y="43"/>
                    </a:lnTo>
                    <a:lnTo>
                      <a:pt x="538" y="83"/>
                    </a:lnTo>
                    <a:lnTo>
                      <a:pt x="573" y="88"/>
                    </a:lnTo>
                    <a:lnTo>
                      <a:pt x="590" y="72"/>
                    </a:lnTo>
                    <a:lnTo>
                      <a:pt x="609" y="98"/>
                    </a:lnTo>
                    <a:lnTo>
                      <a:pt x="635" y="81"/>
                    </a:lnTo>
                    <a:lnTo>
                      <a:pt x="747" y="112"/>
                    </a:lnTo>
                    <a:lnTo>
                      <a:pt x="819" y="114"/>
                    </a:lnTo>
                    <a:lnTo>
                      <a:pt x="873" y="136"/>
                    </a:lnTo>
                    <a:lnTo>
                      <a:pt x="861" y="169"/>
                    </a:lnTo>
                    <a:lnTo>
                      <a:pt x="933" y="148"/>
                    </a:lnTo>
                    <a:lnTo>
                      <a:pt x="983" y="193"/>
                    </a:lnTo>
                    <a:lnTo>
                      <a:pt x="1018" y="190"/>
                    </a:lnTo>
                    <a:lnTo>
                      <a:pt x="1012" y="169"/>
                    </a:lnTo>
                    <a:lnTo>
                      <a:pt x="1055" y="133"/>
                    </a:lnTo>
                    <a:lnTo>
                      <a:pt x="1099" y="160"/>
                    </a:lnTo>
                    <a:lnTo>
                      <a:pt x="1235" y="169"/>
                    </a:lnTo>
                    <a:lnTo>
                      <a:pt x="1256" y="143"/>
                    </a:lnTo>
                    <a:lnTo>
                      <a:pt x="1297" y="140"/>
                    </a:lnTo>
                    <a:lnTo>
                      <a:pt x="1318" y="166"/>
                    </a:lnTo>
                    <a:lnTo>
                      <a:pt x="1351" y="148"/>
                    </a:lnTo>
                    <a:lnTo>
                      <a:pt x="1380" y="133"/>
                    </a:lnTo>
                    <a:lnTo>
                      <a:pt x="1363" y="81"/>
                    </a:lnTo>
                    <a:lnTo>
                      <a:pt x="1326" y="58"/>
                    </a:lnTo>
                    <a:lnTo>
                      <a:pt x="1353" y="43"/>
                    </a:lnTo>
                    <a:lnTo>
                      <a:pt x="1370" y="19"/>
                    </a:lnTo>
                    <a:lnTo>
                      <a:pt x="1409" y="0"/>
                    </a:lnTo>
                    <a:lnTo>
                      <a:pt x="1454" y="31"/>
                    </a:lnTo>
                    <a:lnTo>
                      <a:pt x="1442" y="58"/>
                    </a:lnTo>
                    <a:lnTo>
                      <a:pt x="1446" y="83"/>
                    </a:lnTo>
                    <a:lnTo>
                      <a:pt x="1473" y="100"/>
                    </a:lnTo>
                    <a:lnTo>
                      <a:pt x="1485" y="140"/>
                    </a:lnTo>
                    <a:lnTo>
                      <a:pt x="1520" y="100"/>
                    </a:lnTo>
                    <a:lnTo>
                      <a:pt x="1537" y="133"/>
                    </a:lnTo>
                    <a:lnTo>
                      <a:pt x="1535" y="185"/>
                    </a:lnTo>
                    <a:lnTo>
                      <a:pt x="1564" y="185"/>
                    </a:lnTo>
                    <a:lnTo>
                      <a:pt x="1572" y="157"/>
                    </a:lnTo>
                    <a:lnTo>
                      <a:pt x="1611" y="124"/>
                    </a:lnTo>
                    <a:lnTo>
                      <a:pt x="1626" y="83"/>
                    </a:lnTo>
                    <a:lnTo>
                      <a:pt x="1692" y="88"/>
                    </a:lnTo>
                    <a:lnTo>
                      <a:pt x="1709" y="129"/>
                    </a:lnTo>
                    <a:lnTo>
                      <a:pt x="1682" y="143"/>
                    </a:lnTo>
                    <a:lnTo>
                      <a:pt x="1698" y="195"/>
                    </a:lnTo>
                    <a:lnTo>
                      <a:pt x="1611" y="233"/>
                    </a:lnTo>
                    <a:lnTo>
                      <a:pt x="1599" y="214"/>
                    </a:lnTo>
                    <a:lnTo>
                      <a:pt x="1553" y="217"/>
                    </a:lnTo>
                    <a:lnTo>
                      <a:pt x="1547" y="250"/>
                    </a:lnTo>
                    <a:lnTo>
                      <a:pt x="1496" y="250"/>
                    </a:lnTo>
                    <a:lnTo>
                      <a:pt x="1479" y="236"/>
                    </a:lnTo>
                    <a:lnTo>
                      <a:pt x="1456" y="236"/>
                    </a:lnTo>
                    <a:lnTo>
                      <a:pt x="1461" y="254"/>
                    </a:lnTo>
                    <a:lnTo>
                      <a:pt x="1508" y="269"/>
                    </a:lnTo>
                    <a:lnTo>
                      <a:pt x="1498" y="311"/>
                    </a:lnTo>
                    <a:lnTo>
                      <a:pt x="1471" y="326"/>
                    </a:lnTo>
                    <a:lnTo>
                      <a:pt x="1429" y="333"/>
                    </a:lnTo>
                    <a:lnTo>
                      <a:pt x="1405" y="364"/>
                    </a:lnTo>
                    <a:lnTo>
                      <a:pt x="1347" y="401"/>
                    </a:lnTo>
                    <a:lnTo>
                      <a:pt x="1301" y="437"/>
                    </a:lnTo>
                    <a:lnTo>
                      <a:pt x="1260" y="487"/>
                    </a:lnTo>
                    <a:lnTo>
                      <a:pt x="1256" y="527"/>
                    </a:lnTo>
                    <a:lnTo>
                      <a:pt x="1293" y="532"/>
                    </a:lnTo>
                    <a:lnTo>
                      <a:pt x="1310" y="594"/>
                    </a:lnTo>
                    <a:lnTo>
                      <a:pt x="1398" y="605"/>
                    </a:lnTo>
                    <a:lnTo>
                      <a:pt x="1446" y="646"/>
                    </a:lnTo>
                    <a:lnTo>
                      <a:pt x="1479" y="653"/>
                    </a:lnTo>
                    <a:lnTo>
                      <a:pt x="1508" y="679"/>
                    </a:lnTo>
                    <a:lnTo>
                      <a:pt x="1566" y="677"/>
                    </a:lnTo>
                    <a:lnTo>
                      <a:pt x="1560" y="732"/>
                    </a:lnTo>
                    <a:lnTo>
                      <a:pt x="1553" y="783"/>
                    </a:lnTo>
                    <a:lnTo>
                      <a:pt x="1576" y="817"/>
                    </a:lnTo>
                    <a:lnTo>
                      <a:pt x="1599" y="821"/>
                    </a:lnTo>
                    <a:lnTo>
                      <a:pt x="1618" y="803"/>
                    </a:lnTo>
                    <a:lnTo>
                      <a:pt x="1640" y="817"/>
                    </a:lnTo>
                    <a:lnTo>
                      <a:pt x="1653" y="798"/>
                    </a:lnTo>
                    <a:lnTo>
                      <a:pt x="1663" y="741"/>
                    </a:lnTo>
                    <a:lnTo>
                      <a:pt x="1663" y="717"/>
                    </a:lnTo>
                    <a:lnTo>
                      <a:pt x="1665" y="679"/>
                    </a:lnTo>
                    <a:lnTo>
                      <a:pt x="1715" y="660"/>
                    </a:lnTo>
                    <a:lnTo>
                      <a:pt x="1715" y="656"/>
                    </a:lnTo>
                    <a:lnTo>
                      <a:pt x="1715" y="650"/>
                    </a:lnTo>
                    <a:lnTo>
                      <a:pt x="1715" y="643"/>
                    </a:lnTo>
                    <a:lnTo>
                      <a:pt x="1715" y="634"/>
                    </a:lnTo>
                    <a:lnTo>
                      <a:pt x="1717" y="622"/>
                    </a:lnTo>
                    <a:lnTo>
                      <a:pt x="1719" y="613"/>
                    </a:lnTo>
                    <a:lnTo>
                      <a:pt x="1719" y="603"/>
                    </a:lnTo>
                    <a:lnTo>
                      <a:pt x="1719" y="589"/>
                    </a:lnTo>
                    <a:lnTo>
                      <a:pt x="1719" y="579"/>
                    </a:lnTo>
                    <a:lnTo>
                      <a:pt x="1717" y="565"/>
                    </a:lnTo>
                    <a:lnTo>
                      <a:pt x="1715" y="556"/>
                    </a:lnTo>
                    <a:lnTo>
                      <a:pt x="1715" y="551"/>
                    </a:lnTo>
                    <a:lnTo>
                      <a:pt x="1707" y="539"/>
                    </a:lnTo>
                    <a:lnTo>
                      <a:pt x="1702" y="535"/>
                    </a:lnTo>
                    <a:lnTo>
                      <a:pt x="1698" y="532"/>
                    </a:lnTo>
                    <a:lnTo>
                      <a:pt x="1725" y="520"/>
                    </a:lnTo>
                    <a:lnTo>
                      <a:pt x="1735" y="470"/>
                    </a:lnTo>
                    <a:lnTo>
                      <a:pt x="1729" y="449"/>
                    </a:lnTo>
                    <a:lnTo>
                      <a:pt x="1735" y="409"/>
                    </a:lnTo>
                    <a:lnTo>
                      <a:pt x="1766" y="371"/>
                    </a:lnTo>
                    <a:lnTo>
                      <a:pt x="1816" y="390"/>
                    </a:lnTo>
                    <a:lnTo>
                      <a:pt x="1880" y="390"/>
                    </a:lnTo>
                    <a:lnTo>
                      <a:pt x="1907" y="414"/>
                    </a:lnTo>
                    <a:lnTo>
                      <a:pt x="1934" y="439"/>
                    </a:lnTo>
                    <a:lnTo>
                      <a:pt x="1979" y="454"/>
                    </a:lnTo>
                    <a:lnTo>
                      <a:pt x="1957" y="471"/>
                    </a:lnTo>
                    <a:lnTo>
                      <a:pt x="1961" y="544"/>
                    </a:lnTo>
                    <a:lnTo>
                      <a:pt x="2006" y="553"/>
                    </a:lnTo>
                    <a:lnTo>
                      <a:pt x="2052" y="537"/>
                    </a:lnTo>
                    <a:lnTo>
                      <a:pt x="2071" y="520"/>
                    </a:lnTo>
                    <a:lnTo>
                      <a:pt x="2097" y="48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68" name="Group 293"/>
            <p:cNvGrpSpPr>
              <a:grpSpLocks/>
            </p:cNvGrpSpPr>
            <p:nvPr/>
          </p:nvGrpSpPr>
          <p:grpSpPr bwMode="auto">
            <a:xfrm>
              <a:off x="3867522" y="1880536"/>
              <a:ext cx="27825" cy="25507"/>
              <a:chOff x="603" y="1811"/>
              <a:chExt cx="26" cy="22"/>
            </a:xfrm>
          </p:grpSpPr>
          <p:sp>
            <p:nvSpPr>
              <p:cNvPr id="296" name="Freeform 294"/>
              <p:cNvSpPr>
                <a:spLocks/>
              </p:cNvSpPr>
              <p:nvPr/>
            </p:nvSpPr>
            <p:spPr bwMode="auto">
              <a:xfrm>
                <a:off x="603" y="1811"/>
                <a:ext cx="26" cy="22"/>
              </a:xfrm>
              <a:custGeom>
                <a:avLst/>
                <a:gdLst/>
                <a:ahLst/>
                <a:cxnLst>
                  <a:cxn ang="0">
                    <a:pos x="15" y="12"/>
                  </a:cxn>
                  <a:cxn ang="0">
                    <a:pos x="25" y="0"/>
                  </a:cxn>
                  <a:cxn ang="0">
                    <a:pos x="50" y="0"/>
                  </a:cxn>
                  <a:cxn ang="0">
                    <a:pos x="50" y="17"/>
                  </a:cxn>
                  <a:cxn ang="0">
                    <a:pos x="19" y="45"/>
                  </a:cxn>
                  <a:cxn ang="0">
                    <a:pos x="0" y="28"/>
                  </a:cxn>
                  <a:cxn ang="0">
                    <a:pos x="15" y="12"/>
                  </a:cxn>
                </a:cxnLst>
                <a:rect l="0" t="0" r="r" b="b"/>
                <a:pathLst>
                  <a:path w="50" h="45">
                    <a:moveTo>
                      <a:pt x="15" y="12"/>
                    </a:moveTo>
                    <a:lnTo>
                      <a:pt x="25" y="0"/>
                    </a:lnTo>
                    <a:lnTo>
                      <a:pt x="50" y="0"/>
                    </a:lnTo>
                    <a:lnTo>
                      <a:pt x="50" y="17"/>
                    </a:lnTo>
                    <a:lnTo>
                      <a:pt x="19" y="45"/>
                    </a:lnTo>
                    <a:lnTo>
                      <a:pt x="0" y="28"/>
                    </a:lnTo>
                    <a:lnTo>
                      <a:pt x="15" y="12"/>
                    </a:lnTo>
                    <a:close/>
                  </a:path>
                </a:pathLst>
              </a:custGeom>
              <a:solidFill>
                <a:srgbClr val="C0C0C0"/>
              </a:solidFill>
              <a:ln w="9525">
                <a:solidFill>
                  <a:srgbClr val="C0C0C0"/>
                </a:solidFill>
                <a:round/>
                <a:headEnd/>
                <a:tailEnd/>
              </a:ln>
            </p:spPr>
            <p:txBody>
              <a:bodyPr/>
              <a:lstStyle/>
              <a:p>
                <a:endParaRPr lang="nl-NL" sz="1400"/>
              </a:p>
            </p:txBody>
          </p:sp>
          <p:sp>
            <p:nvSpPr>
              <p:cNvPr id="297" name="Freeform 295"/>
              <p:cNvSpPr>
                <a:spLocks/>
              </p:cNvSpPr>
              <p:nvPr/>
            </p:nvSpPr>
            <p:spPr bwMode="auto">
              <a:xfrm>
                <a:off x="603" y="1811"/>
                <a:ext cx="26" cy="22"/>
              </a:xfrm>
              <a:custGeom>
                <a:avLst/>
                <a:gdLst/>
                <a:ahLst/>
                <a:cxnLst>
                  <a:cxn ang="0">
                    <a:pos x="15" y="12"/>
                  </a:cxn>
                  <a:cxn ang="0">
                    <a:pos x="25" y="0"/>
                  </a:cxn>
                  <a:cxn ang="0">
                    <a:pos x="50" y="0"/>
                  </a:cxn>
                  <a:cxn ang="0">
                    <a:pos x="50" y="17"/>
                  </a:cxn>
                  <a:cxn ang="0">
                    <a:pos x="19" y="45"/>
                  </a:cxn>
                  <a:cxn ang="0">
                    <a:pos x="0" y="28"/>
                  </a:cxn>
                  <a:cxn ang="0">
                    <a:pos x="15" y="12"/>
                  </a:cxn>
                </a:cxnLst>
                <a:rect l="0" t="0" r="r" b="b"/>
                <a:pathLst>
                  <a:path w="50" h="45">
                    <a:moveTo>
                      <a:pt x="15" y="12"/>
                    </a:moveTo>
                    <a:lnTo>
                      <a:pt x="25" y="0"/>
                    </a:lnTo>
                    <a:lnTo>
                      <a:pt x="50" y="0"/>
                    </a:lnTo>
                    <a:lnTo>
                      <a:pt x="50" y="17"/>
                    </a:lnTo>
                    <a:lnTo>
                      <a:pt x="19" y="45"/>
                    </a:lnTo>
                    <a:lnTo>
                      <a:pt x="0" y="28"/>
                    </a:lnTo>
                    <a:lnTo>
                      <a:pt x="15" y="1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71" name="Group 296"/>
            <p:cNvGrpSpPr>
              <a:grpSpLocks/>
            </p:cNvGrpSpPr>
            <p:nvPr/>
          </p:nvGrpSpPr>
          <p:grpSpPr bwMode="auto">
            <a:xfrm>
              <a:off x="5269499" y="2024300"/>
              <a:ext cx="86687" cy="83476"/>
              <a:chOff x="1914" y="1935"/>
              <a:chExt cx="81" cy="72"/>
            </a:xfrm>
          </p:grpSpPr>
          <p:sp>
            <p:nvSpPr>
              <p:cNvPr id="299" name="Freeform 297"/>
              <p:cNvSpPr>
                <a:spLocks/>
              </p:cNvSpPr>
              <p:nvPr/>
            </p:nvSpPr>
            <p:spPr bwMode="auto">
              <a:xfrm>
                <a:off x="1914" y="1935"/>
                <a:ext cx="81" cy="72"/>
              </a:xfrm>
              <a:custGeom>
                <a:avLst/>
                <a:gdLst/>
                <a:ahLst/>
                <a:cxnLst>
                  <a:cxn ang="0">
                    <a:pos x="89" y="0"/>
                  </a:cxn>
                  <a:cxn ang="0">
                    <a:pos x="65" y="5"/>
                  </a:cxn>
                  <a:cxn ang="0">
                    <a:pos x="54" y="23"/>
                  </a:cxn>
                  <a:cxn ang="0">
                    <a:pos x="35" y="42"/>
                  </a:cxn>
                  <a:cxn ang="0">
                    <a:pos x="9" y="52"/>
                  </a:cxn>
                  <a:cxn ang="0">
                    <a:pos x="0" y="76"/>
                  </a:cxn>
                  <a:cxn ang="0">
                    <a:pos x="0" y="113"/>
                  </a:cxn>
                  <a:cxn ang="0">
                    <a:pos x="33" y="114"/>
                  </a:cxn>
                  <a:cxn ang="0">
                    <a:pos x="60" y="106"/>
                  </a:cxn>
                  <a:cxn ang="0">
                    <a:pos x="81" y="106"/>
                  </a:cxn>
                  <a:cxn ang="0">
                    <a:pos x="89" y="138"/>
                  </a:cxn>
                  <a:cxn ang="0">
                    <a:pos x="106" y="145"/>
                  </a:cxn>
                  <a:cxn ang="0">
                    <a:pos x="106" y="121"/>
                  </a:cxn>
                  <a:cxn ang="0">
                    <a:pos x="124" y="123"/>
                  </a:cxn>
                  <a:cxn ang="0">
                    <a:pos x="133" y="145"/>
                  </a:cxn>
                  <a:cxn ang="0">
                    <a:pos x="145" y="113"/>
                  </a:cxn>
                  <a:cxn ang="0">
                    <a:pos x="160" y="85"/>
                  </a:cxn>
                  <a:cxn ang="0">
                    <a:pos x="153" y="52"/>
                  </a:cxn>
                  <a:cxn ang="0">
                    <a:pos x="133" y="47"/>
                  </a:cxn>
                  <a:cxn ang="0">
                    <a:pos x="106" y="47"/>
                  </a:cxn>
                  <a:cxn ang="0">
                    <a:pos x="96" y="23"/>
                  </a:cxn>
                  <a:cxn ang="0">
                    <a:pos x="100" y="9"/>
                  </a:cxn>
                  <a:cxn ang="0">
                    <a:pos x="79" y="0"/>
                  </a:cxn>
                  <a:cxn ang="0">
                    <a:pos x="89" y="0"/>
                  </a:cxn>
                </a:cxnLst>
                <a:rect l="0" t="0" r="r" b="b"/>
                <a:pathLst>
                  <a:path w="160" h="145">
                    <a:moveTo>
                      <a:pt x="89" y="0"/>
                    </a:moveTo>
                    <a:lnTo>
                      <a:pt x="65" y="5"/>
                    </a:lnTo>
                    <a:lnTo>
                      <a:pt x="54" y="23"/>
                    </a:lnTo>
                    <a:lnTo>
                      <a:pt x="35" y="42"/>
                    </a:lnTo>
                    <a:lnTo>
                      <a:pt x="9" y="52"/>
                    </a:lnTo>
                    <a:lnTo>
                      <a:pt x="0" y="76"/>
                    </a:lnTo>
                    <a:lnTo>
                      <a:pt x="0" y="113"/>
                    </a:lnTo>
                    <a:lnTo>
                      <a:pt x="33" y="114"/>
                    </a:lnTo>
                    <a:lnTo>
                      <a:pt x="60" y="106"/>
                    </a:lnTo>
                    <a:lnTo>
                      <a:pt x="81" y="106"/>
                    </a:lnTo>
                    <a:lnTo>
                      <a:pt x="89" y="138"/>
                    </a:lnTo>
                    <a:lnTo>
                      <a:pt x="106" y="145"/>
                    </a:lnTo>
                    <a:lnTo>
                      <a:pt x="106" y="121"/>
                    </a:lnTo>
                    <a:lnTo>
                      <a:pt x="124" y="123"/>
                    </a:lnTo>
                    <a:lnTo>
                      <a:pt x="133" y="145"/>
                    </a:lnTo>
                    <a:lnTo>
                      <a:pt x="145" y="113"/>
                    </a:lnTo>
                    <a:lnTo>
                      <a:pt x="160" y="85"/>
                    </a:lnTo>
                    <a:lnTo>
                      <a:pt x="153" y="52"/>
                    </a:lnTo>
                    <a:lnTo>
                      <a:pt x="133" y="47"/>
                    </a:lnTo>
                    <a:lnTo>
                      <a:pt x="106" y="47"/>
                    </a:lnTo>
                    <a:lnTo>
                      <a:pt x="96" y="23"/>
                    </a:lnTo>
                    <a:lnTo>
                      <a:pt x="100" y="9"/>
                    </a:lnTo>
                    <a:lnTo>
                      <a:pt x="79" y="0"/>
                    </a:lnTo>
                    <a:lnTo>
                      <a:pt x="89" y="0"/>
                    </a:lnTo>
                    <a:close/>
                  </a:path>
                </a:pathLst>
              </a:custGeom>
              <a:solidFill>
                <a:srgbClr val="C0C0C0"/>
              </a:solidFill>
              <a:ln w="9525">
                <a:solidFill>
                  <a:srgbClr val="C0C0C0"/>
                </a:solidFill>
                <a:round/>
                <a:headEnd/>
                <a:tailEnd/>
              </a:ln>
            </p:spPr>
            <p:txBody>
              <a:bodyPr/>
              <a:lstStyle/>
              <a:p>
                <a:endParaRPr lang="nl-NL" sz="1400"/>
              </a:p>
            </p:txBody>
          </p:sp>
          <p:sp>
            <p:nvSpPr>
              <p:cNvPr id="300" name="Freeform 298"/>
              <p:cNvSpPr>
                <a:spLocks/>
              </p:cNvSpPr>
              <p:nvPr/>
            </p:nvSpPr>
            <p:spPr bwMode="auto">
              <a:xfrm>
                <a:off x="1914" y="1935"/>
                <a:ext cx="81" cy="72"/>
              </a:xfrm>
              <a:custGeom>
                <a:avLst/>
                <a:gdLst/>
                <a:ahLst/>
                <a:cxnLst>
                  <a:cxn ang="0">
                    <a:pos x="89" y="0"/>
                  </a:cxn>
                  <a:cxn ang="0">
                    <a:pos x="65" y="5"/>
                  </a:cxn>
                  <a:cxn ang="0">
                    <a:pos x="54" y="23"/>
                  </a:cxn>
                  <a:cxn ang="0">
                    <a:pos x="35" y="42"/>
                  </a:cxn>
                  <a:cxn ang="0">
                    <a:pos x="9" y="52"/>
                  </a:cxn>
                  <a:cxn ang="0">
                    <a:pos x="0" y="76"/>
                  </a:cxn>
                  <a:cxn ang="0">
                    <a:pos x="0" y="113"/>
                  </a:cxn>
                  <a:cxn ang="0">
                    <a:pos x="33" y="114"/>
                  </a:cxn>
                  <a:cxn ang="0">
                    <a:pos x="60" y="106"/>
                  </a:cxn>
                  <a:cxn ang="0">
                    <a:pos x="81" y="106"/>
                  </a:cxn>
                  <a:cxn ang="0">
                    <a:pos x="89" y="138"/>
                  </a:cxn>
                  <a:cxn ang="0">
                    <a:pos x="106" y="145"/>
                  </a:cxn>
                  <a:cxn ang="0">
                    <a:pos x="106" y="121"/>
                  </a:cxn>
                  <a:cxn ang="0">
                    <a:pos x="124" y="123"/>
                  </a:cxn>
                  <a:cxn ang="0">
                    <a:pos x="133" y="145"/>
                  </a:cxn>
                  <a:cxn ang="0">
                    <a:pos x="145" y="113"/>
                  </a:cxn>
                  <a:cxn ang="0">
                    <a:pos x="160" y="85"/>
                  </a:cxn>
                  <a:cxn ang="0">
                    <a:pos x="153" y="52"/>
                  </a:cxn>
                  <a:cxn ang="0">
                    <a:pos x="133" y="47"/>
                  </a:cxn>
                  <a:cxn ang="0">
                    <a:pos x="106" y="47"/>
                  </a:cxn>
                  <a:cxn ang="0">
                    <a:pos x="96" y="23"/>
                  </a:cxn>
                  <a:cxn ang="0">
                    <a:pos x="100" y="9"/>
                  </a:cxn>
                  <a:cxn ang="0">
                    <a:pos x="79" y="0"/>
                  </a:cxn>
                  <a:cxn ang="0">
                    <a:pos x="89" y="0"/>
                  </a:cxn>
                </a:cxnLst>
                <a:rect l="0" t="0" r="r" b="b"/>
                <a:pathLst>
                  <a:path w="160" h="145">
                    <a:moveTo>
                      <a:pt x="89" y="0"/>
                    </a:moveTo>
                    <a:lnTo>
                      <a:pt x="65" y="5"/>
                    </a:lnTo>
                    <a:lnTo>
                      <a:pt x="54" y="23"/>
                    </a:lnTo>
                    <a:lnTo>
                      <a:pt x="35" y="42"/>
                    </a:lnTo>
                    <a:lnTo>
                      <a:pt x="9" y="52"/>
                    </a:lnTo>
                    <a:lnTo>
                      <a:pt x="0" y="76"/>
                    </a:lnTo>
                    <a:lnTo>
                      <a:pt x="0" y="113"/>
                    </a:lnTo>
                    <a:lnTo>
                      <a:pt x="33" y="114"/>
                    </a:lnTo>
                    <a:lnTo>
                      <a:pt x="60" y="106"/>
                    </a:lnTo>
                    <a:lnTo>
                      <a:pt x="81" y="106"/>
                    </a:lnTo>
                    <a:lnTo>
                      <a:pt x="89" y="138"/>
                    </a:lnTo>
                    <a:lnTo>
                      <a:pt x="106" y="145"/>
                    </a:lnTo>
                    <a:lnTo>
                      <a:pt x="106" y="121"/>
                    </a:lnTo>
                    <a:lnTo>
                      <a:pt x="124" y="123"/>
                    </a:lnTo>
                    <a:lnTo>
                      <a:pt x="133" y="145"/>
                    </a:lnTo>
                    <a:lnTo>
                      <a:pt x="145" y="113"/>
                    </a:lnTo>
                    <a:lnTo>
                      <a:pt x="160" y="85"/>
                    </a:lnTo>
                    <a:lnTo>
                      <a:pt x="153" y="52"/>
                    </a:lnTo>
                    <a:lnTo>
                      <a:pt x="133" y="47"/>
                    </a:lnTo>
                    <a:lnTo>
                      <a:pt x="106" y="47"/>
                    </a:lnTo>
                    <a:lnTo>
                      <a:pt x="96" y="23"/>
                    </a:lnTo>
                    <a:lnTo>
                      <a:pt x="100" y="9"/>
                    </a:lnTo>
                    <a:lnTo>
                      <a:pt x="79" y="0"/>
                    </a:lnTo>
                    <a:lnTo>
                      <a:pt x="8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0" name="Group 299"/>
            <p:cNvGrpSpPr>
              <a:grpSpLocks/>
            </p:cNvGrpSpPr>
            <p:nvPr/>
          </p:nvGrpSpPr>
          <p:grpSpPr bwMode="auto">
            <a:xfrm>
              <a:off x="5352970" y="2091548"/>
              <a:ext cx="21404" cy="20869"/>
              <a:chOff x="1992" y="1993"/>
              <a:chExt cx="20" cy="18"/>
            </a:xfrm>
          </p:grpSpPr>
          <p:sp>
            <p:nvSpPr>
              <p:cNvPr id="302" name="Freeform 300"/>
              <p:cNvSpPr>
                <a:spLocks/>
              </p:cNvSpPr>
              <p:nvPr/>
            </p:nvSpPr>
            <p:spPr bwMode="auto">
              <a:xfrm>
                <a:off x="1992" y="1993"/>
                <a:ext cx="20" cy="18"/>
              </a:xfrm>
              <a:custGeom>
                <a:avLst/>
                <a:gdLst/>
                <a:ahLst/>
                <a:cxnLst>
                  <a:cxn ang="0">
                    <a:pos x="40" y="0"/>
                  </a:cxn>
                  <a:cxn ang="0">
                    <a:pos x="34" y="14"/>
                  </a:cxn>
                  <a:cxn ang="0">
                    <a:pos x="31" y="33"/>
                  </a:cxn>
                  <a:cxn ang="0">
                    <a:pos x="0" y="36"/>
                  </a:cxn>
                  <a:cxn ang="0">
                    <a:pos x="40" y="0"/>
                  </a:cxn>
                </a:cxnLst>
                <a:rect l="0" t="0" r="r" b="b"/>
                <a:pathLst>
                  <a:path w="40" h="36">
                    <a:moveTo>
                      <a:pt x="40" y="0"/>
                    </a:moveTo>
                    <a:lnTo>
                      <a:pt x="34" y="14"/>
                    </a:lnTo>
                    <a:lnTo>
                      <a:pt x="31" y="33"/>
                    </a:lnTo>
                    <a:lnTo>
                      <a:pt x="0" y="36"/>
                    </a:lnTo>
                    <a:lnTo>
                      <a:pt x="40" y="0"/>
                    </a:lnTo>
                    <a:close/>
                  </a:path>
                </a:pathLst>
              </a:custGeom>
              <a:solidFill>
                <a:srgbClr val="C0C0C0"/>
              </a:solidFill>
              <a:ln w="9525">
                <a:solidFill>
                  <a:srgbClr val="C0C0C0"/>
                </a:solidFill>
                <a:round/>
                <a:headEnd/>
                <a:tailEnd/>
              </a:ln>
            </p:spPr>
            <p:txBody>
              <a:bodyPr/>
              <a:lstStyle/>
              <a:p>
                <a:endParaRPr lang="nl-NL" sz="1400"/>
              </a:p>
            </p:txBody>
          </p:sp>
          <p:sp>
            <p:nvSpPr>
              <p:cNvPr id="303" name="Freeform 301"/>
              <p:cNvSpPr>
                <a:spLocks/>
              </p:cNvSpPr>
              <p:nvPr/>
            </p:nvSpPr>
            <p:spPr bwMode="auto">
              <a:xfrm>
                <a:off x="1992" y="1993"/>
                <a:ext cx="20" cy="18"/>
              </a:xfrm>
              <a:custGeom>
                <a:avLst/>
                <a:gdLst/>
                <a:ahLst/>
                <a:cxnLst>
                  <a:cxn ang="0">
                    <a:pos x="40" y="0"/>
                  </a:cxn>
                  <a:cxn ang="0">
                    <a:pos x="34" y="14"/>
                  </a:cxn>
                  <a:cxn ang="0">
                    <a:pos x="31" y="33"/>
                  </a:cxn>
                  <a:cxn ang="0">
                    <a:pos x="0" y="36"/>
                  </a:cxn>
                  <a:cxn ang="0">
                    <a:pos x="40" y="0"/>
                  </a:cxn>
                </a:cxnLst>
                <a:rect l="0" t="0" r="r" b="b"/>
                <a:pathLst>
                  <a:path w="40" h="36">
                    <a:moveTo>
                      <a:pt x="40" y="0"/>
                    </a:moveTo>
                    <a:lnTo>
                      <a:pt x="34" y="14"/>
                    </a:lnTo>
                    <a:lnTo>
                      <a:pt x="31" y="33"/>
                    </a:lnTo>
                    <a:lnTo>
                      <a:pt x="0" y="36"/>
                    </a:lnTo>
                    <a:lnTo>
                      <a:pt x="4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3" name="Group 302"/>
            <p:cNvGrpSpPr>
              <a:grpSpLocks/>
            </p:cNvGrpSpPr>
            <p:nvPr/>
          </p:nvGrpSpPr>
          <p:grpSpPr bwMode="auto">
            <a:xfrm>
              <a:off x="4415468" y="1446922"/>
              <a:ext cx="150901" cy="96230"/>
              <a:chOff x="1116" y="1437"/>
              <a:chExt cx="141" cy="83"/>
            </a:xfrm>
          </p:grpSpPr>
          <p:sp>
            <p:nvSpPr>
              <p:cNvPr id="305" name="Freeform 303"/>
              <p:cNvSpPr>
                <a:spLocks/>
              </p:cNvSpPr>
              <p:nvPr/>
            </p:nvSpPr>
            <p:spPr bwMode="auto">
              <a:xfrm>
                <a:off x="1116" y="1437"/>
                <a:ext cx="141" cy="83"/>
              </a:xfrm>
              <a:custGeom>
                <a:avLst/>
                <a:gdLst/>
                <a:ahLst/>
                <a:cxnLst>
                  <a:cxn ang="0">
                    <a:pos x="91" y="7"/>
                  </a:cxn>
                  <a:cxn ang="0">
                    <a:pos x="56" y="53"/>
                  </a:cxn>
                  <a:cxn ang="0">
                    <a:pos x="31" y="84"/>
                  </a:cxn>
                  <a:cxn ang="0">
                    <a:pos x="0" y="117"/>
                  </a:cxn>
                  <a:cxn ang="0">
                    <a:pos x="25" y="141"/>
                  </a:cxn>
                  <a:cxn ang="0">
                    <a:pos x="66" y="166"/>
                  </a:cxn>
                  <a:cxn ang="0">
                    <a:pos x="140" y="133"/>
                  </a:cxn>
                  <a:cxn ang="0">
                    <a:pos x="182" y="107"/>
                  </a:cxn>
                  <a:cxn ang="0">
                    <a:pos x="240" y="95"/>
                  </a:cxn>
                  <a:cxn ang="0">
                    <a:pos x="283" y="69"/>
                  </a:cxn>
                  <a:cxn ang="0">
                    <a:pos x="231" y="31"/>
                  </a:cxn>
                  <a:cxn ang="0">
                    <a:pos x="165" y="19"/>
                  </a:cxn>
                  <a:cxn ang="0">
                    <a:pos x="140" y="0"/>
                  </a:cxn>
                  <a:cxn ang="0">
                    <a:pos x="110" y="24"/>
                  </a:cxn>
                  <a:cxn ang="0">
                    <a:pos x="91" y="7"/>
                  </a:cxn>
                </a:cxnLst>
                <a:rect l="0" t="0" r="r" b="b"/>
                <a:pathLst>
                  <a:path w="283" h="166">
                    <a:moveTo>
                      <a:pt x="91" y="7"/>
                    </a:moveTo>
                    <a:lnTo>
                      <a:pt x="56" y="53"/>
                    </a:lnTo>
                    <a:lnTo>
                      <a:pt x="31" y="84"/>
                    </a:lnTo>
                    <a:lnTo>
                      <a:pt x="0" y="117"/>
                    </a:lnTo>
                    <a:lnTo>
                      <a:pt x="25" y="141"/>
                    </a:lnTo>
                    <a:lnTo>
                      <a:pt x="66" y="166"/>
                    </a:lnTo>
                    <a:lnTo>
                      <a:pt x="140" y="133"/>
                    </a:lnTo>
                    <a:lnTo>
                      <a:pt x="182" y="107"/>
                    </a:lnTo>
                    <a:lnTo>
                      <a:pt x="240" y="95"/>
                    </a:lnTo>
                    <a:lnTo>
                      <a:pt x="283" y="69"/>
                    </a:lnTo>
                    <a:lnTo>
                      <a:pt x="231" y="31"/>
                    </a:lnTo>
                    <a:lnTo>
                      <a:pt x="165" y="19"/>
                    </a:lnTo>
                    <a:lnTo>
                      <a:pt x="140" y="0"/>
                    </a:lnTo>
                    <a:lnTo>
                      <a:pt x="110" y="24"/>
                    </a:lnTo>
                    <a:lnTo>
                      <a:pt x="91" y="7"/>
                    </a:lnTo>
                    <a:close/>
                  </a:path>
                </a:pathLst>
              </a:custGeom>
              <a:solidFill>
                <a:srgbClr val="C0C0C0"/>
              </a:solidFill>
              <a:ln w="9525">
                <a:solidFill>
                  <a:srgbClr val="C0C0C0"/>
                </a:solidFill>
                <a:round/>
                <a:headEnd/>
                <a:tailEnd/>
              </a:ln>
            </p:spPr>
            <p:txBody>
              <a:bodyPr/>
              <a:lstStyle/>
              <a:p>
                <a:endParaRPr lang="nl-NL" sz="1400"/>
              </a:p>
            </p:txBody>
          </p:sp>
          <p:sp>
            <p:nvSpPr>
              <p:cNvPr id="306" name="Freeform 304"/>
              <p:cNvSpPr>
                <a:spLocks/>
              </p:cNvSpPr>
              <p:nvPr/>
            </p:nvSpPr>
            <p:spPr bwMode="auto">
              <a:xfrm>
                <a:off x="1116" y="1437"/>
                <a:ext cx="141" cy="83"/>
              </a:xfrm>
              <a:custGeom>
                <a:avLst/>
                <a:gdLst/>
                <a:ahLst/>
                <a:cxnLst>
                  <a:cxn ang="0">
                    <a:pos x="91" y="7"/>
                  </a:cxn>
                  <a:cxn ang="0">
                    <a:pos x="56" y="53"/>
                  </a:cxn>
                  <a:cxn ang="0">
                    <a:pos x="31" y="84"/>
                  </a:cxn>
                  <a:cxn ang="0">
                    <a:pos x="0" y="117"/>
                  </a:cxn>
                  <a:cxn ang="0">
                    <a:pos x="25" y="141"/>
                  </a:cxn>
                  <a:cxn ang="0">
                    <a:pos x="66" y="166"/>
                  </a:cxn>
                  <a:cxn ang="0">
                    <a:pos x="140" y="133"/>
                  </a:cxn>
                  <a:cxn ang="0">
                    <a:pos x="182" y="107"/>
                  </a:cxn>
                  <a:cxn ang="0">
                    <a:pos x="240" y="95"/>
                  </a:cxn>
                  <a:cxn ang="0">
                    <a:pos x="283" y="69"/>
                  </a:cxn>
                  <a:cxn ang="0">
                    <a:pos x="231" y="31"/>
                  </a:cxn>
                  <a:cxn ang="0">
                    <a:pos x="165" y="19"/>
                  </a:cxn>
                  <a:cxn ang="0">
                    <a:pos x="140" y="0"/>
                  </a:cxn>
                  <a:cxn ang="0">
                    <a:pos x="110" y="24"/>
                  </a:cxn>
                  <a:cxn ang="0">
                    <a:pos x="91" y="7"/>
                  </a:cxn>
                </a:cxnLst>
                <a:rect l="0" t="0" r="r" b="b"/>
                <a:pathLst>
                  <a:path w="283" h="166">
                    <a:moveTo>
                      <a:pt x="91" y="7"/>
                    </a:moveTo>
                    <a:lnTo>
                      <a:pt x="56" y="53"/>
                    </a:lnTo>
                    <a:lnTo>
                      <a:pt x="31" y="84"/>
                    </a:lnTo>
                    <a:lnTo>
                      <a:pt x="0" y="117"/>
                    </a:lnTo>
                    <a:lnTo>
                      <a:pt x="25" y="141"/>
                    </a:lnTo>
                    <a:lnTo>
                      <a:pt x="66" y="166"/>
                    </a:lnTo>
                    <a:lnTo>
                      <a:pt x="140" y="133"/>
                    </a:lnTo>
                    <a:lnTo>
                      <a:pt x="182" y="107"/>
                    </a:lnTo>
                    <a:lnTo>
                      <a:pt x="240" y="95"/>
                    </a:lnTo>
                    <a:lnTo>
                      <a:pt x="283" y="69"/>
                    </a:lnTo>
                    <a:lnTo>
                      <a:pt x="231" y="31"/>
                    </a:lnTo>
                    <a:lnTo>
                      <a:pt x="165" y="19"/>
                    </a:lnTo>
                    <a:lnTo>
                      <a:pt x="140" y="0"/>
                    </a:lnTo>
                    <a:lnTo>
                      <a:pt x="110" y="24"/>
                    </a:lnTo>
                    <a:lnTo>
                      <a:pt x="91"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6" name="Group 305"/>
            <p:cNvGrpSpPr>
              <a:grpSpLocks/>
            </p:cNvGrpSpPr>
            <p:nvPr/>
          </p:nvGrpSpPr>
          <p:grpSpPr bwMode="auto">
            <a:xfrm>
              <a:off x="4514997" y="1489822"/>
              <a:ext cx="225814" cy="107824"/>
              <a:chOff x="1209" y="1474"/>
              <a:chExt cx="211" cy="93"/>
            </a:xfrm>
          </p:grpSpPr>
          <p:sp>
            <p:nvSpPr>
              <p:cNvPr id="308" name="Freeform 306"/>
              <p:cNvSpPr>
                <a:spLocks/>
              </p:cNvSpPr>
              <p:nvPr/>
            </p:nvSpPr>
            <p:spPr bwMode="auto">
              <a:xfrm>
                <a:off x="1209" y="1474"/>
                <a:ext cx="211" cy="93"/>
              </a:xfrm>
              <a:custGeom>
                <a:avLst/>
                <a:gdLst/>
                <a:ahLst/>
                <a:cxnLst>
                  <a:cxn ang="0">
                    <a:pos x="130" y="15"/>
                  </a:cxn>
                  <a:cxn ang="0">
                    <a:pos x="72" y="43"/>
                  </a:cxn>
                  <a:cxn ang="0">
                    <a:pos x="72" y="64"/>
                  </a:cxn>
                  <a:cxn ang="0">
                    <a:pos x="6" y="71"/>
                  </a:cxn>
                  <a:cxn ang="0">
                    <a:pos x="0" y="90"/>
                  </a:cxn>
                  <a:cxn ang="0">
                    <a:pos x="108" y="107"/>
                  </a:cxn>
                  <a:cxn ang="0">
                    <a:pos x="25" y="124"/>
                  </a:cxn>
                  <a:cxn ang="0">
                    <a:pos x="10" y="140"/>
                  </a:cxn>
                  <a:cxn ang="0">
                    <a:pos x="66" y="164"/>
                  </a:cxn>
                  <a:cxn ang="0">
                    <a:pos x="118" y="187"/>
                  </a:cxn>
                  <a:cxn ang="0">
                    <a:pos x="192" y="187"/>
                  </a:cxn>
                  <a:cxn ang="0">
                    <a:pos x="316" y="180"/>
                  </a:cxn>
                  <a:cxn ang="0">
                    <a:pos x="395" y="169"/>
                  </a:cxn>
                  <a:cxn ang="0">
                    <a:pos x="376" y="124"/>
                  </a:cxn>
                  <a:cxn ang="0">
                    <a:pos x="422" y="117"/>
                  </a:cxn>
                  <a:cxn ang="0">
                    <a:pos x="368" y="90"/>
                  </a:cxn>
                  <a:cxn ang="0">
                    <a:pos x="335" y="38"/>
                  </a:cxn>
                  <a:cxn ang="0">
                    <a:pos x="352" y="7"/>
                  </a:cxn>
                  <a:cxn ang="0">
                    <a:pos x="289" y="0"/>
                  </a:cxn>
                  <a:cxn ang="0">
                    <a:pos x="273" y="57"/>
                  </a:cxn>
                  <a:cxn ang="0">
                    <a:pos x="244" y="24"/>
                  </a:cxn>
                  <a:cxn ang="0">
                    <a:pos x="217" y="7"/>
                  </a:cxn>
                  <a:cxn ang="0">
                    <a:pos x="196" y="38"/>
                  </a:cxn>
                  <a:cxn ang="0">
                    <a:pos x="174" y="5"/>
                  </a:cxn>
                  <a:cxn ang="0">
                    <a:pos x="130" y="15"/>
                  </a:cxn>
                </a:cxnLst>
                <a:rect l="0" t="0" r="r" b="b"/>
                <a:pathLst>
                  <a:path w="422" h="187">
                    <a:moveTo>
                      <a:pt x="130" y="15"/>
                    </a:moveTo>
                    <a:lnTo>
                      <a:pt x="72" y="43"/>
                    </a:lnTo>
                    <a:lnTo>
                      <a:pt x="72" y="64"/>
                    </a:lnTo>
                    <a:lnTo>
                      <a:pt x="6" y="71"/>
                    </a:lnTo>
                    <a:lnTo>
                      <a:pt x="0" y="90"/>
                    </a:lnTo>
                    <a:lnTo>
                      <a:pt x="108" y="107"/>
                    </a:lnTo>
                    <a:lnTo>
                      <a:pt x="25" y="124"/>
                    </a:lnTo>
                    <a:lnTo>
                      <a:pt x="10" y="140"/>
                    </a:lnTo>
                    <a:lnTo>
                      <a:pt x="66" y="164"/>
                    </a:lnTo>
                    <a:lnTo>
                      <a:pt x="118" y="187"/>
                    </a:lnTo>
                    <a:lnTo>
                      <a:pt x="192" y="187"/>
                    </a:lnTo>
                    <a:lnTo>
                      <a:pt x="316" y="180"/>
                    </a:lnTo>
                    <a:lnTo>
                      <a:pt x="395" y="169"/>
                    </a:lnTo>
                    <a:lnTo>
                      <a:pt x="376" y="124"/>
                    </a:lnTo>
                    <a:lnTo>
                      <a:pt x="422" y="117"/>
                    </a:lnTo>
                    <a:lnTo>
                      <a:pt x="368" y="90"/>
                    </a:lnTo>
                    <a:lnTo>
                      <a:pt x="335" y="38"/>
                    </a:lnTo>
                    <a:lnTo>
                      <a:pt x="352" y="7"/>
                    </a:lnTo>
                    <a:lnTo>
                      <a:pt x="289" y="0"/>
                    </a:lnTo>
                    <a:lnTo>
                      <a:pt x="273" y="57"/>
                    </a:lnTo>
                    <a:lnTo>
                      <a:pt x="244" y="24"/>
                    </a:lnTo>
                    <a:lnTo>
                      <a:pt x="217" y="7"/>
                    </a:lnTo>
                    <a:lnTo>
                      <a:pt x="196" y="38"/>
                    </a:lnTo>
                    <a:lnTo>
                      <a:pt x="174" y="5"/>
                    </a:lnTo>
                    <a:lnTo>
                      <a:pt x="130" y="15"/>
                    </a:lnTo>
                    <a:close/>
                  </a:path>
                </a:pathLst>
              </a:custGeom>
              <a:solidFill>
                <a:srgbClr val="C0C0C0"/>
              </a:solidFill>
              <a:ln w="9525">
                <a:solidFill>
                  <a:srgbClr val="C0C0C0"/>
                </a:solidFill>
                <a:round/>
                <a:headEnd/>
                <a:tailEnd/>
              </a:ln>
            </p:spPr>
            <p:txBody>
              <a:bodyPr/>
              <a:lstStyle/>
              <a:p>
                <a:endParaRPr lang="nl-NL" sz="1400"/>
              </a:p>
            </p:txBody>
          </p:sp>
          <p:sp>
            <p:nvSpPr>
              <p:cNvPr id="309" name="Freeform 307"/>
              <p:cNvSpPr>
                <a:spLocks/>
              </p:cNvSpPr>
              <p:nvPr/>
            </p:nvSpPr>
            <p:spPr bwMode="auto">
              <a:xfrm>
                <a:off x="1209" y="1474"/>
                <a:ext cx="211" cy="93"/>
              </a:xfrm>
              <a:custGeom>
                <a:avLst/>
                <a:gdLst/>
                <a:ahLst/>
                <a:cxnLst>
                  <a:cxn ang="0">
                    <a:pos x="130" y="15"/>
                  </a:cxn>
                  <a:cxn ang="0">
                    <a:pos x="72" y="43"/>
                  </a:cxn>
                  <a:cxn ang="0">
                    <a:pos x="72" y="64"/>
                  </a:cxn>
                  <a:cxn ang="0">
                    <a:pos x="6" y="71"/>
                  </a:cxn>
                  <a:cxn ang="0">
                    <a:pos x="0" y="90"/>
                  </a:cxn>
                  <a:cxn ang="0">
                    <a:pos x="108" y="107"/>
                  </a:cxn>
                  <a:cxn ang="0">
                    <a:pos x="25" y="124"/>
                  </a:cxn>
                  <a:cxn ang="0">
                    <a:pos x="10" y="140"/>
                  </a:cxn>
                  <a:cxn ang="0">
                    <a:pos x="66" y="164"/>
                  </a:cxn>
                  <a:cxn ang="0">
                    <a:pos x="118" y="187"/>
                  </a:cxn>
                  <a:cxn ang="0">
                    <a:pos x="192" y="187"/>
                  </a:cxn>
                  <a:cxn ang="0">
                    <a:pos x="316" y="180"/>
                  </a:cxn>
                  <a:cxn ang="0">
                    <a:pos x="395" y="169"/>
                  </a:cxn>
                  <a:cxn ang="0">
                    <a:pos x="376" y="124"/>
                  </a:cxn>
                  <a:cxn ang="0">
                    <a:pos x="422" y="117"/>
                  </a:cxn>
                  <a:cxn ang="0">
                    <a:pos x="368" y="90"/>
                  </a:cxn>
                  <a:cxn ang="0">
                    <a:pos x="335" y="38"/>
                  </a:cxn>
                  <a:cxn ang="0">
                    <a:pos x="352" y="7"/>
                  </a:cxn>
                  <a:cxn ang="0">
                    <a:pos x="289" y="0"/>
                  </a:cxn>
                  <a:cxn ang="0">
                    <a:pos x="273" y="57"/>
                  </a:cxn>
                  <a:cxn ang="0">
                    <a:pos x="244" y="24"/>
                  </a:cxn>
                  <a:cxn ang="0">
                    <a:pos x="217" y="7"/>
                  </a:cxn>
                  <a:cxn ang="0">
                    <a:pos x="196" y="38"/>
                  </a:cxn>
                  <a:cxn ang="0">
                    <a:pos x="174" y="5"/>
                  </a:cxn>
                  <a:cxn ang="0">
                    <a:pos x="130" y="15"/>
                  </a:cxn>
                </a:cxnLst>
                <a:rect l="0" t="0" r="r" b="b"/>
                <a:pathLst>
                  <a:path w="422" h="187">
                    <a:moveTo>
                      <a:pt x="130" y="15"/>
                    </a:moveTo>
                    <a:lnTo>
                      <a:pt x="72" y="43"/>
                    </a:lnTo>
                    <a:lnTo>
                      <a:pt x="72" y="64"/>
                    </a:lnTo>
                    <a:lnTo>
                      <a:pt x="6" y="71"/>
                    </a:lnTo>
                    <a:lnTo>
                      <a:pt x="0" y="90"/>
                    </a:lnTo>
                    <a:lnTo>
                      <a:pt x="108" y="107"/>
                    </a:lnTo>
                    <a:lnTo>
                      <a:pt x="25" y="124"/>
                    </a:lnTo>
                    <a:lnTo>
                      <a:pt x="10" y="140"/>
                    </a:lnTo>
                    <a:lnTo>
                      <a:pt x="66" y="164"/>
                    </a:lnTo>
                    <a:lnTo>
                      <a:pt x="118" y="187"/>
                    </a:lnTo>
                    <a:lnTo>
                      <a:pt x="192" y="187"/>
                    </a:lnTo>
                    <a:lnTo>
                      <a:pt x="316" y="180"/>
                    </a:lnTo>
                    <a:lnTo>
                      <a:pt x="395" y="169"/>
                    </a:lnTo>
                    <a:lnTo>
                      <a:pt x="376" y="124"/>
                    </a:lnTo>
                    <a:lnTo>
                      <a:pt x="422" y="117"/>
                    </a:lnTo>
                    <a:lnTo>
                      <a:pt x="368" y="90"/>
                    </a:lnTo>
                    <a:lnTo>
                      <a:pt x="335" y="38"/>
                    </a:lnTo>
                    <a:lnTo>
                      <a:pt x="352" y="7"/>
                    </a:lnTo>
                    <a:lnTo>
                      <a:pt x="289" y="0"/>
                    </a:lnTo>
                    <a:lnTo>
                      <a:pt x="273" y="57"/>
                    </a:lnTo>
                    <a:lnTo>
                      <a:pt x="244" y="24"/>
                    </a:lnTo>
                    <a:lnTo>
                      <a:pt x="217" y="7"/>
                    </a:lnTo>
                    <a:lnTo>
                      <a:pt x="196" y="38"/>
                    </a:lnTo>
                    <a:lnTo>
                      <a:pt x="174" y="5"/>
                    </a:lnTo>
                    <a:lnTo>
                      <a:pt x="130" y="1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39" name="Group 308"/>
            <p:cNvGrpSpPr>
              <a:grpSpLocks/>
            </p:cNvGrpSpPr>
            <p:nvPr/>
          </p:nvGrpSpPr>
          <p:grpSpPr bwMode="auto">
            <a:xfrm>
              <a:off x="4698008" y="1471269"/>
              <a:ext cx="25686" cy="19711"/>
              <a:chOff x="1380" y="1458"/>
              <a:chExt cx="24" cy="17"/>
            </a:xfrm>
          </p:grpSpPr>
          <p:sp>
            <p:nvSpPr>
              <p:cNvPr id="311" name="Freeform 309"/>
              <p:cNvSpPr>
                <a:spLocks/>
              </p:cNvSpPr>
              <p:nvPr/>
            </p:nvSpPr>
            <p:spPr bwMode="auto">
              <a:xfrm>
                <a:off x="1380" y="1458"/>
                <a:ext cx="24" cy="17"/>
              </a:xfrm>
              <a:custGeom>
                <a:avLst/>
                <a:gdLst/>
                <a:ahLst/>
                <a:cxnLst>
                  <a:cxn ang="0">
                    <a:pos x="23" y="35"/>
                  </a:cxn>
                  <a:cxn ang="0">
                    <a:pos x="29" y="35"/>
                  </a:cxn>
                  <a:cxn ang="0">
                    <a:pos x="33" y="29"/>
                  </a:cxn>
                  <a:cxn ang="0">
                    <a:pos x="38" y="29"/>
                  </a:cxn>
                  <a:cxn ang="0">
                    <a:pos x="38" y="28"/>
                  </a:cxn>
                  <a:cxn ang="0">
                    <a:pos x="46" y="28"/>
                  </a:cxn>
                  <a:cxn ang="0">
                    <a:pos x="46" y="21"/>
                  </a:cxn>
                  <a:cxn ang="0">
                    <a:pos x="48" y="21"/>
                  </a:cxn>
                  <a:cxn ang="0">
                    <a:pos x="48" y="17"/>
                  </a:cxn>
                  <a:cxn ang="0">
                    <a:pos x="48" y="16"/>
                  </a:cxn>
                  <a:cxn ang="0">
                    <a:pos x="46" y="10"/>
                  </a:cxn>
                  <a:cxn ang="0">
                    <a:pos x="46" y="4"/>
                  </a:cxn>
                  <a:cxn ang="0">
                    <a:pos x="38" y="4"/>
                  </a:cxn>
                  <a:cxn ang="0">
                    <a:pos x="38" y="2"/>
                  </a:cxn>
                  <a:cxn ang="0">
                    <a:pos x="33" y="2"/>
                  </a:cxn>
                  <a:cxn ang="0">
                    <a:pos x="29" y="0"/>
                  </a:cxn>
                  <a:cxn ang="0">
                    <a:pos x="23" y="0"/>
                  </a:cxn>
                  <a:cxn ang="0">
                    <a:pos x="19" y="0"/>
                  </a:cxn>
                  <a:cxn ang="0">
                    <a:pos x="11" y="2"/>
                  </a:cxn>
                  <a:cxn ang="0">
                    <a:pos x="9" y="2"/>
                  </a:cxn>
                  <a:cxn ang="0">
                    <a:pos x="7" y="4"/>
                  </a:cxn>
                  <a:cxn ang="0">
                    <a:pos x="0" y="4"/>
                  </a:cxn>
                  <a:cxn ang="0">
                    <a:pos x="0" y="10"/>
                  </a:cxn>
                  <a:cxn ang="0">
                    <a:pos x="0" y="16"/>
                  </a:cxn>
                  <a:cxn ang="0">
                    <a:pos x="0" y="17"/>
                  </a:cxn>
                  <a:cxn ang="0">
                    <a:pos x="0" y="21"/>
                  </a:cxn>
                  <a:cxn ang="0">
                    <a:pos x="0" y="28"/>
                  </a:cxn>
                  <a:cxn ang="0">
                    <a:pos x="7" y="28"/>
                  </a:cxn>
                  <a:cxn ang="0">
                    <a:pos x="9" y="29"/>
                  </a:cxn>
                  <a:cxn ang="0">
                    <a:pos x="11" y="29"/>
                  </a:cxn>
                  <a:cxn ang="0">
                    <a:pos x="19" y="35"/>
                  </a:cxn>
                  <a:cxn ang="0">
                    <a:pos x="23" y="35"/>
                  </a:cxn>
                </a:cxnLst>
                <a:rect l="0" t="0" r="r" b="b"/>
                <a:pathLst>
                  <a:path w="48" h="35">
                    <a:moveTo>
                      <a:pt x="23" y="35"/>
                    </a:moveTo>
                    <a:lnTo>
                      <a:pt x="29" y="35"/>
                    </a:lnTo>
                    <a:lnTo>
                      <a:pt x="33" y="29"/>
                    </a:lnTo>
                    <a:lnTo>
                      <a:pt x="38" y="29"/>
                    </a:lnTo>
                    <a:lnTo>
                      <a:pt x="38" y="28"/>
                    </a:lnTo>
                    <a:lnTo>
                      <a:pt x="46" y="28"/>
                    </a:lnTo>
                    <a:lnTo>
                      <a:pt x="46" y="21"/>
                    </a:lnTo>
                    <a:lnTo>
                      <a:pt x="48" y="21"/>
                    </a:lnTo>
                    <a:lnTo>
                      <a:pt x="48" y="17"/>
                    </a:lnTo>
                    <a:lnTo>
                      <a:pt x="48" y="16"/>
                    </a:lnTo>
                    <a:lnTo>
                      <a:pt x="46" y="10"/>
                    </a:lnTo>
                    <a:lnTo>
                      <a:pt x="46" y="4"/>
                    </a:lnTo>
                    <a:lnTo>
                      <a:pt x="38" y="4"/>
                    </a:lnTo>
                    <a:lnTo>
                      <a:pt x="38" y="2"/>
                    </a:lnTo>
                    <a:lnTo>
                      <a:pt x="33" y="2"/>
                    </a:lnTo>
                    <a:lnTo>
                      <a:pt x="29" y="0"/>
                    </a:lnTo>
                    <a:lnTo>
                      <a:pt x="23" y="0"/>
                    </a:lnTo>
                    <a:lnTo>
                      <a:pt x="19" y="0"/>
                    </a:lnTo>
                    <a:lnTo>
                      <a:pt x="11" y="2"/>
                    </a:lnTo>
                    <a:lnTo>
                      <a:pt x="9" y="2"/>
                    </a:lnTo>
                    <a:lnTo>
                      <a:pt x="7" y="4"/>
                    </a:lnTo>
                    <a:lnTo>
                      <a:pt x="0" y="4"/>
                    </a:lnTo>
                    <a:lnTo>
                      <a:pt x="0" y="10"/>
                    </a:lnTo>
                    <a:lnTo>
                      <a:pt x="0" y="16"/>
                    </a:lnTo>
                    <a:lnTo>
                      <a:pt x="0" y="17"/>
                    </a:lnTo>
                    <a:lnTo>
                      <a:pt x="0" y="21"/>
                    </a:lnTo>
                    <a:lnTo>
                      <a:pt x="0" y="28"/>
                    </a:lnTo>
                    <a:lnTo>
                      <a:pt x="7" y="28"/>
                    </a:lnTo>
                    <a:lnTo>
                      <a:pt x="9" y="29"/>
                    </a:lnTo>
                    <a:lnTo>
                      <a:pt x="11" y="29"/>
                    </a:lnTo>
                    <a:lnTo>
                      <a:pt x="19" y="35"/>
                    </a:lnTo>
                    <a:lnTo>
                      <a:pt x="23" y="35"/>
                    </a:lnTo>
                    <a:close/>
                  </a:path>
                </a:pathLst>
              </a:custGeom>
              <a:solidFill>
                <a:srgbClr val="C0C0C0"/>
              </a:solidFill>
              <a:ln w="9525">
                <a:solidFill>
                  <a:srgbClr val="C0C0C0"/>
                </a:solidFill>
                <a:round/>
                <a:headEnd/>
                <a:tailEnd/>
              </a:ln>
            </p:spPr>
            <p:txBody>
              <a:bodyPr/>
              <a:lstStyle/>
              <a:p>
                <a:endParaRPr lang="nl-NL" sz="1400"/>
              </a:p>
            </p:txBody>
          </p:sp>
          <p:sp>
            <p:nvSpPr>
              <p:cNvPr id="312" name="Freeform 310"/>
              <p:cNvSpPr>
                <a:spLocks/>
              </p:cNvSpPr>
              <p:nvPr/>
            </p:nvSpPr>
            <p:spPr bwMode="auto">
              <a:xfrm>
                <a:off x="1380" y="1458"/>
                <a:ext cx="24" cy="17"/>
              </a:xfrm>
              <a:custGeom>
                <a:avLst/>
                <a:gdLst/>
                <a:ahLst/>
                <a:cxnLst>
                  <a:cxn ang="0">
                    <a:pos x="23" y="35"/>
                  </a:cxn>
                  <a:cxn ang="0">
                    <a:pos x="29" y="35"/>
                  </a:cxn>
                  <a:cxn ang="0">
                    <a:pos x="33" y="29"/>
                  </a:cxn>
                  <a:cxn ang="0">
                    <a:pos x="38" y="29"/>
                  </a:cxn>
                  <a:cxn ang="0">
                    <a:pos x="38" y="28"/>
                  </a:cxn>
                  <a:cxn ang="0">
                    <a:pos x="46" y="28"/>
                  </a:cxn>
                  <a:cxn ang="0">
                    <a:pos x="46" y="21"/>
                  </a:cxn>
                  <a:cxn ang="0">
                    <a:pos x="48" y="21"/>
                  </a:cxn>
                  <a:cxn ang="0">
                    <a:pos x="48" y="17"/>
                  </a:cxn>
                  <a:cxn ang="0">
                    <a:pos x="48" y="16"/>
                  </a:cxn>
                  <a:cxn ang="0">
                    <a:pos x="46" y="10"/>
                  </a:cxn>
                  <a:cxn ang="0">
                    <a:pos x="46" y="4"/>
                  </a:cxn>
                  <a:cxn ang="0">
                    <a:pos x="38" y="4"/>
                  </a:cxn>
                  <a:cxn ang="0">
                    <a:pos x="38" y="2"/>
                  </a:cxn>
                  <a:cxn ang="0">
                    <a:pos x="33" y="2"/>
                  </a:cxn>
                  <a:cxn ang="0">
                    <a:pos x="29" y="0"/>
                  </a:cxn>
                  <a:cxn ang="0">
                    <a:pos x="23" y="0"/>
                  </a:cxn>
                  <a:cxn ang="0">
                    <a:pos x="19" y="0"/>
                  </a:cxn>
                  <a:cxn ang="0">
                    <a:pos x="11" y="2"/>
                  </a:cxn>
                  <a:cxn ang="0">
                    <a:pos x="9" y="2"/>
                  </a:cxn>
                  <a:cxn ang="0">
                    <a:pos x="7" y="4"/>
                  </a:cxn>
                  <a:cxn ang="0">
                    <a:pos x="0" y="4"/>
                  </a:cxn>
                  <a:cxn ang="0">
                    <a:pos x="0" y="10"/>
                  </a:cxn>
                  <a:cxn ang="0">
                    <a:pos x="0" y="16"/>
                  </a:cxn>
                  <a:cxn ang="0">
                    <a:pos x="0" y="17"/>
                  </a:cxn>
                  <a:cxn ang="0">
                    <a:pos x="0" y="21"/>
                  </a:cxn>
                  <a:cxn ang="0">
                    <a:pos x="0" y="28"/>
                  </a:cxn>
                  <a:cxn ang="0">
                    <a:pos x="7" y="28"/>
                  </a:cxn>
                  <a:cxn ang="0">
                    <a:pos x="9" y="29"/>
                  </a:cxn>
                  <a:cxn ang="0">
                    <a:pos x="11" y="29"/>
                  </a:cxn>
                  <a:cxn ang="0">
                    <a:pos x="19" y="35"/>
                  </a:cxn>
                  <a:cxn ang="0">
                    <a:pos x="23" y="35"/>
                  </a:cxn>
                </a:cxnLst>
                <a:rect l="0" t="0" r="r" b="b"/>
                <a:pathLst>
                  <a:path w="48" h="35">
                    <a:moveTo>
                      <a:pt x="23" y="35"/>
                    </a:moveTo>
                    <a:lnTo>
                      <a:pt x="29" y="35"/>
                    </a:lnTo>
                    <a:lnTo>
                      <a:pt x="33" y="29"/>
                    </a:lnTo>
                    <a:lnTo>
                      <a:pt x="38" y="29"/>
                    </a:lnTo>
                    <a:lnTo>
                      <a:pt x="38" y="28"/>
                    </a:lnTo>
                    <a:lnTo>
                      <a:pt x="46" y="28"/>
                    </a:lnTo>
                    <a:lnTo>
                      <a:pt x="46" y="21"/>
                    </a:lnTo>
                    <a:lnTo>
                      <a:pt x="48" y="21"/>
                    </a:lnTo>
                    <a:lnTo>
                      <a:pt x="48" y="17"/>
                    </a:lnTo>
                    <a:lnTo>
                      <a:pt x="48" y="16"/>
                    </a:lnTo>
                    <a:lnTo>
                      <a:pt x="46" y="10"/>
                    </a:lnTo>
                    <a:lnTo>
                      <a:pt x="46" y="4"/>
                    </a:lnTo>
                    <a:lnTo>
                      <a:pt x="38" y="4"/>
                    </a:lnTo>
                    <a:lnTo>
                      <a:pt x="38" y="2"/>
                    </a:lnTo>
                    <a:lnTo>
                      <a:pt x="33" y="2"/>
                    </a:lnTo>
                    <a:lnTo>
                      <a:pt x="29" y="0"/>
                    </a:lnTo>
                    <a:lnTo>
                      <a:pt x="23" y="0"/>
                    </a:lnTo>
                    <a:lnTo>
                      <a:pt x="19" y="0"/>
                    </a:lnTo>
                    <a:lnTo>
                      <a:pt x="11" y="2"/>
                    </a:lnTo>
                    <a:lnTo>
                      <a:pt x="9" y="2"/>
                    </a:lnTo>
                    <a:lnTo>
                      <a:pt x="7" y="4"/>
                    </a:lnTo>
                    <a:lnTo>
                      <a:pt x="0" y="4"/>
                    </a:lnTo>
                    <a:lnTo>
                      <a:pt x="0" y="10"/>
                    </a:lnTo>
                    <a:lnTo>
                      <a:pt x="0" y="16"/>
                    </a:lnTo>
                    <a:lnTo>
                      <a:pt x="0" y="17"/>
                    </a:lnTo>
                    <a:lnTo>
                      <a:pt x="0" y="21"/>
                    </a:lnTo>
                    <a:lnTo>
                      <a:pt x="0" y="28"/>
                    </a:lnTo>
                    <a:lnTo>
                      <a:pt x="7" y="28"/>
                    </a:lnTo>
                    <a:lnTo>
                      <a:pt x="9" y="29"/>
                    </a:lnTo>
                    <a:lnTo>
                      <a:pt x="11" y="29"/>
                    </a:lnTo>
                    <a:lnTo>
                      <a:pt x="19" y="35"/>
                    </a:lnTo>
                    <a:lnTo>
                      <a:pt x="23"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2" name="Group 311"/>
            <p:cNvGrpSpPr>
              <a:grpSpLocks/>
            </p:cNvGrpSpPr>
            <p:nvPr/>
          </p:nvGrpSpPr>
          <p:grpSpPr bwMode="auto">
            <a:xfrm>
              <a:off x="4498943" y="1368087"/>
              <a:ext cx="90968" cy="49855"/>
              <a:chOff x="1194" y="1369"/>
              <a:chExt cx="84" cy="43"/>
            </a:xfrm>
          </p:grpSpPr>
          <p:sp>
            <p:nvSpPr>
              <p:cNvPr id="314" name="Freeform 312"/>
              <p:cNvSpPr>
                <a:spLocks/>
              </p:cNvSpPr>
              <p:nvPr/>
            </p:nvSpPr>
            <p:spPr bwMode="auto">
              <a:xfrm>
                <a:off x="1194" y="1369"/>
                <a:ext cx="84" cy="43"/>
              </a:xfrm>
              <a:custGeom>
                <a:avLst/>
                <a:gdLst/>
                <a:ahLst/>
                <a:cxnLst>
                  <a:cxn ang="0">
                    <a:pos x="168" y="0"/>
                  </a:cxn>
                  <a:cxn ang="0">
                    <a:pos x="124" y="10"/>
                  </a:cxn>
                  <a:cxn ang="0">
                    <a:pos x="56" y="36"/>
                  </a:cxn>
                  <a:cxn ang="0">
                    <a:pos x="6" y="46"/>
                  </a:cxn>
                  <a:cxn ang="0">
                    <a:pos x="0" y="76"/>
                  </a:cxn>
                  <a:cxn ang="0">
                    <a:pos x="74" y="84"/>
                  </a:cxn>
                  <a:cxn ang="0">
                    <a:pos x="124" y="45"/>
                  </a:cxn>
                  <a:cxn ang="0">
                    <a:pos x="168" y="45"/>
                  </a:cxn>
                  <a:cxn ang="0">
                    <a:pos x="168" y="0"/>
                  </a:cxn>
                </a:cxnLst>
                <a:rect l="0" t="0" r="r" b="b"/>
                <a:pathLst>
                  <a:path w="168" h="84">
                    <a:moveTo>
                      <a:pt x="168" y="0"/>
                    </a:moveTo>
                    <a:lnTo>
                      <a:pt x="124" y="10"/>
                    </a:lnTo>
                    <a:lnTo>
                      <a:pt x="56" y="36"/>
                    </a:lnTo>
                    <a:lnTo>
                      <a:pt x="6" y="46"/>
                    </a:lnTo>
                    <a:lnTo>
                      <a:pt x="0" y="76"/>
                    </a:lnTo>
                    <a:lnTo>
                      <a:pt x="74" y="84"/>
                    </a:lnTo>
                    <a:lnTo>
                      <a:pt x="124" y="45"/>
                    </a:lnTo>
                    <a:lnTo>
                      <a:pt x="168" y="45"/>
                    </a:lnTo>
                    <a:lnTo>
                      <a:pt x="168" y="0"/>
                    </a:lnTo>
                    <a:close/>
                  </a:path>
                </a:pathLst>
              </a:custGeom>
              <a:solidFill>
                <a:srgbClr val="C0C0C0"/>
              </a:solidFill>
              <a:ln w="9525">
                <a:solidFill>
                  <a:srgbClr val="C0C0C0"/>
                </a:solidFill>
                <a:round/>
                <a:headEnd/>
                <a:tailEnd/>
              </a:ln>
            </p:spPr>
            <p:txBody>
              <a:bodyPr/>
              <a:lstStyle/>
              <a:p>
                <a:endParaRPr lang="nl-NL" sz="1400"/>
              </a:p>
            </p:txBody>
          </p:sp>
          <p:sp>
            <p:nvSpPr>
              <p:cNvPr id="315" name="Freeform 313"/>
              <p:cNvSpPr>
                <a:spLocks/>
              </p:cNvSpPr>
              <p:nvPr/>
            </p:nvSpPr>
            <p:spPr bwMode="auto">
              <a:xfrm>
                <a:off x="1194" y="1369"/>
                <a:ext cx="84" cy="43"/>
              </a:xfrm>
              <a:custGeom>
                <a:avLst/>
                <a:gdLst/>
                <a:ahLst/>
                <a:cxnLst>
                  <a:cxn ang="0">
                    <a:pos x="168" y="0"/>
                  </a:cxn>
                  <a:cxn ang="0">
                    <a:pos x="124" y="10"/>
                  </a:cxn>
                  <a:cxn ang="0">
                    <a:pos x="56" y="36"/>
                  </a:cxn>
                  <a:cxn ang="0">
                    <a:pos x="6" y="46"/>
                  </a:cxn>
                  <a:cxn ang="0">
                    <a:pos x="0" y="76"/>
                  </a:cxn>
                  <a:cxn ang="0">
                    <a:pos x="74" y="84"/>
                  </a:cxn>
                  <a:cxn ang="0">
                    <a:pos x="124" y="45"/>
                  </a:cxn>
                  <a:cxn ang="0">
                    <a:pos x="168" y="45"/>
                  </a:cxn>
                  <a:cxn ang="0">
                    <a:pos x="168" y="0"/>
                  </a:cxn>
                </a:cxnLst>
                <a:rect l="0" t="0" r="r" b="b"/>
                <a:pathLst>
                  <a:path w="168" h="84">
                    <a:moveTo>
                      <a:pt x="168" y="0"/>
                    </a:moveTo>
                    <a:lnTo>
                      <a:pt x="124" y="10"/>
                    </a:lnTo>
                    <a:lnTo>
                      <a:pt x="56" y="36"/>
                    </a:lnTo>
                    <a:lnTo>
                      <a:pt x="6" y="46"/>
                    </a:lnTo>
                    <a:lnTo>
                      <a:pt x="0" y="76"/>
                    </a:lnTo>
                    <a:lnTo>
                      <a:pt x="74" y="84"/>
                    </a:lnTo>
                    <a:lnTo>
                      <a:pt x="124" y="45"/>
                    </a:lnTo>
                    <a:lnTo>
                      <a:pt x="168" y="45"/>
                    </a:lnTo>
                    <a:lnTo>
                      <a:pt x="16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5" name="Group 314"/>
            <p:cNvGrpSpPr>
              <a:grpSpLocks/>
            </p:cNvGrpSpPr>
            <p:nvPr/>
          </p:nvGrpSpPr>
          <p:grpSpPr bwMode="auto">
            <a:xfrm>
              <a:off x="4558876" y="1419097"/>
              <a:ext cx="21404" cy="22030"/>
              <a:chOff x="1250" y="1413"/>
              <a:chExt cx="20" cy="19"/>
            </a:xfrm>
          </p:grpSpPr>
          <p:sp>
            <p:nvSpPr>
              <p:cNvPr id="317" name="Freeform 315"/>
              <p:cNvSpPr>
                <a:spLocks/>
              </p:cNvSpPr>
              <p:nvPr/>
            </p:nvSpPr>
            <p:spPr bwMode="auto">
              <a:xfrm>
                <a:off x="1250" y="1413"/>
                <a:ext cx="20" cy="19"/>
              </a:xfrm>
              <a:custGeom>
                <a:avLst/>
                <a:gdLst/>
                <a:ahLst/>
                <a:cxnLst>
                  <a:cxn ang="0">
                    <a:pos x="20" y="38"/>
                  </a:cxn>
                  <a:cxn ang="0">
                    <a:pos x="10" y="35"/>
                  </a:cxn>
                  <a:cxn ang="0">
                    <a:pos x="8" y="30"/>
                  </a:cxn>
                  <a:cxn ang="0">
                    <a:pos x="2" y="24"/>
                  </a:cxn>
                  <a:cxn ang="0">
                    <a:pos x="0" y="17"/>
                  </a:cxn>
                  <a:cxn ang="0">
                    <a:pos x="2" y="9"/>
                  </a:cxn>
                  <a:cxn ang="0">
                    <a:pos x="8" y="5"/>
                  </a:cxn>
                  <a:cxn ang="0">
                    <a:pos x="10" y="0"/>
                  </a:cxn>
                  <a:cxn ang="0">
                    <a:pos x="20" y="0"/>
                  </a:cxn>
                  <a:cxn ang="0">
                    <a:pos x="27" y="0"/>
                  </a:cxn>
                  <a:cxn ang="0">
                    <a:pos x="35" y="5"/>
                  </a:cxn>
                  <a:cxn ang="0">
                    <a:pos x="35" y="9"/>
                  </a:cxn>
                  <a:cxn ang="0">
                    <a:pos x="41" y="17"/>
                  </a:cxn>
                  <a:cxn ang="0">
                    <a:pos x="35" y="24"/>
                  </a:cxn>
                  <a:cxn ang="0">
                    <a:pos x="35" y="30"/>
                  </a:cxn>
                  <a:cxn ang="0">
                    <a:pos x="27" y="35"/>
                  </a:cxn>
                  <a:cxn ang="0">
                    <a:pos x="20" y="38"/>
                  </a:cxn>
                </a:cxnLst>
                <a:rect l="0" t="0" r="r" b="b"/>
                <a:pathLst>
                  <a:path w="41" h="38">
                    <a:moveTo>
                      <a:pt x="20" y="38"/>
                    </a:moveTo>
                    <a:lnTo>
                      <a:pt x="10" y="35"/>
                    </a:lnTo>
                    <a:lnTo>
                      <a:pt x="8" y="30"/>
                    </a:lnTo>
                    <a:lnTo>
                      <a:pt x="2" y="24"/>
                    </a:lnTo>
                    <a:lnTo>
                      <a:pt x="0" y="17"/>
                    </a:lnTo>
                    <a:lnTo>
                      <a:pt x="2" y="9"/>
                    </a:lnTo>
                    <a:lnTo>
                      <a:pt x="8" y="5"/>
                    </a:lnTo>
                    <a:lnTo>
                      <a:pt x="10" y="0"/>
                    </a:lnTo>
                    <a:lnTo>
                      <a:pt x="20" y="0"/>
                    </a:lnTo>
                    <a:lnTo>
                      <a:pt x="27" y="0"/>
                    </a:lnTo>
                    <a:lnTo>
                      <a:pt x="35" y="5"/>
                    </a:lnTo>
                    <a:lnTo>
                      <a:pt x="35" y="9"/>
                    </a:lnTo>
                    <a:lnTo>
                      <a:pt x="41" y="17"/>
                    </a:lnTo>
                    <a:lnTo>
                      <a:pt x="35" y="24"/>
                    </a:lnTo>
                    <a:lnTo>
                      <a:pt x="35" y="30"/>
                    </a:lnTo>
                    <a:lnTo>
                      <a:pt x="27" y="35"/>
                    </a:lnTo>
                    <a:lnTo>
                      <a:pt x="20" y="38"/>
                    </a:lnTo>
                    <a:close/>
                  </a:path>
                </a:pathLst>
              </a:custGeom>
              <a:solidFill>
                <a:srgbClr val="C0C0C0"/>
              </a:solidFill>
              <a:ln w="9525">
                <a:solidFill>
                  <a:srgbClr val="C0C0C0"/>
                </a:solidFill>
                <a:round/>
                <a:headEnd/>
                <a:tailEnd/>
              </a:ln>
            </p:spPr>
            <p:txBody>
              <a:bodyPr/>
              <a:lstStyle/>
              <a:p>
                <a:endParaRPr lang="nl-NL" sz="1400"/>
              </a:p>
            </p:txBody>
          </p:sp>
          <p:sp>
            <p:nvSpPr>
              <p:cNvPr id="318" name="Freeform 316"/>
              <p:cNvSpPr>
                <a:spLocks/>
              </p:cNvSpPr>
              <p:nvPr/>
            </p:nvSpPr>
            <p:spPr bwMode="auto">
              <a:xfrm>
                <a:off x="1250" y="1413"/>
                <a:ext cx="20" cy="19"/>
              </a:xfrm>
              <a:custGeom>
                <a:avLst/>
                <a:gdLst/>
                <a:ahLst/>
                <a:cxnLst>
                  <a:cxn ang="0">
                    <a:pos x="20" y="38"/>
                  </a:cxn>
                  <a:cxn ang="0">
                    <a:pos x="10" y="35"/>
                  </a:cxn>
                  <a:cxn ang="0">
                    <a:pos x="8" y="30"/>
                  </a:cxn>
                  <a:cxn ang="0">
                    <a:pos x="2" y="24"/>
                  </a:cxn>
                  <a:cxn ang="0">
                    <a:pos x="0" y="17"/>
                  </a:cxn>
                  <a:cxn ang="0">
                    <a:pos x="2" y="9"/>
                  </a:cxn>
                  <a:cxn ang="0">
                    <a:pos x="8" y="5"/>
                  </a:cxn>
                  <a:cxn ang="0">
                    <a:pos x="10" y="0"/>
                  </a:cxn>
                  <a:cxn ang="0">
                    <a:pos x="20" y="0"/>
                  </a:cxn>
                  <a:cxn ang="0">
                    <a:pos x="27" y="0"/>
                  </a:cxn>
                  <a:cxn ang="0">
                    <a:pos x="35" y="5"/>
                  </a:cxn>
                  <a:cxn ang="0">
                    <a:pos x="35" y="9"/>
                  </a:cxn>
                  <a:cxn ang="0">
                    <a:pos x="41" y="17"/>
                  </a:cxn>
                  <a:cxn ang="0">
                    <a:pos x="35" y="24"/>
                  </a:cxn>
                  <a:cxn ang="0">
                    <a:pos x="35" y="30"/>
                  </a:cxn>
                  <a:cxn ang="0">
                    <a:pos x="27" y="35"/>
                  </a:cxn>
                  <a:cxn ang="0">
                    <a:pos x="20" y="38"/>
                  </a:cxn>
                </a:cxnLst>
                <a:rect l="0" t="0" r="r" b="b"/>
                <a:pathLst>
                  <a:path w="41" h="38">
                    <a:moveTo>
                      <a:pt x="20" y="38"/>
                    </a:moveTo>
                    <a:lnTo>
                      <a:pt x="10" y="35"/>
                    </a:lnTo>
                    <a:lnTo>
                      <a:pt x="8" y="30"/>
                    </a:lnTo>
                    <a:lnTo>
                      <a:pt x="2" y="24"/>
                    </a:lnTo>
                    <a:lnTo>
                      <a:pt x="0" y="17"/>
                    </a:lnTo>
                    <a:lnTo>
                      <a:pt x="2" y="9"/>
                    </a:lnTo>
                    <a:lnTo>
                      <a:pt x="8" y="5"/>
                    </a:lnTo>
                    <a:lnTo>
                      <a:pt x="10" y="0"/>
                    </a:lnTo>
                    <a:lnTo>
                      <a:pt x="20" y="0"/>
                    </a:lnTo>
                    <a:lnTo>
                      <a:pt x="27" y="0"/>
                    </a:lnTo>
                    <a:lnTo>
                      <a:pt x="35" y="5"/>
                    </a:lnTo>
                    <a:lnTo>
                      <a:pt x="35" y="9"/>
                    </a:lnTo>
                    <a:lnTo>
                      <a:pt x="41" y="17"/>
                    </a:lnTo>
                    <a:lnTo>
                      <a:pt x="35" y="24"/>
                    </a:lnTo>
                    <a:lnTo>
                      <a:pt x="35" y="30"/>
                    </a:lnTo>
                    <a:lnTo>
                      <a:pt x="27" y="35"/>
                    </a:lnTo>
                    <a:lnTo>
                      <a:pt x="20" y="3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8" name="Group 317"/>
            <p:cNvGrpSpPr>
              <a:grpSpLocks/>
            </p:cNvGrpSpPr>
            <p:nvPr/>
          </p:nvGrpSpPr>
          <p:grpSpPr bwMode="auto">
            <a:xfrm>
              <a:off x="4592057" y="1392430"/>
              <a:ext cx="141268" cy="61449"/>
              <a:chOff x="1281" y="1390"/>
              <a:chExt cx="132" cy="53"/>
            </a:xfrm>
          </p:grpSpPr>
          <p:sp>
            <p:nvSpPr>
              <p:cNvPr id="320" name="Freeform 318"/>
              <p:cNvSpPr>
                <a:spLocks/>
              </p:cNvSpPr>
              <p:nvPr/>
            </p:nvSpPr>
            <p:spPr bwMode="auto">
              <a:xfrm>
                <a:off x="1281" y="1390"/>
                <a:ext cx="132" cy="53"/>
              </a:xfrm>
              <a:custGeom>
                <a:avLst/>
                <a:gdLst/>
                <a:ahLst/>
                <a:cxnLst>
                  <a:cxn ang="0">
                    <a:pos x="91" y="33"/>
                  </a:cxn>
                  <a:cxn ang="0">
                    <a:pos x="64" y="56"/>
                  </a:cxn>
                  <a:cxn ang="0">
                    <a:pos x="8" y="56"/>
                  </a:cxn>
                  <a:cxn ang="0">
                    <a:pos x="0" y="92"/>
                  </a:cxn>
                  <a:cxn ang="0">
                    <a:pos x="58" y="106"/>
                  </a:cxn>
                  <a:cxn ang="0">
                    <a:pos x="109" y="99"/>
                  </a:cxn>
                  <a:cxn ang="0">
                    <a:pos x="155" y="85"/>
                  </a:cxn>
                  <a:cxn ang="0">
                    <a:pos x="211" y="76"/>
                  </a:cxn>
                  <a:cxn ang="0">
                    <a:pos x="264" y="88"/>
                  </a:cxn>
                  <a:cxn ang="0">
                    <a:pos x="236" y="42"/>
                  </a:cxn>
                  <a:cxn ang="0">
                    <a:pos x="180" y="28"/>
                  </a:cxn>
                  <a:cxn ang="0">
                    <a:pos x="171" y="0"/>
                  </a:cxn>
                  <a:cxn ang="0">
                    <a:pos x="126" y="5"/>
                  </a:cxn>
                  <a:cxn ang="0">
                    <a:pos x="118" y="28"/>
                  </a:cxn>
                  <a:cxn ang="0">
                    <a:pos x="91" y="33"/>
                  </a:cxn>
                </a:cxnLst>
                <a:rect l="0" t="0" r="r" b="b"/>
                <a:pathLst>
                  <a:path w="264" h="106">
                    <a:moveTo>
                      <a:pt x="91" y="33"/>
                    </a:moveTo>
                    <a:lnTo>
                      <a:pt x="64" y="56"/>
                    </a:lnTo>
                    <a:lnTo>
                      <a:pt x="8" y="56"/>
                    </a:lnTo>
                    <a:lnTo>
                      <a:pt x="0" y="92"/>
                    </a:lnTo>
                    <a:lnTo>
                      <a:pt x="58" y="106"/>
                    </a:lnTo>
                    <a:lnTo>
                      <a:pt x="109" y="99"/>
                    </a:lnTo>
                    <a:lnTo>
                      <a:pt x="155" y="85"/>
                    </a:lnTo>
                    <a:lnTo>
                      <a:pt x="211" y="76"/>
                    </a:lnTo>
                    <a:lnTo>
                      <a:pt x="264" y="88"/>
                    </a:lnTo>
                    <a:lnTo>
                      <a:pt x="236" y="42"/>
                    </a:lnTo>
                    <a:lnTo>
                      <a:pt x="180" y="28"/>
                    </a:lnTo>
                    <a:lnTo>
                      <a:pt x="171" y="0"/>
                    </a:lnTo>
                    <a:lnTo>
                      <a:pt x="126" y="5"/>
                    </a:lnTo>
                    <a:lnTo>
                      <a:pt x="118" y="28"/>
                    </a:lnTo>
                    <a:lnTo>
                      <a:pt x="91" y="33"/>
                    </a:lnTo>
                    <a:close/>
                  </a:path>
                </a:pathLst>
              </a:custGeom>
              <a:solidFill>
                <a:srgbClr val="C0C0C0"/>
              </a:solidFill>
              <a:ln w="9525">
                <a:solidFill>
                  <a:srgbClr val="C0C0C0"/>
                </a:solidFill>
                <a:round/>
                <a:headEnd/>
                <a:tailEnd/>
              </a:ln>
            </p:spPr>
            <p:txBody>
              <a:bodyPr/>
              <a:lstStyle/>
              <a:p>
                <a:endParaRPr lang="nl-NL" sz="1400"/>
              </a:p>
            </p:txBody>
          </p:sp>
          <p:sp>
            <p:nvSpPr>
              <p:cNvPr id="321" name="Freeform 319"/>
              <p:cNvSpPr>
                <a:spLocks/>
              </p:cNvSpPr>
              <p:nvPr/>
            </p:nvSpPr>
            <p:spPr bwMode="auto">
              <a:xfrm>
                <a:off x="1281" y="1390"/>
                <a:ext cx="132" cy="53"/>
              </a:xfrm>
              <a:custGeom>
                <a:avLst/>
                <a:gdLst/>
                <a:ahLst/>
                <a:cxnLst>
                  <a:cxn ang="0">
                    <a:pos x="91" y="33"/>
                  </a:cxn>
                  <a:cxn ang="0">
                    <a:pos x="64" y="56"/>
                  </a:cxn>
                  <a:cxn ang="0">
                    <a:pos x="8" y="56"/>
                  </a:cxn>
                  <a:cxn ang="0">
                    <a:pos x="0" y="92"/>
                  </a:cxn>
                  <a:cxn ang="0">
                    <a:pos x="58" y="106"/>
                  </a:cxn>
                  <a:cxn ang="0">
                    <a:pos x="109" y="99"/>
                  </a:cxn>
                  <a:cxn ang="0">
                    <a:pos x="155" y="85"/>
                  </a:cxn>
                  <a:cxn ang="0">
                    <a:pos x="211" y="76"/>
                  </a:cxn>
                  <a:cxn ang="0">
                    <a:pos x="264" y="88"/>
                  </a:cxn>
                  <a:cxn ang="0">
                    <a:pos x="236" y="42"/>
                  </a:cxn>
                  <a:cxn ang="0">
                    <a:pos x="180" y="28"/>
                  </a:cxn>
                  <a:cxn ang="0">
                    <a:pos x="171" y="0"/>
                  </a:cxn>
                  <a:cxn ang="0">
                    <a:pos x="126" y="5"/>
                  </a:cxn>
                  <a:cxn ang="0">
                    <a:pos x="118" y="28"/>
                  </a:cxn>
                  <a:cxn ang="0">
                    <a:pos x="91" y="33"/>
                  </a:cxn>
                </a:cxnLst>
                <a:rect l="0" t="0" r="r" b="b"/>
                <a:pathLst>
                  <a:path w="264" h="106">
                    <a:moveTo>
                      <a:pt x="91" y="33"/>
                    </a:moveTo>
                    <a:lnTo>
                      <a:pt x="64" y="56"/>
                    </a:lnTo>
                    <a:lnTo>
                      <a:pt x="8" y="56"/>
                    </a:lnTo>
                    <a:lnTo>
                      <a:pt x="0" y="92"/>
                    </a:lnTo>
                    <a:lnTo>
                      <a:pt x="58" y="106"/>
                    </a:lnTo>
                    <a:lnTo>
                      <a:pt x="109" y="99"/>
                    </a:lnTo>
                    <a:lnTo>
                      <a:pt x="155" y="85"/>
                    </a:lnTo>
                    <a:lnTo>
                      <a:pt x="211" y="76"/>
                    </a:lnTo>
                    <a:lnTo>
                      <a:pt x="264" y="88"/>
                    </a:lnTo>
                    <a:lnTo>
                      <a:pt x="236" y="42"/>
                    </a:lnTo>
                    <a:lnTo>
                      <a:pt x="180" y="28"/>
                    </a:lnTo>
                    <a:lnTo>
                      <a:pt x="171" y="0"/>
                    </a:lnTo>
                    <a:lnTo>
                      <a:pt x="126" y="5"/>
                    </a:lnTo>
                    <a:lnTo>
                      <a:pt x="118" y="28"/>
                    </a:lnTo>
                    <a:lnTo>
                      <a:pt x="91"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1" name="Group 320"/>
            <p:cNvGrpSpPr>
              <a:grpSpLocks/>
            </p:cNvGrpSpPr>
            <p:nvPr/>
          </p:nvGrpSpPr>
          <p:grpSpPr bwMode="auto">
            <a:xfrm>
              <a:off x="4641283" y="1357650"/>
              <a:ext cx="37457" cy="24348"/>
              <a:chOff x="1327" y="1360"/>
              <a:chExt cx="35" cy="21"/>
            </a:xfrm>
          </p:grpSpPr>
          <p:sp>
            <p:nvSpPr>
              <p:cNvPr id="323" name="Freeform 321"/>
              <p:cNvSpPr>
                <a:spLocks/>
              </p:cNvSpPr>
              <p:nvPr/>
            </p:nvSpPr>
            <p:spPr bwMode="auto">
              <a:xfrm>
                <a:off x="1327" y="1360"/>
                <a:ext cx="35" cy="21"/>
              </a:xfrm>
              <a:custGeom>
                <a:avLst/>
                <a:gdLst/>
                <a:ahLst/>
                <a:cxnLst>
                  <a:cxn ang="0">
                    <a:pos x="45" y="1"/>
                  </a:cxn>
                  <a:cxn ang="0">
                    <a:pos x="12" y="1"/>
                  </a:cxn>
                  <a:cxn ang="0">
                    <a:pos x="0" y="24"/>
                  </a:cxn>
                  <a:cxn ang="0">
                    <a:pos x="0" y="43"/>
                  </a:cxn>
                  <a:cxn ang="0">
                    <a:pos x="31" y="29"/>
                  </a:cxn>
                  <a:cxn ang="0">
                    <a:pos x="66" y="21"/>
                  </a:cxn>
                  <a:cxn ang="0">
                    <a:pos x="72" y="0"/>
                  </a:cxn>
                  <a:cxn ang="0">
                    <a:pos x="45" y="1"/>
                  </a:cxn>
                </a:cxnLst>
                <a:rect l="0" t="0" r="r" b="b"/>
                <a:pathLst>
                  <a:path w="72" h="43">
                    <a:moveTo>
                      <a:pt x="45" y="1"/>
                    </a:moveTo>
                    <a:lnTo>
                      <a:pt x="12" y="1"/>
                    </a:lnTo>
                    <a:lnTo>
                      <a:pt x="0" y="24"/>
                    </a:lnTo>
                    <a:lnTo>
                      <a:pt x="0" y="43"/>
                    </a:lnTo>
                    <a:lnTo>
                      <a:pt x="31" y="29"/>
                    </a:lnTo>
                    <a:lnTo>
                      <a:pt x="66" y="21"/>
                    </a:lnTo>
                    <a:lnTo>
                      <a:pt x="72" y="0"/>
                    </a:lnTo>
                    <a:lnTo>
                      <a:pt x="45" y="1"/>
                    </a:lnTo>
                    <a:close/>
                  </a:path>
                </a:pathLst>
              </a:custGeom>
              <a:solidFill>
                <a:srgbClr val="C0C0C0"/>
              </a:solidFill>
              <a:ln w="9525">
                <a:solidFill>
                  <a:srgbClr val="C0C0C0"/>
                </a:solidFill>
                <a:round/>
                <a:headEnd/>
                <a:tailEnd/>
              </a:ln>
            </p:spPr>
            <p:txBody>
              <a:bodyPr/>
              <a:lstStyle/>
              <a:p>
                <a:endParaRPr lang="nl-NL" sz="1400"/>
              </a:p>
            </p:txBody>
          </p:sp>
          <p:sp>
            <p:nvSpPr>
              <p:cNvPr id="324" name="Freeform 322"/>
              <p:cNvSpPr>
                <a:spLocks/>
              </p:cNvSpPr>
              <p:nvPr/>
            </p:nvSpPr>
            <p:spPr bwMode="auto">
              <a:xfrm>
                <a:off x="1327" y="1360"/>
                <a:ext cx="35" cy="21"/>
              </a:xfrm>
              <a:custGeom>
                <a:avLst/>
                <a:gdLst/>
                <a:ahLst/>
                <a:cxnLst>
                  <a:cxn ang="0">
                    <a:pos x="45" y="1"/>
                  </a:cxn>
                  <a:cxn ang="0">
                    <a:pos x="12" y="1"/>
                  </a:cxn>
                  <a:cxn ang="0">
                    <a:pos x="0" y="24"/>
                  </a:cxn>
                  <a:cxn ang="0">
                    <a:pos x="0" y="43"/>
                  </a:cxn>
                  <a:cxn ang="0">
                    <a:pos x="31" y="29"/>
                  </a:cxn>
                  <a:cxn ang="0">
                    <a:pos x="66" y="21"/>
                  </a:cxn>
                  <a:cxn ang="0">
                    <a:pos x="72" y="0"/>
                  </a:cxn>
                  <a:cxn ang="0">
                    <a:pos x="45" y="1"/>
                  </a:cxn>
                </a:cxnLst>
                <a:rect l="0" t="0" r="r" b="b"/>
                <a:pathLst>
                  <a:path w="72" h="43">
                    <a:moveTo>
                      <a:pt x="45" y="1"/>
                    </a:moveTo>
                    <a:lnTo>
                      <a:pt x="12" y="1"/>
                    </a:lnTo>
                    <a:lnTo>
                      <a:pt x="0" y="24"/>
                    </a:lnTo>
                    <a:lnTo>
                      <a:pt x="0" y="43"/>
                    </a:lnTo>
                    <a:lnTo>
                      <a:pt x="31" y="29"/>
                    </a:lnTo>
                    <a:lnTo>
                      <a:pt x="66" y="21"/>
                    </a:lnTo>
                    <a:lnTo>
                      <a:pt x="72" y="0"/>
                    </a:lnTo>
                    <a:lnTo>
                      <a:pt x="45"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4" name="Group 323"/>
            <p:cNvGrpSpPr>
              <a:grpSpLocks/>
            </p:cNvGrpSpPr>
            <p:nvPr/>
          </p:nvGrpSpPr>
          <p:grpSpPr bwMode="auto">
            <a:xfrm>
              <a:off x="4639141" y="1320550"/>
              <a:ext cx="49230" cy="22030"/>
              <a:chOff x="1325" y="1328"/>
              <a:chExt cx="46" cy="19"/>
            </a:xfrm>
          </p:grpSpPr>
          <p:sp>
            <p:nvSpPr>
              <p:cNvPr id="326" name="Freeform 324"/>
              <p:cNvSpPr>
                <a:spLocks/>
              </p:cNvSpPr>
              <p:nvPr/>
            </p:nvSpPr>
            <p:spPr bwMode="auto">
              <a:xfrm>
                <a:off x="1325" y="1328"/>
                <a:ext cx="46" cy="19"/>
              </a:xfrm>
              <a:custGeom>
                <a:avLst/>
                <a:gdLst/>
                <a:ahLst/>
                <a:cxnLst>
                  <a:cxn ang="0">
                    <a:pos x="22" y="10"/>
                  </a:cxn>
                  <a:cxn ang="0">
                    <a:pos x="47" y="0"/>
                  </a:cxn>
                  <a:cxn ang="0">
                    <a:pos x="76" y="2"/>
                  </a:cxn>
                  <a:cxn ang="0">
                    <a:pos x="93" y="22"/>
                  </a:cxn>
                  <a:cxn ang="0">
                    <a:pos x="51" y="33"/>
                  </a:cxn>
                  <a:cxn ang="0">
                    <a:pos x="0" y="38"/>
                  </a:cxn>
                  <a:cxn ang="0">
                    <a:pos x="22" y="10"/>
                  </a:cxn>
                </a:cxnLst>
                <a:rect l="0" t="0" r="r" b="b"/>
                <a:pathLst>
                  <a:path w="93" h="38">
                    <a:moveTo>
                      <a:pt x="22" y="10"/>
                    </a:moveTo>
                    <a:lnTo>
                      <a:pt x="47" y="0"/>
                    </a:lnTo>
                    <a:lnTo>
                      <a:pt x="76" y="2"/>
                    </a:lnTo>
                    <a:lnTo>
                      <a:pt x="93" y="22"/>
                    </a:lnTo>
                    <a:lnTo>
                      <a:pt x="51" y="33"/>
                    </a:lnTo>
                    <a:lnTo>
                      <a:pt x="0" y="38"/>
                    </a:lnTo>
                    <a:lnTo>
                      <a:pt x="22" y="10"/>
                    </a:lnTo>
                    <a:close/>
                  </a:path>
                </a:pathLst>
              </a:custGeom>
              <a:solidFill>
                <a:srgbClr val="C0C0C0"/>
              </a:solidFill>
              <a:ln w="9525">
                <a:solidFill>
                  <a:srgbClr val="C0C0C0"/>
                </a:solidFill>
                <a:round/>
                <a:headEnd/>
                <a:tailEnd/>
              </a:ln>
            </p:spPr>
            <p:txBody>
              <a:bodyPr/>
              <a:lstStyle/>
              <a:p>
                <a:endParaRPr lang="nl-NL" sz="1400"/>
              </a:p>
            </p:txBody>
          </p:sp>
          <p:sp>
            <p:nvSpPr>
              <p:cNvPr id="327" name="Freeform 325"/>
              <p:cNvSpPr>
                <a:spLocks/>
              </p:cNvSpPr>
              <p:nvPr/>
            </p:nvSpPr>
            <p:spPr bwMode="auto">
              <a:xfrm>
                <a:off x="1325" y="1328"/>
                <a:ext cx="46" cy="19"/>
              </a:xfrm>
              <a:custGeom>
                <a:avLst/>
                <a:gdLst/>
                <a:ahLst/>
                <a:cxnLst>
                  <a:cxn ang="0">
                    <a:pos x="22" y="10"/>
                  </a:cxn>
                  <a:cxn ang="0">
                    <a:pos x="47" y="0"/>
                  </a:cxn>
                  <a:cxn ang="0">
                    <a:pos x="76" y="2"/>
                  </a:cxn>
                  <a:cxn ang="0">
                    <a:pos x="93" y="22"/>
                  </a:cxn>
                  <a:cxn ang="0">
                    <a:pos x="51" y="33"/>
                  </a:cxn>
                  <a:cxn ang="0">
                    <a:pos x="0" y="38"/>
                  </a:cxn>
                  <a:cxn ang="0">
                    <a:pos x="22" y="10"/>
                  </a:cxn>
                </a:cxnLst>
                <a:rect l="0" t="0" r="r" b="b"/>
                <a:pathLst>
                  <a:path w="93" h="38">
                    <a:moveTo>
                      <a:pt x="22" y="10"/>
                    </a:moveTo>
                    <a:lnTo>
                      <a:pt x="47" y="0"/>
                    </a:lnTo>
                    <a:lnTo>
                      <a:pt x="76" y="2"/>
                    </a:lnTo>
                    <a:lnTo>
                      <a:pt x="93" y="22"/>
                    </a:lnTo>
                    <a:lnTo>
                      <a:pt x="51" y="33"/>
                    </a:lnTo>
                    <a:lnTo>
                      <a:pt x="0" y="38"/>
                    </a:lnTo>
                    <a:lnTo>
                      <a:pt x="22"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7" name="Group 326"/>
            <p:cNvGrpSpPr>
              <a:grpSpLocks/>
            </p:cNvGrpSpPr>
            <p:nvPr/>
          </p:nvGrpSpPr>
          <p:grpSpPr bwMode="auto">
            <a:xfrm>
              <a:off x="4747238" y="1320550"/>
              <a:ext cx="71704" cy="41739"/>
              <a:chOff x="1426" y="1328"/>
              <a:chExt cx="67" cy="36"/>
            </a:xfrm>
          </p:grpSpPr>
          <p:sp>
            <p:nvSpPr>
              <p:cNvPr id="329" name="Freeform 327"/>
              <p:cNvSpPr>
                <a:spLocks/>
              </p:cNvSpPr>
              <p:nvPr/>
            </p:nvSpPr>
            <p:spPr bwMode="auto">
              <a:xfrm>
                <a:off x="1426" y="1328"/>
                <a:ext cx="67" cy="36"/>
              </a:xfrm>
              <a:custGeom>
                <a:avLst/>
                <a:gdLst/>
                <a:ahLst/>
                <a:cxnLst>
                  <a:cxn ang="0">
                    <a:pos x="25" y="0"/>
                  </a:cxn>
                  <a:cxn ang="0">
                    <a:pos x="56" y="2"/>
                  </a:cxn>
                  <a:cxn ang="0">
                    <a:pos x="91" y="10"/>
                  </a:cxn>
                  <a:cxn ang="0">
                    <a:pos x="124" y="40"/>
                  </a:cxn>
                  <a:cxn ang="0">
                    <a:pos x="133" y="64"/>
                  </a:cxn>
                  <a:cxn ang="0">
                    <a:pos x="73" y="72"/>
                  </a:cxn>
                  <a:cxn ang="0">
                    <a:pos x="56" y="48"/>
                  </a:cxn>
                  <a:cxn ang="0">
                    <a:pos x="25" y="43"/>
                  </a:cxn>
                  <a:cxn ang="0">
                    <a:pos x="0" y="15"/>
                  </a:cxn>
                  <a:cxn ang="0">
                    <a:pos x="25" y="0"/>
                  </a:cxn>
                </a:cxnLst>
                <a:rect l="0" t="0" r="r" b="b"/>
                <a:pathLst>
                  <a:path w="133" h="72">
                    <a:moveTo>
                      <a:pt x="25" y="0"/>
                    </a:moveTo>
                    <a:lnTo>
                      <a:pt x="56" y="2"/>
                    </a:lnTo>
                    <a:lnTo>
                      <a:pt x="91" y="10"/>
                    </a:lnTo>
                    <a:lnTo>
                      <a:pt x="124" y="40"/>
                    </a:lnTo>
                    <a:lnTo>
                      <a:pt x="133" y="64"/>
                    </a:lnTo>
                    <a:lnTo>
                      <a:pt x="73" y="72"/>
                    </a:lnTo>
                    <a:lnTo>
                      <a:pt x="56" y="48"/>
                    </a:lnTo>
                    <a:lnTo>
                      <a:pt x="25" y="43"/>
                    </a:lnTo>
                    <a:lnTo>
                      <a:pt x="0" y="15"/>
                    </a:lnTo>
                    <a:lnTo>
                      <a:pt x="25" y="0"/>
                    </a:lnTo>
                    <a:close/>
                  </a:path>
                </a:pathLst>
              </a:custGeom>
              <a:solidFill>
                <a:srgbClr val="C0C0C0"/>
              </a:solidFill>
              <a:ln w="9525">
                <a:solidFill>
                  <a:srgbClr val="C0C0C0"/>
                </a:solidFill>
                <a:round/>
                <a:headEnd/>
                <a:tailEnd/>
              </a:ln>
            </p:spPr>
            <p:txBody>
              <a:bodyPr/>
              <a:lstStyle/>
              <a:p>
                <a:endParaRPr lang="nl-NL" sz="1400"/>
              </a:p>
            </p:txBody>
          </p:sp>
          <p:sp>
            <p:nvSpPr>
              <p:cNvPr id="330" name="Freeform 328"/>
              <p:cNvSpPr>
                <a:spLocks/>
              </p:cNvSpPr>
              <p:nvPr/>
            </p:nvSpPr>
            <p:spPr bwMode="auto">
              <a:xfrm>
                <a:off x="1426" y="1328"/>
                <a:ext cx="67" cy="36"/>
              </a:xfrm>
              <a:custGeom>
                <a:avLst/>
                <a:gdLst/>
                <a:ahLst/>
                <a:cxnLst>
                  <a:cxn ang="0">
                    <a:pos x="25" y="0"/>
                  </a:cxn>
                  <a:cxn ang="0">
                    <a:pos x="56" y="2"/>
                  </a:cxn>
                  <a:cxn ang="0">
                    <a:pos x="91" y="10"/>
                  </a:cxn>
                  <a:cxn ang="0">
                    <a:pos x="124" y="40"/>
                  </a:cxn>
                  <a:cxn ang="0">
                    <a:pos x="133" y="64"/>
                  </a:cxn>
                  <a:cxn ang="0">
                    <a:pos x="73" y="72"/>
                  </a:cxn>
                  <a:cxn ang="0">
                    <a:pos x="56" y="48"/>
                  </a:cxn>
                  <a:cxn ang="0">
                    <a:pos x="25" y="43"/>
                  </a:cxn>
                  <a:cxn ang="0">
                    <a:pos x="0" y="15"/>
                  </a:cxn>
                  <a:cxn ang="0">
                    <a:pos x="25" y="0"/>
                  </a:cxn>
                </a:cxnLst>
                <a:rect l="0" t="0" r="r" b="b"/>
                <a:pathLst>
                  <a:path w="133" h="72">
                    <a:moveTo>
                      <a:pt x="25" y="0"/>
                    </a:moveTo>
                    <a:lnTo>
                      <a:pt x="56" y="2"/>
                    </a:lnTo>
                    <a:lnTo>
                      <a:pt x="91" y="10"/>
                    </a:lnTo>
                    <a:lnTo>
                      <a:pt x="124" y="40"/>
                    </a:lnTo>
                    <a:lnTo>
                      <a:pt x="133" y="64"/>
                    </a:lnTo>
                    <a:lnTo>
                      <a:pt x="73" y="72"/>
                    </a:lnTo>
                    <a:lnTo>
                      <a:pt x="56" y="48"/>
                    </a:lnTo>
                    <a:lnTo>
                      <a:pt x="25" y="43"/>
                    </a:lnTo>
                    <a:lnTo>
                      <a:pt x="0" y="15"/>
                    </a:lnTo>
                    <a:lnTo>
                      <a:pt x="2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74" name="Group 329"/>
            <p:cNvGrpSpPr>
              <a:grpSpLocks/>
            </p:cNvGrpSpPr>
            <p:nvPr/>
          </p:nvGrpSpPr>
          <p:grpSpPr bwMode="auto">
            <a:xfrm>
              <a:off x="4747233" y="1465475"/>
              <a:ext cx="67424" cy="67245"/>
              <a:chOff x="1426" y="1453"/>
              <a:chExt cx="63" cy="58"/>
            </a:xfrm>
          </p:grpSpPr>
          <p:sp>
            <p:nvSpPr>
              <p:cNvPr id="332" name="Freeform 330"/>
              <p:cNvSpPr>
                <a:spLocks/>
              </p:cNvSpPr>
              <p:nvPr/>
            </p:nvSpPr>
            <p:spPr bwMode="auto">
              <a:xfrm>
                <a:off x="1426" y="1453"/>
                <a:ext cx="63" cy="58"/>
              </a:xfrm>
              <a:custGeom>
                <a:avLst/>
                <a:gdLst/>
                <a:ahLst/>
                <a:cxnLst>
                  <a:cxn ang="0">
                    <a:pos x="42" y="9"/>
                  </a:cxn>
                  <a:cxn ang="0">
                    <a:pos x="52" y="33"/>
                  </a:cxn>
                  <a:cxn ang="0">
                    <a:pos x="46" y="64"/>
                  </a:cxn>
                  <a:cxn ang="0">
                    <a:pos x="6" y="42"/>
                  </a:cxn>
                  <a:cxn ang="0">
                    <a:pos x="0" y="68"/>
                  </a:cxn>
                  <a:cxn ang="0">
                    <a:pos x="36" y="90"/>
                  </a:cxn>
                  <a:cxn ang="0">
                    <a:pos x="56" y="109"/>
                  </a:cxn>
                  <a:cxn ang="0">
                    <a:pos x="100" y="116"/>
                  </a:cxn>
                  <a:cxn ang="0">
                    <a:pos x="126" y="75"/>
                  </a:cxn>
                  <a:cxn ang="0">
                    <a:pos x="108" y="45"/>
                  </a:cxn>
                  <a:cxn ang="0">
                    <a:pos x="112" y="0"/>
                  </a:cxn>
                  <a:cxn ang="0">
                    <a:pos x="42" y="9"/>
                  </a:cxn>
                </a:cxnLst>
                <a:rect l="0" t="0" r="r" b="b"/>
                <a:pathLst>
                  <a:path w="126" h="116">
                    <a:moveTo>
                      <a:pt x="42" y="9"/>
                    </a:moveTo>
                    <a:lnTo>
                      <a:pt x="52" y="33"/>
                    </a:lnTo>
                    <a:lnTo>
                      <a:pt x="46" y="64"/>
                    </a:lnTo>
                    <a:lnTo>
                      <a:pt x="6" y="42"/>
                    </a:lnTo>
                    <a:lnTo>
                      <a:pt x="0" y="68"/>
                    </a:lnTo>
                    <a:lnTo>
                      <a:pt x="36" y="90"/>
                    </a:lnTo>
                    <a:lnTo>
                      <a:pt x="56" y="109"/>
                    </a:lnTo>
                    <a:lnTo>
                      <a:pt x="100" y="116"/>
                    </a:lnTo>
                    <a:lnTo>
                      <a:pt x="126" y="75"/>
                    </a:lnTo>
                    <a:lnTo>
                      <a:pt x="108" y="45"/>
                    </a:lnTo>
                    <a:lnTo>
                      <a:pt x="112" y="0"/>
                    </a:lnTo>
                    <a:lnTo>
                      <a:pt x="42" y="9"/>
                    </a:lnTo>
                    <a:close/>
                  </a:path>
                </a:pathLst>
              </a:custGeom>
              <a:solidFill>
                <a:srgbClr val="C0C0C0"/>
              </a:solidFill>
              <a:ln w="9525">
                <a:solidFill>
                  <a:srgbClr val="C0C0C0"/>
                </a:solidFill>
                <a:round/>
                <a:headEnd/>
                <a:tailEnd/>
              </a:ln>
            </p:spPr>
            <p:txBody>
              <a:bodyPr/>
              <a:lstStyle/>
              <a:p>
                <a:endParaRPr lang="nl-NL" sz="1400"/>
              </a:p>
            </p:txBody>
          </p:sp>
          <p:sp>
            <p:nvSpPr>
              <p:cNvPr id="333" name="Freeform 331"/>
              <p:cNvSpPr>
                <a:spLocks/>
              </p:cNvSpPr>
              <p:nvPr/>
            </p:nvSpPr>
            <p:spPr bwMode="auto">
              <a:xfrm>
                <a:off x="1426" y="1453"/>
                <a:ext cx="63" cy="58"/>
              </a:xfrm>
              <a:custGeom>
                <a:avLst/>
                <a:gdLst/>
                <a:ahLst/>
                <a:cxnLst>
                  <a:cxn ang="0">
                    <a:pos x="42" y="9"/>
                  </a:cxn>
                  <a:cxn ang="0">
                    <a:pos x="52" y="33"/>
                  </a:cxn>
                  <a:cxn ang="0">
                    <a:pos x="46" y="64"/>
                  </a:cxn>
                  <a:cxn ang="0">
                    <a:pos x="6" y="42"/>
                  </a:cxn>
                  <a:cxn ang="0">
                    <a:pos x="0" y="68"/>
                  </a:cxn>
                  <a:cxn ang="0">
                    <a:pos x="36" y="90"/>
                  </a:cxn>
                  <a:cxn ang="0">
                    <a:pos x="56" y="109"/>
                  </a:cxn>
                  <a:cxn ang="0">
                    <a:pos x="100" y="116"/>
                  </a:cxn>
                  <a:cxn ang="0">
                    <a:pos x="126" y="75"/>
                  </a:cxn>
                  <a:cxn ang="0">
                    <a:pos x="108" y="45"/>
                  </a:cxn>
                  <a:cxn ang="0">
                    <a:pos x="112" y="0"/>
                  </a:cxn>
                  <a:cxn ang="0">
                    <a:pos x="42" y="9"/>
                  </a:cxn>
                </a:cxnLst>
                <a:rect l="0" t="0" r="r" b="b"/>
                <a:pathLst>
                  <a:path w="126" h="116">
                    <a:moveTo>
                      <a:pt x="42" y="9"/>
                    </a:moveTo>
                    <a:lnTo>
                      <a:pt x="52" y="33"/>
                    </a:lnTo>
                    <a:lnTo>
                      <a:pt x="46" y="64"/>
                    </a:lnTo>
                    <a:lnTo>
                      <a:pt x="6" y="42"/>
                    </a:lnTo>
                    <a:lnTo>
                      <a:pt x="0" y="68"/>
                    </a:lnTo>
                    <a:lnTo>
                      <a:pt x="36" y="90"/>
                    </a:lnTo>
                    <a:lnTo>
                      <a:pt x="56" y="109"/>
                    </a:lnTo>
                    <a:lnTo>
                      <a:pt x="100" y="116"/>
                    </a:lnTo>
                    <a:lnTo>
                      <a:pt x="126" y="75"/>
                    </a:lnTo>
                    <a:lnTo>
                      <a:pt x="108" y="45"/>
                    </a:lnTo>
                    <a:lnTo>
                      <a:pt x="112" y="0"/>
                    </a:lnTo>
                    <a:lnTo>
                      <a:pt x="42"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77" name="Group 332"/>
            <p:cNvGrpSpPr>
              <a:grpSpLocks/>
            </p:cNvGrpSpPr>
            <p:nvPr/>
          </p:nvGrpSpPr>
          <p:grpSpPr bwMode="auto">
            <a:xfrm>
              <a:off x="4763286" y="1570980"/>
              <a:ext cx="41737" cy="26666"/>
              <a:chOff x="1441" y="1544"/>
              <a:chExt cx="39" cy="23"/>
            </a:xfrm>
          </p:grpSpPr>
          <p:sp>
            <p:nvSpPr>
              <p:cNvPr id="335" name="Freeform 333"/>
              <p:cNvSpPr>
                <a:spLocks/>
              </p:cNvSpPr>
              <p:nvPr/>
            </p:nvSpPr>
            <p:spPr bwMode="auto">
              <a:xfrm>
                <a:off x="1441" y="1544"/>
                <a:ext cx="39" cy="23"/>
              </a:xfrm>
              <a:custGeom>
                <a:avLst/>
                <a:gdLst/>
                <a:ahLst/>
                <a:cxnLst>
                  <a:cxn ang="0">
                    <a:pos x="37" y="0"/>
                  </a:cxn>
                  <a:cxn ang="0">
                    <a:pos x="9" y="15"/>
                  </a:cxn>
                  <a:cxn ang="0">
                    <a:pos x="0" y="41"/>
                  </a:cxn>
                  <a:cxn ang="0">
                    <a:pos x="46" y="47"/>
                  </a:cxn>
                  <a:cxn ang="0">
                    <a:pos x="77" y="31"/>
                  </a:cxn>
                  <a:cxn ang="0">
                    <a:pos x="37" y="0"/>
                  </a:cxn>
                </a:cxnLst>
                <a:rect l="0" t="0" r="r" b="b"/>
                <a:pathLst>
                  <a:path w="77" h="47">
                    <a:moveTo>
                      <a:pt x="37" y="0"/>
                    </a:moveTo>
                    <a:lnTo>
                      <a:pt x="9" y="15"/>
                    </a:lnTo>
                    <a:lnTo>
                      <a:pt x="0" y="41"/>
                    </a:lnTo>
                    <a:lnTo>
                      <a:pt x="46" y="47"/>
                    </a:lnTo>
                    <a:lnTo>
                      <a:pt x="77" y="31"/>
                    </a:lnTo>
                    <a:lnTo>
                      <a:pt x="37" y="0"/>
                    </a:lnTo>
                    <a:close/>
                  </a:path>
                </a:pathLst>
              </a:custGeom>
              <a:solidFill>
                <a:srgbClr val="C0C0C0"/>
              </a:solidFill>
              <a:ln w="9525">
                <a:solidFill>
                  <a:srgbClr val="C0C0C0"/>
                </a:solidFill>
                <a:round/>
                <a:headEnd/>
                <a:tailEnd/>
              </a:ln>
            </p:spPr>
            <p:txBody>
              <a:bodyPr/>
              <a:lstStyle/>
              <a:p>
                <a:endParaRPr lang="nl-NL" sz="1400"/>
              </a:p>
            </p:txBody>
          </p:sp>
          <p:sp>
            <p:nvSpPr>
              <p:cNvPr id="336" name="Freeform 334"/>
              <p:cNvSpPr>
                <a:spLocks/>
              </p:cNvSpPr>
              <p:nvPr/>
            </p:nvSpPr>
            <p:spPr bwMode="auto">
              <a:xfrm>
                <a:off x="1441" y="1544"/>
                <a:ext cx="39" cy="23"/>
              </a:xfrm>
              <a:custGeom>
                <a:avLst/>
                <a:gdLst/>
                <a:ahLst/>
                <a:cxnLst>
                  <a:cxn ang="0">
                    <a:pos x="37" y="0"/>
                  </a:cxn>
                  <a:cxn ang="0">
                    <a:pos x="9" y="15"/>
                  </a:cxn>
                  <a:cxn ang="0">
                    <a:pos x="0" y="41"/>
                  </a:cxn>
                  <a:cxn ang="0">
                    <a:pos x="46" y="47"/>
                  </a:cxn>
                  <a:cxn ang="0">
                    <a:pos x="77" y="31"/>
                  </a:cxn>
                  <a:cxn ang="0">
                    <a:pos x="37" y="0"/>
                  </a:cxn>
                </a:cxnLst>
                <a:rect l="0" t="0" r="r" b="b"/>
                <a:pathLst>
                  <a:path w="77" h="47">
                    <a:moveTo>
                      <a:pt x="37" y="0"/>
                    </a:moveTo>
                    <a:lnTo>
                      <a:pt x="9" y="15"/>
                    </a:lnTo>
                    <a:lnTo>
                      <a:pt x="0" y="41"/>
                    </a:lnTo>
                    <a:lnTo>
                      <a:pt x="46" y="47"/>
                    </a:lnTo>
                    <a:lnTo>
                      <a:pt x="77" y="31"/>
                    </a:lnTo>
                    <a:lnTo>
                      <a:pt x="3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80" name="Group 335"/>
            <p:cNvGrpSpPr>
              <a:grpSpLocks/>
            </p:cNvGrpSpPr>
            <p:nvPr/>
          </p:nvGrpSpPr>
          <p:grpSpPr bwMode="auto">
            <a:xfrm>
              <a:off x="4842481" y="1465475"/>
              <a:ext cx="72774" cy="48694"/>
              <a:chOff x="1515" y="1453"/>
              <a:chExt cx="68" cy="42"/>
            </a:xfrm>
          </p:grpSpPr>
          <p:sp>
            <p:nvSpPr>
              <p:cNvPr id="338" name="Freeform 336"/>
              <p:cNvSpPr>
                <a:spLocks/>
              </p:cNvSpPr>
              <p:nvPr/>
            </p:nvSpPr>
            <p:spPr bwMode="auto">
              <a:xfrm>
                <a:off x="1515" y="1453"/>
                <a:ext cx="68" cy="42"/>
              </a:xfrm>
              <a:custGeom>
                <a:avLst/>
                <a:gdLst/>
                <a:ahLst/>
                <a:cxnLst>
                  <a:cxn ang="0">
                    <a:pos x="0" y="83"/>
                  </a:cxn>
                  <a:cxn ang="0">
                    <a:pos x="6" y="45"/>
                  </a:cxn>
                  <a:cxn ang="0">
                    <a:pos x="19" y="16"/>
                  </a:cxn>
                  <a:cxn ang="0">
                    <a:pos x="64" y="0"/>
                  </a:cxn>
                  <a:cxn ang="0">
                    <a:pos x="102" y="2"/>
                  </a:cxn>
                  <a:cxn ang="0">
                    <a:pos x="135" y="11"/>
                  </a:cxn>
                  <a:cxn ang="0">
                    <a:pos x="108" y="35"/>
                  </a:cxn>
                  <a:cxn ang="0">
                    <a:pos x="68" y="59"/>
                  </a:cxn>
                  <a:cxn ang="0">
                    <a:pos x="39" y="59"/>
                  </a:cxn>
                  <a:cxn ang="0">
                    <a:pos x="27" y="83"/>
                  </a:cxn>
                  <a:cxn ang="0">
                    <a:pos x="0" y="83"/>
                  </a:cxn>
                </a:cxnLst>
                <a:rect l="0" t="0" r="r" b="b"/>
                <a:pathLst>
                  <a:path w="135" h="83">
                    <a:moveTo>
                      <a:pt x="0" y="83"/>
                    </a:moveTo>
                    <a:lnTo>
                      <a:pt x="6" y="45"/>
                    </a:lnTo>
                    <a:lnTo>
                      <a:pt x="19" y="16"/>
                    </a:lnTo>
                    <a:lnTo>
                      <a:pt x="64" y="0"/>
                    </a:lnTo>
                    <a:lnTo>
                      <a:pt x="102" y="2"/>
                    </a:lnTo>
                    <a:lnTo>
                      <a:pt x="135" y="11"/>
                    </a:lnTo>
                    <a:lnTo>
                      <a:pt x="108" y="35"/>
                    </a:lnTo>
                    <a:lnTo>
                      <a:pt x="68" y="59"/>
                    </a:lnTo>
                    <a:lnTo>
                      <a:pt x="39" y="59"/>
                    </a:lnTo>
                    <a:lnTo>
                      <a:pt x="27" y="83"/>
                    </a:lnTo>
                    <a:lnTo>
                      <a:pt x="0" y="83"/>
                    </a:lnTo>
                    <a:close/>
                  </a:path>
                </a:pathLst>
              </a:custGeom>
              <a:solidFill>
                <a:srgbClr val="C0C0C0"/>
              </a:solidFill>
              <a:ln w="9525">
                <a:solidFill>
                  <a:srgbClr val="C0C0C0"/>
                </a:solidFill>
                <a:round/>
                <a:headEnd/>
                <a:tailEnd/>
              </a:ln>
            </p:spPr>
            <p:txBody>
              <a:bodyPr/>
              <a:lstStyle/>
              <a:p>
                <a:endParaRPr lang="nl-NL" sz="1400"/>
              </a:p>
            </p:txBody>
          </p:sp>
          <p:sp>
            <p:nvSpPr>
              <p:cNvPr id="339" name="Freeform 337"/>
              <p:cNvSpPr>
                <a:spLocks/>
              </p:cNvSpPr>
              <p:nvPr/>
            </p:nvSpPr>
            <p:spPr bwMode="auto">
              <a:xfrm>
                <a:off x="1515" y="1453"/>
                <a:ext cx="68" cy="42"/>
              </a:xfrm>
              <a:custGeom>
                <a:avLst/>
                <a:gdLst/>
                <a:ahLst/>
                <a:cxnLst>
                  <a:cxn ang="0">
                    <a:pos x="0" y="83"/>
                  </a:cxn>
                  <a:cxn ang="0">
                    <a:pos x="6" y="45"/>
                  </a:cxn>
                  <a:cxn ang="0">
                    <a:pos x="19" y="16"/>
                  </a:cxn>
                  <a:cxn ang="0">
                    <a:pos x="64" y="0"/>
                  </a:cxn>
                  <a:cxn ang="0">
                    <a:pos x="102" y="2"/>
                  </a:cxn>
                  <a:cxn ang="0">
                    <a:pos x="135" y="11"/>
                  </a:cxn>
                  <a:cxn ang="0">
                    <a:pos x="108" y="35"/>
                  </a:cxn>
                  <a:cxn ang="0">
                    <a:pos x="68" y="59"/>
                  </a:cxn>
                  <a:cxn ang="0">
                    <a:pos x="39" y="59"/>
                  </a:cxn>
                  <a:cxn ang="0">
                    <a:pos x="27" y="83"/>
                  </a:cxn>
                  <a:cxn ang="0">
                    <a:pos x="0" y="83"/>
                  </a:cxn>
                </a:cxnLst>
                <a:rect l="0" t="0" r="r" b="b"/>
                <a:pathLst>
                  <a:path w="135" h="83">
                    <a:moveTo>
                      <a:pt x="0" y="83"/>
                    </a:moveTo>
                    <a:lnTo>
                      <a:pt x="6" y="45"/>
                    </a:lnTo>
                    <a:lnTo>
                      <a:pt x="19" y="16"/>
                    </a:lnTo>
                    <a:lnTo>
                      <a:pt x="64" y="0"/>
                    </a:lnTo>
                    <a:lnTo>
                      <a:pt x="102" y="2"/>
                    </a:lnTo>
                    <a:lnTo>
                      <a:pt x="135" y="11"/>
                    </a:lnTo>
                    <a:lnTo>
                      <a:pt x="108" y="35"/>
                    </a:lnTo>
                    <a:lnTo>
                      <a:pt x="68" y="59"/>
                    </a:lnTo>
                    <a:lnTo>
                      <a:pt x="39" y="59"/>
                    </a:lnTo>
                    <a:lnTo>
                      <a:pt x="27" y="83"/>
                    </a:lnTo>
                    <a:lnTo>
                      <a:pt x="0" y="8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83" name="Group 338"/>
            <p:cNvGrpSpPr>
              <a:grpSpLocks/>
            </p:cNvGrpSpPr>
            <p:nvPr/>
          </p:nvGrpSpPr>
          <p:grpSpPr bwMode="auto">
            <a:xfrm>
              <a:off x="4925957" y="1471269"/>
              <a:ext cx="360660" cy="297964"/>
              <a:chOff x="1593" y="1458"/>
              <a:chExt cx="336" cy="257"/>
            </a:xfrm>
          </p:grpSpPr>
          <p:sp>
            <p:nvSpPr>
              <p:cNvPr id="341" name="Freeform 339"/>
              <p:cNvSpPr>
                <a:spLocks/>
              </p:cNvSpPr>
              <p:nvPr/>
            </p:nvSpPr>
            <p:spPr bwMode="auto">
              <a:xfrm>
                <a:off x="1593" y="1458"/>
                <a:ext cx="336" cy="257"/>
              </a:xfrm>
              <a:custGeom>
                <a:avLst/>
                <a:gdLst/>
                <a:ahLst/>
                <a:cxnLst>
                  <a:cxn ang="0">
                    <a:pos x="99" y="0"/>
                  </a:cxn>
                  <a:cxn ang="0">
                    <a:pos x="35" y="17"/>
                  </a:cxn>
                  <a:cxn ang="0">
                    <a:pos x="0" y="71"/>
                  </a:cxn>
                  <a:cxn ang="0">
                    <a:pos x="6" y="118"/>
                  </a:cxn>
                  <a:cxn ang="0">
                    <a:pos x="52" y="137"/>
                  </a:cxn>
                  <a:cxn ang="0">
                    <a:pos x="33" y="156"/>
                  </a:cxn>
                  <a:cxn ang="0">
                    <a:pos x="42" y="171"/>
                  </a:cxn>
                  <a:cxn ang="0">
                    <a:pos x="139" y="157"/>
                  </a:cxn>
                  <a:cxn ang="0">
                    <a:pos x="201" y="187"/>
                  </a:cxn>
                  <a:cxn ang="0">
                    <a:pos x="248" y="157"/>
                  </a:cxn>
                  <a:cxn ang="0">
                    <a:pos x="304" y="204"/>
                  </a:cxn>
                  <a:cxn ang="0">
                    <a:pos x="300" y="235"/>
                  </a:cxn>
                  <a:cxn ang="0">
                    <a:pos x="352" y="235"/>
                  </a:cxn>
                  <a:cxn ang="0">
                    <a:pos x="383" y="256"/>
                  </a:cxn>
                  <a:cxn ang="0">
                    <a:pos x="389" y="304"/>
                  </a:cxn>
                  <a:cxn ang="0">
                    <a:pos x="335" y="360"/>
                  </a:cxn>
                  <a:cxn ang="0">
                    <a:pos x="240" y="375"/>
                  </a:cxn>
                  <a:cxn ang="0">
                    <a:pos x="217" y="403"/>
                  </a:cxn>
                  <a:cxn ang="0">
                    <a:pos x="255" y="432"/>
                  </a:cxn>
                  <a:cxn ang="0">
                    <a:pos x="335" y="417"/>
                  </a:cxn>
                  <a:cxn ang="0">
                    <a:pos x="410" y="468"/>
                  </a:cxn>
                  <a:cxn ang="0">
                    <a:pos x="513" y="515"/>
                  </a:cxn>
                  <a:cxn ang="0">
                    <a:pos x="480" y="443"/>
                  </a:cxn>
                  <a:cxn ang="0">
                    <a:pos x="550" y="482"/>
                  </a:cxn>
                  <a:cxn ang="0">
                    <a:pos x="573" y="437"/>
                  </a:cxn>
                  <a:cxn ang="0">
                    <a:pos x="557" y="384"/>
                  </a:cxn>
                  <a:cxn ang="0">
                    <a:pos x="503" y="375"/>
                  </a:cxn>
                  <a:cxn ang="0">
                    <a:pos x="509" y="322"/>
                  </a:cxn>
                  <a:cxn ang="0">
                    <a:pos x="536" y="320"/>
                  </a:cxn>
                  <a:cxn ang="0">
                    <a:pos x="619" y="391"/>
                  </a:cxn>
                  <a:cxn ang="0">
                    <a:pos x="647" y="344"/>
                  </a:cxn>
                  <a:cxn ang="0">
                    <a:pos x="672" y="313"/>
                  </a:cxn>
                  <a:cxn ang="0">
                    <a:pos x="619" y="282"/>
                  </a:cxn>
                  <a:cxn ang="0">
                    <a:pos x="561" y="270"/>
                  </a:cxn>
                  <a:cxn ang="0">
                    <a:pos x="521" y="220"/>
                  </a:cxn>
                  <a:cxn ang="0">
                    <a:pos x="550" y="190"/>
                  </a:cxn>
                  <a:cxn ang="0">
                    <a:pos x="525" y="149"/>
                  </a:cxn>
                  <a:cxn ang="0">
                    <a:pos x="439" y="118"/>
                  </a:cxn>
                  <a:cxn ang="0">
                    <a:pos x="389" y="97"/>
                  </a:cxn>
                  <a:cxn ang="0">
                    <a:pos x="348" y="38"/>
                  </a:cxn>
                  <a:cxn ang="0">
                    <a:pos x="244" y="48"/>
                  </a:cxn>
                  <a:cxn ang="0">
                    <a:pos x="213" y="83"/>
                  </a:cxn>
                  <a:cxn ang="0">
                    <a:pos x="228" y="5"/>
                  </a:cxn>
                  <a:cxn ang="0">
                    <a:pos x="155" y="0"/>
                  </a:cxn>
                  <a:cxn ang="0">
                    <a:pos x="120" y="38"/>
                  </a:cxn>
                  <a:cxn ang="0">
                    <a:pos x="112" y="71"/>
                  </a:cxn>
                  <a:cxn ang="0">
                    <a:pos x="75" y="66"/>
                  </a:cxn>
                  <a:cxn ang="0">
                    <a:pos x="99" y="0"/>
                  </a:cxn>
                </a:cxnLst>
                <a:rect l="0" t="0" r="r" b="b"/>
                <a:pathLst>
                  <a:path w="672" h="515">
                    <a:moveTo>
                      <a:pt x="99" y="0"/>
                    </a:moveTo>
                    <a:lnTo>
                      <a:pt x="35" y="17"/>
                    </a:lnTo>
                    <a:lnTo>
                      <a:pt x="0" y="71"/>
                    </a:lnTo>
                    <a:lnTo>
                      <a:pt x="6" y="118"/>
                    </a:lnTo>
                    <a:lnTo>
                      <a:pt x="52" y="137"/>
                    </a:lnTo>
                    <a:lnTo>
                      <a:pt x="33" y="156"/>
                    </a:lnTo>
                    <a:lnTo>
                      <a:pt x="42" y="171"/>
                    </a:lnTo>
                    <a:lnTo>
                      <a:pt x="139" y="157"/>
                    </a:lnTo>
                    <a:lnTo>
                      <a:pt x="201" y="187"/>
                    </a:lnTo>
                    <a:lnTo>
                      <a:pt x="248" y="157"/>
                    </a:lnTo>
                    <a:lnTo>
                      <a:pt x="304" y="204"/>
                    </a:lnTo>
                    <a:lnTo>
                      <a:pt x="300" y="235"/>
                    </a:lnTo>
                    <a:lnTo>
                      <a:pt x="352" y="235"/>
                    </a:lnTo>
                    <a:lnTo>
                      <a:pt x="383" y="256"/>
                    </a:lnTo>
                    <a:lnTo>
                      <a:pt x="389" y="304"/>
                    </a:lnTo>
                    <a:lnTo>
                      <a:pt x="335" y="360"/>
                    </a:lnTo>
                    <a:lnTo>
                      <a:pt x="240" y="375"/>
                    </a:lnTo>
                    <a:lnTo>
                      <a:pt x="217" y="403"/>
                    </a:lnTo>
                    <a:lnTo>
                      <a:pt x="255" y="432"/>
                    </a:lnTo>
                    <a:lnTo>
                      <a:pt x="335" y="417"/>
                    </a:lnTo>
                    <a:lnTo>
                      <a:pt x="410" y="468"/>
                    </a:lnTo>
                    <a:lnTo>
                      <a:pt x="513" y="515"/>
                    </a:lnTo>
                    <a:lnTo>
                      <a:pt x="480" y="443"/>
                    </a:lnTo>
                    <a:lnTo>
                      <a:pt x="550" y="482"/>
                    </a:lnTo>
                    <a:lnTo>
                      <a:pt x="573" y="437"/>
                    </a:lnTo>
                    <a:lnTo>
                      <a:pt x="557" y="384"/>
                    </a:lnTo>
                    <a:lnTo>
                      <a:pt x="503" y="375"/>
                    </a:lnTo>
                    <a:lnTo>
                      <a:pt x="509" y="322"/>
                    </a:lnTo>
                    <a:lnTo>
                      <a:pt x="536" y="320"/>
                    </a:lnTo>
                    <a:lnTo>
                      <a:pt x="619" y="391"/>
                    </a:lnTo>
                    <a:lnTo>
                      <a:pt x="647" y="344"/>
                    </a:lnTo>
                    <a:lnTo>
                      <a:pt x="672" y="313"/>
                    </a:lnTo>
                    <a:lnTo>
                      <a:pt x="619" y="282"/>
                    </a:lnTo>
                    <a:lnTo>
                      <a:pt x="561" y="270"/>
                    </a:lnTo>
                    <a:lnTo>
                      <a:pt x="521" y="220"/>
                    </a:lnTo>
                    <a:lnTo>
                      <a:pt x="550" y="190"/>
                    </a:lnTo>
                    <a:lnTo>
                      <a:pt x="525" y="149"/>
                    </a:lnTo>
                    <a:lnTo>
                      <a:pt x="439" y="118"/>
                    </a:lnTo>
                    <a:lnTo>
                      <a:pt x="389" y="97"/>
                    </a:lnTo>
                    <a:lnTo>
                      <a:pt x="348" y="38"/>
                    </a:lnTo>
                    <a:lnTo>
                      <a:pt x="244" y="48"/>
                    </a:lnTo>
                    <a:lnTo>
                      <a:pt x="213" y="83"/>
                    </a:lnTo>
                    <a:lnTo>
                      <a:pt x="228" y="5"/>
                    </a:lnTo>
                    <a:lnTo>
                      <a:pt x="155" y="0"/>
                    </a:lnTo>
                    <a:lnTo>
                      <a:pt x="120" y="38"/>
                    </a:lnTo>
                    <a:lnTo>
                      <a:pt x="112" y="71"/>
                    </a:lnTo>
                    <a:lnTo>
                      <a:pt x="75" y="66"/>
                    </a:lnTo>
                    <a:lnTo>
                      <a:pt x="99" y="0"/>
                    </a:lnTo>
                    <a:close/>
                  </a:path>
                </a:pathLst>
              </a:custGeom>
              <a:solidFill>
                <a:srgbClr val="C0C0C0"/>
              </a:solidFill>
              <a:ln w="9525">
                <a:solidFill>
                  <a:srgbClr val="C0C0C0"/>
                </a:solidFill>
                <a:round/>
                <a:headEnd/>
                <a:tailEnd/>
              </a:ln>
            </p:spPr>
            <p:txBody>
              <a:bodyPr/>
              <a:lstStyle/>
              <a:p>
                <a:endParaRPr lang="nl-NL" sz="1400"/>
              </a:p>
            </p:txBody>
          </p:sp>
          <p:sp>
            <p:nvSpPr>
              <p:cNvPr id="342" name="Freeform 340"/>
              <p:cNvSpPr>
                <a:spLocks/>
              </p:cNvSpPr>
              <p:nvPr/>
            </p:nvSpPr>
            <p:spPr bwMode="auto">
              <a:xfrm>
                <a:off x="1593" y="1458"/>
                <a:ext cx="336" cy="257"/>
              </a:xfrm>
              <a:custGeom>
                <a:avLst/>
                <a:gdLst/>
                <a:ahLst/>
                <a:cxnLst>
                  <a:cxn ang="0">
                    <a:pos x="99" y="0"/>
                  </a:cxn>
                  <a:cxn ang="0">
                    <a:pos x="35" y="17"/>
                  </a:cxn>
                  <a:cxn ang="0">
                    <a:pos x="0" y="71"/>
                  </a:cxn>
                  <a:cxn ang="0">
                    <a:pos x="6" y="118"/>
                  </a:cxn>
                  <a:cxn ang="0">
                    <a:pos x="52" y="137"/>
                  </a:cxn>
                  <a:cxn ang="0">
                    <a:pos x="33" y="156"/>
                  </a:cxn>
                  <a:cxn ang="0">
                    <a:pos x="42" y="171"/>
                  </a:cxn>
                  <a:cxn ang="0">
                    <a:pos x="139" y="157"/>
                  </a:cxn>
                  <a:cxn ang="0">
                    <a:pos x="201" y="187"/>
                  </a:cxn>
                  <a:cxn ang="0">
                    <a:pos x="248" y="157"/>
                  </a:cxn>
                  <a:cxn ang="0">
                    <a:pos x="304" y="204"/>
                  </a:cxn>
                  <a:cxn ang="0">
                    <a:pos x="300" y="235"/>
                  </a:cxn>
                  <a:cxn ang="0">
                    <a:pos x="352" y="235"/>
                  </a:cxn>
                  <a:cxn ang="0">
                    <a:pos x="383" y="256"/>
                  </a:cxn>
                  <a:cxn ang="0">
                    <a:pos x="389" y="304"/>
                  </a:cxn>
                  <a:cxn ang="0">
                    <a:pos x="335" y="360"/>
                  </a:cxn>
                  <a:cxn ang="0">
                    <a:pos x="240" y="375"/>
                  </a:cxn>
                  <a:cxn ang="0">
                    <a:pos x="217" y="403"/>
                  </a:cxn>
                  <a:cxn ang="0">
                    <a:pos x="255" y="432"/>
                  </a:cxn>
                  <a:cxn ang="0">
                    <a:pos x="335" y="417"/>
                  </a:cxn>
                  <a:cxn ang="0">
                    <a:pos x="410" y="468"/>
                  </a:cxn>
                  <a:cxn ang="0">
                    <a:pos x="513" y="515"/>
                  </a:cxn>
                  <a:cxn ang="0">
                    <a:pos x="480" y="443"/>
                  </a:cxn>
                  <a:cxn ang="0">
                    <a:pos x="550" y="482"/>
                  </a:cxn>
                  <a:cxn ang="0">
                    <a:pos x="573" y="437"/>
                  </a:cxn>
                  <a:cxn ang="0">
                    <a:pos x="557" y="384"/>
                  </a:cxn>
                  <a:cxn ang="0">
                    <a:pos x="503" y="375"/>
                  </a:cxn>
                  <a:cxn ang="0">
                    <a:pos x="509" y="322"/>
                  </a:cxn>
                  <a:cxn ang="0">
                    <a:pos x="536" y="320"/>
                  </a:cxn>
                  <a:cxn ang="0">
                    <a:pos x="619" y="391"/>
                  </a:cxn>
                  <a:cxn ang="0">
                    <a:pos x="647" y="344"/>
                  </a:cxn>
                  <a:cxn ang="0">
                    <a:pos x="672" y="313"/>
                  </a:cxn>
                  <a:cxn ang="0">
                    <a:pos x="619" y="282"/>
                  </a:cxn>
                  <a:cxn ang="0">
                    <a:pos x="561" y="270"/>
                  </a:cxn>
                  <a:cxn ang="0">
                    <a:pos x="521" y="220"/>
                  </a:cxn>
                  <a:cxn ang="0">
                    <a:pos x="550" y="190"/>
                  </a:cxn>
                  <a:cxn ang="0">
                    <a:pos x="525" y="149"/>
                  </a:cxn>
                  <a:cxn ang="0">
                    <a:pos x="439" y="118"/>
                  </a:cxn>
                  <a:cxn ang="0">
                    <a:pos x="389" y="97"/>
                  </a:cxn>
                  <a:cxn ang="0">
                    <a:pos x="348" y="38"/>
                  </a:cxn>
                  <a:cxn ang="0">
                    <a:pos x="244" y="48"/>
                  </a:cxn>
                  <a:cxn ang="0">
                    <a:pos x="213" y="83"/>
                  </a:cxn>
                  <a:cxn ang="0">
                    <a:pos x="228" y="5"/>
                  </a:cxn>
                  <a:cxn ang="0">
                    <a:pos x="155" y="0"/>
                  </a:cxn>
                  <a:cxn ang="0">
                    <a:pos x="120" y="38"/>
                  </a:cxn>
                  <a:cxn ang="0">
                    <a:pos x="112" y="71"/>
                  </a:cxn>
                  <a:cxn ang="0">
                    <a:pos x="75" y="66"/>
                  </a:cxn>
                  <a:cxn ang="0">
                    <a:pos x="99" y="0"/>
                  </a:cxn>
                </a:cxnLst>
                <a:rect l="0" t="0" r="r" b="b"/>
                <a:pathLst>
                  <a:path w="672" h="515">
                    <a:moveTo>
                      <a:pt x="99" y="0"/>
                    </a:moveTo>
                    <a:lnTo>
                      <a:pt x="35" y="17"/>
                    </a:lnTo>
                    <a:lnTo>
                      <a:pt x="0" y="71"/>
                    </a:lnTo>
                    <a:lnTo>
                      <a:pt x="6" y="118"/>
                    </a:lnTo>
                    <a:lnTo>
                      <a:pt x="52" y="137"/>
                    </a:lnTo>
                    <a:lnTo>
                      <a:pt x="33" y="156"/>
                    </a:lnTo>
                    <a:lnTo>
                      <a:pt x="42" y="171"/>
                    </a:lnTo>
                    <a:lnTo>
                      <a:pt x="139" y="157"/>
                    </a:lnTo>
                    <a:lnTo>
                      <a:pt x="201" y="187"/>
                    </a:lnTo>
                    <a:lnTo>
                      <a:pt x="248" y="157"/>
                    </a:lnTo>
                    <a:lnTo>
                      <a:pt x="304" y="204"/>
                    </a:lnTo>
                    <a:lnTo>
                      <a:pt x="300" y="235"/>
                    </a:lnTo>
                    <a:lnTo>
                      <a:pt x="352" y="235"/>
                    </a:lnTo>
                    <a:lnTo>
                      <a:pt x="383" y="256"/>
                    </a:lnTo>
                    <a:lnTo>
                      <a:pt x="389" y="304"/>
                    </a:lnTo>
                    <a:lnTo>
                      <a:pt x="335" y="360"/>
                    </a:lnTo>
                    <a:lnTo>
                      <a:pt x="240" y="375"/>
                    </a:lnTo>
                    <a:lnTo>
                      <a:pt x="217" y="403"/>
                    </a:lnTo>
                    <a:lnTo>
                      <a:pt x="255" y="432"/>
                    </a:lnTo>
                    <a:lnTo>
                      <a:pt x="335" y="417"/>
                    </a:lnTo>
                    <a:lnTo>
                      <a:pt x="410" y="468"/>
                    </a:lnTo>
                    <a:lnTo>
                      <a:pt x="513" y="515"/>
                    </a:lnTo>
                    <a:lnTo>
                      <a:pt x="480" y="443"/>
                    </a:lnTo>
                    <a:lnTo>
                      <a:pt x="550" y="482"/>
                    </a:lnTo>
                    <a:lnTo>
                      <a:pt x="573" y="437"/>
                    </a:lnTo>
                    <a:lnTo>
                      <a:pt x="557" y="384"/>
                    </a:lnTo>
                    <a:lnTo>
                      <a:pt x="503" y="375"/>
                    </a:lnTo>
                    <a:lnTo>
                      <a:pt x="509" y="322"/>
                    </a:lnTo>
                    <a:lnTo>
                      <a:pt x="536" y="320"/>
                    </a:lnTo>
                    <a:lnTo>
                      <a:pt x="619" y="391"/>
                    </a:lnTo>
                    <a:lnTo>
                      <a:pt x="647" y="344"/>
                    </a:lnTo>
                    <a:lnTo>
                      <a:pt x="672" y="313"/>
                    </a:lnTo>
                    <a:lnTo>
                      <a:pt x="619" y="282"/>
                    </a:lnTo>
                    <a:lnTo>
                      <a:pt x="561" y="270"/>
                    </a:lnTo>
                    <a:lnTo>
                      <a:pt x="521" y="220"/>
                    </a:lnTo>
                    <a:lnTo>
                      <a:pt x="550" y="190"/>
                    </a:lnTo>
                    <a:lnTo>
                      <a:pt x="525" y="149"/>
                    </a:lnTo>
                    <a:lnTo>
                      <a:pt x="439" y="118"/>
                    </a:lnTo>
                    <a:lnTo>
                      <a:pt x="389" y="97"/>
                    </a:lnTo>
                    <a:lnTo>
                      <a:pt x="348" y="38"/>
                    </a:lnTo>
                    <a:lnTo>
                      <a:pt x="244" y="48"/>
                    </a:lnTo>
                    <a:lnTo>
                      <a:pt x="213" y="83"/>
                    </a:lnTo>
                    <a:lnTo>
                      <a:pt x="228" y="5"/>
                    </a:lnTo>
                    <a:lnTo>
                      <a:pt x="155" y="0"/>
                    </a:lnTo>
                    <a:lnTo>
                      <a:pt x="120" y="38"/>
                    </a:lnTo>
                    <a:lnTo>
                      <a:pt x="112" y="71"/>
                    </a:lnTo>
                    <a:lnTo>
                      <a:pt x="75" y="66"/>
                    </a:lnTo>
                    <a:lnTo>
                      <a:pt x="9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86" name="Group 341"/>
            <p:cNvGrpSpPr>
              <a:grpSpLocks/>
            </p:cNvGrpSpPr>
            <p:nvPr/>
          </p:nvGrpSpPr>
          <p:grpSpPr bwMode="auto">
            <a:xfrm>
              <a:off x="5060809" y="1626630"/>
              <a:ext cx="24615" cy="27825"/>
              <a:chOff x="1719" y="1592"/>
              <a:chExt cx="23" cy="24"/>
            </a:xfrm>
          </p:grpSpPr>
          <p:sp>
            <p:nvSpPr>
              <p:cNvPr id="344" name="Freeform 342"/>
              <p:cNvSpPr>
                <a:spLocks/>
              </p:cNvSpPr>
              <p:nvPr/>
            </p:nvSpPr>
            <p:spPr bwMode="auto">
              <a:xfrm>
                <a:off x="1719" y="1592"/>
                <a:ext cx="23" cy="24"/>
              </a:xfrm>
              <a:custGeom>
                <a:avLst/>
                <a:gdLst/>
                <a:ahLst/>
                <a:cxnLst>
                  <a:cxn ang="0">
                    <a:pos x="2" y="46"/>
                  </a:cxn>
                  <a:cxn ang="0">
                    <a:pos x="0" y="43"/>
                  </a:cxn>
                  <a:cxn ang="0">
                    <a:pos x="0" y="41"/>
                  </a:cxn>
                  <a:cxn ang="0">
                    <a:pos x="0" y="39"/>
                  </a:cxn>
                  <a:cxn ang="0">
                    <a:pos x="0" y="34"/>
                  </a:cxn>
                  <a:cxn ang="0">
                    <a:pos x="2" y="33"/>
                  </a:cxn>
                  <a:cxn ang="0">
                    <a:pos x="6" y="26"/>
                  </a:cxn>
                  <a:cxn ang="0">
                    <a:pos x="6" y="22"/>
                  </a:cxn>
                  <a:cxn ang="0">
                    <a:pos x="8" y="19"/>
                  </a:cxn>
                  <a:cxn ang="0">
                    <a:pos x="8" y="14"/>
                  </a:cxn>
                  <a:cxn ang="0">
                    <a:pos x="10" y="7"/>
                  </a:cxn>
                  <a:cxn ang="0">
                    <a:pos x="18" y="0"/>
                  </a:cxn>
                  <a:cxn ang="0">
                    <a:pos x="26" y="0"/>
                  </a:cxn>
                  <a:cxn ang="0">
                    <a:pos x="33" y="0"/>
                  </a:cxn>
                  <a:cxn ang="0">
                    <a:pos x="39" y="7"/>
                  </a:cxn>
                  <a:cxn ang="0">
                    <a:pos x="43" y="14"/>
                  </a:cxn>
                  <a:cxn ang="0">
                    <a:pos x="47" y="19"/>
                  </a:cxn>
                  <a:cxn ang="0">
                    <a:pos x="43" y="22"/>
                  </a:cxn>
                  <a:cxn ang="0">
                    <a:pos x="41" y="26"/>
                  </a:cxn>
                  <a:cxn ang="0">
                    <a:pos x="35" y="33"/>
                  </a:cxn>
                  <a:cxn ang="0">
                    <a:pos x="28" y="34"/>
                  </a:cxn>
                  <a:cxn ang="0">
                    <a:pos x="22" y="39"/>
                  </a:cxn>
                  <a:cxn ang="0">
                    <a:pos x="14" y="41"/>
                  </a:cxn>
                  <a:cxn ang="0">
                    <a:pos x="8" y="43"/>
                  </a:cxn>
                  <a:cxn ang="0">
                    <a:pos x="2" y="46"/>
                  </a:cxn>
                </a:cxnLst>
                <a:rect l="0" t="0" r="r" b="b"/>
                <a:pathLst>
                  <a:path w="47" h="46">
                    <a:moveTo>
                      <a:pt x="2" y="46"/>
                    </a:moveTo>
                    <a:lnTo>
                      <a:pt x="0" y="43"/>
                    </a:lnTo>
                    <a:lnTo>
                      <a:pt x="0" y="41"/>
                    </a:lnTo>
                    <a:lnTo>
                      <a:pt x="0" y="39"/>
                    </a:lnTo>
                    <a:lnTo>
                      <a:pt x="0" y="34"/>
                    </a:lnTo>
                    <a:lnTo>
                      <a:pt x="2" y="33"/>
                    </a:lnTo>
                    <a:lnTo>
                      <a:pt x="6" y="26"/>
                    </a:lnTo>
                    <a:lnTo>
                      <a:pt x="6" y="22"/>
                    </a:lnTo>
                    <a:lnTo>
                      <a:pt x="8" y="19"/>
                    </a:lnTo>
                    <a:lnTo>
                      <a:pt x="8" y="14"/>
                    </a:lnTo>
                    <a:lnTo>
                      <a:pt x="10" y="7"/>
                    </a:lnTo>
                    <a:lnTo>
                      <a:pt x="18" y="0"/>
                    </a:lnTo>
                    <a:lnTo>
                      <a:pt x="26" y="0"/>
                    </a:lnTo>
                    <a:lnTo>
                      <a:pt x="33" y="0"/>
                    </a:lnTo>
                    <a:lnTo>
                      <a:pt x="39" y="7"/>
                    </a:lnTo>
                    <a:lnTo>
                      <a:pt x="43" y="14"/>
                    </a:lnTo>
                    <a:lnTo>
                      <a:pt x="47" y="19"/>
                    </a:lnTo>
                    <a:lnTo>
                      <a:pt x="43" y="22"/>
                    </a:lnTo>
                    <a:lnTo>
                      <a:pt x="41" y="26"/>
                    </a:lnTo>
                    <a:lnTo>
                      <a:pt x="35" y="33"/>
                    </a:lnTo>
                    <a:lnTo>
                      <a:pt x="28" y="34"/>
                    </a:lnTo>
                    <a:lnTo>
                      <a:pt x="22" y="39"/>
                    </a:lnTo>
                    <a:lnTo>
                      <a:pt x="14" y="41"/>
                    </a:lnTo>
                    <a:lnTo>
                      <a:pt x="8" y="43"/>
                    </a:lnTo>
                    <a:lnTo>
                      <a:pt x="2" y="46"/>
                    </a:lnTo>
                    <a:close/>
                  </a:path>
                </a:pathLst>
              </a:custGeom>
              <a:solidFill>
                <a:srgbClr val="C0C0C0"/>
              </a:solidFill>
              <a:ln w="9525">
                <a:solidFill>
                  <a:srgbClr val="C0C0C0"/>
                </a:solidFill>
                <a:round/>
                <a:headEnd/>
                <a:tailEnd/>
              </a:ln>
            </p:spPr>
            <p:txBody>
              <a:bodyPr/>
              <a:lstStyle/>
              <a:p>
                <a:endParaRPr lang="nl-NL" sz="1400"/>
              </a:p>
            </p:txBody>
          </p:sp>
          <p:sp>
            <p:nvSpPr>
              <p:cNvPr id="345" name="Freeform 343"/>
              <p:cNvSpPr>
                <a:spLocks/>
              </p:cNvSpPr>
              <p:nvPr/>
            </p:nvSpPr>
            <p:spPr bwMode="auto">
              <a:xfrm>
                <a:off x="1719" y="1592"/>
                <a:ext cx="23" cy="24"/>
              </a:xfrm>
              <a:custGeom>
                <a:avLst/>
                <a:gdLst/>
                <a:ahLst/>
                <a:cxnLst>
                  <a:cxn ang="0">
                    <a:pos x="2" y="46"/>
                  </a:cxn>
                  <a:cxn ang="0">
                    <a:pos x="0" y="43"/>
                  </a:cxn>
                  <a:cxn ang="0">
                    <a:pos x="0" y="41"/>
                  </a:cxn>
                  <a:cxn ang="0">
                    <a:pos x="0" y="39"/>
                  </a:cxn>
                  <a:cxn ang="0">
                    <a:pos x="0" y="34"/>
                  </a:cxn>
                  <a:cxn ang="0">
                    <a:pos x="2" y="33"/>
                  </a:cxn>
                  <a:cxn ang="0">
                    <a:pos x="6" y="26"/>
                  </a:cxn>
                  <a:cxn ang="0">
                    <a:pos x="6" y="22"/>
                  </a:cxn>
                  <a:cxn ang="0">
                    <a:pos x="8" y="19"/>
                  </a:cxn>
                  <a:cxn ang="0">
                    <a:pos x="8" y="14"/>
                  </a:cxn>
                  <a:cxn ang="0">
                    <a:pos x="10" y="7"/>
                  </a:cxn>
                  <a:cxn ang="0">
                    <a:pos x="18" y="0"/>
                  </a:cxn>
                  <a:cxn ang="0">
                    <a:pos x="26" y="0"/>
                  </a:cxn>
                  <a:cxn ang="0">
                    <a:pos x="33" y="0"/>
                  </a:cxn>
                  <a:cxn ang="0">
                    <a:pos x="39" y="7"/>
                  </a:cxn>
                  <a:cxn ang="0">
                    <a:pos x="43" y="14"/>
                  </a:cxn>
                  <a:cxn ang="0">
                    <a:pos x="47" y="19"/>
                  </a:cxn>
                  <a:cxn ang="0">
                    <a:pos x="43" y="22"/>
                  </a:cxn>
                  <a:cxn ang="0">
                    <a:pos x="41" y="26"/>
                  </a:cxn>
                  <a:cxn ang="0">
                    <a:pos x="35" y="33"/>
                  </a:cxn>
                  <a:cxn ang="0">
                    <a:pos x="28" y="34"/>
                  </a:cxn>
                  <a:cxn ang="0">
                    <a:pos x="22" y="39"/>
                  </a:cxn>
                  <a:cxn ang="0">
                    <a:pos x="14" y="41"/>
                  </a:cxn>
                  <a:cxn ang="0">
                    <a:pos x="8" y="43"/>
                  </a:cxn>
                  <a:cxn ang="0">
                    <a:pos x="2" y="46"/>
                  </a:cxn>
                </a:cxnLst>
                <a:rect l="0" t="0" r="r" b="b"/>
                <a:pathLst>
                  <a:path w="47" h="46">
                    <a:moveTo>
                      <a:pt x="2" y="46"/>
                    </a:moveTo>
                    <a:lnTo>
                      <a:pt x="0" y="43"/>
                    </a:lnTo>
                    <a:lnTo>
                      <a:pt x="0" y="41"/>
                    </a:lnTo>
                    <a:lnTo>
                      <a:pt x="0" y="39"/>
                    </a:lnTo>
                    <a:lnTo>
                      <a:pt x="0" y="34"/>
                    </a:lnTo>
                    <a:lnTo>
                      <a:pt x="2" y="33"/>
                    </a:lnTo>
                    <a:lnTo>
                      <a:pt x="6" y="26"/>
                    </a:lnTo>
                    <a:lnTo>
                      <a:pt x="6" y="22"/>
                    </a:lnTo>
                    <a:lnTo>
                      <a:pt x="8" y="19"/>
                    </a:lnTo>
                    <a:lnTo>
                      <a:pt x="8" y="14"/>
                    </a:lnTo>
                    <a:lnTo>
                      <a:pt x="10" y="7"/>
                    </a:lnTo>
                    <a:lnTo>
                      <a:pt x="18" y="0"/>
                    </a:lnTo>
                    <a:lnTo>
                      <a:pt x="26" y="0"/>
                    </a:lnTo>
                    <a:lnTo>
                      <a:pt x="33" y="0"/>
                    </a:lnTo>
                    <a:lnTo>
                      <a:pt x="39" y="7"/>
                    </a:lnTo>
                    <a:lnTo>
                      <a:pt x="43" y="14"/>
                    </a:lnTo>
                    <a:lnTo>
                      <a:pt x="47" y="19"/>
                    </a:lnTo>
                    <a:lnTo>
                      <a:pt x="43" y="22"/>
                    </a:lnTo>
                    <a:lnTo>
                      <a:pt x="41" y="26"/>
                    </a:lnTo>
                    <a:lnTo>
                      <a:pt x="35" y="33"/>
                    </a:lnTo>
                    <a:lnTo>
                      <a:pt x="28" y="34"/>
                    </a:lnTo>
                    <a:lnTo>
                      <a:pt x="22" y="39"/>
                    </a:lnTo>
                    <a:lnTo>
                      <a:pt x="14" y="41"/>
                    </a:lnTo>
                    <a:lnTo>
                      <a:pt x="8" y="43"/>
                    </a:lnTo>
                    <a:lnTo>
                      <a:pt x="2" y="4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89" name="Group 344"/>
            <p:cNvGrpSpPr>
              <a:grpSpLocks/>
            </p:cNvGrpSpPr>
            <p:nvPr/>
          </p:nvGrpSpPr>
          <p:grpSpPr bwMode="auto">
            <a:xfrm>
              <a:off x="5044750" y="1586051"/>
              <a:ext cx="22475" cy="25507"/>
              <a:chOff x="1704" y="1557"/>
              <a:chExt cx="21" cy="22"/>
            </a:xfrm>
          </p:grpSpPr>
          <p:sp>
            <p:nvSpPr>
              <p:cNvPr id="347" name="Freeform 345"/>
              <p:cNvSpPr>
                <a:spLocks/>
              </p:cNvSpPr>
              <p:nvPr/>
            </p:nvSpPr>
            <p:spPr bwMode="auto">
              <a:xfrm>
                <a:off x="1704" y="1557"/>
                <a:ext cx="21" cy="22"/>
              </a:xfrm>
              <a:custGeom>
                <a:avLst/>
                <a:gdLst/>
                <a:ahLst/>
                <a:cxnLst>
                  <a:cxn ang="0">
                    <a:pos x="20" y="43"/>
                  </a:cxn>
                  <a:cxn ang="0">
                    <a:pos x="16" y="40"/>
                  </a:cxn>
                  <a:cxn ang="0">
                    <a:pos x="10" y="40"/>
                  </a:cxn>
                  <a:cxn ang="0">
                    <a:pos x="8" y="38"/>
                  </a:cxn>
                  <a:cxn ang="0">
                    <a:pos x="2" y="36"/>
                  </a:cxn>
                  <a:cxn ang="0">
                    <a:pos x="2" y="31"/>
                  </a:cxn>
                  <a:cxn ang="0">
                    <a:pos x="0" y="29"/>
                  </a:cxn>
                  <a:cxn ang="0">
                    <a:pos x="0" y="24"/>
                  </a:cxn>
                  <a:cxn ang="0">
                    <a:pos x="0" y="21"/>
                  </a:cxn>
                  <a:cxn ang="0">
                    <a:pos x="0" y="15"/>
                  </a:cxn>
                  <a:cxn ang="0">
                    <a:pos x="0" y="10"/>
                  </a:cxn>
                  <a:cxn ang="0">
                    <a:pos x="2" y="8"/>
                  </a:cxn>
                  <a:cxn ang="0">
                    <a:pos x="2" y="5"/>
                  </a:cxn>
                  <a:cxn ang="0">
                    <a:pos x="8" y="2"/>
                  </a:cxn>
                  <a:cxn ang="0">
                    <a:pos x="10" y="0"/>
                  </a:cxn>
                  <a:cxn ang="0">
                    <a:pos x="16" y="0"/>
                  </a:cxn>
                  <a:cxn ang="0">
                    <a:pos x="20" y="0"/>
                  </a:cxn>
                  <a:cxn ang="0">
                    <a:pos x="24" y="0"/>
                  </a:cxn>
                  <a:cxn ang="0">
                    <a:pos x="28" y="0"/>
                  </a:cxn>
                  <a:cxn ang="0">
                    <a:pos x="31" y="2"/>
                  </a:cxn>
                  <a:cxn ang="0">
                    <a:pos x="31" y="5"/>
                  </a:cxn>
                  <a:cxn ang="0">
                    <a:pos x="35" y="8"/>
                  </a:cxn>
                  <a:cxn ang="0">
                    <a:pos x="35" y="10"/>
                  </a:cxn>
                  <a:cxn ang="0">
                    <a:pos x="41" y="15"/>
                  </a:cxn>
                  <a:cxn ang="0">
                    <a:pos x="41" y="21"/>
                  </a:cxn>
                  <a:cxn ang="0">
                    <a:pos x="41" y="24"/>
                  </a:cxn>
                  <a:cxn ang="0">
                    <a:pos x="35" y="29"/>
                  </a:cxn>
                  <a:cxn ang="0">
                    <a:pos x="35" y="31"/>
                  </a:cxn>
                  <a:cxn ang="0">
                    <a:pos x="31" y="36"/>
                  </a:cxn>
                  <a:cxn ang="0">
                    <a:pos x="31" y="38"/>
                  </a:cxn>
                  <a:cxn ang="0">
                    <a:pos x="28" y="40"/>
                  </a:cxn>
                  <a:cxn ang="0">
                    <a:pos x="24" y="40"/>
                  </a:cxn>
                  <a:cxn ang="0">
                    <a:pos x="20" y="43"/>
                  </a:cxn>
                </a:cxnLst>
                <a:rect l="0" t="0" r="r" b="b"/>
                <a:pathLst>
                  <a:path w="41" h="43">
                    <a:moveTo>
                      <a:pt x="20" y="43"/>
                    </a:moveTo>
                    <a:lnTo>
                      <a:pt x="16" y="40"/>
                    </a:lnTo>
                    <a:lnTo>
                      <a:pt x="10" y="40"/>
                    </a:lnTo>
                    <a:lnTo>
                      <a:pt x="8" y="38"/>
                    </a:lnTo>
                    <a:lnTo>
                      <a:pt x="2" y="36"/>
                    </a:lnTo>
                    <a:lnTo>
                      <a:pt x="2" y="31"/>
                    </a:lnTo>
                    <a:lnTo>
                      <a:pt x="0" y="29"/>
                    </a:lnTo>
                    <a:lnTo>
                      <a:pt x="0" y="24"/>
                    </a:lnTo>
                    <a:lnTo>
                      <a:pt x="0" y="21"/>
                    </a:lnTo>
                    <a:lnTo>
                      <a:pt x="0" y="15"/>
                    </a:lnTo>
                    <a:lnTo>
                      <a:pt x="0" y="10"/>
                    </a:lnTo>
                    <a:lnTo>
                      <a:pt x="2" y="8"/>
                    </a:lnTo>
                    <a:lnTo>
                      <a:pt x="2" y="5"/>
                    </a:lnTo>
                    <a:lnTo>
                      <a:pt x="8" y="2"/>
                    </a:lnTo>
                    <a:lnTo>
                      <a:pt x="10" y="0"/>
                    </a:lnTo>
                    <a:lnTo>
                      <a:pt x="16" y="0"/>
                    </a:lnTo>
                    <a:lnTo>
                      <a:pt x="20" y="0"/>
                    </a:lnTo>
                    <a:lnTo>
                      <a:pt x="24" y="0"/>
                    </a:lnTo>
                    <a:lnTo>
                      <a:pt x="28" y="0"/>
                    </a:lnTo>
                    <a:lnTo>
                      <a:pt x="31" y="2"/>
                    </a:lnTo>
                    <a:lnTo>
                      <a:pt x="31" y="5"/>
                    </a:lnTo>
                    <a:lnTo>
                      <a:pt x="35" y="8"/>
                    </a:lnTo>
                    <a:lnTo>
                      <a:pt x="35" y="10"/>
                    </a:lnTo>
                    <a:lnTo>
                      <a:pt x="41" y="15"/>
                    </a:lnTo>
                    <a:lnTo>
                      <a:pt x="41" y="21"/>
                    </a:lnTo>
                    <a:lnTo>
                      <a:pt x="41" y="24"/>
                    </a:lnTo>
                    <a:lnTo>
                      <a:pt x="35" y="29"/>
                    </a:lnTo>
                    <a:lnTo>
                      <a:pt x="35" y="31"/>
                    </a:lnTo>
                    <a:lnTo>
                      <a:pt x="31" y="36"/>
                    </a:lnTo>
                    <a:lnTo>
                      <a:pt x="31" y="38"/>
                    </a:lnTo>
                    <a:lnTo>
                      <a:pt x="28" y="40"/>
                    </a:lnTo>
                    <a:lnTo>
                      <a:pt x="24" y="40"/>
                    </a:lnTo>
                    <a:lnTo>
                      <a:pt x="20" y="43"/>
                    </a:lnTo>
                    <a:close/>
                  </a:path>
                </a:pathLst>
              </a:custGeom>
              <a:solidFill>
                <a:srgbClr val="C0C0C0"/>
              </a:solidFill>
              <a:ln w="9525">
                <a:solidFill>
                  <a:srgbClr val="C0C0C0"/>
                </a:solidFill>
                <a:round/>
                <a:headEnd/>
                <a:tailEnd/>
              </a:ln>
            </p:spPr>
            <p:txBody>
              <a:bodyPr/>
              <a:lstStyle/>
              <a:p>
                <a:endParaRPr lang="nl-NL" sz="1400"/>
              </a:p>
            </p:txBody>
          </p:sp>
          <p:sp>
            <p:nvSpPr>
              <p:cNvPr id="348" name="Freeform 346"/>
              <p:cNvSpPr>
                <a:spLocks/>
              </p:cNvSpPr>
              <p:nvPr/>
            </p:nvSpPr>
            <p:spPr bwMode="auto">
              <a:xfrm>
                <a:off x="1704" y="1557"/>
                <a:ext cx="21" cy="22"/>
              </a:xfrm>
              <a:custGeom>
                <a:avLst/>
                <a:gdLst/>
                <a:ahLst/>
                <a:cxnLst>
                  <a:cxn ang="0">
                    <a:pos x="20" y="43"/>
                  </a:cxn>
                  <a:cxn ang="0">
                    <a:pos x="16" y="40"/>
                  </a:cxn>
                  <a:cxn ang="0">
                    <a:pos x="10" y="40"/>
                  </a:cxn>
                  <a:cxn ang="0">
                    <a:pos x="8" y="38"/>
                  </a:cxn>
                  <a:cxn ang="0">
                    <a:pos x="2" y="36"/>
                  </a:cxn>
                  <a:cxn ang="0">
                    <a:pos x="2" y="31"/>
                  </a:cxn>
                  <a:cxn ang="0">
                    <a:pos x="0" y="29"/>
                  </a:cxn>
                  <a:cxn ang="0">
                    <a:pos x="0" y="24"/>
                  </a:cxn>
                  <a:cxn ang="0">
                    <a:pos x="0" y="21"/>
                  </a:cxn>
                  <a:cxn ang="0">
                    <a:pos x="0" y="15"/>
                  </a:cxn>
                  <a:cxn ang="0">
                    <a:pos x="0" y="10"/>
                  </a:cxn>
                  <a:cxn ang="0">
                    <a:pos x="2" y="8"/>
                  </a:cxn>
                  <a:cxn ang="0">
                    <a:pos x="2" y="5"/>
                  </a:cxn>
                  <a:cxn ang="0">
                    <a:pos x="8" y="2"/>
                  </a:cxn>
                  <a:cxn ang="0">
                    <a:pos x="10" y="0"/>
                  </a:cxn>
                  <a:cxn ang="0">
                    <a:pos x="16" y="0"/>
                  </a:cxn>
                  <a:cxn ang="0">
                    <a:pos x="20" y="0"/>
                  </a:cxn>
                  <a:cxn ang="0">
                    <a:pos x="24" y="0"/>
                  </a:cxn>
                  <a:cxn ang="0">
                    <a:pos x="28" y="0"/>
                  </a:cxn>
                  <a:cxn ang="0">
                    <a:pos x="31" y="2"/>
                  </a:cxn>
                  <a:cxn ang="0">
                    <a:pos x="31" y="5"/>
                  </a:cxn>
                  <a:cxn ang="0">
                    <a:pos x="35" y="8"/>
                  </a:cxn>
                  <a:cxn ang="0">
                    <a:pos x="35" y="10"/>
                  </a:cxn>
                  <a:cxn ang="0">
                    <a:pos x="41" y="15"/>
                  </a:cxn>
                  <a:cxn ang="0">
                    <a:pos x="41" y="21"/>
                  </a:cxn>
                  <a:cxn ang="0">
                    <a:pos x="41" y="24"/>
                  </a:cxn>
                  <a:cxn ang="0">
                    <a:pos x="35" y="29"/>
                  </a:cxn>
                  <a:cxn ang="0">
                    <a:pos x="35" y="31"/>
                  </a:cxn>
                  <a:cxn ang="0">
                    <a:pos x="31" y="36"/>
                  </a:cxn>
                  <a:cxn ang="0">
                    <a:pos x="31" y="38"/>
                  </a:cxn>
                  <a:cxn ang="0">
                    <a:pos x="28" y="40"/>
                  </a:cxn>
                  <a:cxn ang="0">
                    <a:pos x="24" y="40"/>
                  </a:cxn>
                  <a:cxn ang="0">
                    <a:pos x="20" y="43"/>
                  </a:cxn>
                </a:cxnLst>
                <a:rect l="0" t="0" r="r" b="b"/>
                <a:pathLst>
                  <a:path w="41" h="43">
                    <a:moveTo>
                      <a:pt x="20" y="43"/>
                    </a:moveTo>
                    <a:lnTo>
                      <a:pt x="16" y="40"/>
                    </a:lnTo>
                    <a:lnTo>
                      <a:pt x="10" y="40"/>
                    </a:lnTo>
                    <a:lnTo>
                      <a:pt x="8" y="38"/>
                    </a:lnTo>
                    <a:lnTo>
                      <a:pt x="2" y="36"/>
                    </a:lnTo>
                    <a:lnTo>
                      <a:pt x="2" y="31"/>
                    </a:lnTo>
                    <a:lnTo>
                      <a:pt x="0" y="29"/>
                    </a:lnTo>
                    <a:lnTo>
                      <a:pt x="0" y="24"/>
                    </a:lnTo>
                    <a:lnTo>
                      <a:pt x="0" y="21"/>
                    </a:lnTo>
                    <a:lnTo>
                      <a:pt x="0" y="15"/>
                    </a:lnTo>
                    <a:lnTo>
                      <a:pt x="0" y="10"/>
                    </a:lnTo>
                    <a:lnTo>
                      <a:pt x="2" y="8"/>
                    </a:lnTo>
                    <a:lnTo>
                      <a:pt x="2" y="5"/>
                    </a:lnTo>
                    <a:lnTo>
                      <a:pt x="8" y="2"/>
                    </a:lnTo>
                    <a:lnTo>
                      <a:pt x="10" y="0"/>
                    </a:lnTo>
                    <a:lnTo>
                      <a:pt x="16" y="0"/>
                    </a:lnTo>
                    <a:lnTo>
                      <a:pt x="20" y="0"/>
                    </a:lnTo>
                    <a:lnTo>
                      <a:pt x="24" y="0"/>
                    </a:lnTo>
                    <a:lnTo>
                      <a:pt x="28" y="0"/>
                    </a:lnTo>
                    <a:lnTo>
                      <a:pt x="31" y="2"/>
                    </a:lnTo>
                    <a:lnTo>
                      <a:pt x="31" y="5"/>
                    </a:lnTo>
                    <a:lnTo>
                      <a:pt x="35" y="8"/>
                    </a:lnTo>
                    <a:lnTo>
                      <a:pt x="35" y="10"/>
                    </a:lnTo>
                    <a:lnTo>
                      <a:pt x="41" y="15"/>
                    </a:lnTo>
                    <a:lnTo>
                      <a:pt x="41" y="21"/>
                    </a:lnTo>
                    <a:lnTo>
                      <a:pt x="41" y="24"/>
                    </a:lnTo>
                    <a:lnTo>
                      <a:pt x="35" y="29"/>
                    </a:lnTo>
                    <a:lnTo>
                      <a:pt x="35" y="31"/>
                    </a:lnTo>
                    <a:lnTo>
                      <a:pt x="31" y="36"/>
                    </a:lnTo>
                    <a:lnTo>
                      <a:pt x="31" y="38"/>
                    </a:lnTo>
                    <a:lnTo>
                      <a:pt x="28" y="40"/>
                    </a:lnTo>
                    <a:lnTo>
                      <a:pt x="24" y="40"/>
                    </a:lnTo>
                    <a:lnTo>
                      <a:pt x="20" y="4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92" name="Group 347"/>
            <p:cNvGrpSpPr>
              <a:grpSpLocks/>
            </p:cNvGrpSpPr>
            <p:nvPr/>
          </p:nvGrpSpPr>
          <p:grpSpPr bwMode="auto">
            <a:xfrm>
              <a:off x="4919536" y="1695035"/>
              <a:ext cx="61001" cy="49855"/>
              <a:chOff x="1587" y="1651"/>
              <a:chExt cx="56" cy="43"/>
            </a:xfrm>
          </p:grpSpPr>
          <p:sp>
            <p:nvSpPr>
              <p:cNvPr id="350" name="Freeform 348"/>
              <p:cNvSpPr>
                <a:spLocks/>
              </p:cNvSpPr>
              <p:nvPr/>
            </p:nvSpPr>
            <p:spPr bwMode="auto">
              <a:xfrm>
                <a:off x="1587" y="1651"/>
                <a:ext cx="56" cy="43"/>
              </a:xfrm>
              <a:custGeom>
                <a:avLst/>
                <a:gdLst/>
                <a:ahLst/>
                <a:cxnLst>
                  <a:cxn ang="0">
                    <a:pos x="47" y="0"/>
                  </a:cxn>
                  <a:cxn ang="0">
                    <a:pos x="95" y="14"/>
                  </a:cxn>
                  <a:cxn ang="0">
                    <a:pos x="112" y="38"/>
                  </a:cxn>
                  <a:cxn ang="0">
                    <a:pos x="70" y="50"/>
                  </a:cxn>
                  <a:cxn ang="0">
                    <a:pos x="25" y="87"/>
                  </a:cxn>
                  <a:cxn ang="0">
                    <a:pos x="0" y="50"/>
                  </a:cxn>
                  <a:cxn ang="0">
                    <a:pos x="2" y="18"/>
                  </a:cxn>
                  <a:cxn ang="0">
                    <a:pos x="47" y="0"/>
                  </a:cxn>
                </a:cxnLst>
                <a:rect l="0" t="0" r="r" b="b"/>
                <a:pathLst>
                  <a:path w="112" h="87">
                    <a:moveTo>
                      <a:pt x="47" y="0"/>
                    </a:moveTo>
                    <a:lnTo>
                      <a:pt x="95" y="14"/>
                    </a:lnTo>
                    <a:lnTo>
                      <a:pt x="112" y="38"/>
                    </a:lnTo>
                    <a:lnTo>
                      <a:pt x="70" y="50"/>
                    </a:lnTo>
                    <a:lnTo>
                      <a:pt x="25" y="87"/>
                    </a:lnTo>
                    <a:lnTo>
                      <a:pt x="0" y="50"/>
                    </a:lnTo>
                    <a:lnTo>
                      <a:pt x="2" y="18"/>
                    </a:lnTo>
                    <a:lnTo>
                      <a:pt x="47" y="0"/>
                    </a:lnTo>
                    <a:close/>
                  </a:path>
                </a:pathLst>
              </a:custGeom>
              <a:solidFill>
                <a:srgbClr val="C0C0C0"/>
              </a:solidFill>
              <a:ln w="9525">
                <a:solidFill>
                  <a:srgbClr val="C0C0C0"/>
                </a:solidFill>
                <a:round/>
                <a:headEnd/>
                <a:tailEnd/>
              </a:ln>
            </p:spPr>
            <p:txBody>
              <a:bodyPr/>
              <a:lstStyle/>
              <a:p>
                <a:endParaRPr lang="nl-NL" sz="1400"/>
              </a:p>
            </p:txBody>
          </p:sp>
          <p:sp>
            <p:nvSpPr>
              <p:cNvPr id="351" name="Freeform 349"/>
              <p:cNvSpPr>
                <a:spLocks/>
              </p:cNvSpPr>
              <p:nvPr/>
            </p:nvSpPr>
            <p:spPr bwMode="auto">
              <a:xfrm>
                <a:off x="1587" y="1651"/>
                <a:ext cx="56" cy="43"/>
              </a:xfrm>
              <a:custGeom>
                <a:avLst/>
                <a:gdLst/>
                <a:ahLst/>
                <a:cxnLst>
                  <a:cxn ang="0">
                    <a:pos x="47" y="0"/>
                  </a:cxn>
                  <a:cxn ang="0">
                    <a:pos x="95" y="14"/>
                  </a:cxn>
                  <a:cxn ang="0">
                    <a:pos x="112" y="38"/>
                  </a:cxn>
                  <a:cxn ang="0">
                    <a:pos x="70" y="50"/>
                  </a:cxn>
                  <a:cxn ang="0">
                    <a:pos x="25" y="87"/>
                  </a:cxn>
                  <a:cxn ang="0">
                    <a:pos x="0" y="50"/>
                  </a:cxn>
                  <a:cxn ang="0">
                    <a:pos x="2" y="18"/>
                  </a:cxn>
                  <a:cxn ang="0">
                    <a:pos x="47" y="0"/>
                  </a:cxn>
                </a:cxnLst>
                <a:rect l="0" t="0" r="r" b="b"/>
                <a:pathLst>
                  <a:path w="112" h="87">
                    <a:moveTo>
                      <a:pt x="47" y="0"/>
                    </a:moveTo>
                    <a:lnTo>
                      <a:pt x="95" y="14"/>
                    </a:lnTo>
                    <a:lnTo>
                      <a:pt x="112" y="38"/>
                    </a:lnTo>
                    <a:lnTo>
                      <a:pt x="70" y="50"/>
                    </a:lnTo>
                    <a:lnTo>
                      <a:pt x="25" y="87"/>
                    </a:lnTo>
                    <a:lnTo>
                      <a:pt x="0" y="50"/>
                    </a:lnTo>
                    <a:lnTo>
                      <a:pt x="2" y="18"/>
                    </a:lnTo>
                    <a:lnTo>
                      <a:pt x="4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95" name="Group 350"/>
            <p:cNvGrpSpPr>
              <a:grpSpLocks/>
            </p:cNvGrpSpPr>
            <p:nvPr/>
          </p:nvGrpSpPr>
          <p:grpSpPr bwMode="auto">
            <a:xfrm>
              <a:off x="4750449" y="1392433"/>
              <a:ext cx="73844" cy="44057"/>
              <a:chOff x="1429" y="1390"/>
              <a:chExt cx="69" cy="38"/>
            </a:xfrm>
          </p:grpSpPr>
          <p:sp>
            <p:nvSpPr>
              <p:cNvPr id="353" name="Freeform 351"/>
              <p:cNvSpPr>
                <a:spLocks/>
              </p:cNvSpPr>
              <p:nvPr/>
            </p:nvSpPr>
            <p:spPr bwMode="auto">
              <a:xfrm>
                <a:off x="1429" y="1390"/>
                <a:ext cx="69" cy="38"/>
              </a:xfrm>
              <a:custGeom>
                <a:avLst/>
                <a:gdLst/>
                <a:ahLst/>
                <a:cxnLst>
                  <a:cxn ang="0">
                    <a:pos x="56" y="30"/>
                  </a:cxn>
                  <a:cxn ang="0">
                    <a:pos x="94" y="9"/>
                  </a:cxn>
                  <a:cxn ang="0">
                    <a:pos x="137" y="14"/>
                  </a:cxn>
                  <a:cxn ang="0">
                    <a:pos x="129" y="62"/>
                  </a:cxn>
                  <a:cxn ang="0">
                    <a:pos x="48" y="76"/>
                  </a:cxn>
                  <a:cxn ang="0">
                    <a:pos x="25" y="52"/>
                  </a:cxn>
                  <a:cxn ang="0">
                    <a:pos x="0" y="16"/>
                  </a:cxn>
                  <a:cxn ang="0">
                    <a:pos x="17" y="0"/>
                  </a:cxn>
                  <a:cxn ang="0">
                    <a:pos x="40" y="24"/>
                  </a:cxn>
                  <a:cxn ang="0">
                    <a:pos x="56" y="30"/>
                  </a:cxn>
                </a:cxnLst>
                <a:rect l="0" t="0" r="r" b="b"/>
                <a:pathLst>
                  <a:path w="137" h="76">
                    <a:moveTo>
                      <a:pt x="56" y="30"/>
                    </a:moveTo>
                    <a:lnTo>
                      <a:pt x="94" y="9"/>
                    </a:lnTo>
                    <a:lnTo>
                      <a:pt x="137" y="14"/>
                    </a:lnTo>
                    <a:lnTo>
                      <a:pt x="129" y="62"/>
                    </a:lnTo>
                    <a:lnTo>
                      <a:pt x="48" y="76"/>
                    </a:lnTo>
                    <a:lnTo>
                      <a:pt x="25" y="52"/>
                    </a:lnTo>
                    <a:lnTo>
                      <a:pt x="0" y="16"/>
                    </a:lnTo>
                    <a:lnTo>
                      <a:pt x="17" y="0"/>
                    </a:lnTo>
                    <a:lnTo>
                      <a:pt x="40" y="24"/>
                    </a:lnTo>
                    <a:lnTo>
                      <a:pt x="56" y="30"/>
                    </a:lnTo>
                    <a:close/>
                  </a:path>
                </a:pathLst>
              </a:custGeom>
              <a:solidFill>
                <a:srgbClr val="C0C0C0"/>
              </a:solidFill>
              <a:ln w="9525">
                <a:solidFill>
                  <a:srgbClr val="C0C0C0"/>
                </a:solidFill>
                <a:round/>
                <a:headEnd/>
                <a:tailEnd/>
              </a:ln>
            </p:spPr>
            <p:txBody>
              <a:bodyPr/>
              <a:lstStyle/>
              <a:p>
                <a:endParaRPr lang="nl-NL" sz="1400"/>
              </a:p>
            </p:txBody>
          </p:sp>
          <p:sp>
            <p:nvSpPr>
              <p:cNvPr id="354" name="Freeform 352"/>
              <p:cNvSpPr>
                <a:spLocks/>
              </p:cNvSpPr>
              <p:nvPr/>
            </p:nvSpPr>
            <p:spPr bwMode="auto">
              <a:xfrm>
                <a:off x="1429" y="1390"/>
                <a:ext cx="69" cy="38"/>
              </a:xfrm>
              <a:custGeom>
                <a:avLst/>
                <a:gdLst/>
                <a:ahLst/>
                <a:cxnLst>
                  <a:cxn ang="0">
                    <a:pos x="56" y="30"/>
                  </a:cxn>
                  <a:cxn ang="0">
                    <a:pos x="94" y="9"/>
                  </a:cxn>
                  <a:cxn ang="0">
                    <a:pos x="137" y="14"/>
                  </a:cxn>
                  <a:cxn ang="0">
                    <a:pos x="129" y="62"/>
                  </a:cxn>
                  <a:cxn ang="0">
                    <a:pos x="48" y="76"/>
                  </a:cxn>
                  <a:cxn ang="0">
                    <a:pos x="25" y="52"/>
                  </a:cxn>
                  <a:cxn ang="0">
                    <a:pos x="0" y="16"/>
                  </a:cxn>
                  <a:cxn ang="0">
                    <a:pos x="17" y="0"/>
                  </a:cxn>
                  <a:cxn ang="0">
                    <a:pos x="40" y="24"/>
                  </a:cxn>
                  <a:cxn ang="0">
                    <a:pos x="56" y="30"/>
                  </a:cxn>
                </a:cxnLst>
                <a:rect l="0" t="0" r="r" b="b"/>
                <a:pathLst>
                  <a:path w="137" h="76">
                    <a:moveTo>
                      <a:pt x="56" y="30"/>
                    </a:moveTo>
                    <a:lnTo>
                      <a:pt x="94" y="9"/>
                    </a:lnTo>
                    <a:lnTo>
                      <a:pt x="137" y="14"/>
                    </a:lnTo>
                    <a:lnTo>
                      <a:pt x="129" y="62"/>
                    </a:lnTo>
                    <a:lnTo>
                      <a:pt x="48" y="76"/>
                    </a:lnTo>
                    <a:lnTo>
                      <a:pt x="25" y="52"/>
                    </a:lnTo>
                    <a:lnTo>
                      <a:pt x="0" y="16"/>
                    </a:lnTo>
                    <a:lnTo>
                      <a:pt x="17" y="0"/>
                    </a:lnTo>
                    <a:lnTo>
                      <a:pt x="40" y="24"/>
                    </a:lnTo>
                    <a:lnTo>
                      <a:pt x="56" y="3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498" name="Group 353"/>
            <p:cNvGrpSpPr>
              <a:grpSpLocks/>
            </p:cNvGrpSpPr>
            <p:nvPr/>
          </p:nvGrpSpPr>
          <p:grpSpPr bwMode="auto">
            <a:xfrm>
              <a:off x="4851042" y="1328667"/>
              <a:ext cx="32107" cy="33622"/>
              <a:chOff x="1523" y="1335"/>
              <a:chExt cx="31" cy="29"/>
            </a:xfrm>
          </p:grpSpPr>
          <p:sp>
            <p:nvSpPr>
              <p:cNvPr id="356" name="Freeform 354"/>
              <p:cNvSpPr>
                <a:spLocks/>
              </p:cNvSpPr>
              <p:nvPr/>
            </p:nvSpPr>
            <p:spPr bwMode="auto">
              <a:xfrm>
                <a:off x="1523" y="1335"/>
                <a:ext cx="31" cy="29"/>
              </a:xfrm>
              <a:custGeom>
                <a:avLst/>
                <a:gdLst/>
                <a:ahLst/>
                <a:cxnLst>
                  <a:cxn ang="0">
                    <a:pos x="0" y="12"/>
                  </a:cxn>
                  <a:cxn ang="0">
                    <a:pos x="0" y="38"/>
                  </a:cxn>
                  <a:cxn ang="0">
                    <a:pos x="22" y="58"/>
                  </a:cxn>
                  <a:cxn ang="0">
                    <a:pos x="47" y="53"/>
                  </a:cxn>
                  <a:cxn ang="0">
                    <a:pos x="62" y="26"/>
                  </a:cxn>
                  <a:cxn ang="0">
                    <a:pos x="37" y="0"/>
                  </a:cxn>
                  <a:cxn ang="0">
                    <a:pos x="0" y="12"/>
                  </a:cxn>
                </a:cxnLst>
                <a:rect l="0" t="0" r="r" b="b"/>
                <a:pathLst>
                  <a:path w="62" h="58">
                    <a:moveTo>
                      <a:pt x="0" y="12"/>
                    </a:moveTo>
                    <a:lnTo>
                      <a:pt x="0" y="38"/>
                    </a:lnTo>
                    <a:lnTo>
                      <a:pt x="22" y="58"/>
                    </a:lnTo>
                    <a:lnTo>
                      <a:pt x="47" y="53"/>
                    </a:lnTo>
                    <a:lnTo>
                      <a:pt x="62" y="26"/>
                    </a:lnTo>
                    <a:lnTo>
                      <a:pt x="37" y="0"/>
                    </a:lnTo>
                    <a:lnTo>
                      <a:pt x="0" y="12"/>
                    </a:lnTo>
                    <a:close/>
                  </a:path>
                </a:pathLst>
              </a:custGeom>
              <a:solidFill>
                <a:srgbClr val="C0C0C0"/>
              </a:solidFill>
              <a:ln w="9525">
                <a:solidFill>
                  <a:srgbClr val="C0C0C0"/>
                </a:solidFill>
                <a:round/>
                <a:headEnd/>
                <a:tailEnd/>
              </a:ln>
            </p:spPr>
            <p:txBody>
              <a:bodyPr/>
              <a:lstStyle/>
              <a:p>
                <a:endParaRPr lang="nl-NL" sz="1400"/>
              </a:p>
            </p:txBody>
          </p:sp>
          <p:sp>
            <p:nvSpPr>
              <p:cNvPr id="357" name="Freeform 355"/>
              <p:cNvSpPr>
                <a:spLocks/>
              </p:cNvSpPr>
              <p:nvPr/>
            </p:nvSpPr>
            <p:spPr bwMode="auto">
              <a:xfrm>
                <a:off x="1523" y="1335"/>
                <a:ext cx="31" cy="29"/>
              </a:xfrm>
              <a:custGeom>
                <a:avLst/>
                <a:gdLst/>
                <a:ahLst/>
                <a:cxnLst>
                  <a:cxn ang="0">
                    <a:pos x="0" y="12"/>
                  </a:cxn>
                  <a:cxn ang="0">
                    <a:pos x="0" y="38"/>
                  </a:cxn>
                  <a:cxn ang="0">
                    <a:pos x="22" y="58"/>
                  </a:cxn>
                  <a:cxn ang="0">
                    <a:pos x="47" y="53"/>
                  </a:cxn>
                  <a:cxn ang="0">
                    <a:pos x="62" y="26"/>
                  </a:cxn>
                  <a:cxn ang="0">
                    <a:pos x="37" y="0"/>
                  </a:cxn>
                  <a:cxn ang="0">
                    <a:pos x="0" y="12"/>
                  </a:cxn>
                </a:cxnLst>
                <a:rect l="0" t="0" r="r" b="b"/>
                <a:pathLst>
                  <a:path w="62" h="58">
                    <a:moveTo>
                      <a:pt x="0" y="12"/>
                    </a:moveTo>
                    <a:lnTo>
                      <a:pt x="0" y="38"/>
                    </a:lnTo>
                    <a:lnTo>
                      <a:pt x="22" y="58"/>
                    </a:lnTo>
                    <a:lnTo>
                      <a:pt x="47" y="53"/>
                    </a:lnTo>
                    <a:lnTo>
                      <a:pt x="62" y="26"/>
                    </a:lnTo>
                    <a:lnTo>
                      <a:pt x="37" y="0"/>
                    </a:lnTo>
                    <a:lnTo>
                      <a:pt x="0" y="1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01" name="Group 356"/>
            <p:cNvGrpSpPr>
              <a:grpSpLocks/>
            </p:cNvGrpSpPr>
            <p:nvPr/>
          </p:nvGrpSpPr>
          <p:grpSpPr bwMode="auto">
            <a:xfrm>
              <a:off x="4842486" y="1288090"/>
              <a:ext cx="25686" cy="20869"/>
              <a:chOff x="1515" y="1300"/>
              <a:chExt cx="23" cy="18"/>
            </a:xfrm>
          </p:grpSpPr>
          <p:sp>
            <p:nvSpPr>
              <p:cNvPr id="359" name="Freeform 357"/>
              <p:cNvSpPr>
                <a:spLocks/>
              </p:cNvSpPr>
              <p:nvPr/>
            </p:nvSpPr>
            <p:spPr bwMode="auto">
              <a:xfrm>
                <a:off x="1515" y="1300"/>
                <a:ext cx="23" cy="18"/>
              </a:xfrm>
              <a:custGeom>
                <a:avLst/>
                <a:gdLst/>
                <a:ahLst/>
                <a:cxnLst>
                  <a:cxn ang="0">
                    <a:pos x="2" y="0"/>
                  </a:cxn>
                  <a:cxn ang="0">
                    <a:pos x="0" y="36"/>
                  </a:cxn>
                  <a:cxn ang="0">
                    <a:pos x="35" y="36"/>
                  </a:cxn>
                  <a:cxn ang="0">
                    <a:pos x="44" y="8"/>
                  </a:cxn>
                  <a:cxn ang="0">
                    <a:pos x="2" y="0"/>
                  </a:cxn>
                </a:cxnLst>
                <a:rect l="0" t="0" r="r" b="b"/>
                <a:pathLst>
                  <a:path w="44" h="36">
                    <a:moveTo>
                      <a:pt x="2" y="0"/>
                    </a:moveTo>
                    <a:lnTo>
                      <a:pt x="0" y="36"/>
                    </a:lnTo>
                    <a:lnTo>
                      <a:pt x="35" y="36"/>
                    </a:lnTo>
                    <a:lnTo>
                      <a:pt x="44" y="8"/>
                    </a:lnTo>
                    <a:lnTo>
                      <a:pt x="2" y="0"/>
                    </a:lnTo>
                    <a:close/>
                  </a:path>
                </a:pathLst>
              </a:custGeom>
              <a:solidFill>
                <a:srgbClr val="C0C0C0"/>
              </a:solidFill>
              <a:ln w="9525">
                <a:solidFill>
                  <a:srgbClr val="C0C0C0"/>
                </a:solidFill>
                <a:round/>
                <a:headEnd/>
                <a:tailEnd/>
              </a:ln>
            </p:spPr>
            <p:txBody>
              <a:bodyPr/>
              <a:lstStyle/>
              <a:p>
                <a:endParaRPr lang="nl-NL" sz="1400"/>
              </a:p>
            </p:txBody>
          </p:sp>
          <p:sp>
            <p:nvSpPr>
              <p:cNvPr id="360" name="Freeform 358"/>
              <p:cNvSpPr>
                <a:spLocks/>
              </p:cNvSpPr>
              <p:nvPr/>
            </p:nvSpPr>
            <p:spPr bwMode="auto">
              <a:xfrm>
                <a:off x="1515" y="1300"/>
                <a:ext cx="23" cy="18"/>
              </a:xfrm>
              <a:custGeom>
                <a:avLst/>
                <a:gdLst/>
                <a:ahLst/>
                <a:cxnLst>
                  <a:cxn ang="0">
                    <a:pos x="2" y="0"/>
                  </a:cxn>
                  <a:cxn ang="0">
                    <a:pos x="0" y="36"/>
                  </a:cxn>
                  <a:cxn ang="0">
                    <a:pos x="35" y="36"/>
                  </a:cxn>
                  <a:cxn ang="0">
                    <a:pos x="44" y="8"/>
                  </a:cxn>
                  <a:cxn ang="0">
                    <a:pos x="2" y="0"/>
                  </a:cxn>
                </a:cxnLst>
                <a:rect l="0" t="0" r="r" b="b"/>
                <a:pathLst>
                  <a:path w="44" h="36">
                    <a:moveTo>
                      <a:pt x="2" y="0"/>
                    </a:moveTo>
                    <a:lnTo>
                      <a:pt x="0" y="36"/>
                    </a:lnTo>
                    <a:lnTo>
                      <a:pt x="35" y="36"/>
                    </a:lnTo>
                    <a:lnTo>
                      <a:pt x="44" y="8"/>
                    </a:lnTo>
                    <a:lnTo>
                      <a:pt x="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0" name="Group 359"/>
            <p:cNvGrpSpPr>
              <a:grpSpLocks/>
            </p:cNvGrpSpPr>
            <p:nvPr/>
          </p:nvGrpSpPr>
          <p:grpSpPr bwMode="auto">
            <a:xfrm>
              <a:off x="4903488" y="1254464"/>
              <a:ext cx="86687" cy="88114"/>
              <a:chOff x="1572" y="1271"/>
              <a:chExt cx="81" cy="76"/>
            </a:xfrm>
          </p:grpSpPr>
          <p:sp>
            <p:nvSpPr>
              <p:cNvPr id="362" name="Freeform 360"/>
              <p:cNvSpPr>
                <a:spLocks/>
              </p:cNvSpPr>
              <p:nvPr/>
            </p:nvSpPr>
            <p:spPr bwMode="auto">
              <a:xfrm>
                <a:off x="1572" y="1271"/>
                <a:ext cx="81" cy="76"/>
              </a:xfrm>
              <a:custGeom>
                <a:avLst/>
                <a:gdLst/>
                <a:ahLst/>
                <a:cxnLst>
                  <a:cxn ang="0">
                    <a:pos x="54" y="0"/>
                  </a:cxn>
                  <a:cxn ang="0">
                    <a:pos x="29" y="31"/>
                  </a:cxn>
                  <a:cxn ang="0">
                    <a:pos x="0" y="62"/>
                  </a:cxn>
                  <a:cxn ang="0">
                    <a:pos x="6" y="95"/>
                  </a:cxn>
                  <a:cxn ang="0">
                    <a:pos x="37" y="95"/>
                  </a:cxn>
                  <a:cxn ang="0">
                    <a:pos x="31" y="116"/>
                  </a:cxn>
                  <a:cxn ang="0">
                    <a:pos x="43" y="143"/>
                  </a:cxn>
                  <a:cxn ang="0">
                    <a:pos x="136" y="152"/>
                  </a:cxn>
                  <a:cxn ang="0">
                    <a:pos x="157" y="121"/>
                  </a:cxn>
                  <a:cxn ang="0">
                    <a:pos x="163" y="72"/>
                  </a:cxn>
                  <a:cxn ang="0">
                    <a:pos x="128" y="33"/>
                  </a:cxn>
                  <a:cxn ang="0">
                    <a:pos x="54" y="0"/>
                  </a:cxn>
                </a:cxnLst>
                <a:rect l="0" t="0" r="r" b="b"/>
                <a:pathLst>
                  <a:path w="163" h="152">
                    <a:moveTo>
                      <a:pt x="54" y="0"/>
                    </a:moveTo>
                    <a:lnTo>
                      <a:pt x="29" y="31"/>
                    </a:lnTo>
                    <a:lnTo>
                      <a:pt x="0" y="62"/>
                    </a:lnTo>
                    <a:lnTo>
                      <a:pt x="6" y="95"/>
                    </a:lnTo>
                    <a:lnTo>
                      <a:pt x="37" y="95"/>
                    </a:lnTo>
                    <a:lnTo>
                      <a:pt x="31" y="116"/>
                    </a:lnTo>
                    <a:lnTo>
                      <a:pt x="43" y="143"/>
                    </a:lnTo>
                    <a:lnTo>
                      <a:pt x="136" y="152"/>
                    </a:lnTo>
                    <a:lnTo>
                      <a:pt x="157" y="121"/>
                    </a:lnTo>
                    <a:lnTo>
                      <a:pt x="163" y="72"/>
                    </a:lnTo>
                    <a:lnTo>
                      <a:pt x="128" y="33"/>
                    </a:lnTo>
                    <a:lnTo>
                      <a:pt x="54" y="0"/>
                    </a:lnTo>
                    <a:close/>
                  </a:path>
                </a:pathLst>
              </a:custGeom>
              <a:solidFill>
                <a:srgbClr val="C0C0C0"/>
              </a:solidFill>
              <a:ln w="9525">
                <a:solidFill>
                  <a:srgbClr val="C0C0C0"/>
                </a:solidFill>
                <a:round/>
                <a:headEnd/>
                <a:tailEnd/>
              </a:ln>
            </p:spPr>
            <p:txBody>
              <a:bodyPr/>
              <a:lstStyle/>
              <a:p>
                <a:endParaRPr lang="nl-NL" sz="1400"/>
              </a:p>
            </p:txBody>
          </p:sp>
          <p:sp>
            <p:nvSpPr>
              <p:cNvPr id="363" name="Freeform 361"/>
              <p:cNvSpPr>
                <a:spLocks/>
              </p:cNvSpPr>
              <p:nvPr/>
            </p:nvSpPr>
            <p:spPr bwMode="auto">
              <a:xfrm>
                <a:off x="1572" y="1271"/>
                <a:ext cx="81" cy="76"/>
              </a:xfrm>
              <a:custGeom>
                <a:avLst/>
                <a:gdLst/>
                <a:ahLst/>
                <a:cxnLst>
                  <a:cxn ang="0">
                    <a:pos x="54" y="0"/>
                  </a:cxn>
                  <a:cxn ang="0">
                    <a:pos x="29" y="31"/>
                  </a:cxn>
                  <a:cxn ang="0">
                    <a:pos x="0" y="62"/>
                  </a:cxn>
                  <a:cxn ang="0">
                    <a:pos x="6" y="95"/>
                  </a:cxn>
                  <a:cxn ang="0">
                    <a:pos x="37" y="95"/>
                  </a:cxn>
                  <a:cxn ang="0">
                    <a:pos x="31" y="116"/>
                  </a:cxn>
                  <a:cxn ang="0">
                    <a:pos x="43" y="143"/>
                  </a:cxn>
                  <a:cxn ang="0">
                    <a:pos x="136" y="152"/>
                  </a:cxn>
                  <a:cxn ang="0">
                    <a:pos x="157" y="121"/>
                  </a:cxn>
                  <a:cxn ang="0">
                    <a:pos x="163" y="72"/>
                  </a:cxn>
                  <a:cxn ang="0">
                    <a:pos x="128" y="33"/>
                  </a:cxn>
                  <a:cxn ang="0">
                    <a:pos x="54" y="0"/>
                  </a:cxn>
                </a:cxnLst>
                <a:rect l="0" t="0" r="r" b="b"/>
                <a:pathLst>
                  <a:path w="163" h="152">
                    <a:moveTo>
                      <a:pt x="54" y="0"/>
                    </a:moveTo>
                    <a:lnTo>
                      <a:pt x="29" y="31"/>
                    </a:lnTo>
                    <a:lnTo>
                      <a:pt x="0" y="62"/>
                    </a:lnTo>
                    <a:lnTo>
                      <a:pt x="6" y="95"/>
                    </a:lnTo>
                    <a:lnTo>
                      <a:pt x="37" y="95"/>
                    </a:lnTo>
                    <a:lnTo>
                      <a:pt x="31" y="116"/>
                    </a:lnTo>
                    <a:lnTo>
                      <a:pt x="43" y="143"/>
                    </a:lnTo>
                    <a:lnTo>
                      <a:pt x="136" y="152"/>
                    </a:lnTo>
                    <a:lnTo>
                      <a:pt x="157" y="121"/>
                    </a:lnTo>
                    <a:lnTo>
                      <a:pt x="163" y="72"/>
                    </a:lnTo>
                    <a:lnTo>
                      <a:pt x="128" y="33"/>
                    </a:lnTo>
                    <a:lnTo>
                      <a:pt x="54"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3" name="Group 362"/>
            <p:cNvGrpSpPr>
              <a:grpSpLocks/>
            </p:cNvGrpSpPr>
            <p:nvPr/>
          </p:nvGrpSpPr>
          <p:grpSpPr bwMode="auto">
            <a:xfrm>
              <a:off x="4956997" y="1202291"/>
              <a:ext cx="391697" cy="202894"/>
              <a:chOff x="1622" y="1226"/>
              <a:chExt cx="366" cy="175"/>
            </a:xfrm>
          </p:grpSpPr>
          <p:sp>
            <p:nvSpPr>
              <p:cNvPr id="365" name="Freeform 363"/>
              <p:cNvSpPr>
                <a:spLocks/>
              </p:cNvSpPr>
              <p:nvPr/>
            </p:nvSpPr>
            <p:spPr bwMode="auto">
              <a:xfrm>
                <a:off x="1622" y="1226"/>
                <a:ext cx="366" cy="175"/>
              </a:xfrm>
              <a:custGeom>
                <a:avLst/>
                <a:gdLst/>
                <a:ahLst/>
                <a:cxnLst>
                  <a:cxn ang="0">
                    <a:pos x="56" y="64"/>
                  </a:cxn>
                  <a:cxn ang="0">
                    <a:pos x="70" y="91"/>
                  </a:cxn>
                  <a:cxn ang="0">
                    <a:pos x="97" y="117"/>
                  </a:cxn>
                  <a:cxn ang="0">
                    <a:pos x="126" y="126"/>
                  </a:cxn>
                  <a:cxn ang="0">
                    <a:pos x="174" y="140"/>
                  </a:cxn>
                  <a:cxn ang="0">
                    <a:pos x="221" y="121"/>
                  </a:cxn>
                  <a:cxn ang="0">
                    <a:pos x="283" y="107"/>
                  </a:cxn>
                  <a:cxn ang="0">
                    <a:pos x="306" y="98"/>
                  </a:cxn>
                  <a:cxn ang="0">
                    <a:pos x="306" y="129"/>
                  </a:cxn>
                  <a:cxn ang="0">
                    <a:pos x="236" y="142"/>
                  </a:cxn>
                  <a:cxn ang="0">
                    <a:pos x="197" y="159"/>
                  </a:cxn>
                  <a:cxn ang="0">
                    <a:pos x="232" y="174"/>
                  </a:cxn>
                  <a:cxn ang="0">
                    <a:pos x="166" y="174"/>
                  </a:cxn>
                  <a:cxn ang="0">
                    <a:pos x="135" y="157"/>
                  </a:cxn>
                  <a:cxn ang="0">
                    <a:pos x="126" y="190"/>
                  </a:cxn>
                  <a:cxn ang="0">
                    <a:pos x="155" y="223"/>
                  </a:cxn>
                  <a:cxn ang="0">
                    <a:pos x="126" y="245"/>
                  </a:cxn>
                  <a:cxn ang="0">
                    <a:pos x="97" y="261"/>
                  </a:cxn>
                  <a:cxn ang="0">
                    <a:pos x="66" y="280"/>
                  </a:cxn>
                  <a:cxn ang="0">
                    <a:pos x="48" y="302"/>
                  </a:cxn>
                  <a:cxn ang="0">
                    <a:pos x="0" y="294"/>
                  </a:cxn>
                  <a:cxn ang="0">
                    <a:pos x="25" y="330"/>
                  </a:cxn>
                  <a:cxn ang="0">
                    <a:pos x="170" y="351"/>
                  </a:cxn>
                  <a:cxn ang="0">
                    <a:pos x="254" y="337"/>
                  </a:cxn>
                  <a:cxn ang="0">
                    <a:pos x="288" y="302"/>
                  </a:cxn>
                  <a:cxn ang="0">
                    <a:pos x="261" y="268"/>
                  </a:cxn>
                  <a:cxn ang="0">
                    <a:pos x="288" y="259"/>
                  </a:cxn>
                  <a:cxn ang="0">
                    <a:pos x="325" y="249"/>
                  </a:cxn>
                  <a:cxn ang="0">
                    <a:pos x="379" y="204"/>
                  </a:cxn>
                  <a:cxn ang="0">
                    <a:pos x="393" y="183"/>
                  </a:cxn>
                  <a:cxn ang="0">
                    <a:pos x="436" y="159"/>
                  </a:cxn>
                  <a:cxn ang="0">
                    <a:pos x="492" y="174"/>
                  </a:cxn>
                  <a:cxn ang="0">
                    <a:pos x="596" y="98"/>
                  </a:cxn>
                  <a:cxn ang="0">
                    <a:pos x="573" y="71"/>
                  </a:cxn>
                  <a:cxn ang="0">
                    <a:pos x="670" y="57"/>
                  </a:cxn>
                  <a:cxn ang="0">
                    <a:pos x="732" y="34"/>
                  </a:cxn>
                  <a:cxn ang="0">
                    <a:pos x="695" y="5"/>
                  </a:cxn>
                  <a:cxn ang="0">
                    <a:pos x="633" y="5"/>
                  </a:cxn>
                  <a:cxn ang="0">
                    <a:pos x="478" y="0"/>
                  </a:cxn>
                  <a:cxn ang="0">
                    <a:pos x="424" y="34"/>
                  </a:cxn>
                  <a:cxn ang="0">
                    <a:pos x="379" y="0"/>
                  </a:cxn>
                  <a:cxn ang="0">
                    <a:pos x="372" y="17"/>
                  </a:cxn>
                  <a:cxn ang="0">
                    <a:pos x="283" y="10"/>
                  </a:cxn>
                  <a:cxn ang="0">
                    <a:pos x="244" y="50"/>
                  </a:cxn>
                  <a:cxn ang="0">
                    <a:pos x="201" y="50"/>
                  </a:cxn>
                  <a:cxn ang="0">
                    <a:pos x="182" y="28"/>
                  </a:cxn>
                  <a:cxn ang="0">
                    <a:pos x="135" y="38"/>
                  </a:cxn>
                  <a:cxn ang="0">
                    <a:pos x="126" y="57"/>
                  </a:cxn>
                  <a:cxn ang="0">
                    <a:pos x="56" y="64"/>
                  </a:cxn>
                </a:cxnLst>
                <a:rect l="0" t="0" r="r" b="b"/>
                <a:pathLst>
                  <a:path w="732" h="351">
                    <a:moveTo>
                      <a:pt x="56" y="64"/>
                    </a:moveTo>
                    <a:lnTo>
                      <a:pt x="70" y="91"/>
                    </a:lnTo>
                    <a:lnTo>
                      <a:pt x="97" y="117"/>
                    </a:lnTo>
                    <a:lnTo>
                      <a:pt x="126" y="126"/>
                    </a:lnTo>
                    <a:lnTo>
                      <a:pt x="174" y="140"/>
                    </a:lnTo>
                    <a:lnTo>
                      <a:pt x="221" y="121"/>
                    </a:lnTo>
                    <a:lnTo>
                      <a:pt x="283" y="107"/>
                    </a:lnTo>
                    <a:lnTo>
                      <a:pt x="306" y="98"/>
                    </a:lnTo>
                    <a:lnTo>
                      <a:pt x="306" y="129"/>
                    </a:lnTo>
                    <a:lnTo>
                      <a:pt x="236" y="142"/>
                    </a:lnTo>
                    <a:lnTo>
                      <a:pt x="197" y="159"/>
                    </a:lnTo>
                    <a:lnTo>
                      <a:pt x="232" y="174"/>
                    </a:lnTo>
                    <a:lnTo>
                      <a:pt x="166" y="174"/>
                    </a:lnTo>
                    <a:lnTo>
                      <a:pt x="135" y="157"/>
                    </a:lnTo>
                    <a:lnTo>
                      <a:pt x="126" y="190"/>
                    </a:lnTo>
                    <a:lnTo>
                      <a:pt x="155" y="223"/>
                    </a:lnTo>
                    <a:lnTo>
                      <a:pt x="126" y="245"/>
                    </a:lnTo>
                    <a:lnTo>
                      <a:pt x="97" y="261"/>
                    </a:lnTo>
                    <a:lnTo>
                      <a:pt x="66" y="280"/>
                    </a:lnTo>
                    <a:lnTo>
                      <a:pt x="48" y="302"/>
                    </a:lnTo>
                    <a:lnTo>
                      <a:pt x="0" y="294"/>
                    </a:lnTo>
                    <a:lnTo>
                      <a:pt x="25" y="330"/>
                    </a:lnTo>
                    <a:lnTo>
                      <a:pt x="170" y="351"/>
                    </a:lnTo>
                    <a:lnTo>
                      <a:pt x="254" y="337"/>
                    </a:lnTo>
                    <a:lnTo>
                      <a:pt x="288" y="302"/>
                    </a:lnTo>
                    <a:lnTo>
                      <a:pt x="261" y="268"/>
                    </a:lnTo>
                    <a:lnTo>
                      <a:pt x="288" y="259"/>
                    </a:lnTo>
                    <a:lnTo>
                      <a:pt x="325" y="249"/>
                    </a:lnTo>
                    <a:lnTo>
                      <a:pt x="379" y="204"/>
                    </a:lnTo>
                    <a:lnTo>
                      <a:pt x="393" y="183"/>
                    </a:lnTo>
                    <a:lnTo>
                      <a:pt x="436" y="159"/>
                    </a:lnTo>
                    <a:lnTo>
                      <a:pt x="492" y="174"/>
                    </a:lnTo>
                    <a:lnTo>
                      <a:pt x="596" y="98"/>
                    </a:lnTo>
                    <a:lnTo>
                      <a:pt x="573" y="71"/>
                    </a:lnTo>
                    <a:lnTo>
                      <a:pt x="670" y="57"/>
                    </a:lnTo>
                    <a:lnTo>
                      <a:pt x="732" y="34"/>
                    </a:lnTo>
                    <a:lnTo>
                      <a:pt x="695" y="5"/>
                    </a:lnTo>
                    <a:lnTo>
                      <a:pt x="633" y="5"/>
                    </a:lnTo>
                    <a:lnTo>
                      <a:pt x="478" y="0"/>
                    </a:lnTo>
                    <a:lnTo>
                      <a:pt x="424" y="34"/>
                    </a:lnTo>
                    <a:lnTo>
                      <a:pt x="379" y="0"/>
                    </a:lnTo>
                    <a:lnTo>
                      <a:pt x="372" y="17"/>
                    </a:lnTo>
                    <a:lnTo>
                      <a:pt x="283" y="10"/>
                    </a:lnTo>
                    <a:lnTo>
                      <a:pt x="244" y="50"/>
                    </a:lnTo>
                    <a:lnTo>
                      <a:pt x="201" y="50"/>
                    </a:lnTo>
                    <a:lnTo>
                      <a:pt x="182" y="28"/>
                    </a:lnTo>
                    <a:lnTo>
                      <a:pt x="135" y="38"/>
                    </a:lnTo>
                    <a:lnTo>
                      <a:pt x="126" y="57"/>
                    </a:lnTo>
                    <a:lnTo>
                      <a:pt x="56" y="64"/>
                    </a:lnTo>
                    <a:close/>
                  </a:path>
                </a:pathLst>
              </a:custGeom>
              <a:solidFill>
                <a:srgbClr val="C0C0C0"/>
              </a:solidFill>
              <a:ln w="9525">
                <a:solidFill>
                  <a:srgbClr val="C0C0C0"/>
                </a:solidFill>
                <a:round/>
                <a:headEnd/>
                <a:tailEnd/>
              </a:ln>
            </p:spPr>
            <p:txBody>
              <a:bodyPr/>
              <a:lstStyle/>
              <a:p>
                <a:endParaRPr lang="nl-NL" sz="1400"/>
              </a:p>
            </p:txBody>
          </p:sp>
          <p:sp>
            <p:nvSpPr>
              <p:cNvPr id="366" name="Freeform 364"/>
              <p:cNvSpPr>
                <a:spLocks/>
              </p:cNvSpPr>
              <p:nvPr/>
            </p:nvSpPr>
            <p:spPr bwMode="auto">
              <a:xfrm>
                <a:off x="1622" y="1226"/>
                <a:ext cx="366" cy="175"/>
              </a:xfrm>
              <a:custGeom>
                <a:avLst/>
                <a:gdLst/>
                <a:ahLst/>
                <a:cxnLst>
                  <a:cxn ang="0">
                    <a:pos x="56" y="64"/>
                  </a:cxn>
                  <a:cxn ang="0">
                    <a:pos x="70" y="91"/>
                  </a:cxn>
                  <a:cxn ang="0">
                    <a:pos x="97" y="117"/>
                  </a:cxn>
                  <a:cxn ang="0">
                    <a:pos x="126" y="126"/>
                  </a:cxn>
                  <a:cxn ang="0">
                    <a:pos x="174" y="140"/>
                  </a:cxn>
                  <a:cxn ang="0">
                    <a:pos x="221" y="121"/>
                  </a:cxn>
                  <a:cxn ang="0">
                    <a:pos x="283" y="107"/>
                  </a:cxn>
                  <a:cxn ang="0">
                    <a:pos x="306" y="98"/>
                  </a:cxn>
                  <a:cxn ang="0">
                    <a:pos x="306" y="129"/>
                  </a:cxn>
                  <a:cxn ang="0">
                    <a:pos x="236" y="142"/>
                  </a:cxn>
                  <a:cxn ang="0">
                    <a:pos x="197" y="159"/>
                  </a:cxn>
                  <a:cxn ang="0">
                    <a:pos x="232" y="174"/>
                  </a:cxn>
                  <a:cxn ang="0">
                    <a:pos x="166" y="174"/>
                  </a:cxn>
                  <a:cxn ang="0">
                    <a:pos x="135" y="157"/>
                  </a:cxn>
                  <a:cxn ang="0">
                    <a:pos x="126" y="190"/>
                  </a:cxn>
                  <a:cxn ang="0">
                    <a:pos x="155" y="223"/>
                  </a:cxn>
                  <a:cxn ang="0">
                    <a:pos x="126" y="245"/>
                  </a:cxn>
                  <a:cxn ang="0">
                    <a:pos x="97" y="261"/>
                  </a:cxn>
                  <a:cxn ang="0">
                    <a:pos x="66" y="280"/>
                  </a:cxn>
                  <a:cxn ang="0">
                    <a:pos x="48" y="302"/>
                  </a:cxn>
                  <a:cxn ang="0">
                    <a:pos x="0" y="294"/>
                  </a:cxn>
                  <a:cxn ang="0">
                    <a:pos x="25" y="330"/>
                  </a:cxn>
                  <a:cxn ang="0">
                    <a:pos x="170" y="351"/>
                  </a:cxn>
                  <a:cxn ang="0">
                    <a:pos x="254" y="337"/>
                  </a:cxn>
                  <a:cxn ang="0">
                    <a:pos x="288" y="302"/>
                  </a:cxn>
                  <a:cxn ang="0">
                    <a:pos x="261" y="268"/>
                  </a:cxn>
                  <a:cxn ang="0">
                    <a:pos x="288" y="259"/>
                  </a:cxn>
                  <a:cxn ang="0">
                    <a:pos x="325" y="249"/>
                  </a:cxn>
                  <a:cxn ang="0">
                    <a:pos x="379" y="204"/>
                  </a:cxn>
                  <a:cxn ang="0">
                    <a:pos x="393" y="183"/>
                  </a:cxn>
                  <a:cxn ang="0">
                    <a:pos x="436" y="159"/>
                  </a:cxn>
                  <a:cxn ang="0">
                    <a:pos x="492" y="174"/>
                  </a:cxn>
                  <a:cxn ang="0">
                    <a:pos x="596" y="98"/>
                  </a:cxn>
                  <a:cxn ang="0">
                    <a:pos x="573" y="71"/>
                  </a:cxn>
                  <a:cxn ang="0">
                    <a:pos x="670" y="57"/>
                  </a:cxn>
                  <a:cxn ang="0">
                    <a:pos x="732" y="34"/>
                  </a:cxn>
                  <a:cxn ang="0">
                    <a:pos x="695" y="5"/>
                  </a:cxn>
                  <a:cxn ang="0">
                    <a:pos x="633" y="5"/>
                  </a:cxn>
                  <a:cxn ang="0">
                    <a:pos x="478" y="0"/>
                  </a:cxn>
                  <a:cxn ang="0">
                    <a:pos x="424" y="34"/>
                  </a:cxn>
                  <a:cxn ang="0">
                    <a:pos x="379" y="0"/>
                  </a:cxn>
                  <a:cxn ang="0">
                    <a:pos x="372" y="17"/>
                  </a:cxn>
                  <a:cxn ang="0">
                    <a:pos x="283" y="10"/>
                  </a:cxn>
                  <a:cxn ang="0">
                    <a:pos x="244" y="50"/>
                  </a:cxn>
                  <a:cxn ang="0">
                    <a:pos x="201" y="50"/>
                  </a:cxn>
                  <a:cxn ang="0">
                    <a:pos x="182" y="28"/>
                  </a:cxn>
                  <a:cxn ang="0">
                    <a:pos x="135" y="38"/>
                  </a:cxn>
                  <a:cxn ang="0">
                    <a:pos x="126" y="57"/>
                  </a:cxn>
                  <a:cxn ang="0">
                    <a:pos x="56" y="64"/>
                  </a:cxn>
                </a:cxnLst>
                <a:rect l="0" t="0" r="r" b="b"/>
                <a:pathLst>
                  <a:path w="732" h="351">
                    <a:moveTo>
                      <a:pt x="56" y="64"/>
                    </a:moveTo>
                    <a:lnTo>
                      <a:pt x="70" y="91"/>
                    </a:lnTo>
                    <a:lnTo>
                      <a:pt x="97" y="117"/>
                    </a:lnTo>
                    <a:lnTo>
                      <a:pt x="126" y="126"/>
                    </a:lnTo>
                    <a:lnTo>
                      <a:pt x="174" y="140"/>
                    </a:lnTo>
                    <a:lnTo>
                      <a:pt x="221" y="121"/>
                    </a:lnTo>
                    <a:lnTo>
                      <a:pt x="283" y="107"/>
                    </a:lnTo>
                    <a:lnTo>
                      <a:pt x="306" y="98"/>
                    </a:lnTo>
                    <a:lnTo>
                      <a:pt x="306" y="129"/>
                    </a:lnTo>
                    <a:lnTo>
                      <a:pt x="236" y="142"/>
                    </a:lnTo>
                    <a:lnTo>
                      <a:pt x="197" y="159"/>
                    </a:lnTo>
                    <a:lnTo>
                      <a:pt x="232" y="174"/>
                    </a:lnTo>
                    <a:lnTo>
                      <a:pt x="166" y="174"/>
                    </a:lnTo>
                    <a:lnTo>
                      <a:pt x="135" y="157"/>
                    </a:lnTo>
                    <a:lnTo>
                      <a:pt x="126" y="190"/>
                    </a:lnTo>
                    <a:lnTo>
                      <a:pt x="155" y="223"/>
                    </a:lnTo>
                    <a:lnTo>
                      <a:pt x="126" y="245"/>
                    </a:lnTo>
                    <a:lnTo>
                      <a:pt x="97" y="261"/>
                    </a:lnTo>
                    <a:lnTo>
                      <a:pt x="66" y="280"/>
                    </a:lnTo>
                    <a:lnTo>
                      <a:pt x="48" y="302"/>
                    </a:lnTo>
                    <a:lnTo>
                      <a:pt x="0" y="294"/>
                    </a:lnTo>
                    <a:lnTo>
                      <a:pt x="25" y="330"/>
                    </a:lnTo>
                    <a:lnTo>
                      <a:pt x="170" y="351"/>
                    </a:lnTo>
                    <a:lnTo>
                      <a:pt x="254" y="337"/>
                    </a:lnTo>
                    <a:lnTo>
                      <a:pt x="288" y="302"/>
                    </a:lnTo>
                    <a:lnTo>
                      <a:pt x="261" y="268"/>
                    </a:lnTo>
                    <a:lnTo>
                      <a:pt x="288" y="259"/>
                    </a:lnTo>
                    <a:lnTo>
                      <a:pt x="325" y="249"/>
                    </a:lnTo>
                    <a:lnTo>
                      <a:pt x="379" y="204"/>
                    </a:lnTo>
                    <a:lnTo>
                      <a:pt x="393" y="183"/>
                    </a:lnTo>
                    <a:lnTo>
                      <a:pt x="436" y="159"/>
                    </a:lnTo>
                    <a:lnTo>
                      <a:pt x="492" y="174"/>
                    </a:lnTo>
                    <a:lnTo>
                      <a:pt x="596" y="98"/>
                    </a:lnTo>
                    <a:lnTo>
                      <a:pt x="573" y="71"/>
                    </a:lnTo>
                    <a:lnTo>
                      <a:pt x="670" y="57"/>
                    </a:lnTo>
                    <a:lnTo>
                      <a:pt x="732" y="34"/>
                    </a:lnTo>
                    <a:lnTo>
                      <a:pt x="695" y="5"/>
                    </a:lnTo>
                    <a:lnTo>
                      <a:pt x="633" y="5"/>
                    </a:lnTo>
                    <a:lnTo>
                      <a:pt x="478" y="0"/>
                    </a:lnTo>
                    <a:lnTo>
                      <a:pt x="424" y="34"/>
                    </a:lnTo>
                    <a:lnTo>
                      <a:pt x="379" y="0"/>
                    </a:lnTo>
                    <a:lnTo>
                      <a:pt x="372" y="17"/>
                    </a:lnTo>
                    <a:lnTo>
                      <a:pt x="283" y="10"/>
                    </a:lnTo>
                    <a:lnTo>
                      <a:pt x="244" y="50"/>
                    </a:lnTo>
                    <a:lnTo>
                      <a:pt x="201" y="50"/>
                    </a:lnTo>
                    <a:lnTo>
                      <a:pt x="182" y="28"/>
                    </a:lnTo>
                    <a:lnTo>
                      <a:pt x="135" y="38"/>
                    </a:lnTo>
                    <a:lnTo>
                      <a:pt x="126" y="57"/>
                    </a:lnTo>
                    <a:lnTo>
                      <a:pt x="56" y="6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6" name="Group 365"/>
            <p:cNvGrpSpPr>
              <a:grpSpLocks/>
            </p:cNvGrpSpPr>
            <p:nvPr/>
          </p:nvGrpSpPr>
          <p:grpSpPr bwMode="auto">
            <a:xfrm>
              <a:off x="4888504" y="1378517"/>
              <a:ext cx="176585" cy="74201"/>
              <a:chOff x="1558" y="1378"/>
              <a:chExt cx="164" cy="64"/>
            </a:xfrm>
          </p:grpSpPr>
          <p:sp>
            <p:nvSpPr>
              <p:cNvPr id="368" name="Freeform 366"/>
              <p:cNvSpPr>
                <a:spLocks/>
              </p:cNvSpPr>
              <p:nvPr/>
            </p:nvSpPr>
            <p:spPr bwMode="auto">
              <a:xfrm>
                <a:off x="1558" y="1378"/>
                <a:ext cx="164" cy="64"/>
              </a:xfrm>
              <a:custGeom>
                <a:avLst/>
                <a:gdLst/>
                <a:ahLst/>
                <a:cxnLst>
                  <a:cxn ang="0">
                    <a:pos x="39" y="0"/>
                  </a:cxn>
                  <a:cxn ang="0">
                    <a:pos x="0" y="31"/>
                  </a:cxn>
                  <a:cxn ang="0">
                    <a:pos x="25" y="59"/>
                  </a:cxn>
                  <a:cxn ang="0">
                    <a:pos x="70" y="104"/>
                  </a:cxn>
                  <a:cxn ang="0">
                    <a:pos x="116" y="121"/>
                  </a:cxn>
                  <a:cxn ang="0">
                    <a:pos x="248" y="107"/>
                  </a:cxn>
                  <a:cxn ang="0">
                    <a:pos x="327" y="128"/>
                  </a:cxn>
                  <a:cxn ang="0">
                    <a:pos x="318" y="76"/>
                  </a:cxn>
                  <a:cxn ang="0">
                    <a:pos x="207" y="74"/>
                  </a:cxn>
                  <a:cxn ang="0">
                    <a:pos x="110" y="50"/>
                  </a:cxn>
                  <a:cxn ang="0">
                    <a:pos x="95" y="5"/>
                  </a:cxn>
                  <a:cxn ang="0">
                    <a:pos x="39" y="0"/>
                  </a:cxn>
                </a:cxnLst>
                <a:rect l="0" t="0" r="r" b="b"/>
                <a:pathLst>
                  <a:path w="327" h="128">
                    <a:moveTo>
                      <a:pt x="39" y="0"/>
                    </a:moveTo>
                    <a:lnTo>
                      <a:pt x="0" y="31"/>
                    </a:lnTo>
                    <a:lnTo>
                      <a:pt x="25" y="59"/>
                    </a:lnTo>
                    <a:lnTo>
                      <a:pt x="70" y="104"/>
                    </a:lnTo>
                    <a:lnTo>
                      <a:pt x="116" y="121"/>
                    </a:lnTo>
                    <a:lnTo>
                      <a:pt x="248" y="107"/>
                    </a:lnTo>
                    <a:lnTo>
                      <a:pt x="327" y="128"/>
                    </a:lnTo>
                    <a:lnTo>
                      <a:pt x="318" y="76"/>
                    </a:lnTo>
                    <a:lnTo>
                      <a:pt x="207" y="74"/>
                    </a:lnTo>
                    <a:lnTo>
                      <a:pt x="110" y="50"/>
                    </a:lnTo>
                    <a:lnTo>
                      <a:pt x="95" y="5"/>
                    </a:lnTo>
                    <a:lnTo>
                      <a:pt x="39" y="0"/>
                    </a:lnTo>
                    <a:close/>
                  </a:path>
                </a:pathLst>
              </a:custGeom>
              <a:solidFill>
                <a:srgbClr val="C0C0C0"/>
              </a:solidFill>
              <a:ln w="9525">
                <a:solidFill>
                  <a:srgbClr val="C0C0C0"/>
                </a:solidFill>
                <a:round/>
                <a:headEnd/>
                <a:tailEnd/>
              </a:ln>
            </p:spPr>
            <p:txBody>
              <a:bodyPr/>
              <a:lstStyle/>
              <a:p>
                <a:endParaRPr lang="nl-NL" sz="1400"/>
              </a:p>
            </p:txBody>
          </p:sp>
          <p:sp>
            <p:nvSpPr>
              <p:cNvPr id="369" name="Freeform 367"/>
              <p:cNvSpPr>
                <a:spLocks/>
              </p:cNvSpPr>
              <p:nvPr/>
            </p:nvSpPr>
            <p:spPr bwMode="auto">
              <a:xfrm>
                <a:off x="1558" y="1378"/>
                <a:ext cx="164" cy="64"/>
              </a:xfrm>
              <a:custGeom>
                <a:avLst/>
                <a:gdLst/>
                <a:ahLst/>
                <a:cxnLst>
                  <a:cxn ang="0">
                    <a:pos x="39" y="0"/>
                  </a:cxn>
                  <a:cxn ang="0">
                    <a:pos x="0" y="31"/>
                  </a:cxn>
                  <a:cxn ang="0">
                    <a:pos x="25" y="59"/>
                  </a:cxn>
                  <a:cxn ang="0">
                    <a:pos x="70" y="104"/>
                  </a:cxn>
                  <a:cxn ang="0">
                    <a:pos x="116" y="121"/>
                  </a:cxn>
                  <a:cxn ang="0">
                    <a:pos x="248" y="107"/>
                  </a:cxn>
                  <a:cxn ang="0">
                    <a:pos x="327" y="128"/>
                  </a:cxn>
                  <a:cxn ang="0">
                    <a:pos x="318" y="76"/>
                  </a:cxn>
                  <a:cxn ang="0">
                    <a:pos x="207" y="74"/>
                  </a:cxn>
                  <a:cxn ang="0">
                    <a:pos x="110" y="50"/>
                  </a:cxn>
                  <a:cxn ang="0">
                    <a:pos x="95" y="5"/>
                  </a:cxn>
                  <a:cxn ang="0">
                    <a:pos x="39" y="0"/>
                  </a:cxn>
                </a:cxnLst>
                <a:rect l="0" t="0" r="r" b="b"/>
                <a:pathLst>
                  <a:path w="327" h="128">
                    <a:moveTo>
                      <a:pt x="39" y="0"/>
                    </a:moveTo>
                    <a:lnTo>
                      <a:pt x="0" y="31"/>
                    </a:lnTo>
                    <a:lnTo>
                      <a:pt x="25" y="59"/>
                    </a:lnTo>
                    <a:lnTo>
                      <a:pt x="70" y="104"/>
                    </a:lnTo>
                    <a:lnTo>
                      <a:pt x="116" y="121"/>
                    </a:lnTo>
                    <a:lnTo>
                      <a:pt x="248" y="107"/>
                    </a:lnTo>
                    <a:lnTo>
                      <a:pt x="327" y="128"/>
                    </a:lnTo>
                    <a:lnTo>
                      <a:pt x="318" y="76"/>
                    </a:lnTo>
                    <a:lnTo>
                      <a:pt x="207" y="74"/>
                    </a:lnTo>
                    <a:lnTo>
                      <a:pt x="110" y="50"/>
                    </a:lnTo>
                    <a:lnTo>
                      <a:pt x="95" y="5"/>
                    </a:lnTo>
                    <a:lnTo>
                      <a:pt x="3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9" name="Group 368"/>
            <p:cNvGrpSpPr>
              <a:grpSpLocks/>
            </p:cNvGrpSpPr>
            <p:nvPr/>
          </p:nvGrpSpPr>
          <p:grpSpPr bwMode="auto">
            <a:xfrm>
              <a:off x="4849972" y="1426058"/>
              <a:ext cx="28896" cy="20869"/>
              <a:chOff x="1522" y="1419"/>
              <a:chExt cx="27" cy="18"/>
            </a:xfrm>
          </p:grpSpPr>
          <p:sp>
            <p:nvSpPr>
              <p:cNvPr id="371" name="Freeform 369"/>
              <p:cNvSpPr>
                <a:spLocks/>
              </p:cNvSpPr>
              <p:nvPr/>
            </p:nvSpPr>
            <p:spPr bwMode="auto">
              <a:xfrm>
                <a:off x="1522" y="1419"/>
                <a:ext cx="27" cy="18"/>
              </a:xfrm>
              <a:custGeom>
                <a:avLst/>
                <a:gdLst/>
                <a:ahLst/>
                <a:cxnLst>
                  <a:cxn ang="0">
                    <a:pos x="20" y="0"/>
                  </a:cxn>
                  <a:cxn ang="0">
                    <a:pos x="0" y="23"/>
                  </a:cxn>
                  <a:cxn ang="0">
                    <a:pos x="28" y="37"/>
                  </a:cxn>
                  <a:cxn ang="0">
                    <a:pos x="55" y="23"/>
                  </a:cxn>
                  <a:cxn ang="0">
                    <a:pos x="49" y="2"/>
                  </a:cxn>
                  <a:cxn ang="0">
                    <a:pos x="20" y="0"/>
                  </a:cxn>
                </a:cxnLst>
                <a:rect l="0" t="0" r="r" b="b"/>
                <a:pathLst>
                  <a:path w="55" h="37">
                    <a:moveTo>
                      <a:pt x="20" y="0"/>
                    </a:moveTo>
                    <a:lnTo>
                      <a:pt x="0" y="23"/>
                    </a:lnTo>
                    <a:lnTo>
                      <a:pt x="28" y="37"/>
                    </a:lnTo>
                    <a:lnTo>
                      <a:pt x="55" y="23"/>
                    </a:lnTo>
                    <a:lnTo>
                      <a:pt x="49" y="2"/>
                    </a:lnTo>
                    <a:lnTo>
                      <a:pt x="20" y="0"/>
                    </a:lnTo>
                    <a:close/>
                  </a:path>
                </a:pathLst>
              </a:custGeom>
              <a:solidFill>
                <a:srgbClr val="C0C0C0"/>
              </a:solidFill>
              <a:ln w="9525">
                <a:solidFill>
                  <a:srgbClr val="C0C0C0"/>
                </a:solidFill>
                <a:round/>
                <a:headEnd/>
                <a:tailEnd/>
              </a:ln>
            </p:spPr>
            <p:txBody>
              <a:bodyPr/>
              <a:lstStyle/>
              <a:p>
                <a:endParaRPr lang="nl-NL" sz="1400"/>
              </a:p>
            </p:txBody>
          </p:sp>
          <p:sp>
            <p:nvSpPr>
              <p:cNvPr id="372" name="Freeform 370"/>
              <p:cNvSpPr>
                <a:spLocks/>
              </p:cNvSpPr>
              <p:nvPr/>
            </p:nvSpPr>
            <p:spPr bwMode="auto">
              <a:xfrm>
                <a:off x="1522" y="1419"/>
                <a:ext cx="27" cy="18"/>
              </a:xfrm>
              <a:custGeom>
                <a:avLst/>
                <a:gdLst/>
                <a:ahLst/>
                <a:cxnLst>
                  <a:cxn ang="0">
                    <a:pos x="20" y="0"/>
                  </a:cxn>
                  <a:cxn ang="0">
                    <a:pos x="0" y="23"/>
                  </a:cxn>
                  <a:cxn ang="0">
                    <a:pos x="28" y="37"/>
                  </a:cxn>
                  <a:cxn ang="0">
                    <a:pos x="55" y="23"/>
                  </a:cxn>
                  <a:cxn ang="0">
                    <a:pos x="49" y="2"/>
                  </a:cxn>
                  <a:cxn ang="0">
                    <a:pos x="20" y="0"/>
                  </a:cxn>
                </a:cxnLst>
                <a:rect l="0" t="0" r="r" b="b"/>
                <a:pathLst>
                  <a:path w="55" h="37">
                    <a:moveTo>
                      <a:pt x="20" y="0"/>
                    </a:moveTo>
                    <a:lnTo>
                      <a:pt x="0" y="23"/>
                    </a:lnTo>
                    <a:lnTo>
                      <a:pt x="28" y="37"/>
                    </a:lnTo>
                    <a:lnTo>
                      <a:pt x="55" y="23"/>
                    </a:lnTo>
                    <a:lnTo>
                      <a:pt x="49" y="2"/>
                    </a:lnTo>
                    <a:lnTo>
                      <a:pt x="2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 name="Group 371"/>
            <p:cNvGrpSpPr>
              <a:grpSpLocks/>
            </p:cNvGrpSpPr>
            <p:nvPr/>
          </p:nvGrpSpPr>
          <p:grpSpPr bwMode="auto">
            <a:xfrm>
              <a:off x="5198860" y="1179103"/>
              <a:ext cx="803726" cy="631869"/>
              <a:chOff x="1848" y="1206"/>
              <a:chExt cx="751" cy="545"/>
            </a:xfrm>
          </p:grpSpPr>
          <p:sp>
            <p:nvSpPr>
              <p:cNvPr id="374" name="Freeform 372"/>
              <p:cNvSpPr>
                <a:spLocks/>
              </p:cNvSpPr>
              <p:nvPr/>
            </p:nvSpPr>
            <p:spPr bwMode="auto">
              <a:xfrm>
                <a:off x="1848" y="1206"/>
                <a:ext cx="751" cy="545"/>
              </a:xfrm>
              <a:custGeom>
                <a:avLst/>
                <a:gdLst/>
                <a:ahLst/>
                <a:cxnLst>
                  <a:cxn ang="0">
                    <a:pos x="289" y="147"/>
                  </a:cxn>
                  <a:cxn ang="0">
                    <a:pos x="192" y="220"/>
                  </a:cxn>
                  <a:cxn ang="0">
                    <a:pos x="62" y="277"/>
                  </a:cxn>
                  <a:cxn ang="0">
                    <a:pos x="6" y="311"/>
                  </a:cxn>
                  <a:cxn ang="0">
                    <a:pos x="136" y="334"/>
                  </a:cxn>
                  <a:cxn ang="0">
                    <a:pos x="39" y="349"/>
                  </a:cxn>
                  <a:cxn ang="0">
                    <a:pos x="298" y="392"/>
                  </a:cxn>
                  <a:cxn ang="0">
                    <a:pos x="374" y="510"/>
                  </a:cxn>
                  <a:cxn ang="0">
                    <a:pos x="395" y="612"/>
                  </a:cxn>
                  <a:cxn ang="0">
                    <a:pos x="455" y="634"/>
                  </a:cxn>
                  <a:cxn ang="0">
                    <a:pos x="474" y="676"/>
                  </a:cxn>
                  <a:cxn ang="0">
                    <a:pos x="405" y="755"/>
                  </a:cxn>
                  <a:cxn ang="0">
                    <a:pos x="418" y="876"/>
                  </a:cxn>
                  <a:cxn ang="0">
                    <a:pos x="502" y="1042"/>
                  </a:cxn>
                  <a:cxn ang="0">
                    <a:pos x="581" y="1089"/>
                  </a:cxn>
                  <a:cxn ang="0">
                    <a:pos x="678" y="966"/>
                  </a:cxn>
                  <a:cxn ang="0">
                    <a:pos x="722" y="870"/>
                  </a:cxn>
                  <a:cxn ang="0">
                    <a:pos x="902" y="831"/>
                  </a:cxn>
                  <a:cxn ang="0">
                    <a:pos x="1065" y="762"/>
                  </a:cxn>
                  <a:cxn ang="0">
                    <a:pos x="1212" y="659"/>
                  </a:cxn>
                  <a:cxn ang="0">
                    <a:pos x="1096" y="634"/>
                  </a:cxn>
                  <a:cxn ang="0">
                    <a:pos x="1143" y="595"/>
                  </a:cxn>
                  <a:cxn ang="0">
                    <a:pos x="1228" y="638"/>
                  </a:cxn>
                  <a:cxn ang="0">
                    <a:pos x="1222" y="569"/>
                  </a:cxn>
                  <a:cxn ang="0">
                    <a:pos x="1170" y="519"/>
                  </a:cxn>
                  <a:cxn ang="0">
                    <a:pos x="1228" y="531"/>
                  </a:cxn>
                  <a:cxn ang="0">
                    <a:pos x="1286" y="500"/>
                  </a:cxn>
                  <a:cxn ang="0">
                    <a:pos x="1305" y="479"/>
                  </a:cxn>
                  <a:cxn ang="0">
                    <a:pos x="1348" y="425"/>
                  </a:cxn>
                  <a:cxn ang="0">
                    <a:pos x="1295" y="375"/>
                  </a:cxn>
                  <a:cxn ang="0">
                    <a:pos x="1344" y="349"/>
                  </a:cxn>
                  <a:cxn ang="0">
                    <a:pos x="1249" y="301"/>
                  </a:cxn>
                  <a:cxn ang="0">
                    <a:pos x="1319" y="228"/>
                  </a:cxn>
                  <a:cxn ang="0">
                    <a:pos x="1288" y="185"/>
                  </a:cxn>
                  <a:cxn ang="0">
                    <a:pos x="1359" y="169"/>
                  </a:cxn>
                  <a:cxn ang="0">
                    <a:pos x="1503" y="112"/>
                  </a:cxn>
                  <a:cxn ang="0">
                    <a:pos x="1301" y="121"/>
                  </a:cxn>
                  <a:cxn ang="0">
                    <a:pos x="1253" y="88"/>
                  </a:cxn>
                  <a:cxn ang="0">
                    <a:pos x="1156" y="80"/>
                  </a:cxn>
                  <a:cxn ang="0">
                    <a:pos x="1082" y="66"/>
                  </a:cxn>
                  <a:cxn ang="0">
                    <a:pos x="1249" y="40"/>
                  </a:cxn>
                  <a:cxn ang="0">
                    <a:pos x="982" y="35"/>
                  </a:cxn>
                  <a:cxn ang="0">
                    <a:pos x="860" y="5"/>
                  </a:cxn>
                  <a:cxn ang="0">
                    <a:pos x="711" y="26"/>
                  </a:cxn>
                  <a:cxn ang="0">
                    <a:pos x="693" y="100"/>
                  </a:cxn>
                  <a:cxn ang="0">
                    <a:pos x="629" y="71"/>
                  </a:cxn>
                  <a:cxn ang="0">
                    <a:pos x="587" y="114"/>
                  </a:cxn>
                  <a:cxn ang="0">
                    <a:pos x="536" y="80"/>
                  </a:cxn>
                  <a:cxn ang="0">
                    <a:pos x="502" y="99"/>
                  </a:cxn>
                  <a:cxn ang="0">
                    <a:pos x="382" y="88"/>
                  </a:cxn>
                  <a:cxn ang="0">
                    <a:pos x="312" y="114"/>
                  </a:cxn>
                </a:cxnLst>
                <a:rect l="0" t="0" r="r" b="b"/>
                <a:pathLst>
                  <a:path w="1503" h="1089">
                    <a:moveTo>
                      <a:pt x="312" y="114"/>
                    </a:moveTo>
                    <a:lnTo>
                      <a:pt x="289" y="147"/>
                    </a:lnTo>
                    <a:lnTo>
                      <a:pt x="198" y="164"/>
                    </a:lnTo>
                    <a:lnTo>
                      <a:pt x="192" y="220"/>
                    </a:lnTo>
                    <a:lnTo>
                      <a:pt x="122" y="235"/>
                    </a:lnTo>
                    <a:lnTo>
                      <a:pt x="62" y="277"/>
                    </a:lnTo>
                    <a:lnTo>
                      <a:pt x="0" y="294"/>
                    </a:lnTo>
                    <a:lnTo>
                      <a:pt x="6" y="311"/>
                    </a:lnTo>
                    <a:lnTo>
                      <a:pt x="112" y="308"/>
                    </a:lnTo>
                    <a:lnTo>
                      <a:pt x="136" y="334"/>
                    </a:lnTo>
                    <a:lnTo>
                      <a:pt x="85" y="344"/>
                    </a:lnTo>
                    <a:lnTo>
                      <a:pt x="39" y="349"/>
                    </a:lnTo>
                    <a:lnTo>
                      <a:pt x="112" y="392"/>
                    </a:lnTo>
                    <a:lnTo>
                      <a:pt x="298" y="392"/>
                    </a:lnTo>
                    <a:lnTo>
                      <a:pt x="345" y="439"/>
                    </a:lnTo>
                    <a:lnTo>
                      <a:pt x="374" y="510"/>
                    </a:lnTo>
                    <a:lnTo>
                      <a:pt x="391" y="581"/>
                    </a:lnTo>
                    <a:lnTo>
                      <a:pt x="395" y="612"/>
                    </a:lnTo>
                    <a:lnTo>
                      <a:pt x="438" y="595"/>
                    </a:lnTo>
                    <a:lnTo>
                      <a:pt x="455" y="634"/>
                    </a:lnTo>
                    <a:lnTo>
                      <a:pt x="401" y="650"/>
                    </a:lnTo>
                    <a:lnTo>
                      <a:pt x="474" y="676"/>
                    </a:lnTo>
                    <a:lnTo>
                      <a:pt x="465" y="730"/>
                    </a:lnTo>
                    <a:lnTo>
                      <a:pt x="405" y="755"/>
                    </a:lnTo>
                    <a:lnTo>
                      <a:pt x="391" y="795"/>
                    </a:lnTo>
                    <a:lnTo>
                      <a:pt x="418" y="876"/>
                    </a:lnTo>
                    <a:lnTo>
                      <a:pt x="455" y="961"/>
                    </a:lnTo>
                    <a:lnTo>
                      <a:pt x="502" y="1042"/>
                    </a:lnTo>
                    <a:lnTo>
                      <a:pt x="554" y="1053"/>
                    </a:lnTo>
                    <a:lnTo>
                      <a:pt x="581" y="1089"/>
                    </a:lnTo>
                    <a:lnTo>
                      <a:pt x="629" y="1077"/>
                    </a:lnTo>
                    <a:lnTo>
                      <a:pt x="678" y="966"/>
                    </a:lnTo>
                    <a:lnTo>
                      <a:pt x="715" y="927"/>
                    </a:lnTo>
                    <a:lnTo>
                      <a:pt x="722" y="870"/>
                    </a:lnTo>
                    <a:lnTo>
                      <a:pt x="809" y="849"/>
                    </a:lnTo>
                    <a:lnTo>
                      <a:pt x="902" y="831"/>
                    </a:lnTo>
                    <a:lnTo>
                      <a:pt x="951" y="752"/>
                    </a:lnTo>
                    <a:lnTo>
                      <a:pt x="1065" y="762"/>
                    </a:lnTo>
                    <a:lnTo>
                      <a:pt x="1166" y="702"/>
                    </a:lnTo>
                    <a:lnTo>
                      <a:pt x="1212" y="659"/>
                    </a:lnTo>
                    <a:lnTo>
                      <a:pt x="1160" y="645"/>
                    </a:lnTo>
                    <a:lnTo>
                      <a:pt x="1096" y="634"/>
                    </a:lnTo>
                    <a:lnTo>
                      <a:pt x="1110" y="603"/>
                    </a:lnTo>
                    <a:lnTo>
                      <a:pt x="1143" y="595"/>
                    </a:lnTo>
                    <a:lnTo>
                      <a:pt x="1187" y="621"/>
                    </a:lnTo>
                    <a:lnTo>
                      <a:pt x="1228" y="638"/>
                    </a:lnTo>
                    <a:lnTo>
                      <a:pt x="1249" y="612"/>
                    </a:lnTo>
                    <a:lnTo>
                      <a:pt x="1222" y="569"/>
                    </a:lnTo>
                    <a:lnTo>
                      <a:pt x="1166" y="548"/>
                    </a:lnTo>
                    <a:lnTo>
                      <a:pt x="1170" y="519"/>
                    </a:lnTo>
                    <a:lnTo>
                      <a:pt x="1212" y="519"/>
                    </a:lnTo>
                    <a:lnTo>
                      <a:pt x="1228" y="531"/>
                    </a:lnTo>
                    <a:lnTo>
                      <a:pt x="1243" y="510"/>
                    </a:lnTo>
                    <a:lnTo>
                      <a:pt x="1286" y="500"/>
                    </a:lnTo>
                    <a:lnTo>
                      <a:pt x="1270" y="479"/>
                    </a:lnTo>
                    <a:lnTo>
                      <a:pt x="1305" y="479"/>
                    </a:lnTo>
                    <a:lnTo>
                      <a:pt x="1338" y="453"/>
                    </a:lnTo>
                    <a:lnTo>
                      <a:pt x="1348" y="425"/>
                    </a:lnTo>
                    <a:lnTo>
                      <a:pt x="1301" y="406"/>
                    </a:lnTo>
                    <a:lnTo>
                      <a:pt x="1295" y="375"/>
                    </a:lnTo>
                    <a:lnTo>
                      <a:pt x="1319" y="353"/>
                    </a:lnTo>
                    <a:lnTo>
                      <a:pt x="1344" y="349"/>
                    </a:lnTo>
                    <a:lnTo>
                      <a:pt x="1338" y="308"/>
                    </a:lnTo>
                    <a:lnTo>
                      <a:pt x="1249" y="301"/>
                    </a:lnTo>
                    <a:lnTo>
                      <a:pt x="1270" y="254"/>
                    </a:lnTo>
                    <a:lnTo>
                      <a:pt x="1319" y="228"/>
                    </a:lnTo>
                    <a:lnTo>
                      <a:pt x="1344" y="211"/>
                    </a:lnTo>
                    <a:lnTo>
                      <a:pt x="1288" y="185"/>
                    </a:lnTo>
                    <a:lnTo>
                      <a:pt x="1330" y="171"/>
                    </a:lnTo>
                    <a:lnTo>
                      <a:pt x="1359" y="169"/>
                    </a:lnTo>
                    <a:lnTo>
                      <a:pt x="1431" y="152"/>
                    </a:lnTo>
                    <a:lnTo>
                      <a:pt x="1503" y="112"/>
                    </a:lnTo>
                    <a:lnTo>
                      <a:pt x="1369" y="100"/>
                    </a:lnTo>
                    <a:lnTo>
                      <a:pt x="1301" y="121"/>
                    </a:lnTo>
                    <a:lnTo>
                      <a:pt x="1204" y="161"/>
                    </a:lnTo>
                    <a:lnTo>
                      <a:pt x="1253" y="88"/>
                    </a:lnTo>
                    <a:lnTo>
                      <a:pt x="1148" y="121"/>
                    </a:lnTo>
                    <a:lnTo>
                      <a:pt x="1156" y="80"/>
                    </a:lnTo>
                    <a:lnTo>
                      <a:pt x="982" y="92"/>
                    </a:lnTo>
                    <a:lnTo>
                      <a:pt x="1082" y="66"/>
                    </a:lnTo>
                    <a:lnTo>
                      <a:pt x="1204" y="48"/>
                    </a:lnTo>
                    <a:lnTo>
                      <a:pt x="1249" y="40"/>
                    </a:lnTo>
                    <a:lnTo>
                      <a:pt x="1166" y="10"/>
                    </a:lnTo>
                    <a:lnTo>
                      <a:pt x="982" y="35"/>
                    </a:lnTo>
                    <a:lnTo>
                      <a:pt x="1082" y="0"/>
                    </a:lnTo>
                    <a:lnTo>
                      <a:pt x="860" y="5"/>
                    </a:lnTo>
                    <a:lnTo>
                      <a:pt x="800" y="50"/>
                    </a:lnTo>
                    <a:lnTo>
                      <a:pt x="711" y="26"/>
                    </a:lnTo>
                    <a:lnTo>
                      <a:pt x="711" y="62"/>
                    </a:lnTo>
                    <a:lnTo>
                      <a:pt x="693" y="100"/>
                    </a:lnTo>
                    <a:lnTo>
                      <a:pt x="664" y="71"/>
                    </a:lnTo>
                    <a:lnTo>
                      <a:pt x="629" y="71"/>
                    </a:lnTo>
                    <a:lnTo>
                      <a:pt x="587" y="71"/>
                    </a:lnTo>
                    <a:lnTo>
                      <a:pt x="587" y="114"/>
                    </a:lnTo>
                    <a:lnTo>
                      <a:pt x="544" y="114"/>
                    </a:lnTo>
                    <a:lnTo>
                      <a:pt x="536" y="80"/>
                    </a:lnTo>
                    <a:lnTo>
                      <a:pt x="490" y="76"/>
                    </a:lnTo>
                    <a:lnTo>
                      <a:pt x="502" y="99"/>
                    </a:lnTo>
                    <a:lnTo>
                      <a:pt x="418" y="71"/>
                    </a:lnTo>
                    <a:lnTo>
                      <a:pt x="382" y="88"/>
                    </a:lnTo>
                    <a:lnTo>
                      <a:pt x="349" y="88"/>
                    </a:lnTo>
                    <a:lnTo>
                      <a:pt x="312" y="114"/>
                    </a:lnTo>
                    <a:close/>
                  </a:path>
                </a:pathLst>
              </a:custGeom>
              <a:solidFill>
                <a:srgbClr val="C0C0C0"/>
              </a:solidFill>
              <a:ln w="9525">
                <a:solidFill>
                  <a:srgbClr val="C0C0C0"/>
                </a:solidFill>
                <a:round/>
                <a:headEnd/>
                <a:tailEnd/>
              </a:ln>
            </p:spPr>
            <p:txBody>
              <a:bodyPr/>
              <a:lstStyle/>
              <a:p>
                <a:endParaRPr lang="nl-NL" sz="1400"/>
              </a:p>
            </p:txBody>
          </p:sp>
          <p:sp>
            <p:nvSpPr>
              <p:cNvPr id="375" name="Freeform 373"/>
              <p:cNvSpPr>
                <a:spLocks/>
              </p:cNvSpPr>
              <p:nvPr/>
            </p:nvSpPr>
            <p:spPr bwMode="auto">
              <a:xfrm>
                <a:off x="1848" y="1206"/>
                <a:ext cx="751" cy="545"/>
              </a:xfrm>
              <a:custGeom>
                <a:avLst/>
                <a:gdLst/>
                <a:ahLst/>
                <a:cxnLst>
                  <a:cxn ang="0">
                    <a:pos x="289" y="147"/>
                  </a:cxn>
                  <a:cxn ang="0">
                    <a:pos x="192" y="220"/>
                  </a:cxn>
                  <a:cxn ang="0">
                    <a:pos x="62" y="277"/>
                  </a:cxn>
                  <a:cxn ang="0">
                    <a:pos x="6" y="311"/>
                  </a:cxn>
                  <a:cxn ang="0">
                    <a:pos x="136" y="334"/>
                  </a:cxn>
                  <a:cxn ang="0">
                    <a:pos x="39" y="349"/>
                  </a:cxn>
                  <a:cxn ang="0">
                    <a:pos x="298" y="392"/>
                  </a:cxn>
                  <a:cxn ang="0">
                    <a:pos x="374" y="510"/>
                  </a:cxn>
                  <a:cxn ang="0">
                    <a:pos x="395" y="612"/>
                  </a:cxn>
                  <a:cxn ang="0">
                    <a:pos x="455" y="634"/>
                  </a:cxn>
                  <a:cxn ang="0">
                    <a:pos x="474" y="676"/>
                  </a:cxn>
                  <a:cxn ang="0">
                    <a:pos x="405" y="755"/>
                  </a:cxn>
                  <a:cxn ang="0">
                    <a:pos x="418" y="876"/>
                  </a:cxn>
                  <a:cxn ang="0">
                    <a:pos x="502" y="1042"/>
                  </a:cxn>
                  <a:cxn ang="0">
                    <a:pos x="581" y="1089"/>
                  </a:cxn>
                  <a:cxn ang="0">
                    <a:pos x="678" y="966"/>
                  </a:cxn>
                  <a:cxn ang="0">
                    <a:pos x="722" y="870"/>
                  </a:cxn>
                  <a:cxn ang="0">
                    <a:pos x="902" y="831"/>
                  </a:cxn>
                  <a:cxn ang="0">
                    <a:pos x="1065" y="762"/>
                  </a:cxn>
                  <a:cxn ang="0">
                    <a:pos x="1212" y="659"/>
                  </a:cxn>
                  <a:cxn ang="0">
                    <a:pos x="1096" y="634"/>
                  </a:cxn>
                  <a:cxn ang="0">
                    <a:pos x="1143" y="595"/>
                  </a:cxn>
                  <a:cxn ang="0">
                    <a:pos x="1228" y="638"/>
                  </a:cxn>
                  <a:cxn ang="0">
                    <a:pos x="1222" y="569"/>
                  </a:cxn>
                  <a:cxn ang="0">
                    <a:pos x="1170" y="519"/>
                  </a:cxn>
                  <a:cxn ang="0">
                    <a:pos x="1228" y="531"/>
                  </a:cxn>
                  <a:cxn ang="0">
                    <a:pos x="1286" y="500"/>
                  </a:cxn>
                  <a:cxn ang="0">
                    <a:pos x="1305" y="479"/>
                  </a:cxn>
                  <a:cxn ang="0">
                    <a:pos x="1348" y="425"/>
                  </a:cxn>
                  <a:cxn ang="0">
                    <a:pos x="1295" y="375"/>
                  </a:cxn>
                  <a:cxn ang="0">
                    <a:pos x="1344" y="349"/>
                  </a:cxn>
                  <a:cxn ang="0">
                    <a:pos x="1249" y="301"/>
                  </a:cxn>
                  <a:cxn ang="0">
                    <a:pos x="1319" y="228"/>
                  </a:cxn>
                  <a:cxn ang="0">
                    <a:pos x="1288" y="185"/>
                  </a:cxn>
                  <a:cxn ang="0">
                    <a:pos x="1359" y="169"/>
                  </a:cxn>
                  <a:cxn ang="0">
                    <a:pos x="1503" y="112"/>
                  </a:cxn>
                  <a:cxn ang="0">
                    <a:pos x="1301" y="121"/>
                  </a:cxn>
                  <a:cxn ang="0">
                    <a:pos x="1253" y="88"/>
                  </a:cxn>
                  <a:cxn ang="0">
                    <a:pos x="1156" y="80"/>
                  </a:cxn>
                  <a:cxn ang="0">
                    <a:pos x="1082" y="66"/>
                  </a:cxn>
                  <a:cxn ang="0">
                    <a:pos x="1249" y="40"/>
                  </a:cxn>
                  <a:cxn ang="0">
                    <a:pos x="982" y="35"/>
                  </a:cxn>
                  <a:cxn ang="0">
                    <a:pos x="860" y="5"/>
                  </a:cxn>
                  <a:cxn ang="0">
                    <a:pos x="711" y="26"/>
                  </a:cxn>
                  <a:cxn ang="0">
                    <a:pos x="693" y="100"/>
                  </a:cxn>
                  <a:cxn ang="0">
                    <a:pos x="629" y="71"/>
                  </a:cxn>
                  <a:cxn ang="0">
                    <a:pos x="587" y="114"/>
                  </a:cxn>
                  <a:cxn ang="0">
                    <a:pos x="536" y="80"/>
                  </a:cxn>
                  <a:cxn ang="0">
                    <a:pos x="502" y="99"/>
                  </a:cxn>
                  <a:cxn ang="0">
                    <a:pos x="382" y="88"/>
                  </a:cxn>
                  <a:cxn ang="0">
                    <a:pos x="312" y="114"/>
                  </a:cxn>
                </a:cxnLst>
                <a:rect l="0" t="0" r="r" b="b"/>
                <a:pathLst>
                  <a:path w="1503" h="1089">
                    <a:moveTo>
                      <a:pt x="312" y="114"/>
                    </a:moveTo>
                    <a:lnTo>
                      <a:pt x="289" y="147"/>
                    </a:lnTo>
                    <a:lnTo>
                      <a:pt x="198" y="164"/>
                    </a:lnTo>
                    <a:lnTo>
                      <a:pt x="192" y="220"/>
                    </a:lnTo>
                    <a:lnTo>
                      <a:pt x="122" y="235"/>
                    </a:lnTo>
                    <a:lnTo>
                      <a:pt x="62" y="277"/>
                    </a:lnTo>
                    <a:lnTo>
                      <a:pt x="0" y="294"/>
                    </a:lnTo>
                    <a:lnTo>
                      <a:pt x="6" y="311"/>
                    </a:lnTo>
                    <a:lnTo>
                      <a:pt x="112" y="308"/>
                    </a:lnTo>
                    <a:lnTo>
                      <a:pt x="136" y="334"/>
                    </a:lnTo>
                    <a:lnTo>
                      <a:pt x="85" y="344"/>
                    </a:lnTo>
                    <a:lnTo>
                      <a:pt x="39" y="349"/>
                    </a:lnTo>
                    <a:lnTo>
                      <a:pt x="112" y="392"/>
                    </a:lnTo>
                    <a:lnTo>
                      <a:pt x="298" y="392"/>
                    </a:lnTo>
                    <a:lnTo>
                      <a:pt x="345" y="439"/>
                    </a:lnTo>
                    <a:lnTo>
                      <a:pt x="374" y="510"/>
                    </a:lnTo>
                    <a:lnTo>
                      <a:pt x="391" y="581"/>
                    </a:lnTo>
                    <a:lnTo>
                      <a:pt x="395" y="612"/>
                    </a:lnTo>
                    <a:lnTo>
                      <a:pt x="438" y="595"/>
                    </a:lnTo>
                    <a:lnTo>
                      <a:pt x="455" y="634"/>
                    </a:lnTo>
                    <a:lnTo>
                      <a:pt x="401" y="650"/>
                    </a:lnTo>
                    <a:lnTo>
                      <a:pt x="474" y="676"/>
                    </a:lnTo>
                    <a:lnTo>
                      <a:pt x="465" y="730"/>
                    </a:lnTo>
                    <a:lnTo>
                      <a:pt x="405" y="755"/>
                    </a:lnTo>
                    <a:lnTo>
                      <a:pt x="391" y="795"/>
                    </a:lnTo>
                    <a:lnTo>
                      <a:pt x="418" y="876"/>
                    </a:lnTo>
                    <a:lnTo>
                      <a:pt x="455" y="961"/>
                    </a:lnTo>
                    <a:lnTo>
                      <a:pt x="502" y="1042"/>
                    </a:lnTo>
                    <a:lnTo>
                      <a:pt x="554" y="1053"/>
                    </a:lnTo>
                    <a:lnTo>
                      <a:pt x="581" y="1089"/>
                    </a:lnTo>
                    <a:lnTo>
                      <a:pt x="629" y="1077"/>
                    </a:lnTo>
                    <a:lnTo>
                      <a:pt x="678" y="966"/>
                    </a:lnTo>
                    <a:lnTo>
                      <a:pt x="715" y="927"/>
                    </a:lnTo>
                    <a:lnTo>
                      <a:pt x="722" y="870"/>
                    </a:lnTo>
                    <a:lnTo>
                      <a:pt x="809" y="849"/>
                    </a:lnTo>
                    <a:lnTo>
                      <a:pt x="902" y="831"/>
                    </a:lnTo>
                    <a:lnTo>
                      <a:pt x="951" y="752"/>
                    </a:lnTo>
                    <a:lnTo>
                      <a:pt x="1065" y="762"/>
                    </a:lnTo>
                    <a:lnTo>
                      <a:pt x="1166" y="702"/>
                    </a:lnTo>
                    <a:lnTo>
                      <a:pt x="1212" y="659"/>
                    </a:lnTo>
                    <a:lnTo>
                      <a:pt x="1160" y="645"/>
                    </a:lnTo>
                    <a:lnTo>
                      <a:pt x="1096" y="634"/>
                    </a:lnTo>
                    <a:lnTo>
                      <a:pt x="1110" y="603"/>
                    </a:lnTo>
                    <a:lnTo>
                      <a:pt x="1143" y="595"/>
                    </a:lnTo>
                    <a:lnTo>
                      <a:pt x="1187" y="621"/>
                    </a:lnTo>
                    <a:lnTo>
                      <a:pt x="1228" y="638"/>
                    </a:lnTo>
                    <a:lnTo>
                      <a:pt x="1249" y="612"/>
                    </a:lnTo>
                    <a:lnTo>
                      <a:pt x="1222" y="569"/>
                    </a:lnTo>
                    <a:lnTo>
                      <a:pt x="1166" y="548"/>
                    </a:lnTo>
                    <a:lnTo>
                      <a:pt x="1170" y="519"/>
                    </a:lnTo>
                    <a:lnTo>
                      <a:pt x="1212" y="519"/>
                    </a:lnTo>
                    <a:lnTo>
                      <a:pt x="1228" y="531"/>
                    </a:lnTo>
                    <a:lnTo>
                      <a:pt x="1243" y="510"/>
                    </a:lnTo>
                    <a:lnTo>
                      <a:pt x="1286" y="500"/>
                    </a:lnTo>
                    <a:lnTo>
                      <a:pt x="1270" y="479"/>
                    </a:lnTo>
                    <a:lnTo>
                      <a:pt x="1305" y="479"/>
                    </a:lnTo>
                    <a:lnTo>
                      <a:pt x="1338" y="453"/>
                    </a:lnTo>
                    <a:lnTo>
                      <a:pt x="1348" y="425"/>
                    </a:lnTo>
                    <a:lnTo>
                      <a:pt x="1301" y="406"/>
                    </a:lnTo>
                    <a:lnTo>
                      <a:pt x="1295" y="375"/>
                    </a:lnTo>
                    <a:lnTo>
                      <a:pt x="1319" y="353"/>
                    </a:lnTo>
                    <a:lnTo>
                      <a:pt x="1344" y="349"/>
                    </a:lnTo>
                    <a:lnTo>
                      <a:pt x="1338" y="308"/>
                    </a:lnTo>
                    <a:lnTo>
                      <a:pt x="1249" y="301"/>
                    </a:lnTo>
                    <a:lnTo>
                      <a:pt x="1270" y="254"/>
                    </a:lnTo>
                    <a:lnTo>
                      <a:pt x="1319" y="228"/>
                    </a:lnTo>
                    <a:lnTo>
                      <a:pt x="1344" y="211"/>
                    </a:lnTo>
                    <a:lnTo>
                      <a:pt x="1288" y="185"/>
                    </a:lnTo>
                    <a:lnTo>
                      <a:pt x="1330" y="171"/>
                    </a:lnTo>
                    <a:lnTo>
                      <a:pt x="1359" y="169"/>
                    </a:lnTo>
                    <a:lnTo>
                      <a:pt x="1431" y="152"/>
                    </a:lnTo>
                    <a:lnTo>
                      <a:pt x="1503" y="112"/>
                    </a:lnTo>
                    <a:lnTo>
                      <a:pt x="1369" y="100"/>
                    </a:lnTo>
                    <a:lnTo>
                      <a:pt x="1301" y="121"/>
                    </a:lnTo>
                    <a:lnTo>
                      <a:pt x="1204" y="161"/>
                    </a:lnTo>
                    <a:lnTo>
                      <a:pt x="1253" y="88"/>
                    </a:lnTo>
                    <a:lnTo>
                      <a:pt x="1148" y="121"/>
                    </a:lnTo>
                    <a:lnTo>
                      <a:pt x="1156" y="80"/>
                    </a:lnTo>
                    <a:lnTo>
                      <a:pt x="982" y="92"/>
                    </a:lnTo>
                    <a:lnTo>
                      <a:pt x="1082" y="66"/>
                    </a:lnTo>
                    <a:lnTo>
                      <a:pt x="1204" y="48"/>
                    </a:lnTo>
                    <a:lnTo>
                      <a:pt x="1249" y="40"/>
                    </a:lnTo>
                    <a:lnTo>
                      <a:pt x="1166" y="10"/>
                    </a:lnTo>
                    <a:lnTo>
                      <a:pt x="982" y="35"/>
                    </a:lnTo>
                    <a:lnTo>
                      <a:pt x="1082" y="0"/>
                    </a:lnTo>
                    <a:lnTo>
                      <a:pt x="860" y="5"/>
                    </a:lnTo>
                    <a:lnTo>
                      <a:pt x="800" y="50"/>
                    </a:lnTo>
                    <a:lnTo>
                      <a:pt x="711" y="26"/>
                    </a:lnTo>
                    <a:lnTo>
                      <a:pt x="711" y="62"/>
                    </a:lnTo>
                    <a:lnTo>
                      <a:pt x="693" y="100"/>
                    </a:lnTo>
                    <a:lnTo>
                      <a:pt x="664" y="71"/>
                    </a:lnTo>
                    <a:lnTo>
                      <a:pt x="629" y="71"/>
                    </a:lnTo>
                    <a:lnTo>
                      <a:pt x="587" y="71"/>
                    </a:lnTo>
                    <a:lnTo>
                      <a:pt x="587" y="114"/>
                    </a:lnTo>
                    <a:lnTo>
                      <a:pt x="544" y="114"/>
                    </a:lnTo>
                    <a:lnTo>
                      <a:pt x="536" y="80"/>
                    </a:lnTo>
                    <a:lnTo>
                      <a:pt x="490" y="76"/>
                    </a:lnTo>
                    <a:lnTo>
                      <a:pt x="502" y="99"/>
                    </a:lnTo>
                    <a:lnTo>
                      <a:pt x="418" y="71"/>
                    </a:lnTo>
                    <a:lnTo>
                      <a:pt x="382" y="88"/>
                    </a:lnTo>
                    <a:lnTo>
                      <a:pt x="349" y="88"/>
                    </a:lnTo>
                    <a:lnTo>
                      <a:pt x="312" y="1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5" name="Group 374"/>
            <p:cNvGrpSpPr>
              <a:grpSpLocks/>
            </p:cNvGrpSpPr>
            <p:nvPr/>
          </p:nvGrpSpPr>
          <p:grpSpPr bwMode="auto">
            <a:xfrm>
              <a:off x="7968558" y="2830079"/>
              <a:ext cx="139127" cy="97390"/>
              <a:chOff x="4436" y="2630"/>
              <a:chExt cx="130" cy="84"/>
            </a:xfrm>
          </p:grpSpPr>
          <p:sp>
            <p:nvSpPr>
              <p:cNvPr id="377" name="Freeform 375"/>
              <p:cNvSpPr>
                <a:spLocks/>
              </p:cNvSpPr>
              <p:nvPr/>
            </p:nvSpPr>
            <p:spPr bwMode="auto">
              <a:xfrm>
                <a:off x="4436" y="2630"/>
                <a:ext cx="130" cy="84"/>
              </a:xfrm>
              <a:custGeom>
                <a:avLst/>
                <a:gdLst/>
                <a:ahLst/>
                <a:cxnLst>
                  <a:cxn ang="0">
                    <a:pos x="188" y="77"/>
                  </a:cxn>
                  <a:cxn ang="0">
                    <a:pos x="167" y="70"/>
                  </a:cxn>
                  <a:cxn ang="0">
                    <a:pos x="151" y="88"/>
                  </a:cxn>
                  <a:cxn ang="0">
                    <a:pos x="134" y="114"/>
                  </a:cxn>
                  <a:cxn ang="0">
                    <a:pos x="130" y="140"/>
                  </a:cxn>
                  <a:cxn ang="0">
                    <a:pos x="122" y="162"/>
                  </a:cxn>
                  <a:cxn ang="0">
                    <a:pos x="85" y="167"/>
                  </a:cxn>
                  <a:cxn ang="0">
                    <a:pos x="68" y="152"/>
                  </a:cxn>
                  <a:cxn ang="0">
                    <a:pos x="54" y="164"/>
                  </a:cxn>
                  <a:cxn ang="0">
                    <a:pos x="17" y="162"/>
                  </a:cxn>
                  <a:cxn ang="0">
                    <a:pos x="0" y="152"/>
                  </a:cxn>
                  <a:cxn ang="0">
                    <a:pos x="12" y="136"/>
                  </a:cxn>
                  <a:cxn ang="0">
                    <a:pos x="17" y="112"/>
                  </a:cxn>
                  <a:cxn ang="0">
                    <a:pos x="54" y="114"/>
                  </a:cxn>
                  <a:cxn ang="0">
                    <a:pos x="72" y="88"/>
                  </a:cxn>
                  <a:cxn ang="0">
                    <a:pos x="101" y="72"/>
                  </a:cxn>
                  <a:cxn ang="0">
                    <a:pos x="122" y="64"/>
                  </a:cxn>
                  <a:cxn ang="0">
                    <a:pos x="130" y="31"/>
                  </a:cxn>
                  <a:cxn ang="0">
                    <a:pos x="153" y="22"/>
                  </a:cxn>
                  <a:cxn ang="0">
                    <a:pos x="159" y="0"/>
                  </a:cxn>
                  <a:cxn ang="0">
                    <a:pos x="196" y="13"/>
                  </a:cxn>
                  <a:cxn ang="0">
                    <a:pos x="215" y="19"/>
                  </a:cxn>
                  <a:cxn ang="0">
                    <a:pos x="250" y="26"/>
                  </a:cxn>
                  <a:cxn ang="0">
                    <a:pos x="259" y="53"/>
                  </a:cxn>
                  <a:cxn ang="0">
                    <a:pos x="230" y="72"/>
                  </a:cxn>
                  <a:cxn ang="0">
                    <a:pos x="205" y="88"/>
                  </a:cxn>
                  <a:cxn ang="0">
                    <a:pos x="188" y="77"/>
                  </a:cxn>
                </a:cxnLst>
                <a:rect l="0" t="0" r="r" b="b"/>
                <a:pathLst>
                  <a:path w="259" h="167">
                    <a:moveTo>
                      <a:pt x="188" y="77"/>
                    </a:moveTo>
                    <a:lnTo>
                      <a:pt x="167" y="70"/>
                    </a:lnTo>
                    <a:lnTo>
                      <a:pt x="151" y="88"/>
                    </a:lnTo>
                    <a:lnTo>
                      <a:pt x="134" y="114"/>
                    </a:lnTo>
                    <a:lnTo>
                      <a:pt x="130" y="140"/>
                    </a:lnTo>
                    <a:lnTo>
                      <a:pt x="122" y="162"/>
                    </a:lnTo>
                    <a:lnTo>
                      <a:pt x="85" y="167"/>
                    </a:lnTo>
                    <a:lnTo>
                      <a:pt x="68" y="152"/>
                    </a:lnTo>
                    <a:lnTo>
                      <a:pt x="54" y="164"/>
                    </a:lnTo>
                    <a:lnTo>
                      <a:pt x="17" y="162"/>
                    </a:lnTo>
                    <a:lnTo>
                      <a:pt x="0" y="152"/>
                    </a:lnTo>
                    <a:lnTo>
                      <a:pt x="12" y="136"/>
                    </a:lnTo>
                    <a:lnTo>
                      <a:pt x="17" y="112"/>
                    </a:lnTo>
                    <a:lnTo>
                      <a:pt x="54" y="114"/>
                    </a:lnTo>
                    <a:lnTo>
                      <a:pt x="72" y="88"/>
                    </a:lnTo>
                    <a:lnTo>
                      <a:pt x="101" y="72"/>
                    </a:lnTo>
                    <a:lnTo>
                      <a:pt x="122" y="64"/>
                    </a:lnTo>
                    <a:lnTo>
                      <a:pt x="130" y="31"/>
                    </a:lnTo>
                    <a:lnTo>
                      <a:pt x="153" y="22"/>
                    </a:lnTo>
                    <a:lnTo>
                      <a:pt x="159" y="0"/>
                    </a:lnTo>
                    <a:lnTo>
                      <a:pt x="196" y="13"/>
                    </a:lnTo>
                    <a:lnTo>
                      <a:pt x="215" y="19"/>
                    </a:lnTo>
                    <a:lnTo>
                      <a:pt x="250" y="26"/>
                    </a:lnTo>
                    <a:lnTo>
                      <a:pt x="259" y="53"/>
                    </a:lnTo>
                    <a:lnTo>
                      <a:pt x="230" y="72"/>
                    </a:lnTo>
                    <a:lnTo>
                      <a:pt x="205" y="88"/>
                    </a:lnTo>
                    <a:lnTo>
                      <a:pt x="188" y="77"/>
                    </a:lnTo>
                    <a:close/>
                  </a:path>
                </a:pathLst>
              </a:custGeom>
              <a:solidFill>
                <a:srgbClr val="C0C0C0"/>
              </a:solidFill>
              <a:ln w="9525">
                <a:solidFill>
                  <a:srgbClr val="C0C0C0"/>
                </a:solidFill>
                <a:round/>
                <a:headEnd/>
                <a:tailEnd/>
              </a:ln>
            </p:spPr>
            <p:txBody>
              <a:bodyPr/>
              <a:lstStyle/>
              <a:p>
                <a:endParaRPr lang="nl-NL" sz="1400"/>
              </a:p>
            </p:txBody>
          </p:sp>
          <p:sp>
            <p:nvSpPr>
              <p:cNvPr id="378" name="Freeform 376"/>
              <p:cNvSpPr>
                <a:spLocks/>
              </p:cNvSpPr>
              <p:nvPr/>
            </p:nvSpPr>
            <p:spPr bwMode="auto">
              <a:xfrm>
                <a:off x="4436" y="2630"/>
                <a:ext cx="130" cy="84"/>
              </a:xfrm>
              <a:custGeom>
                <a:avLst/>
                <a:gdLst/>
                <a:ahLst/>
                <a:cxnLst>
                  <a:cxn ang="0">
                    <a:pos x="188" y="77"/>
                  </a:cxn>
                  <a:cxn ang="0">
                    <a:pos x="167" y="70"/>
                  </a:cxn>
                  <a:cxn ang="0">
                    <a:pos x="151" y="88"/>
                  </a:cxn>
                  <a:cxn ang="0">
                    <a:pos x="134" y="114"/>
                  </a:cxn>
                  <a:cxn ang="0">
                    <a:pos x="130" y="140"/>
                  </a:cxn>
                  <a:cxn ang="0">
                    <a:pos x="122" y="162"/>
                  </a:cxn>
                  <a:cxn ang="0">
                    <a:pos x="85" y="167"/>
                  </a:cxn>
                  <a:cxn ang="0">
                    <a:pos x="68" y="152"/>
                  </a:cxn>
                  <a:cxn ang="0">
                    <a:pos x="54" y="164"/>
                  </a:cxn>
                  <a:cxn ang="0">
                    <a:pos x="17" y="162"/>
                  </a:cxn>
                  <a:cxn ang="0">
                    <a:pos x="0" y="152"/>
                  </a:cxn>
                  <a:cxn ang="0">
                    <a:pos x="12" y="136"/>
                  </a:cxn>
                  <a:cxn ang="0">
                    <a:pos x="17" y="112"/>
                  </a:cxn>
                  <a:cxn ang="0">
                    <a:pos x="54" y="114"/>
                  </a:cxn>
                  <a:cxn ang="0">
                    <a:pos x="72" y="88"/>
                  </a:cxn>
                  <a:cxn ang="0">
                    <a:pos x="101" y="72"/>
                  </a:cxn>
                  <a:cxn ang="0">
                    <a:pos x="122" y="64"/>
                  </a:cxn>
                  <a:cxn ang="0">
                    <a:pos x="130" y="31"/>
                  </a:cxn>
                  <a:cxn ang="0">
                    <a:pos x="153" y="22"/>
                  </a:cxn>
                  <a:cxn ang="0">
                    <a:pos x="159" y="0"/>
                  </a:cxn>
                  <a:cxn ang="0">
                    <a:pos x="196" y="13"/>
                  </a:cxn>
                  <a:cxn ang="0">
                    <a:pos x="215" y="19"/>
                  </a:cxn>
                  <a:cxn ang="0">
                    <a:pos x="250" y="26"/>
                  </a:cxn>
                  <a:cxn ang="0">
                    <a:pos x="259" y="53"/>
                  </a:cxn>
                  <a:cxn ang="0">
                    <a:pos x="230" y="72"/>
                  </a:cxn>
                  <a:cxn ang="0">
                    <a:pos x="205" y="88"/>
                  </a:cxn>
                  <a:cxn ang="0">
                    <a:pos x="188" y="77"/>
                  </a:cxn>
                </a:cxnLst>
                <a:rect l="0" t="0" r="r" b="b"/>
                <a:pathLst>
                  <a:path w="259" h="167">
                    <a:moveTo>
                      <a:pt x="188" y="77"/>
                    </a:moveTo>
                    <a:lnTo>
                      <a:pt x="167" y="70"/>
                    </a:lnTo>
                    <a:lnTo>
                      <a:pt x="151" y="88"/>
                    </a:lnTo>
                    <a:lnTo>
                      <a:pt x="134" y="114"/>
                    </a:lnTo>
                    <a:lnTo>
                      <a:pt x="130" y="140"/>
                    </a:lnTo>
                    <a:lnTo>
                      <a:pt x="122" y="162"/>
                    </a:lnTo>
                    <a:lnTo>
                      <a:pt x="85" y="167"/>
                    </a:lnTo>
                    <a:lnTo>
                      <a:pt x="68" y="152"/>
                    </a:lnTo>
                    <a:lnTo>
                      <a:pt x="54" y="164"/>
                    </a:lnTo>
                    <a:lnTo>
                      <a:pt x="17" y="162"/>
                    </a:lnTo>
                    <a:lnTo>
                      <a:pt x="0" y="152"/>
                    </a:lnTo>
                    <a:lnTo>
                      <a:pt x="12" y="136"/>
                    </a:lnTo>
                    <a:lnTo>
                      <a:pt x="17" y="112"/>
                    </a:lnTo>
                    <a:lnTo>
                      <a:pt x="54" y="114"/>
                    </a:lnTo>
                    <a:lnTo>
                      <a:pt x="72" y="88"/>
                    </a:lnTo>
                    <a:lnTo>
                      <a:pt x="101" y="72"/>
                    </a:lnTo>
                    <a:lnTo>
                      <a:pt x="122" y="64"/>
                    </a:lnTo>
                    <a:lnTo>
                      <a:pt x="130" y="31"/>
                    </a:lnTo>
                    <a:lnTo>
                      <a:pt x="153" y="22"/>
                    </a:lnTo>
                    <a:lnTo>
                      <a:pt x="159" y="0"/>
                    </a:lnTo>
                    <a:lnTo>
                      <a:pt x="196" y="13"/>
                    </a:lnTo>
                    <a:lnTo>
                      <a:pt x="215" y="19"/>
                    </a:lnTo>
                    <a:lnTo>
                      <a:pt x="250" y="26"/>
                    </a:lnTo>
                    <a:lnTo>
                      <a:pt x="259" y="53"/>
                    </a:lnTo>
                    <a:lnTo>
                      <a:pt x="230" y="72"/>
                    </a:lnTo>
                    <a:lnTo>
                      <a:pt x="205" y="88"/>
                    </a:lnTo>
                    <a:lnTo>
                      <a:pt x="188" y="7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8" name="Group 377"/>
            <p:cNvGrpSpPr>
              <a:grpSpLocks/>
            </p:cNvGrpSpPr>
            <p:nvPr/>
          </p:nvGrpSpPr>
          <p:grpSpPr bwMode="auto">
            <a:xfrm>
              <a:off x="6319367" y="2930947"/>
              <a:ext cx="20334" cy="20869"/>
              <a:chOff x="2895" y="2717"/>
              <a:chExt cx="19" cy="18"/>
            </a:xfrm>
          </p:grpSpPr>
          <p:sp>
            <p:nvSpPr>
              <p:cNvPr id="380" name="Freeform 378"/>
              <p:cNvSpPr>
                <a:spLocks/>
              </p:cNvSpPr>
              <p:nvPr/>
            </p:nvSpPr>
            <p:spPr bwMode="auto">
              <a:xfrm>
                <a:off x="2895" y="2717"/>
                <a:ext cx="19" cy="18"/>
              </a:xfrm>
              <a:custGeom>
                <a:avLst/>
                <a:gdLst/>
                <a:ahLst/>
                <a:cxnLst>
                  <a:cxn ang="0">
                    <a:pos x="0" y="9"/>
                  </a:cxn>
                  <a:cxn ang="0">
                    <a:pos x="39" y="0"/>
                  </a:cxn>
                  <a:cxn ang="0">
                    <a:pos x="29" y="32"/>
                  </a:cxn>
                  <a:cxn ang="0">
                    <a:pos x="8" y="37"/>
                  </a:cxn>
                  <a:cxn ang="0">
                    <a:pos x="0" y="23"/>
                  </a:cxn>
                  <a:cxn ang="0">
                    <a:pos x="0" y="9"/>
                  </a:cxn>
                </a:cxnLst>
                <a:rect l="0" t="0" r="r" b="b"/>
                <a:pathLst>
                  <a:path w="39" h="37">
                    <a:moveTo>
                      <a:pt x="0" y="9"/>
                    </a:moveTo>
                    <a:lnTo>
                      <a:pt x="39" y="0"/>
                    </a:lnTo>
                    <a:lnTo>
                      <a:pt x="29" y="32"/>
                    </a:lnTo>
                    <a:lnTo>
                      <a:pt x="8" y="37"/>
                    </a:lnTo>
                    <a:lnTo>
                      <a:pt x="0" y="23"/>
                    </a:lnTo>
                    <a:lnTo>
                      <a:pt x="0" y="9"/>
                    </a:lnTo>
                    <a:close/>
                  </a:path>
                </a:pathLst>
              </a:custGeom>
              <a:solidFill>
                <a:srgbClr val="C0C0C0"/>
              </a:solidFill>
              <a:ln w="9525">
                <a:solidFill>
                  <a:srgbClr val="C0C0C0"/>
                </a:solidFill>
                <a:round/>
                <a:headEnd/>
                <a:tailEnd/>
              </a:ln>
            </p:spPr>
            <p:txBody>
              <a:bodyPr/>
              <a:lstStyle/>
              <a:p>
                <a:endParaRPr lang="nl-NL" sz="1400"/>
              </a:p>
            </p:txBody>
          </p:sp>
          <p:sp>
            <p:nvSpPr>
              <p:cNvPr id="381" name="Freeform 379"/>
              <p:cNvSpPr>
                <a:spLocks/>
              </p:cNvSpPr>
              <p:nvPr/>
            </p:nvSpPr>
            <p:spPr bwMode="auto">
              <a:xfrm>
                <a:off x="2895" y="2717"/>
                <a:ext cx="19" cy="18"/>
              </a:xfrm>
              <a:custGeom>
                <a:avLst/>
                <a:gdLst/>
                <a:ahLst/>
                <a:cxnLst>
                  <a:cxn ang="0">
                    <a:pos x="0" y="9"/>
                  </a:cxn>
                  <a:cxn ang="0">
                    <a:pos x="39" y="0"/>
                  </a:cxn>
                  <a:cxn ang="0">
                    <a:pos x="29" y="32"/>
                  </a:cxn>
                  <a:cxn ang="0">
                    <a:pos x="8" y="37"/>
                  </a:cxn>
                  <a:cxn ang="0">
                    <a:pos x="0" y="23"/>
                  </a:cxn>
                  <a:cxn ang="0">
                    <a:pos x="0" y="9"/>
                  </a:cxn>
                </a:cxnLst>
                <a:rect l="0" t="0" r="r" b="b"/>
                <a:pathLst>
                  <a:path w="39" h="37">
                    <a:moveTo>
                      <a:pt x="0" y="9"/>
                    </a:moveTo>
                    <a:lnTo>
                      <a:pt x="39" y="0"/>
                    </a:lnTo>
                    <a:lnTo>
                      <a:pt x="29" y="32"/>
                    </a:lnTo>
                    <a:lnTo>
                      <a:pt x="8" y="37"/>
                    </a:lnTo>
                    <a:lnTo>
                      <a:pt x="0" y="23"/>
                    </a:lnTo>
                    <a:lnTo>
                      <a:pt x="0"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81" name="Group 380"/>
            <p:cNvGrpSpPr>
              <a:grpSpLocks/>
            </p:cNvGrpSpPr>
            <p:nvPr/>
          </p:nvGrpSpPr>
          <p:grpSpPr bwMode="auto">
            <a:xfrm>
              <a:off x="7318942" y="1964014"/>
              <a:ext cx="918238" cy="624912"/>
              <a:chOff x="3829" y="1883"/>
              <a:chExt cx="857" cy="539"/>
            </a:xfrm>
          </p:grpSpPr>
          <p:sp>
            <p:nvSpPr>
              <p:cNvPr id="383" name="Freeform 381"/>
              <p:cNvSpPr>
                <a:spLocks/>
              </p:cNvSpPr>
              <p:nvPr/>
            </p:nvSpPr>
            <p:spPr bwMode="auto">
              <a:xfrm>
                <a:off x="3829" y="1883"/>
                <a:ext cx="857" cy="539"/>
              </a:xfrm>
              <a:custGeom>
                <a:avLst/>
                <a:gdLst/>
                <a:ahLst/>
                <a:cxnLst>
                  <a:cxn ang="0">
                    <a:pos x="1301" y="519"/>
                  </a:cxn>
                  <a:cxn ang="0">
                    <a:pos x="1390" y="522"/>
                  </a:cxn>
                  <a:cxn ang="0">
                    <a:pos x="1406" y="574"/>
                  </a:cxn>
                  <a:cxn ang="0">
                    <a:pos x="1413" y="680"/>
                  </a:cxn>
                  <a:cxn ang="0">
                    <a:pos x="1460" y="771"/>
                  </a:cxn>
                  <a:cxn ang="0">
                    <a:pos x="1446" y="872"/>
                  </a:cxn>
                  <a:cxn ang="0">
                    <a:pos x="1392" y="949"/>
                  </a:cxn>
                  <a:cxn ang="0">
                    <a:pos x="1346" y="984"/>
                  </a:cxn>
                  <a:cxn ang="0">
                    <a:pos x="1247" y="1017"/>
                  </a:cxn>
                  <a:cxn ang="0">
                    <a:pos x="1133" y="1079"/>
                  </a:cxn>
                  <a:cxn ang="0">
                    <a:pos x="1086" y="1063"/>
                  </a:cxn>
                  <a:cxn ang="0">
                    <a:pos x="964" y="994"/>
                  </a:cxn>
                  <a:cxn ang="0">
                    <a:pos x="896" y="1051"/>
                  </a:cxn>
                  <a:cxn ang="0">
                    <a:pos x="819" y="1034"/>
                  </a:cxn>
                  <a:cxn ang="0">
                    <a:pos x="761" y="962"/>
                  </a:cxn>
                  <a:cxn ang="0">
                    <a:pos x="798" y="904"/>
                  </a:cxn>
                  <a:cxn ang="0">
                    <a:pos x="742" y="863"/>
                  </a:cxn>
                  <a:cxn ang="0">
                    <a:pos x="641" y="822"/>
                  </a:cxn>
                  <a:cxn ang="0">
                    <a:pos x="536" y="856"/>
                  </a:cxn>
                  <a:cxn ang="0">
                    <a:pos x="457" y="860"/>
                  </a:cxn>
                  <a:cxn ang="0">
                    <a:pos x="339" y="832"/>
                  </a:cxn>
                  <a:cxn ang="0">
                    <a:pos x="296" y="808"/>
                  </a:cxn>
                  <a:cxn ang="0">
                    <a:pos x="207" y="763"/>
                  </a:cxn>
                  <a:cxn ang="0">
                    <a:pos x="139" y="692"/>
                  </a:cxn>
                  <a:cxn ang="0">
                    <a:pos x="35" y="694"/>
                  </a:cxn>
                  <a:cxn ang="0">
                    <a:pos x="27" y="618"/>
                  </a:cxn>
                  <a:cxn ang="0">
                    <a:pos x="29" y="555"/>
                  </a:cxn>
                  <a:cxn ang="0">
                    <a:pos x="27" y="481"/>
                  </a:cxn>
                  <a:cxn ang="0">
                    <a:pos x="83" y="478"/>
                  </a:cxn>
                  <a:cxn ang="0">
                    <a:pos x="170" y="441"/>
                  </a:cxn>
                  <a:cxn ang="0">
                    <a:pos x="161" y="343"/>
                  </a:cxn>
                  <a:cxn ang="0">
                    <a:pos x="230" y="287"/>
                  </a:cxn>
                  <a:cxn ang="0">
                    <a:pos x="315" y="225"/>
                  </a:cxn>
                  <a:cxn ang="0">
                    <a:pos x="360" y="187"/>
                  </a:cxn>
                  <a:cxn ang="0">
                    <a:pos x="441" y="218"/>
                  </a:cxn>
                  <a:cxn ang="0">
                    <a:pos x="538" y="300"/>
                  </a:cxn>
                  <a:cxn ang="0">
                    <a:pos x="625" y="355"/>
                  </a:cxn>
                  <a:cxn ang="0">
                    <a:pos x="852" y="391"/>
                  </a:cxn>
                  <a:cxn ang="0">
                    <a:pos x="964" y="384"/>
                  </a:cxn>
                  <a:cxn ang="0">
                    <a:pos x="1078" y="327"/>
                  </a:cxn>
                  <a:cxn ang="0">
                    <a:pos x="1144" y="282"/>
                  </a:cxn>
                  <a:cxn ang="0">
                    <a:pos x="1268" y="222"/>
                  </a:cxn>
                  <a:cxn ang="0">
                    <a:pos x="1171" y="206"/>
                  </a:cxn>
                  <a:cxn ang="0">
                    <a:pos x="1168" y="116"/>
                  </a:cxn>
                  <a:cxn ang="0">
                    <a:pos x="1237" y="89"/>
                  </a:cxn>
                  <a:cxn ang="0">
                    <a:pos x="1259" y="0"/>
                  </a:cxn>
                  <a:cxn ang="0">
                    <a:pos x="1444" y="51"/>
                  </a:cxn>
                  <a:cxn ang="0">
                    <a:pos x="1499" y="130"/>
                  </a:cxn>
                  <a:cxn ang="0">
                    <a:pos x="1599" y="172"/>
                  </a:cxn>
                  <a:cxn ang="0">
                    <a:pos x="1696" y="182"/>
                  </a:cxn>
                  <a:cxn ang="0">
                    <a:pos x="1688" y="234"/>
                  </a:cxn>
                  <a:cxn ang="0">
                    <a:pos x="1642" y="319"/>
                  </a:cxn>
                  <a:cxn ang="0">
                    <a:pos x="1671" y="355"/>
                  </a:cxn>
                  <a:cxn ang="0">
                    <a:pos x="1582" y="412"/>
                  </a:cxn>
                  <a:cxn ang="0">
                    <a:pos x="1510" y="445"/>
                  </a:cxn>
                  <a:cxn ang="0">
                    <a:pos x="1404" y="495"/>
                  </a:cxn>
                  <a:cxn ang="0">
                    <a:pos x="1379" y="431"/>
                  </a:cxn>
                </a:cxnLst>
                <a:rect l="0" t="0" r="r" b="b"/>
                <a:pathLst>
                  <a:path w="1714" h="1079">
                    <a:moveTo>
                      <a:pt x="1346" y="464"/>
                    </a:moveTo>
                    <a:lnTo>
                      <a:pt x="1301" y="493"/>
                    </a:lnTo>
                    <a:lnTo>
                      <a:pt x="1301" y="519"/>
                    </a:lnTo>
                    <a:lnTo>
                      <a:pt x="1336" y="540"/>
                    </a:lnTo>
                    <a:lnTo>
                      <a:pt x="1365" y="545"/>
                    </a:lnTo>
                    <a:lnTo>
                      <a:pt x="1390" y="522"/>
                    </a:lnTo>
                    <a:lnTo>
                      <a:pt x="1435" y="528"/>
                    </a:lnTo>
                    <a:lnTo>
                      <a:pt x="1444" y="562"/>
                    </a:lnTo>
                    <a:lnTo>
                      <a:pt x="1406" y="574"/>
                    </a:lnTo>
                    <a:lnTo>
                      <a:pt x="1373" y="600"/>
                    </a:lnTo>
                    <a:lnTo>
                      <a:pt x="1388" y="633"/>
                    </a:lnTo>
                    <a:lnTo>
                      <a:pt x="1413" y="680"/>
                    </a:lnTo>
                    <a:lnTo>
                      <a:pt x="1452" y="713"/>
                    </a:lnTo>
                    <a:lnTo>
                      <a:pt x="1452" y="739"/>
                    </a:lnTo>
                    <a:lnTo>
                      <a:pt x="1460" y="771"/>
                    </a:lnTo>
                    <a:lnTo>
                      <a:pt x="1473" y="846"/>
                    </a:lnTo>
                    <a:lnTo>
                      <a:pt x="1454" y="847"/>
                    </a:lnTo>
                    <a:lnTo>
                      <a:pt x="1446" y="872"/>
                    </a:lnTo>
                    <a:lnTo>
                      <a:pt x="1419" y="896"/>
                    </a:lnTo>
                    <a:lnTo>
                      <a:pt x="1423" y="929"/>
                    </a:lnTo>
                    <a:lnTo>
                      <a:pt x="1392" y="949"/>
                    </a:lnTo>
                    <a:lnTo>
                      <a:pt x="1373" y="949"/>
                    </a:lnTo>
                    <a:lnTo>
                      <a:pt x="1365" y="977"/>
                    </a:lnTo>
                    <a:lnTo>
                      <a:pt x="1346" y="984"/>
                    </a:lnTo>
                    <a:lnTo>
                      <a:pt x="1336" y="1008"/>
                    </a:lnTo>
                    <a:lnTo>
                      <a:pt x="1286" y="1022"/>
                    </a:lnTo>
                    <a:lnTo>
                      <a:pt x="1247" y="1017"/>
                    </a:lnTo>
                    <a:lnTo>
                      <a:pt x="1200" y="1031"/>
                    </a:lnTo>
                    <a:lnTo>
                      <a:pt x="1152" y="1063"/>
                    </a:lnTo>
                    <a:lnTo>
                      <a:pt x="1133" y="1079"/>
                    </a:lnTo>
                    <a:lnTo>
                      <a:pt x="1117" y="1043"/>
                    </a:lnTo>
                    <a:lnTo>
                      <a:pt x="1100" y="1032"/>
                    </a:lnTo>
                    <a:lnTo>
                      <a:pt x="1086" y="1063"/>
                    </a:lnTo>
                    <a:lnTo>
                      <a:pt x="1042" y="1008"/>
                    </a:lnTo>
                    <a:lnTo>
                      <a:pt x="995" y="994"/>
                    </a:lnTo>
                    <a:lnTo>
                      <a:pt x="964" y="994"/>
                    </a:lnTo>
                    <a:lnTo>
                      <a:pt x="916" y="1017"/>
                    </a:lnTo>
                    <a:lnTo>
                      <a:pt x="893" y="1025"/>
                    </a:lnTo>
                    <a:lnTo>
                      <a:pt x="896" y="1051"/>
                    </a:lnTo>
                    <a:lnTo>
                      <a:pt x="856" y="1058"/>
                    </a:lnTo>
                    <a:lnTo>
                      <a:pt x="850" y="1041"/>
                    </a:lnTo>
                    <a:lnTo>
                      <a:pt x="819" y="1034"/>
                    </a:lnTo>
                    <a:lnTo>
                      <a:pt x="809" y="993"/>
                    </a:lnTo>
                    <a:lnTo>
                      <a:pt x="796" y="967"/>
                    </a:lnTo>
                    <a:lnTo>
                      <a:pt x="761" y="962"/>
                    </a:lnTo>
                    <a:lnTo>
                      <a:pt x="765" y="937"/>
                    </a:lnTo>
                    <a:lnTo>
                      <a:pt x="786" y="925"/>
                    </a:lnTo>
                    <a:lnTo>
                      <a:pt x="798" y="904"/>
                    </a:lnTo>
                    <a:lnTo>
                      <a:pt x="786" y="872"/>
                    </a:lnTo>
                    <a:lnTo>
                      <a:pt x="778" y="860"/>
                    </a:lnTo>
                    <a:lnTo>
                      <a:pt x="742" y="863"/>
                    </a:lnTo>
                    <a:lnTo>
                      <a:pt x="724" y="837"/>
                    </a:lnTo>
                    <a:lnTo>
                      <a:pt x="689" y="822"/>
                    </a:lnTo>
                    <a:lnTo>
                      <a:pt x="641" y="822"/>
                    </a:lnTo>
                    <a:lnTo>
                      <a:pt x="602" y="839"/>
                    </a:lnTo>
                    <a:lnTo>
                      <a:pt x="587" y="856"/>
                    </a:lnTo>
                    <a:lnTo>
                      <a:pt x="536" y="856"/>
                    </a:lnTo>
                    <a:lnTo>
                      <a:pt x="505" y="846"/>
                    </a:lnTo>
                    <a:lnTo>
                      <a:pt x="488" y="870"/>
                    </a:lnTo>
                    <a:lnTo>
                      <a:pt x="457" y="860"/>
                    </a:lnTo>
                    <a:lnTo>
                      <a:pt x="393" y="856"/>
                    </a:lnTo>
                    <a:lnTo>
                      <a:pt x="364" y="842"/>
                    </a:lnTo>
                    <a:lnTo>
                      <a:pt x="339" y="832"/>
                    </a:lnTo>
                    <a:lnTo>
                      <a:pt x="335" y="802"/>
                    </a:lnTo>
                    <a:lnTo>
                      <a:pt x="327" y="822"/>
                    </a:lnTo>
                    <a:lnTo>
                      <a:pt x="296" y="808"/>
                    </a:lnTo>
                    <a:lnTo>
                      <a:pt x="269" y="789"/>
                    </a:lnTo>
                    <a:lnTo>
                      <a:pt x="236" y="785"/>
                    </a:lnTo>
                    <a:lnTo>
                      <a:pt x="207" y="763"/>
                    </a:lnTo>
                    <a:lnTo>
                      <a:pt x="163" y="756"/>
                    </a:lnTo>
                    <a:lnTo>
                      <a:pt x="163" y="707"/>
                    </a:lnTo>
                    <a:lnTo>
                      <a:pt x="139" y="692"/>
                    </a:lnTo>
                    <a:lnTo>
                      <a:pt x="106" y="690"/>
                    </a:lnTo>
                    <a:lnTo>
                      <a:pt x="64" y="713"/>
                    </a:lnTo>
                    <a:lnTo>
                      <a:pt x="35" y="694"/>
                    </a:lnTo>
                    <a:lnTo>
                      <a:pt x="37" y="659"/>
                    </a:lnTo>
                    <a:lnTo>
                      <a:pt x="21" y="642"/>
                    </a:lnTo>
                    <a:lnTo>
                      <a:pt x="27" y="618"/>
                    </a:lnTo>
                    <a:lnTo>
                      <a:pt x="35" y="576"/>
                    </a:lnTo>
                    <a:lnTo>
                      <a:pt x="35" y="552"/>
                    </a:lnTo>
                    <a:lnTo>
                      <a:pt x="29" y="555"/>
                    </a:lnTo>
                    <a:lnTo>
                      <a:pt x="0" y="538"/>
                    </a:lnTo>
                    <a:lnTo>
                      <a:pt x="2" y="497"/>
                    </a:lnTo>
                    <a:lnTo>
                      <a:pt x="27" y="481"/>
                    </a:lnTo>
                    <a:lnTo>
                      <a:pt x="72" y="505"/>
                    </a:lnTo>
                    <a:lnTo>
                      <a:pt x="83" y="493"/>
                    </a:lnTo>
                    <a:lnTo>
                      <a:pt x="83" y="478"/>
                    </a:lnTo>
                    <a:lnTo>
                      <a:pt x="135" y="469"/>
                    </a:lnTo>
                    <a:lnTo>
                      <a:pt x="143" y="450"/>
                    </a:lnTo>
                    <a:lnTo>
                      <a:pt x="170" y="441"/>
                    </a:lnTo>
                    <a:lnTo>
                      <a:pt x="170" y="372"/>
                    </a:lnTo>
                    <a:lnTo>
                      <a:pt x="147" y="363"/>
                    </a:lnTo>
                    <a:lnTo>
                      <a:pt x="161" y="343"/>
                    </a:lnTo>
                    <a:lnTo>
                      <a:pt x="219" y="339"/>
                    </a:lnTo>
                    <a:lnTo>
                      <a:pt x="228" y="325"/>
                    </a:lnTo>
                    <a:lnTo>
                      <a:pt x="230" y="287"/>
                    </a:lnTo>
                    <a:lnTo>
                      <a:pt x="263" y="275"/>
                    </a:lnTo>
                    <a:lnTo>
                      <a:pt x="300" y="284"/>
                    </a:lnTo>
                    <a:lnTo>
                      <a:pt x="315" y="225"/>
                    </a:lnTo>
                    <a:lnTo>
                      <a:pt x="329" y="211"/>
                    </a:lnTo>
                    <a:lnTo>
                      <a:pt x="352" y="210"/>
                    </a:lnTo>
                    <a:lnTo>
                      <a:pt x="360" y="187"/>
                    </a:lnTo>
                    <a:lnTo>
                      <a:pt x="379" y="179"/>
                    </a:lnTo>
                    <a:lnTo>
                      <a:pt x="393" y="196"/>
                    </a:lnTo>
                    <a:lnTo>
                      <a:pt x="441" y="218"/>
                    </a:lnTo>
                    <a:lnTo>
                      <a:pt x="451" y="244"/>
                    </a:lnTo>
                    <a:lnTo>
                      <a:pt x="468" y="287"/>
                    </a:lnTo>
                    <a:lnTo>
                      <a:pt x="538" y="300"/>
                    </a:lnTo>
                    <a:lnTo>
                      <a:pt x="571" y="303"/>
                    </a:lnTo>
                    <a:lnTo>
                      <a:pt x="602" y="320"/>
                    </a:lnTo>
                    <a:lnTo>
                      <a:pt x="625" y="355"/>
                    </a:lnTo>
                    <a:lnTo>
                      <a:pt x="645" y="372"/>
                    </a:lnTo>
                    <a:lnTo>
                      <a:pt x="815" y="382"/>
                    </a:lnTo>
                    <a:lnTo>
                      <a:pt x="852" y="391"/>
                    </a:lnTo>
                    <a:lnTo>
                      <a:pt x="893" y="412"/>
                    </a:lnTo>
                    <a:lnTo>
                      <a:pt x="937" y="398"/>
                    </a:lnTo>
                    <a:lnTo>
                      <a:pt x="964" y="384"/>
                    </a:lnTo>
                    <a:lnTo>
                      <a:pt x="1022" y="391"/>
                    </a:lnTo>
                    <a:lnTo>
                      <a:pt x="1071" y="357"/>
                    </a:lnTo>
                    <a:lnTo>
                      <a:pt x="1078" y="327"/>
                    </a:lnTo>
                    <a:lnTo>
                      <a:pt x="1073" y="296"/>
                    </a:lnTo>
                    <a:lnTo>
                      <a:pt x="1115" y="308"/>
                    </a:lnTo>
                    <a:lnTo>
                      <a:pt x="1144" y="282"/>
                    </a:lnTo>
                    <a:lnTo>
                      <a:pt x="1171" y="263"/>
                    </a:lnTo>
                    <a:lnTo>
                      <a:pt x="1216" y="244"/>
                    </a:lnTo>
                    <a:lnTo>
                      <a:pt x="1268" y="222"/>
                    </a:lnTo>
                    <a:lnTo>
                      <a:pt x="1243" y="196"/>
                    </a:lnTo>
                    <a:lnTo>
                      <a:pt x="1197" y="198"/>
                    </a:lnTo>
                    <a:lnTo>
                      <a:pt x="1171" y="206"/>
                    </a:lnTo>
                    <a:lnTo>
                      <a:pt x="1164" y="196"/>
                    </a:lnTo>
                    <a:lnTo>
                      <a:pt x="1160" y="139"/>
                    </a:lnTo>
                    <a:lnTo>
                      <a:pt x="1168" y="116"/>
                    </a:lnTo>
                    <a:lnTo>
                      <a:pt x="1191" y="139"/>
                    </a:lnTo>
                    <a:lnTo>
                      <a:pt x="1231" y="139"/>
                    </a:lnTo>
                    <a:lnTo>
                      <a:pt x="1237" y="89"/>
                    </a:lnTo>
                    <a:lnTo>
                      <a:pt x="1262" y="71"/>
                    </a:lnTo>
                    <a:lnTo>
                      <a:pt x="1243" y="25"/>
                    </a:lnTo>
                    <a:lnTo>
                      <a:pt x="1259" y="0"/>
                    </a:lnTo>
                    <a:lnTo>
                      <a:pt x="1388" y="2"/>
                    </a:lnTo>
                    <a:lnTo>
                      <a:pt x="1415" y="32"/>
                    </a:lnTo>
                    <a:lnTo>
                      <a:pt x="1444" y="51"/>
                    </a:lnTo>
                    <a:lnTo>
                      <a:pt x="1468" y="75"/>
                    </a:lnTo>
                    <a:lnTo>
                      <a:pt x="1473" y="106"/>
                    </a:lnTo>
                    <a:lnTo>
                      <a:pt x="1499" y="130"/>
                    </a:lnTo>
                    <a:lnTo>
                      <a:pt x="1551" y="140"/>
                    </a:lnTo>
                    <a:lnTo>
                      <a:pt x="1576" y="158"/>
                    </a:lnTo>
                    <a:lnTo>
                      <a:pt x="1599" y="172"/>
                    </a:lnTo>
                    <a:lnTo>
                      <a:pt x="1609" y="189"/>
                    </a:lnTo>
                    <a:lnTo>
                      <a:pt x="1642" y="192"/>
                    </a:lnTo>
                    <a:lnTo>
                      <a:pt x="1696" y="182"/>
                    </a:lnTo>
                    <a:lnTo>
                      <a:pt x="1704" y="196"/>
                    </a:lnTo>
                    <a:lnTo>
                      <a:pt x="1714" y="218"/>
                    </a:lnTo>
                    <a:lnTo>
                      <a:pt x="1688" y="234"/>
                    </a:lnTo>
                    <a:lnTo>
                      <a:pt x="1686" y="296"/>
                    </a:lnTo>
                    <a:lnTo>
                      <a:pt x="1655" y="293"/>
                    </a:lnTo>
                    <a:lnTo>
                      <a:pt x="1642" y="319"/>
                    </a:lnTo>
                    <a:lnTo>
                      <a:pt x="1644" y="348"/>
                    </a:lnTo>
                    <a:lnTo>
                      <a:pt x="1673" y="355"/>
                    </a:lnTo>
                    <a:lnTo>
                      <a:pt x="1671" y="355"/>
                    </a:lnTo>
                    <a:lnTo>
                      <a:pt x="1642" y="372"/>
                    </a:lnTo>
                    <a:lnTo>
                      <a:pt x="1615" y="382"/>
                    </a:lnTo>
                    <a:lnTo>
                      <a:pt x="1582" y="412"/>
                    </a:lnTo>
                    <a:lnTo>
                      <a:pt x="1553" y="412"/>
                    </a:lnTo>
                    <a:lnTo>
                      <a:pt x="1526" y="401"/>
                    </a:lnTo>
                    <a:lnTo>
                      <a:pt x="1510" y="445"/>
                    </a:lnTo>
                    <a:lnTo>
                      <a:pt x="1481" y="462"/>
                    </a:lnTo>
                    <a:lnTo>
                      <a:pt x="1444" y="481"/>
                    </a:lnTo>
                    <a:lnTo>
                      <a:pt x="1404" y="495"/>
                    </a:lnTo>
                    <a:lnTo>
                      <a:pt x="1398" y="462"/>
                    </a:lnTo>
                    <a:lnTo>
                      <a:pt x="1390" y="436"/>
                    </a:lnTo>
                    <a:lnTo>
                      <a:pt x="1379" y="431"/>
                    </a:lnTo>
                    <a:lnTo>
                      <a:pt x="1361" y="445"/>
                    </a:lnTo>
                    <a:lnTo>
                      <a:pt x="1346" y="464"/>
                    </a:lnTo>
                    <a:close/>
                  </a:path>
                </a:pathLst>
              </a:custGeom>
              <a:solidFill>
                <a:srgbClr val="C0C0C0"/>
              </a:solidFill>
              <a:ln w="9525">
                <a:solidFill>
                  <a:srgbClr val="C0C0C0"/>
                </a:solidFill>
                <a:round/>
                <a:headEnd/>
                <a:tailEnd/>
              </a:ln>
            </p:spPr>
            <p:txBody>
              <a:bodyPr/>
              <a:lstStyle/>
              <a:p>
                <a:endParaRPr lang="nl-NL" sz="1400"/>
              </a:p>
            </p:txBody>
          </p:sp>
          <p:sp>
            <p:nvSpPr>
              <p:cNvPr id="384" name="Freeform 382"/>
              <p:cNvSpPr>
                <a:spLocks/>
              </p:cNvSpPr>
              <p:nvPr/>
            </p:nvSpPr>
            <p:spPr bwMode="auto">
              <a:xfrm>
                <a:off x="3829" y="1883"/>
                <a:ext cx="857" cy="539"/>
              </a:xfrm>
              <a:custGeom>
                <a:avLst/>
                <a:gdLst/>
                <a:ahLst/>
                <a:cxnLst>
                  <a:cxn ang="0">
                    <a:pos x="1301" y="519"/>
                  </a:cxn>
                  <a:cxn ang="0">
                    <a:pos x="1390" y="522"/>
                  </a:cxn>
                  <a:cxn ang="0">
                    <a:pos x="1406" y="574"/>
                  </a:cxn>
                  <a:cxn ang="0">
                    <a:pos x="1413" y="680"/>
                  </a:cxn>
                  <a:cxn ang="0">
                    <a:pos x="1460" y="771"/>
                  </a:cxn>
                  <a:cxn ang="0">
                    <a:pos x="1446" y="872"/>
                  </a:cxn>
                  <a:cxn ang="0">
                    <a:pos x="1392" y="949"/>
                  </a:cxn>
                  <a:cxn ang="0">
                    <a:pos x="1346" y="984"/>
                  </a:cxn>
                  <a:cxn ang="0">
                    <a:pos x="1247" y="1017"/>
                  </a:cxn>
                  <a:cxn ang="0">
                    <a:pos x="1133" y="1079"/>
                  </a:cxn>
                  <a:cxn ang="0">
                    <a:pos x="1086" y="1063"/>
                  </a:cxn>
                  <a:cxn ang="0">
                    <a:pos x="964" y="994"/>
                  </a:cxn>
                  <a:cxn ang="0">
                    <a:pos x="896" y="1051"/>
                  </a:cxn>
                  <a:cxn ang="0">
                    <a:pos x="819" y="1034"/>
                  </a:cxn>
                  <a:cxn ang="0">
                    <a:pos x="761" y="962"/>
                  </a:cxn>
                  <a:cxn ang="0">
                    <a:pos x="798" y="904"/>
                  </a:cxn>
                  <a:cxn ang="0">
                    <a:pos x="742" y="863"/>
                  </a:cxn>
                  <a:cxn ang="0">
                    <a:pos x="641" y="822"/>
                  </a:cxn>
                  <a:cxn ang="0">
                    <a:pos x="536" y="856"/>
                  </a:cxn>
                  <a:cxn ang="0">
                    <a:pos x="457" y="860"/>
                  </a:cxn>
                  <a:cxn ang="0">
                    <a:pos x="339" y="832"/>
                  </a:cxn>
                  <a:cxn ang="0">
                    <a:pos x="296" y="808"/>
                  </a:cxn>
                  <a:cxn ang="0">
                    <a:pos x="207" y="763"/>
                  </a:cxn>
                  <a:cxn ang="0">
                    <a:pos x="139" y="692"/>
                  </a:cxn>
                  <a:cxn ang="0">
                    <a:pos x="35" y="694"/>
                  </a:cxn>
                  <a:cxn ang="0">
                    <a:pos x="27" y="618"/>
                  </a:cxn>
                  <a:cxn ang="0">
                    <a:pos x="29" y="555"/>
                  </a:cxn>
                  <a:cxn ang="0">
                    <a:pos x="27" y="481"/>
                  </a:cxn>
                  <a:cxn ang="0">
                    <a:pos x="83" y="478"/>
                  </a:cxn>
                  <a:cxn ang="0">
                    <a:pos x="170" y="441"/>
                  </a:cxn>
                  <a:cxn ang="0">
                    <a:pos x="161" y="343"/>
                  </a:cxn>
                  <a:cxn ang="0">
                    <a:pos x="230" y="287"/>
                  </a:cxn>
                  <a:cxn ang="0">
                    <a:pos x="315" y="225"/>
                  </a:cxn>
                  <a:cxn ang="0">
                    <a:pos x="360" y="187"/>
                  </a:cxn>
                  <a:cxn ang="0">
                    <a:pos x="441" y="218"/>
                  </a:cxn>
                  <a:cxn ang="0">
                    <a:pos x="538" y="300"/>
                  </a:cxn>
                  <a:cxn ang="0">
                    <a:pos x="625" y="355"/>
                  </a:cxn>
                  <a:cxn ang="0">
                    <a:pos x="852" y="391"/>
                  </a:cxn>
                  <a:cxn ang="0">
                    <a:pos x="964" y="384"/>
                  </a:cxn>
                  <a:cxn ang="0">
                    <a:pos x="1078" y="327"/>
                  </a:cxn>
                  <a:cxn ang="0">
                    <a:pos x="1144" y="282"/>
                  </a:cxn>
                  <a:cxn ang="0">
                    <a:pos x="1268" y="222"/>
                  </a:cxn>
                  <a:cxn ang="0">
                    <a:pos x="1171" y="206"/>
                  </a:cxn>
                  <a:cxn ang="0">
                    <a:pos x="1168" y="116"/>
                  </a:cxn>
                  <a:cxn ang="0">
                    <a:pos x="1237" y="89"/>
                  </a:cxn>
                  <a:cxn ang="0">
                    <a:pos x="1259" y="0"/>
                  </a:cxn>
                  <a:cxn ang="0">
                    <a:pos x="1444" y="51"/>
                  </a:cxn>
                  <a:cxn ang="0">
                    <a:pos x="1499" y="130"/>
                  </a:cxn>
                  <a:cxn ang="0">
                    <a:pos x="1599" y="172"/>
                  </a:cxn>
                  <a:cxn ang="0">
                    <a:pos x="1696" y="182"/>
                  </a:cxn>
                  <a:cxn ang="0">
                    <a:pos x="1688" y="234"/>
                  </a:cxn>
                  <a:cxn ang="0">
                    <a:pos x="1642" y="319"/>
                  </a:cxn>
                  <a:cxn ang="0">
                    <a:pos x="1671" y="355"/>
                  </a:cxn>
                  <a:cxn ang="0">
                    <a:pos x="1582" y="412"/>
                  </a:cxn>
                  <a:cxn ang="0">
                    <a:pos x="1510" y="445"/>
                  </a:cxn>
                  <a:cxn ang="0">
                    <a:pos x="1404" y="495"/>
                  </a:cxn>
                  <a:cxn ang="0">
                    <a:pos x="1379" y="431"/>
                  </a:cxn>
                </a:cxnLst>
                <a:rect l="0" t="0" r="r" b="b"/>
                <a:pathLst>
                  <a:path w="1714" h="1079">
                    <a:moveTo>
                      <a:pt x="1346" y="464"/>
                    </a:moveTo>
                    <a:lnTo>
                      <a:pt x="1301" y="493"/>
                    </a:lnTo>
                    <a:lnTo>
                      <a:pt x="1301" y="519"/>
                    </a:lnTo>
                    <a:lnTo>
                      <a:pt x="1336" y="540"/>
                    </a:lnTo>
                    <a:lnTo>
                      <a:pt x="1365" y="545"/>
                    </a:lnTo>
                    <a:lnTo>
                      <a:pt x="1390" y="522"/>
                    </a:lnTo>
                    <a:lnTo>
                      <a:pt x="1435" y="528"/>
                    </a:lnTo>
                    <a:lnTo>
                      <a:pt x="1444" y="562"/>
                    </a:lnTo>
                    <a:lnTo>
                      <a:pt x="1406" y="574"/>
                    </a:lnTo>
                    <a:lnTo>
                      <a:pt x="1373" y="600"/>
                    </a:lnTo>
                    <a:lnTo>
                      <a:pt x="1388" y="633"/>
                    </a:lnTo>
                    <a:lnTo>
                      <a:pt x="1413" y="680"/>
                    </a:lnTo>
                    <a:lnTo>
                      <a:pt x="1452" y="713"/>
                    </a:lnTo>
                    <a:lnTo>
                      <a:pt x="1452" y="739"/>
                    </a:lnTo>
                    <a:lnTo>
                      <a:pt x="1460" y="771"/>
                    </a:lnTo>
                    <a:lnTo>
                      <a:pt x="1473" y="846"/>
                    </a:lnTo>
                    <a:lnTo>
                      <a:pt x="1454" y="847"/>
                    </a:lnTo>
                    <a:lnTo>
                      <a:pt x="1446" y="872"/>
                    </a:lnTo>
                    <a:lnTo>
                      <a:pt x="1419" y="896"/>
                    </a:lnTo>
                    <a:lnTo>
                      <a:pt x="1423" y="929"/>
                    </a:lnTo>
                    <a:lnTo>
                      <a:pt x="1392" y="949"/>
                    </a:lnTo>
                    <a:lnTo>
                      <a:pt x="1373" y="949"/>
                    </a:lnTo>
                    <a:lnTo>
                      <a:pt x="1365" y="977"/>
                    </a:lnTo>
                    <a:lnTo>
                      <a:pt x="1346" y="984"/>
                    </a:lnTo>
                    <a:lnTo>
                      <a:pt x="1336" y="1008"/>
                    </a:lnTo>
                    <a:lnTo>
                      <a:pt x="1286" y="1022"/>
                    </a:lnTo>
                    <a:lnTo>
                      <a:pt x="1247" y="1017"/>
                    </a:lnTo>
                    <a:lnTo>
                      <a:pt x="1200" y="1031"/>
                    </a:lnTo>
                    <a:lnTo>
                      <a:pt x="1152" y="1063"/>
                    </a:lnTo>
                    <a:lnTo>
                      <a:pt x="1133" y="1079"/>
                    </a:lnTo>
                    <a:lnTo>
                      <a:pt x="1117" y="1043"/>
                    </a:lnTo>
                    <a:lnTo>
                      <a:pt x="1100" y="1032"/>
                    </a:lnTo>
                    <a:lnTo>
                      <a:pt x="1086" y="1063"/>
                    </a:lnTo>
                    <a:lnTo>
                      <a:pt x="1042" y="1008"/>
                    </a:lnTo>
                    <a:lnTo>
                      <a:pt x="995" y="994"/>
                    </a:lnTo>
                    <a:lnTo>
                      <a:pt x="964" y="994"/>
                    </a:lnTo>
                    <a:lnTo>
                      <a:pt x="916" y="1017"/>
                    </a:lnTo>
                    <a:lnTo>
                      <a:pt x="893" y="1025"/>
                    </a:lnTo>
                    <a:lnTo>
                      <a:pt x="896" y="1051"/>
                    </a:lnTo>
                    <a:lnTo>
                      <a:pt x="856" y="1058"/>
                    </a:lnTo>
                    <a:lnTo>
                      <a:pt x="850" y="1041"/>
                    </a:lnTo>
                    <a:lnTo>
                      <a:pt x="819" y="1034"/>
                    </a:lnTo>
                    <a:lnTo>
                      <a:pt x="809" y="993"/>
                    </a:lnTo>
                    <a:lnTo>
                      <a:pt x="796" y="967"/>
                    </a:lnTo>
                    <a:lnTo>
                      <a:pt x="761" y="962"/>
                    </a:lnTo>
                    <a:lnTo>
                      <a:pt x="765" y="937"/>
                    </a:lnTo>
                    <a:lnTo>
                      <a:pt x="786" y="925"/>
                    </a:lnTo>
                    <a:lnTo>
                      <a:pt x="798" y="904"/>
                    </a:lnTo>
                    <a:lnTo>
                      <a:pt x="786" y="872"/>
                    </a:lnTo>
                    <a:lnTo>
                      <a:pt x="778" y="860"/>
                    </a:lnTo>
                    <a:lnTo>
                      <a:pt x="742" y="863"/>
                    </a:lnTo>
                    <a:lnTo>
                      <a:pt x="724" y="837"/>
                    </a:lnTo>
                    <a:lnTo>
                      <a:pt x="689" y="822"/>
                    </a:lnTo>
                    <a:lnTo>
                      <a:pt x="641" y="822"/>
                    </a:lnTo>
                    <a:lnTo>
                      <a:pt x="602" y="839"/>
                    </a:lnTo>
                    <a:lnTo>
                      <a:pt x="587" y="856"/>
                    </a:lnTo>
                    <a:lnTo>
                      <a:pt x="536" y="856"/>
                    </a:lnTo>
                    <a:lnTo>
                      <a:pt x="505" y="846"/>
                    </a:lnTo>
                    <a:lnTo>
                      <a:pt x="488" y="870"/>
                    </a:lnTo>
                    <a:lnTo>
                      <a:pt x="457" y="860"/>
                    </a:lnTo>
                    <a:lnTo>
                      <a:pt x="393" y="856"/>
                    </a:lnTo>
                    <a:lnTo>
                      <a:pt x="364" y="842"/>
                    </a:lnTo>
                    <a:lnTo>
                      <a:pt x="339" y="832"/>
                    </a:lnTo>
                    <a:lnTo>
                      <a:pt x="335" y="802"/>
                    </a:lnTo>
                    <a:lnTo>
                      <a:pt x="327" y="822"/>
                    </a:lnTo>
                    <a:lnTo>
                      <a:pt x="296" y="808"/>
                    </a:lnTo>
                    <a:lnTo>
                      <a:pt x="269" y="789"/>
                    </a:lnTo>
                    <a:lnTo>
                      <a:pt x="236" y="785"/>
                    </a:lnTo>
                    <a:lnTo>
                      <a:pt x="207" y="763"/>
                    </a:lnTo>
                    <a:lnTo>
                      <a:pt x="163" y="756"/>
                    </a:lnTo>
                    <a:lnTo>
                      <a:pt x="163" y="707"/>
                    </a:lnTo>
                    <a:lnTo>
                      <a:pt x="139" y="692"/>
                    </a:lnTo>
                    <a:lnTo>
                      <a:pt x="106" y="690"/>
                    </a:lnTo>
                    <a:lnTo>
                      <a:pt x="64" y="713"/>
                    </a:lnTo>
                    <a:lnTo>
                      <a:pt x="35" y="694"/>
                    </a:lnTo>
                    <a:lnTo>
                      <a:pt x="37" y="659"/>
                    </a:lnTo>
                    <a:lnTo>
                      <a:pt x="21" y="642"/>
                    </a:lnTo>
                    <a:lnTo>
                      <a:pt x="27" y="618"/>
                    </a:lnTo>
                    <a:lnTo>
                      <a:pt x="35" y="576"/>
                    </a:lnTo>
                    <a:lnTo>
                      <a:pt x="35" y="552"/>
                    </a:lnTo>
                    <a:lnTo>
                      <a:pt x="29" y="555"/>
                    </a:lnTo>
                    <a:lnTo>
                      <a:pt x="0" y="538"/>
                    </a:lnTo>
                    <a:lnTo>
                      <a:pt x="2" y="497"/>
                    </a:lnTo>
                    <a:lnTo>
                      <a:pt x="27" y="481"/>
                    </a:lnTo>
                    <a:lnTo>
                      <a:pt x="72" y="505"/>
                    </a:lnTo>
                    <a:lnTo>
                      <a:pt x="83" y="493"/>
                    </a:lnTo>
                    <a:lnTo>
                      <a:pt x="83" y="478"/>
                    </a:lnTo>
                    <a:lnTo>
                      <a:pt x="135" y="469"/>
                    </a:lnTo>
                    <a:lnTo>
                      <a:pt x="143" y="450"/>
                    </a:lnTo>
                    <a:lnTo>
                      <a:pt x="170" y="441"/>
                    </a:lnTo>
                    <a:lnTo>
                      <a:pt x="170" y="372"/>
                    </a:lnTo>
                    <a:lnTo>
                      <a:pt x="147" y="363"/>
                    </a:lnTo>
                    <a:lnTo>
                      <a:pt x="161" y="343"/>
                    </a:lnTo>
                    <a:lnTo>
                      <a:pt x="219" y="339"/>
                    </a:lnTo>
                    <a:lnTo>
                      <a:pt x="228" y="325"/>
                    </a:lnTo>
                    <a:lnTo>
                      <a:pt x="230" y="287"/>
                    </a:lnTo>
                    <a:lnTo>
                      <a:pt x="263" y="275"/>
                    </a:lnTo>
                    <a:lnTo>
                      <a:pt x="300" y="284"/>
                    </a:lnTo>
                    <a:lnTo>
                      <a:pt x="315" y="225"/>
                    </a:lnTo>
                    <a:lnTo>
                      <a:pt x="329" y="211"/>
                    </a:lnTo>
                    <a:lnTo>
                      <a:pt x="352" y="210"/>
                    </a:lnTo>
                    <a:lnTo>
                      <a:pt x="360" y="187"/>
                    </a:lnTo>
                    <a:lnTo>
                      <a:pt x="379" y="179"/>
                    </a:lnTo>
                    <a:lnTo>
                      <a:pt x="393" y="196"/>
                    </a:lnTo>
                    <a:lnTo>
                      <a:pt x="441" y="218"/>
                    </a:lnTo>
                    <a:lnTo>
                      <a:pt x="451" y="244"/>
                    </a:lnTo>
                    <a:lnTo>
                      <a:pt x="468" y="287"/>
                    </a:lnTo>
                    <a:lnTo>
                      <a:pt x="538" y="300"/>
                    </a:lnTo>
                    <a:lnTo>
                      <a:pt x="571" y="303"/>
                    </a:lnTo>
                    <a:lnTo>
                      <a:pt x="602" y="320"/>
                    </a:lnTo>
                    <a:lnTo>
                      <a:pt x="625" y="355"/>
                    </a:lnTo>
                    <a:lnTo>
                      <a:pt x="645" y="372"/>
                    </a:lnTo>
                    <a:lnTo>
                      <a:pt x="815" y="382"/>
                    </a:lnTo>
                    <a:lnTo>
                      <a:pt x="852" y="391"/>
                    </a:lnTo>
                    <a:lnTo>
                      <a:pt x="893" y="412"/>
                    </a:lnTo>
                    <a:lnTo>
                      <a:pt x="937" y="398"/>
                    </a:lnTo>
                    <a:lnTo>
                      <a:pt x="964" y="384"/>
                    </a:lnTo>
                    <a:lnTo>
                      <a:pt x="1022" y="391"/>
                    </a:lnTo>
                    <a:lnTo>
                      <a:pt x="1071" y="357"/>
                    </a:lnTo>
                    <a:lnTo>
                      <a:pt x="1078" y="327"/>
                    </a:lnTo>
                    <a:lnTo>
                      <a:pt x="1073" y="296"/>
                    </a:lnTo>
                    <a:lnTo>
                      <a:pt x="1115" y="308"/>
                    </a:lnTo>
                    <a:lnTo>
                      <a:pt x="1144" y="282"/>
                    </a:lnTo>
                    <a:lnTo>
                      <a:pt x="1171" y="263"/>
                    </a:lnTo>
                    <a:lnTo>
                      <a:pt x="1216" y="244"/>
                    </a:lnTo>
                    <a:lnTo>
                      <a:pt x="1268" y="222"/>
                    </a:lnTo>
                    <a:lnTo>
                      <a:pt x="1243" y="196"/>
                    </a:lnTo>
                    <a:lnTo>
                      <a:pt x="1197" y="198"/>
                    </a:lnTo>
                    <a:lnTo>
                      <a:pt x="1171" y="206"/>
                    </a:lnTo>
                    <a:lnTo>
                      <a:pt x="1164" y="196"/>
                    </a:lnTo>
                    <a:lnTo>
                      <a:pt x="1160" y="139"/>
                    </a:lnTo>
                    <a:lnTo>
                      <a:pt x="1168" y="116"/>
                    </a:lnTo>
                    <a:lnTo>
                      <a:pt x="1191" y="139"/>
                    </a:lnTo>
                    <a:lnTo>
                      <a:pt x="1231" y="139"/>
                    </a:lnTo>
                    <a:lnTo>
                      <a:pt x="1237" y="89"/>
                    </a:lnTo>
                    <a:lnTo>
                      <a:pt x="1262" y="71"/>
                    </a:lnTo>
                    <a:lnTo>
                      <a:pt x="1243" y="25"/>
                    </a:lnTo>
                    <a:lnTo>
                      <a:pt x="1259" y="0"/>
                    </a:lnTo>
                    <a:lnTo>
                      <a:pt x="1388" y="2"/>
                    </a:lnTo>
                    <a:lnTo>
                      <a:pt x="1415" y="32"/>
                    </a:lnTo>
                    <a:lnTo>
                      <a:pt x="1444" y="51"/>
                    </a:lnTo>
                    <a:lnTo>
                      <a:pt x="1468" y="75"/>
                    </a:lnTo>
                    <a:lnTo>
                      <a:pt x="1473" y="106"/>
                    </a:lnTo>
                    <a:lnTo>
                      <a:pt x="1499" y="130"/>
                    </a:lnTo>
                    <a:lnTo>
                      <a:pt x="1551" y="140"/>
                    </a:lnTo>
                    <a:lnTo>
                      <a:pt x="1576" y="158"/>
                    </a:lnTo>
                    <a:lnTo>
                      <a:pt x="1599" y="172"/>
                    </a:lnTo>
                    <a:lnTo>
                      <a:pt x="1609" y="189"/>
                    </a:lnTo>
                    <a:lnTo>
                      <a:pt x="1642" y="192"/>
                    </a:lnTo>
                    <a:lnTo>
                      <a:pt x="1696" y="182"/>
                    </a:lnTo>
                    <a:lnTo>
                      <a:pt x="1704" y="196"/>
                    </a:lnTo>
                    <a:lnTo>
                      <a:pt x="1714" y="218"/>
                    </a:lnTo>
                    <a:lnTo>
                      <a:pt x="1688" y="234"/>
                    </a:lnTo>
                    <a:lnTo>
                      <a:pt x="1686" y="296"/>
                    </a:lnTo>
                    <a:lnTo>
                      <a:pt x="1655" y="293"/>
                    </a:lnTo>
                    <a:lnTo>
                      <a:pt x="1642" y="319"/>
                    </a:lnTo>
                    <a:lnTo>
                      <a:pt x="1644" y="348"/>
                    </a:lnTo>
                    <a:lnTo>
                      <a:pt x="1673" y="355"/>
                    </a:lnTo>
                    <a:lnTo>
                      <a:pt x="1671" y="355"/>
                    </a:lnTo>
                    <a:lnTo>
                      <a:pt x="1642" y="372"/>
                    </a:lnTo>
                    <a:lnTo>
                      <a:pt x="1615" y="382"/>
                    </a:lnTo>
                    <a:lnTo>
                      <a:pt x="1582" y="412"/>
                    </a:lnTo>
                    <a:lnTo>
                      <a:pt x="1553" y="412"/>
                    </a:lnTo>
                    <a:lnTo>
                      <a:pt x="1526" y="401"/>
                    </a:lnTo>
                    <a:lnTo>
                      <a:pt x="1510" y="445"/>
                    </a:lnTo>
                    <a:lnTo>
                      <a:pt x="1481" y="462"/>
                    </a:lnTo>
                    <a:lnTo>
                      <a:pt x="1444" y="481"/>
                    </a:lnTo>
                    <a:lnTo>
                      <a:pt x="1404" y="495"/>
                    </a:lnTo>
                    <a:lnTo>
                      <a:pt x="1398" y="462"/>
                    </a:lnTo>
                    <a:lnTo>
                      <a:pt x="1390" y="436"/>
                    </a:lnTo>
                    <a:lnTo>
                      <a:pt x="1379" y="431"/>
                    </a:lnTo>
                    <a:lnTo>
                      <a:pt x="1361" y="445"/>
                    </a:lnTo>
                    <a:lnTo>
                      <a:pt x="1346" y="46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84" name="Group 383"/>
            <p:cNvGrpSpPr>
              <a:grpSpLocks/>
            </p:cNvGrpSpPr>
            <p:nvPr/>
          </p:nvGrpSpPr>
          <p:grpSpPr bwMode="auto">
            <a:xfrm>
              <a:off x="8117317" y="2186615"/>
              <a:ext cx="72774" cy="89273"/>
              <a:chOff x="4575" y="2075"/>
              <a:chExt cx="68" cy="77"/>
            </a:xfrm>
          </p:grpSpPr>
          <p:sp>
            <p:nvSpPr>
              <p:cNvPr id="386" name="Freeform 384"/>
              <p:cNvSpPr>
                <a:spLocks/>
              </p:cNvSpPr>
              <p:nvPr/>
            </p:nvSpPr>
            <p:spPr bwMode="auto">
              <a:xfrm>
                <a:off x="4575" y="2075"/>
                <a:ext cx="68" cy="77"/>
              </a:xfrm>
              <a:custGeom>
                <a:avLst/>
                <a:gdLst/>
                <a:ahLst/>
                <a:cxnLst>
                  <a:cxn ang="0">
                    <a:pos x="130" y="0"/>
                  </a:cxn>
                  <a:cxn ang="0">
                    <a:pos x="135" y="45"/>
                  </a:cxn>
                  <a:cxn ang="0">
                    <a:pos x="118" y="54"/>
                  </a:cxn>
                  <a:cxn ang="0">
                    <a:pos x="101" y="78"/>
                  </a:cxn>
                  <a:cxn ang="0">
                    <a:pos x="73" y="87"/>
                  </a:cxn>
                  <a:cxn ang="0">
                    <a:pos x="108" y="116"/>
                  </a:cxn>
                  <a:cxn ang="0">
                    <a:pos x="95" y="142"/>
                  </a:cxn>
                  <a:cxn ang="0">
                    <a:pos x="58" y="156"/>
                  </a:cxn>
                  <a:cxn ang="0">
                    <a:pos x="43" y="140"/>
                  </a:cxn>
                  <a:cxn ang="0">
                    <a:pos x="6" y="125"/>
                  </a:cxn>
                  <a:cxn ang="0">
                    <a:pos x="29" y="111"/>
                  </a:cxn>
                  <a:cxn ang="0">
                    <a:pos x="31" y="81"/>
                  </a:cxn>
                  <a:cxn ang="0">
                    <a:pos x="6" y="78"/>
                  </a:cxn>
                  <a:cxn ang="0">
                    <a:pos x="0" y="78"/>
                  </a:cxn>
                  <a:cxn ang="0">
                    <a:pos x="25" y="62"/>
                  </a:cxn>
                  <a:cxn ang="0">
                    <a:pos x="43" y="21"/>
                  </a:cxn>
                  <a:cxn ang="0">
                    <a:pos x="64" y="31"/>
                  </a:cxn>
                  <a:cxn ang="0">
                    <a:pos x="91" y="31"/>
                  </a:cxn>
                  <a:cxn ang="0">
                    <a:pos x="120" y="0"/>
                  </a:cxn>
                  <a:cxn ang="0">
                    <a:pos x="130" y="0"/>
                  </a:cxn>
                </a:cxnLst>
                <a:rect l="0" t="0" r="r" b="b"/>
                <a:pathLst>
                  <a:path w="135" h="156">
                    <a:moveTo>
                      <a:pt x="130" y="0"/>
                    </a:moveTo>
                    <a:lnTo>
                      <a:pt x="135" y="45"/>
                    </a:lnTo>
                    <a:lnTo>
                      <a:pt x="118" y="54"/>
                    </a:lnTo>
                    <a:lnTo>
                      <a:pt x="101" y="78"/>
                    </a:lnTo>
                    <a:lnTo>
                      <a:pt x="73" y="87"/>
                    </a:lnTo>
                    <a:lnTo>
                      <a:pt x="108" y="116"/>
                    </a:lnTo>
                    <a:lnTo>
                      <a:pt x="95" y="142"/>
                    </a:lnTo>
                    <a:lnTo>
                      <a:pt x="58" y="156"/>
                    </a:lnTo>
                    <a:lnTo>
                      <a:pt x="43" y="140"/>
                    </a:lnTo>
                    <a:lnTo>
                      <a:pt x="6" y="125"/>
                    </a:lnTo>
                    <a:lnTo>
                      <a:pt x="29" y="111"/>
                    </a:lnTo>
                    <a:lnTo>
                      <a:pt x="31" y="81"/>
                    </a:lnTo>
                    <a:lnTo>
                      <a:pt x="6" y="78"/>
                    </a:lnTo>
                    <a:lnTo>
                      <a:pt x="0" y="78"/>
                    </a:lnTo>
                    <a:lnTo>
                      <a:pt x="25" y="62"/>
                    </a:lnTo>
                    <a:lnTo>
                      <a:pt x="43" y="21"/>
                    </a:lnTo>
                    <a:lnTo>
                      <a:pt x="64" y="31"/>
                    </a:lnTo>
                    <a:lnTo>
                      <a:pt x="91" y="31"/>
                    </a:lnTo>
                    <a:lnTo>
                      <a:pt x="120" y="0"/>
                    </a:lnTo>
                    <a:lnTo>
                      <a:pt x="130" y="0"/>
                    </a:lnTo>
                    <a:close/>
                  </a:path>
                </a:pathLst>
              </a:custGeom>
              <a:solidFill>
                <a:srgbClr val="C0C0C0"/>
              </a:solidFill>
              <a:ln w="9525">
                <a:solidFill>
                  <a:srgbClr val="C0C0C0"/>
                </a:solidFill>
                <a:round/>
                <a:headEnd/>
                <a:tailEnd/>
              </a:ln>
            </p:spPr>
            <p:txBody>
              <a:bodyPr/>
              <a:lstStyle/>
              <a:p>
                <a:endParaRPr lang="nl-NL" sz="1400"/>
              </a:p>
            </p:txBody>
          </p:sp>
          <p:sp>
            <p:nvSpPr>
              <p:cNvPr id="387" name="Freeform 385"/>
              <p:cNvSpPr>
                <a:spLocks/>
              </p:cNvSpPr>
              <p:nvPr/>
            </p:nvSpPr>
            <p:spPr bwMode="auto">
              <a:xfrm>
                <a:off x="4575" y="2075"/>
                <a:ext cx="68" cy="77"/>
              </a:xfrm>
              <a:custGeom>
                <a:avLst/>
                <a:gdLst/>
                <a:ahLst/>
                <a:cxnLst>
                  <a:cxn ang="0">
                    <a:pos x="130" y="0"/>
                  </a:cxn>
                  <a:cxn ang="0">
                    <a:pos x="135" y="45"/>
                  </a:cxn>
                  <a:cxn ang="0">
                    <a:pos x="118" y="54"/>
                  </a:cxn>
                  <a:cxn ang="0">
                    <a:pos x="101" y="78"/>
                  </a:cxn>
                  <a:cxn ang="0">
                    <a:pos x="73" y="87"/>
                  </a:cxn>
                  <a:cxn ang="0">
                    <a:pos x="108" y="116"/>
                  </a:cxn>
                  <a:cxn ang="0">
                    <a:pos x="95" y="142"/>
                  </a:cxn>
                  <a:cxn ang="0">
                    <a:pos x="58" y="156"/>
                  </a:cxn>
                  <a:cxn ang="0">
                    <a:pos x="43" y="140"/>
                  </a:cxn>
                  <a:cxn ang="0">
                    <a:pos x="6" y="125"/>
                  </a:cxn>
                  <a:cxn ang="0">
                    <a:pos x="29" y="111"/>
                  </a:cxn>
                  <a:cxn ang="0">
                    <a:pos x="31" y="81"/>
                  </a:cxn>
                  <a:cxn ang="0">
                    <a:pos x="6" y="78"/>
                  </a:cxn>
                  <a:cxn ang="0">
                    <a:pos x="0" y="78"/>
                  </a:cxn>
                  <a:cxn ang="0">
                    <a:pos x="25" y="62"/>
                  </a:cxn>
                  <a:cxn ang="0">
                    <a:pos x="43" y="21"/>
                  </a:cxn>
                  <a:cxn ang="0">
                    <a:pos x="64" y="31"/>
                  </a:cxn>
                  <a:cxn ang="0">
                    <a:pos x="91" y="31"/>
                  </a:cxn>
                  <a:cxn ang="0">
                    <a:pos x="120" y="0"/>
                  </a:cxn>
                  <a:cxn ang="0">
                    <a:pos x="130" y="0"/>
                  </a:cxn>
                </a:cxnLst>
                <a:rect l="0" t="0" r="r" b="b"/>
                <a:pathLst>
                  <a:path w="135" h="156">
                    <a:moveTo>
                      <a:pt x="130" y="0"/>
                    </a:moveTo>
                    <a:lnTo>
                      <a:pt x="135" y="45"/>
                    </a:lnTo>
                    <a:lnTo>
                      <a:pt x="118" y="54"/>
                    </a:lnTo>
                    <a:lnTo>
                      <a:pt x="101" y="78"/>
                    </a:lnTo>
                    <a:lnTo>
                      <a:pt x="73" y="87"/>
                    </a:lnTo>
                    <a:lnTo>
                      <a:pt x="108" y="116"/>
                    </a:lnTo>
                    <a:lnTo>
                      <a:pt x="95" y="142"/>
                    </a:lnTo>
                    <a:lnTo>
                      <a:pt x="58" y="156"/>
                    </a:lnTo>
                    <a:lnTo>
                      <a:pt x="43" y="140"/>
                    </a:lnTo>
                    <a:lnTo>
                      <a:pt x="6" y="125"/>
                    </a:lnTo>
                    <a:lnTo>
                      <a:pt x="29" y="111"/>
                    </a:lnTo>
                    <a:lnTo>
                      <a:pt x="31" y="81"/>
                    </a:lnTo>
                    <a:lnTo>
                      <a:pt x="6" y="78"/>
                    </a:lnTo>
                    <a:lnTo>
                      <a:pt x="0" y="78"/>
                    </a:lnTo>
                    <a:lnTo>
                      <a:pt x="25" y="62"/>
                    </a:lnTo>
                    <a:lnTo>
                      <a:pt x="43" y="21"/>
                    </a:lnTo>
                    <a:lnTo>
                      <a:pt x="64" y="31"/>
                    </a:lnTo>
                    <a:lnTo>
                      <a:pt x="91" y="31"/>
                    </a:lnTo>
                    <a:lnTo>
                      <a:pt x="120" y="0"/>
                    </a:lnTo>
                    <a:lnTo>
                      <a:pt x="13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87" name="Group 386"/>
            <p:cNvGrpSpPr>
              <a:grpSpLocks/>
            </p:cNvGrpSpPr>
            <p:nvPr/>
          </p:nvGrpSpPr>
          <p:grpSpPr bwMode="auto">
            <a:xfrm>
              <a:off x="8240390" y="2976163"/>
              <a:ext cx="22475" cy="20869"/>
              <a:chOff x="4690" y="2756"/>
              <a:chExt cx="20" cy="18"/>
            </a:xfrm>
          </p:grpSpPr>
          <p:sp>
            <p:nvSpPr>
              <p:cNvPr id="389" name="Freeform 387"/>
              <p:cNvSpPr>
                <a:spLocks/>
              </p:cNvSpPr>
              <p:nvPr/>
            </p:nvSpPr>
            <p:spPr bwMode="auto">
              <a:xfrm>
                <a:off x="4690" y="2756"/>
                <a:ext cx="20" cy="18"/>
              </a:xfrm>
              <a:custGeom>
                <a:avLst/>
                <a:gdLst/>
                <a:ahLst/>
                <a:cxnLst>
                  <a:cxn ang="0">
                    <a:pos x="20" y="35"/>
                  </a:cxn>
                  <a:cxn ang="0">
                    <a:pos x="12" y="35"/>
                  </a:cxn>
                  <a:cxn ang="0">
                    <a:pos x="8" y="21"/>
                  </a:cxn>
                  <a:cxn ang="0">
                    <a:pos x="2" y="21"/>
                  </a:cxn>
                  <a:cxn ang="0">
                    <a:pos x="0" y="21"/>
                  </a:cxn>
                  <a:cxn ang="0">
                    <a:pos x="2" y="10"/>
                  </a:cxn>
                  <a:cxn ang="0">
                    <a:pos x="8" y="0"/>
                  </a:cxn>
                  <a:cxn ang="0">
                    <a:pos x="12" y="0"/>
                  </a:cxn>
                  <a:cxn ang="0">
                    <a:pos x="20" y="0"/>
                  </a:cxn>
                  <a:cxn ang="0">
                    <a:pos x="26" y="0"/>
                  </a:cxn>
                  <a:cxn ang="0">
                    <a:pos x="33" y="0"/>
                  </a:cxn>
                  <a:cxn ang="0">
                    <a:pos x="35" y="10"/>
                  </a:cxn>
                  <a:cxn ang="0">
                    <a:pos x="41" y="21"/>
                  </a:cxn>
                  <a:cxn ang="0">
                    <a:pos x="35" y="21"/>
                  </a:cxn>
                  <a:cxn ang="0">
                    <a:pos x="33" y="21"/>
                  </a:cxn>
                  <a:cxn ang="0">
                    <a:pos x="26" y="35"/>
                  </a:cxn>
                  <a:cxn ang="0">
                    <a:pos x="20" y="35"/>
                  </a:cxn>
                </a:cxnLst>
                <a:rect l="0" t="0" r="r" b="b"/>
                <a:pathLst>
                  <a:path w="41" h="35">
                    <a:moveTo>
                      <a:pt x="20" y="35"/>
                    </a:moveTo>
                    <a:lnTo>
                      <a:pt x="12" y="35"/>
                    </a:lnTo>
                    <a:lnTo>
                      <a:pt x="8" y="21"/>
                    </a:lnTo>
                    <a:lnTo>
                      <a:pt x="2" y="21"/>
                    </a:lnTo>
                    <a:lnTo>
                      <a:pt x="0" y="21"/>
                    </a:lnTo>
                    <a:lnTo>
                      <a:pt x="2" y="10"/>
                    </a:lnTo>
                    <a:lnTo>
                      <a:pt x="8" y="0"/>
                    </a:lnTo>
                    <a:lnTo>
                      <a:pt x="12" y="0"/>
                    </a:lnTo>
                    <a:lnTo>
                      <a:pt x="20" y="0"/>
                    </a:lnTo>
                    <a:lnTo>
                      <a:pt x="26" y="0"/>
                    </a:lnTo>
                    <a:lnTo>
                      <a:pt x="33" y="0"/>
                    </a:lnTo>
                    <a:lnTo>
                      <a:pt x="35" y="10"/>
                    </a:lnTo>
                    <a:lnTo>
                      <a:pt x="41" y="21"/>
                    </a:lnTo>
                    <a:lnTo>
                      <a:pt x="35" y="21"/>
                    </a:lnTo>
                    <a:lnTo>
                      <a:pt x="33" y="21"/>
                    </a:lnTo>
                    <a:lnTo>
                      <a:pt x="26" y="35"/>
                    </a:lnTo>
                    <a:lnTo>
                      <a:pt x="20" y="35"/>
                    </a:lnTo>
                    <a:close/>
                  </a:path>
                </a:pathLst>
              </a:custGeom>
              <a:solidFill>
                <a:srgbClr val="C0C0C0"/>
              </a:solidFill>
              <a:ln w="9525">
                <a:solidFill>
                  <a:srgbClr val="C0C0C0"/>
                </a:solidFill>
                <a:round/>
                <a:headEnd/>
                <a:tailEnd/>
              </a:ln>
            </p:spPr>
            <p:txBody>
              <a:bodyPr/>
              <a:lstStyle/>
              <a:p>
                <a:endParaRPr lang="nl-NL" sz="1400"/>
              </a:p>
            </p:txBody>
          </p:sp>
          <p:sp>
            <p:nvSpPr>
              <p:cNvPr id="390" name="Freeform 388"/>
              <p:cNvSpPr>
                <a:spLocks/>
              </p:cNvSpPr>
              <p:nvPr/>
            </p:nvSpPr>
            <p:spPr bwMode="auto">
              <a:xfrm>
                <a:off x="4690" y="2756"/>
                <a:ext cx="20" cy="18"/>
              </a:xfrm>
              <a:custGeom>
                <a:avLst/>
                <a:gdLst/>
                <a:ahLst/>
                <a:cxnLst>
                  <a:cxn ang="0">
                    <a:pos x="20" y="35"/>
                  </a:cxn>
                  <a:cxn ang="0">
                    <a:pos x="12" y="35"/>
                  </a:cxn>
                  <a:cxn ang="0">
                    <a:pos x="8" y="21"/>
                  </a:cxn>
                  <a:cxn ang="0">
                    <a:pos x="2" y="21"/>
                  </a:cxn>
                  <a:cxn ang="0">
                    <a:pos x="0" y="21"/>
                  </a:cxn>
                  <a:cxn ang="0">
                    <a:pos x="2" y="10"/>
                  </a:cxn>
                  <a:cxn ang="0">
                    <a:pos x="8" y="0"/>
                  </a:cxn>
                  <a:cxn ang="0">
                    <a:pos x="12" y="0"/>
                  </a:cxn>
                  <a:cxn ang="0">
                    <a:pos x="20" y="0"/>
                  </a:cxn>
                  <a:cxn ang="0">
                    <a:pos x="26" y="0"/>
                  </a:cxn>
                  <a:cxn ang="0">
                    <a:pos x="33" y="0"/>
                  </a:cxn>
                  <a:cxn ang="0">
                    <a:pos x="35" y="10"/>
                  </a:cxn>
                  <a:cxn ang="0">
                    <a:pos x="41" y="21"/>
                  </a:cxn>
                  <a:cxn ang="0">
                    <a:pos x="35" y="21"/>
                  </a:cxn>
                  <a:cxn ang="0">
                    <a:pos x="33" y="21"/>
                  </a:cxn>
                  <a:cxn ang="0">
                    <a:pos x="26" y="35"/>
                  </a:cxn>
                  <a:cxn ang="0">
                    <a:pos x="20" y="35"/>
                  </a:cxn>
                </a:cxnLst>
                <a:rect l="0" t="0" r="r" b="b"/>
                <a:pathLst>
                  <a:path w="41" h="35">
                    <a:moveTo>
                      <a:pt x="20" y="35"/>
                    </a:moveTo>
                    <a:lnTo>
                      <a:pt x="12" y="35"/>
                    </a:lnTo>
                    <a:lnTo>
                      <a:pt x="8" y="21"/>
                    </a:lnTo>
                    <a:lnTo>
                      <a:pt x="2" y="21"/>
                    </a:lnTo>
                    <a:lnTo>
                      <a:pt x="0" y="21"/>
                    </a:lnTo>
                    <a:lnTo>
                      <a:pt x="2" y="10"/>
                    </a:lnTo>
                    <a:lnTo>
                      <a:pt x="8" y="0"/>
                    </a:lnTo>
                    <a:lnTo>
                      <a:pt x="12" y="0"/>
                    </a:lnTo>
                    <a:lnTo>
                      <a:pt x="20" y="0"/>
                    </a:lnTo>
                    <a:lnTo>
                      <a:pt x="26" y="0"/>
                    </a:lnTo>
                    <a:lnTo>
                      <a:pt x="33" y="0"/>
                    </a:lnTo>
                    <a:lnTo>
                      <a:pt x="35" y="10"/>
                    </a:lnTo>
                    <a:lnTo>
                      <a:pt x="41" y="21"/>
                    </a:lnTo>
                    <a:lnTo>
                      <a:pt x="35" y="21"/>
                    </a:lnTo>
                    <a:lnTo>
                      <a:pt x="33" y="21"/>
                    </a:lnTo>
                    <a:lnTo>
                      <a:pt x="26" y="35"/>
                    </a:lnTo>
                    <a:lnTo>
                      <a:pt x="20"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90" name="Group 389"/>
            <p:cNvGrpSpPr>
              <a:grpSpLocks/>
            </p:cNvGrpSpPr>
            <p:nvPr/>
          </p:nvGrpSpPr>
          <p:grpSpPr bwMode="auto">
            <a:xfrm>
              <a:off x="7654992" y="2467187"/>
              <a:ext cx="119863" cy="295645"/>
              <a:chOff x="4143" y="2317"/>
              <a:chExt cx="112" cy="255"/>
            </a:xfrm>
          </p:grpSpPr>
          <p:sp>
            <p:nvSpPr>
              <p:cNvPr id="392" name="Freeform 390"/>
              <p:cNvSpPr>
                <a:spLocks/>
              </p:cNvSpPr>
              <p:nvPr/>
            </p:nvSpPr>
            <p:spPr bwMode="auto">
              <a:xfrm>
                <a:off x="4143" y="2317"/>
                <a:ext cx="112" cy="255"/>
              </a:xfrm>
              <a:custGeom>
                <a:avLst/>
                <a:gdLst/>
                <a:ahLst/>
                <a:cxnLst>
                  <a:cxn ang="0">
                    <a:pos x="0" y="190"/>
                  </a:cxn>
                  <a:cxn ang="0">
                    <a:pos x="16" y="171"/>
                  </a:cxn>
                  <a:cxn ang="0">
                    <a:pos x="16" y="119"/>
                  </a:cxn>
                  <a:cxn ang="0">
                    <a:pos x="39" y="95"/>
                  </a:cxn>
                  <a:cxn ang="0">
                    <a:pos x="53" y="59"/>
                  </a:cxn>
                  <a:cxn ang="0">
                    <a:pos x="76" y="33"/>
                  </a:cxn>
                  <a:cxn ang="0">
                    <a:pos x="111" y="17"/>
                  </a:cxn>
                  <a:cxn ang="0">
                    <a:pos x="113" y="2"/>
                  </a:cxn>
                  <a:cxn ang="0">
                    <a:pos x="147" y="0"/>
                  </a:cxn>
                  <a:cxn ang="0">
                    <a:pos x="155" y="14"/>
                  </a:cxn>
                  <a:cxn ang="0">
                    <a:pos x="167" y="43"/>
                  </a:cxn>
                  <a:cxn ang="0">
                    <a:pos x="155" y="64"/>
                  </a:cxn>
                  <a:cxn ang="0">
                    <a:pos x="136" y="80"/>
                  </a:cxn>
                  <a:cxn ang="0">
                    <a:pos x="134" y="100"/>
                  </a:cxn>
                  <a:cxn ang="0">
                    <a:pos x="165" y="106"/>
                  </a:cxn>
                  <a:cxn ang="0">
                    <a:pos x="180" y="130"/>
                  </a:cxn>
                  <a:cxn ang="0">
                    <a:pos x="190" y="173"/>
                  </a:cxn>
                  <a:cxn ang="0">
                    <a:pos x="217" y="178"/>
                  </a:cxn>
                  <a:cxn ang="0">
                    <a:pos x="225" y="195"/>
                  </a:cxn>
                  <a:cxn ang="0">
                    <a:pos x="211" y="220"/>
                  </a:cxn>
                  <a:cxn ang="0">
                    <a:pos x="194" y="234"/>
                  </a:cxn>
                  <a:cxn ang="0">
                    <a:pos x="163" y="244"/>
                  </a:cxn>
                  <a:cxn ang="0">
                    <a:pos x="161" y="292"/>
                  </a:cxn>
                  <a:cxn ang="0">
                    <a:pos x="167" y="310"/>
                  </a:cxn>
                  <a:cxn ang="0">
                    <a:pos x="190" y="334"/>
                  </a:cxn>
                  <a:cxn ang="0">
                    <a:pos x="182" y="380"/>
                  </a:cxn>
                  <a:cxn ang="0">
                    <a:pos x="184" y="401"/>
                  </a:cxn>
                  <a:cxn ang="0">
                    <a:pos x="194" y="434"/>
                  </a:cxn>
                  <a:cxn ang="0">
                    <a:pos x="219" y="455"/>
                  </a:cxn>
                  <a:cxn ang="0">
                    <a:pos x="202" y="491"/>
                  </a:cxn>
                  <a:cxn ang="0">
                    <a:pos x="190" y="512"/>
                  </a:cxn>
                  <a:cxn ang="0">
                    <a:pos x="175" y="462"/>
                  </a:cxn>
                  <a:cxn ang="0">
                    <a:pos x="167" y="427"/>
                  </a:cxn>
                  <a:cxn ang="0">
                    <a:pos x="145" y="413"/>
                  </a:cxn>
                  <a:cxn ang="0">
                    <a:pos x="155" y="348"/>
                  </a:cxn>
                  <a:cxn ang="0">
                    <a:pos x="128" y="311"/>
                  </a:cxn>
                  <a:cxn ang="0">
                    <a:pos x="111" y="332"/>
                  </a:cxn>
                  <a:cxn ang="0">
                    <a:pos x="93" y="348"/>
                  </a:cxn>
                  <a:cxn ang="0">
                    <a:pos x="62" y="341"/>
                  </a:cxn>
                  <a:cxn ang="0">
                    <a:pos x="54" y="280"/>
                  </a:cxn>
                  <a:cxn ang="0">
                    <a:pos x="49" y="254"/>
                  </a:cxn>
                  <a:cxn ang="0">
                    <a:pos x="25" y="227"/>
                  </a:cxn>
                  <a:cxn ang="0">
                    <a:pos x="0" y="206"/>
                  </a:cxn>
                  <a:cxn ang="0">
                    <a:pos x="0" y="190"/>
                  </a:cxn>
                </a:cxnLst>
                <a:rect l="0" t="0" r="r" b="b"/>
                <a:pathLst>
                  <a:path w="225" h="512">
                    <a:moveTo>
                      <a:pt x="0" y="190"/>
                    </a:moveTo>
                    <a:lnTo>
                      <a:pt x="16" y="171"/>
                    </a:lnTo>
                    <a:lnTo>
                      <a:pt x="16" y="119"/>
                    </a:lnTo>
                    <a:lnTo>
                      <a:pt x="39" y="95"/>
                    </a:lnTo>
                    <a:lnTo>
                      <a:pt x="53" y="59"/>
                    </a:lnTo>
                    <a:lnTo>
                      <a:pt x="76" y="33"/>
                    </a:lnTo>
                    <a:lnTo>
                      <a:pt x="111" y="17"/>
                    </a:lnTo>
                    <a:lnTo>
                      <a:pt x="113" y="2"/>
                    </a:lnTo>
                    <a:lnTo>
                      <a:pt x="147" y="0"/>
                    </a:lnTo>
                    <a:lnTo>
                      <a:pt x="155" y="14"/>
                    </a:lnTo>
                    <a:lnTo>
                      <a:pt x="167" y="43"/>
                    </a:lnTo>
                    <a:lnTo>
                      <a:pt x="155" y="64"/>
                    </a:lnTo>
                    <a:lnTo>
                      <a:pt x="136" y="80"/>
                    </a:lnTo>
                    <a:lnTo>
                      <a:pt x="134" y="100"/>
                    </a:lnTo>
                    <a:lnTo>
                      <a:pt x="165" y="106"/>
                    </a:lnTo>
                    <a:lnTo>
                      <a:pt x="180" y="130"/>
                    </a:lnTo>
                    <a:lnTo>
                      <a:pt x="190" y="173"/>
                    </a:lnTo>
                    <a:lnTo>
                      <a:pt x="217" y="178"/>
                    </a:lnTo>
                    <a:lnTo>
                      <a:pt x="225" y="195"/>
                    </a:lnTo>
                    <a:lnTo>
                      <a:pt x="211" y="220"/>
                    </a:lnTo>
                    <a:lnTo>
                      <a:pt x="194" y="234"/>
                    </a:lnTo>
                    <a:lnTo>
                      <a:pt x="163" y="244"/>
                    </a:lnTo>
                    <a:lnTo>
                      <a:pt x="161" y="292"/>
                    </a:lnTo>
                    <a:lnTo>
                      <a:pt x="167" y="310"/>
                    </a:lnTo>
                    <a:lnTo>
                      <a:pt x="190" y="334"/>
                    </a:lnTo>
                    <a:lnTo>
                      <a:pt x="182" y="380"/>
                    </a:lnTo>
                    <a:lnTo>
                      <a:pt x="184" y="401"/>
                    </a:lnTo>
                    <a:lnTo>
                      <a:pt x="194" y="434"/>
                    </a:lnTo>
                    <a:lnTo>
                      <a:pt x="219" y="455"/>
                    </a:lnTo>
                    <a:lnTo>
                      <a:pt x="202" y="491"/>
                    </a:lnTo>
                    <a:lnTo>
                      <a:pt x="190" y="512"/>
                    </a:lnTo>
                    <a:lnTo>
                      <a:pt x="175" y="462"/>
                    </a:lnTo>
                    <a:lnTo>
                      <a:pt x="167" y="427"/>
                    </a:lnTo>
                    <a:lnTo>
                      <a:pt x="145" y="413"/>
                    </a:lnTo>
                    <a:lnTo>
                      <a:pt x="155" y="348"/>
                    </a:lnTo>
                    <a:lnTo>
                      <a:pt x="128" y="311"/>
                    </a:lnTo>
                    <a:lnTo>
                      <a:pt x="111" y="332"/>
                    </a:lnTo>
                    <a:lnTo>
                      <a:pt x="93" y="348"/>
                    </a:lnTo>
                    <a:lnTo>
                      <a:pt x="62" y="341"/>
                    </a:lnTo>
                    <a:lnTo>
                      <a:pt x="54" y="280"/>
                    </a:lnTo>
                    <a:lnTo>
                      <a:pt x="49" y="254"/>
                    </a:lnTo>
                    <a:lnTo>
                      <a:pt x="25" y="227"/>
                    </a:lnTo>
                    <a:lnTo>
                      <a:pt x="0" y="206"/>
                    </a:lnTo>
                    <a:lnTo>
                      <a:pt x="0" y="190"/>
                    </a:lnTo>
                    <a:close/>
                  </a:path>
                </a:pathLst>
              </a:custGeom>
              <a:solidFill>
                <a:srgbClr val="C0C0C0"/>
              </a:solidFill>
              <a:ln w="9525">
                <a:solidFill>
                  <a:srgbClr val="C0C0C0"/>
                </a:solidFill>
                <a:round/>
                <a:headEnd/>
                <a:tailEnd/>
              </a:ln>
            </p:spPr>
            <p:txBody>
              <a:bodyPr/>
              <a:lstStyle/>
              <a:p>
                <a:endParaRPr lang="nl-NL" sz="1400"/>
              </a:p>
            </p:txBody>
          </p:sp>
          <p:sp>
            <p:nvSpPr>
              <p:cNvPr id="393" name="Freeform 391"/>
              <p:cNvSpPr>
                <a:spLocks/>
              </p:cNvSpPr>
              <p:nvPr/>
            </p:nvSpPr>
            <p:spPr bwMode="auto">
              <a:xfrm>
                <a:off x="4143" y="2317"/>
                <a:ext cx="112" cy="255"/>
              </a:xfrm>
              <a:custGeom>
                <a:avLst/>
                <a:gdLst/>
                <a:ahLst/>
                <a:cxnLst>
                  <a:cxn ang="0">
                    <a:pos x="0" y="190"/>
                  </a:cxn>
                  <a:cxn ang="0">
                    <a:pos x="16" y="171"/>
                  </a:cxn>
                  <a:cxn ang="0">
                    <a:pos x="16" y="119"/>
                  </a:cxn>
                  <a:cxn ang="0">
                    <a:pos x="39" y="95"/>
                  </a:cxn>
                  <a:cxn ang="0">
                    <a:pos x="53" y="59"/>
                  </a:cxn>
                  <a:cxn ang="0">
                    <a:pos x="76" y="33"/>
                  </a:cxn>
                  <a:cxn ang="0">
                    <a:pos x="111" y="17"/>
                  </a:cxn>
                  <a:cxn ang="0">
                    <a:pos x="113" y="2"/>
                  </a:cxn>
                  <a:cxn ang="0">
                    <a:pos x="147" y="0"/>
                  </a:cxn>
                  <a:cxn ang="0">
                    <a:pos x="155" y="14"/>
                  </a:cxn>
                  <a:cxn ang="0">
                    <a:pos x="167" y="43"/>
                  </a:cxn>
                  <a:cxn ang="0">
                    <a:pos x="155" y="64"/>
                  </a:cxn>
                  <a:cxn ang="0">
                    <a:pos x="136" y="80"/>
                  </a:cxn>
                  <a:cxn ang="0">
                    <a:pos x="134" y="100"/>
                  </a:cxn>
                  <a:cxn ang="0">
                    <a:pos x="165" y="106"/>
                  </a:cxn>
                  <a:cxn ang="0">
                    <a:pos x="180" y="130"/>
                  </a:cxn>
                  <a:cxn ang="0">
                    <a:pos x="190" y="173"/>
                  </a:cxn>
                  <a:cxn ang="0">
                    <a:pos x="217" y="178"/>
                  </a:cxn>
                  <a:cxn ang="0">
                    <a:pos x="225" y="195"/>
                  </a:cxn>
                  <a:cxn ang="0">
                    <a:pos x="211" y="220"/>
                  </a:cxn>
                  <a:cxn ang="0">
                    <a:pos x="194" y="234"/>
                  </a:cxn>
                  <a:cxn ang="0">
                    <a:pos x="163" y="244"/>
                  </a:cxn>
                  <a:cxn ang="0">
                    <a:pos x="161" y="292"/>
                  </a:cxn>
                  <a:cxn ang="0">
                    <a:pos x="167" y="310"/>
                  </a:cxn>
                  <a:cxn ang="0">
                    <a:pos x="190" y="334"/>
                  </a:cxn>
                  <a:cxn ang="0">
                    <a:pos x="182" y="380"/>
                  </a:cxn>
                  <a:cxn ang="0">
                    <a:pos x="184" y="401"/>
                  </a:cxn>
                  <a:cxn ang="0">
                    <a:pos x="194" y="434"/>
                  </a:cxn>
                  <a:cxn ang="0">
                    <a:pos x="219" y="455"/>
                  </a:cxn>
                  <a:cxn ang="0">
                    <a:pos x="202" y="491"/>
                  </a:cxn>
                  <a:cxn ang="0">
                    <a:pos x="190" y="512"/>
                  </a:cxn>
                  <a:cxn ang="0">
                    <a:pos x="175" y="462"/>
                  </a:cxn>
                  <a:cxn ang="0">
                    <a:pos x="167" y="427"/>
                  </a:cxn>
                  <a:cxn ang="0">
                    <a:pos x="145" y="413"/>
                  </a:cxn>
                  <a:cxn ang="0">
                    <a:pos x="155" y="348"/>
                  </a:cxn>
                  <a:cxn ang="0">
                    <a:pos x="128" y="311"/>
                  </a:cxn>
                  <a:cxn ang="0">
                    <a:pos x="111" y="332"/>
                  </a:cxn>
                  <a:cxn ang="0">
                    <a:pos x="93" y="348"/>
                  </a:cxn>
                  <a:cxn ang="0">
                    <a:pos x="62" y="341"/>
                  </a:cxn>
                  <a:cxn ang="0">
                    <a:pos x="54" y="280"/>
                  </a:cxn>
                  <a:cxn ang="0">
                    <a:pos x="49" y="254"/>
                  </a:cxn>
                  <a:cxn ang="0">
                    <a:pos x="25" y="227"/>
                  </a:cxn>
                  <a:cxn ang="0">
                    <a:pos x="0" y="206"/>
                  </a:cxn>
                  <a:cxn ang="0">
                    <a:pos x="0" y="190"/>
                  </a:cxn>
                </a:cxnLst>
                <a:rect l="0" t="0" r="r" b="b"/>
                <a:pathLst>
                  <a:path w="225" h="512">
                    <a:moveTo>
                      <a:pt x="0" y="190"/>
                    </a:moveTo>
                    <a:lnTo>
                      <a:pt x="16" y="171"/>
                    </a:lnTo>
                    <a:lnTo>
                      <a:pt x="16" y="119"/>
                    </a:lnTo>
                    <a:lnTo>
                      <a:pt x="39" y="95"/>
                    </a:lnTo>
                    <a:lnTo>
                      <a:pt x="53" y="59"/>
                    </a:lnTo>
                    <a:lnTo>
                      <a:pt x="76" y="33"/>
                    </a:lnTo>
                    <a:lnTo>
                      <a:pt x="111" y="17"/>
                    </a:lnTo>
                    <a:lnTo>
                      <a:pt x="113" y="2"/>
                    </a:lnTo>
                    <a:lnTo>
                      <a:pt x="147" y="0"/>
                    </a:lnTo>
                    <a:lnTo>
                      <a:pt x="155" y="14"/>
                    </a:lnTo>
                    <a:lnTo>
                      <a:pt x="167" y="43"/>
                    </a:lnTo>
                    <a:lnTo>
                      <a:pt x="155" y="64"/>
                    </a:lnTo>
                    <a:lnTo>
                      <a:pt x="136" y="80"/>
                    </a:lnTo>
                    <a:lnTo>
                      <a:pt x="134" y="100"/>
                    </a:lnTo>
                    <a:lnTo>
                      <a:pt x="165" y="106"/>
                    </a:lnTo>
                    <a:lnTo>
                      <a:pt x="180" y="130"/>
                    </a:lnTo>
                    <a:lnTo>
                      <a:pt x="190" y="173"/>
                    </a:lnTo>
                    <a:lnTo>
                      <a:pt x="217" y="178"/>
                    </a:lnTo>
                    <a:lnTo>
                      <a:pt x="225" y="195"/>
                    </a:lnTo>
                    <a:lnTo>
                      <a:pt x="211" y="220"/>
                    </a:lnTo>
                    <a:lnTo>
                      <a:pt x="194" y="234"/>
                    </a:lnTo>
                    <a:lnTo>
                      <a:pt x="163" y="244"/>
                    </a:lnTo>
                    <a:lnTo>
                      <a:pt x="161" y="292"/>
                    </a:lnTo>
                    <a:lnTo>
                      <a:pt x="167" y="310"/>
                    </a:lnTo>
                    <a:lnTo>
                      <a:pt x="190" y="334"/>
                    </a:lnTo>
                    <a:lnTo>
                      <a:pt x="182" y="380"/>
                    </a:lnTo>
                    <a:lnTo>
                      <a:pt x="184" y="401"/>
                    </a:lnTo>
                    <a:lnTo>
                      <a:pt x="194" y="434"/>
                    </a:lnTo>
                    <a:lnTo>
                      <a:pt x="219" y="455"/>
                    </a:lnTo>
                    <a:lnTo>
                      <a:pt x="202" y="491"/>
                    </a:lnTo>
                    <a:lnTo>
                      <a:pt x="190" y="512"/>
                    </a:lnTo>
                    <a:lnTo>
                      <a:pt x="175" y="462"/>
                    </a:lnTo>
                    <a:lnTo>
                      <a:pt x="167" y="427"/>
                    </a:lnTo>
                    <a:lnTo>
                      <a:pt x="145" y="413"/>
                    </a:lnTo>
                    <a:lnTo>
                      <a:pt x="155" y="348"/>
                    </a:lnTo>
                    <a:lnTo>
                      <a:pt x="128" y="311"/>
                    </a:lnTo>
                    <a:lnTo>
                      <a:pt x="111" y="332"/>
                    </a:lnTo>
                    <a:lnTo>
                      <a:pt x="93" y="348"/>
                    </a:lnTo>
                    <a:lnTo>
                      <a:pt x="62" y="341"/>
                    </a:lnTo>
                    <a:lnTo>
                      <a:pt x="54" y="280"/>
                    </a:lnTo>
                    <a:lnTo>
                      <a:pt x="49" y="254"/>
                    </a:lnTo>
                    <a:lnTo>
                      <a:pt x="25" y="227"/>
                    </a:lnTo>
                    <a:lnTo>
                      <a:pt x="0" y="206"/>
                    </a:lnTo>
                    <a:lnTo>
                      <a:pt x="0" y="19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04" name="Group 392"/>
            <p:cNvGrpSpPr>
              <a:grpSpLocks/>
            </p:cNvGrpSpPr>
            <p:nvPr/>
          </p:nvGrpSpPr>
          <p:grpSpPr bwMode="auto">
            <a:xfrm>
              <a:off x="7703146" y="2857905"/>
              <a:ext cx="185146" cy="188981"/>
              <a:chOff x="4188" y="2654"/>
              <a:chExt cx="173" cy="163"/>
            </a:xfrm>
          </p:grpSpPr>
          <p:sp>
            <p:nvSpPr>
              <p:cNvPr id="395" name="Freeform 393"/>
              <p:cNvSpPr>
                <a:spLocks/>
              </p:cNvSpPr>
              <p:nvPr/>
            </p:nvSpPr>
            <p:spPr bwMode="auto">
              <a:xfrm>
                <a:off x="4188" y="2654"/>
                <a:ext cx="173" cy="163"/>
              </a:xfrm>
              <a:custGeom>
                <a:avLst/>
                <a:gdLst/>
                <a:ahLst/>
                <a:cxnLst>
                  <a:cxn ang="0">
                    <a:pos x="130" y="50"/>
                  </a:cxn>
                  <a:cxn ang="0">
                    <a:pos x="86" y="35"/>
                  </a:cxn>
                  <a:cxn ang="0">
                    <a:pos x="53" y="0"/>
                  </a:cxn>
                  <a:cxn ang="0">
                    <a:pos x="6" y="5"/>
                  </a:cxn>
                  <a:cxn ang="0">
                    <a:pos x="0" y="18"/>
                  </a:cxn>
                  <a:cxn ang="0">
                    <a:pos x="53" y="50"/>
                  </a:cxn>
                  <a:cxn ang="0">
                    <a:pos x="99" y="85"/>
                  </a:cxn>
                  <a:cxn ang="0">
                    <a:pos x="130" y="109"/>
                  </a:cxn>
                  <a:cxn ang="0">
                    <a:pos x="140" y="147"/>
                  </a:cxn>
                  <a:cxn ang="0">
                    <a:pos x="159" y="180"/>
                  </a:cxn>
                  <a:cxn ang="0">
                    <a:pos x="219" y="249"/>
                  </a:cxn>
                  <a:cxn ang="0">
                    <a:pos x="273" y="304"/>
                  </a:cxn>
                  <a:cxn ang="0">
                    <a:pos x="293" y="327"/>
                  </a:cxn>
                  <a:cxn ang="0">
                    <a:pos x="347" y="304"/>
                  </a:cxn>
                  <a:cxn ang="0">
                    <a:pos x="339" y="277"/>
                  </a:cxn>
                  <a:cxn ang="0">
                    <a:pos x="339" y="241"/>
                  </a:cxn>
                  <a:cxn ang="0">
                    <a:pos x="324" y="222"/>
                  </a:cxn>
                  <a:cxn ang="0">
                    <a:pos x="275" y="208"/>
                  </a:cxn>
                  <a:cxn ang="0">
                    <a:pos x="275" y="190"/>
                  </a:cxn>
                  <a:cxn ang="0">
                    <a:pos x="260" y="170"/>
                  </a:cxn>
                  <a:cxn ang="0">
                    <a:pos x="258" y="139"/>
                  </a:cxn>
                  <a:cxn ang="0">
                    <a:pos x="229" y="113"/>
                  </a:cxn>
                  <a:cxn ang="0">
                    <a:pos x="190" y="90"/>
                  </a:cxn>
                  <a:cxn ang="0">
                    <a:pos x="130" y="50"/>
                  </a:cxn>
                </a:cxnLst>
                <a:rect l="0" t="0" r="r" b="b"/>
                <a:pathLst>
                  <a:path w="347" h="327">
                    <a:moveTo>
                      <a:pt x="130" y="50"/>
                    </a:moveTo>
                    <a:lnTo>
                      <a:pt x="86" y="35"/>
                    </a:lnTo>
                    <a:lnTo>
                      <a:pt x="53" y="0"/>
                    </a:lnTo>
                    <a:lnTo>
                      <a:pt x="6" y="5"/>
                    </a:lnTo>
                    <a:lnTo>
                      <a:pt x="0" y="18"/>
                    </a:lnTo>
                    <a:lnTo>
                      <a:pt x="53" y="50"/>
                    </a:lnTo>
                    <a:lnTo>
                      <a:pt x="99" y="85"/>
                    </a:lnTo>
                    <a:lnTo>
                      <a:pt x="130" y="109"/>
                    </a:lnTo>
                    <a:lnTo>
                      <a:pt x="140" y="147"/>
                    </a:lnTo>
                    <a:lnTo>
                      <a:pt x="159" y="180"/>
                    </a:lnTo>
                    <a:lnTo>
                      <a:pt x="219" y="249"/>
                    </a:lnTo>
                    <a:lnTo>
                      <a:pt x="273" y="304"/>
                    </a:lnTo>
                    <a:lnTo>
                      <a:pt x="293" y="327"/>
                    </a:lnTo>
                    <a:lnTo>
                      <a:pt x="347" y="304"/>
                    </a:lnTo>
                    <a:lnTo>
                      <a:pt x="339" y="277"/>
                    </a:lnTo>
                    <a:lnTo>
                      <a:pt x="339" y="241"/>
                    </a:lnTo>
                    <a:lnTo>
                      <a:pt x="324" y="222"/>
                    </a:lnTo>
                    <a:lnTo>
                      <a:pt x="275" y="208"/>
                    </a:lnTo>
                    <a:lnTo>
                      <a:pt x="275" y="190"/>
                    </a:lnTo>
                    <a:lnTo>
                      <a:pt x="260" y="170"/>
                    </a:lnTo>
                    <a:lnTo>
                      <a:pt x="258" y="139"/>
                    </a:lnTo>
                    <a:lnTo>
                      <a:pt x="229" y="113"/>
                    </a:lnTo>
                    <a:lnTo>
                      <a:pt x="190" y="90"/>
                    </a:lnTo>
                    <a:lnTo>
                      <a:pt x="130" y="50"/>
                    </a:lnTo>
                    <a:close/>
                  </a:path>
                </a:pathLst>
              </a:custGeom>
              <a:solidFill>
                <a:srgbClr val="C0C0C0"/>
              </a:solidFill>
              <a:ln w="9525">
                <a:solidFill>
                  <a:srgbClr val="C0C0C0"/>
                </a:solidFill>
                <a:round/>
                <a:headEnd/>
                <a:tailEnd/>
              </a:ln>
            </p:spPr>
            <p:txBody>
              <a:bodyPr/>
              <a:lstStyle/>
              <a:p>
                <a:endParaRPr lang="nl-NL" sz="1400"/>
              </a:p>
            </p:txBody>
          </p:sp>
          <p:sp>
            <p:nvSpPr>
              <p:cNvPr id="396" name="Freeform 394"/>
              <p:cNvSpPr>
                <a:spLocks/>
              </p:cNvSpPr>
              <p:nvPr/>
            </p:nvSpPr>
            <p:spPr bwMode="auto">
              <a:xfrm>
                <a:off x="4188" y="2654"/>
                <a:ext cx="173" cy="163"/>
              </a:xfrm>
              <a:custGeom>
                <a:avLst/>
                <a:gdLst/>
                <a:ahLst/>
                <a:cxnLst>
                  <a:cxn ang="0">
                    <a:pos x="130" y="50"/>
                  </a:cxn>
                  <a:cxn ang="0">
                    <a:pos x="86" y="35"/>
                  </a:cxn>
                  <a:cxn ang="0">
                    <a:pos x="53" y="0"/>
                  </a:cxn>
                  <a:cxn ang="0">
                    <a:pos x="6" y="5"/>
                  </a:cxn>
                  <a:cxn ang="0">
                    <a:pos x="0" y="18"/>
                  </a:cxn>
                  <a:cxn ang="0">
                    <a:pos x="53" y="50"/>
                  </a:cxn>
                  <a:cxn ang="0">
                    <a:pos x="99" y="85"/>
                  </a:cxn>
                  <a:cxn ang="0">
                    <a:pos x="130" y="109"/>
                  </a:cxn>
                  <a:cxn ang="0">
                    <a:pos x="140" y="147"/>
                  </a:cxn>
                  <a:cxn ang="0">
                    <a:pos x="159" y="180"/>
                  </a:cxn>
                  <a:cxn ang="0">
                    <a:pos x="219" y="249"/>
                  </a:cxn>
                  <a:cxn ang="0">
                    <a:pos x="273" y="304"/>
                  </a:cxn>
                  <a:cxn ang="0">
                    <a:pos x="293" y="327"/>
                  </a:cxn>
                  <a:cxn ang="0">
                    <a:pos x="347" y="304"/>
                  </a:cxn>
                  <a:cxn ang="0">
                    <a:pos x="339" y="277"/>
                  </a:cxn>
                  <a:cxn ang="0">
                    <a:pos x="339" y="241"/>
                  </a:cxn>
                  <a:cxn ang="0">
                    <a:pos x="324" y="222"/>
                  </a:cxn>
                  <a:cxn ang="0">
                    <a:pos x="275" y="208"/>
                  </a:cxn>
                  <a:cxn ang="0">
                    <a:pos x="275" y="190"/>
                  </a:cxn>
                  <a:cxn ang="0">
                    <a:pos x="260" y="170"/>
                  </a:cxn>
                  <a:cxn ang="0">
                    <a:pos x="258" y="139"/>
                  </a:cxn>
                  <a:cxn ang="0">
                    <a:pos x="229" y="113"/>
                  </a:cxn>
                  <a:cxn ang="0">
                    <a:pos x="190" y="90"/>
                  </a:cxn>
                  <a:cxn ang="0">
                    <a:pos x="130" y="50"/>
                  </a:cxn>
                </a:cxnLst>
                <a:rect l="0" t="0" r="r" b="b"/>
                <a:pathLst>
                  <a:path w="347" h="327">
                    <a:moveTo>
                      <a:pt x="130" y="50"/>
                    </a:moveTo>
                    <a:lnTo>
                      <a:pt x="86" y="35"/>
                    </a:lnTo>
                    <a:lnTo>
                      <a:pt x="53" y="0"/>
                    </a:lnTo>
                    <a:lnTo>
                      <a:pt x="6" y="5"/>
                    </a:lnTo>
                    <a:lnTo>
                      <a:pt x="0" y="18"/>
                    </a:lnTo>
                    <a:lnTo>
                      <a:pt x="53" y="50"/>
                    </a:lnTo>
                    <a:lnTo>
                      <a:pt x="99" y="85"/>
                    </a:lnTo>
                    <a:lnTo>
                      <a:pt x="130" y="109"/>
                    </a:lnTo>
                    <a:lnTo>
                      <a:pt x="140" y="147"/>
                    </a:lnTo>
                    <a:lnTo>
                      <a:pt x="159" y="180"/>
                    </a:lnTo>
                    <a:lnTo>
                      <a:pt x="219" y="249"/>
                    </a:lnTo>
                    <a:lnTo>
                      <a:pt x="273" y="304"/>
                    </a:lnTo>
                    <a:lnTo>
                      <a:pt x="293" y="327"/>
                    </a:lnTo>
                    <a:lnTo>
                      <a:pt x="347" y="304"/>
                    </a:lnTo>
                    <a:lnTo>
                      <a:pt x="339" y="277"/>
                    </a:lnTo>
                    <a:lnTo>
                      <a:pt x="339" y="241"/>
                    </a:lnTo>
                    <a:lnTo>
                      <a:pt x="324" y="222"/>
                    </a:lnTo>
                    <a:lnTo>
                      <a:pt x="275" y="208"/>
                    </a:lnTo>
                    <a:lnTo>
                      <a:pt x="275" y="190"/>
                    </a:lnTo>
                    <a:lnTo>
                      <a:pt x="260" y="170"/>
                    </a:lnTo>
                    <a:lnTo>
                      <a:pt x="258" y="139"/>
                    </a:lnTo>
                    <a:lnTo>
                      <a:pt x="229" y="113"/>
                    </a:lnTo>
                    <a:lnTo>
                      <a:pt x="190" y="90"/>
                    </a:lnTo>
                    <a:lnTo>
                      <a:pt x="130" y="5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07" name="Group 395"/>
            <p:cNvGrpSpPr>
              <a:grpSpLocks/>
            </p:cNvGrpSpPr>
            <p:nvPr/>
          </p:nvGrpSpPr>
          <p:grpSpPr bwMode="auto">
            <a:xfrm>
              <a:off x="7882940" y="2972685"/>
              <a:ext cx="22475" cy="20869"/>
              <a:chOff x="4356" y="2753"/>
              <a:chExt cx="21" cy="18"/>
            </a:xfrm>
          </p:grpSpPr>
          <p:sp>
            <p:nvSpPr>
              <p:cNvPr id="398" name="Freeform 396"/>
              <p:cNvSpPr>
                <a:spLocks/>
              </p:cNvSpPr>
              <p:nvPr/>
            </p:nvSpPr>
            <p:spPr bwMode="auto">
              <a:xfrm>
                <a:off x="4356" y="2753"/>
                <a:ext cx="21" cy="18"/>
              </a:xfrm>
              <a:custGeom>
                <a:avLst/>
                <a:gdLst/>
                <a:ahLst/>
                <a:cxnLst>
                  <a:cxn ang="0">
                    <a:pos x="0" y="0"/>
                  </a:cxn>
                  <a:cxn ang="0">
                    <a:pos x="20" y="0"/>
                  </a:cxn>
                  <a:cxn ang="0">
                    <a:pos x="35" y="14"/>
                  </a:cxn>
                  <a:cxn ang="0">
                    <a:pos x="43" y="33"/>
                  </a:cxn>
                  <a:cxn ang="0">
                    <a:pos x="25" y="36"/>
                  </a:cxn>
                  <a:cxn ang="0">
                    <a:pos x="0" y="14"/>
                  </a:cxn>
                  <a:cxn ang="0">
                    <a:pos x="0" y="0"/>
                  </a:cxn>
                </a:cxnLst>
                <a:rect l="0" t="0" r="r" b="b"/>
                <a:pathLst>
                  <a:path w="43" h="36">
                    <a:moveTo>
                      <a:pt x="0" y="0"/>
                    </a:moveTo>
                    <a:lnTo>
                      <a:pt x="20" y="0"/>
                    </a:lnTo>
                    <a:lnTo>
                      <a:pt x="35" y="14"/>
                    </a:lnTo>
                    <a:lnTo>
                      <a:pt x="43" y="33"/>
                    </a:lnTo>
                    <a:lnTo>
                      <a:pt x="25" y="36"/>
                    </a:lnTo>
                    <a:lnTo>
                      <a:pt x="0" y="14"/>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399" name="Freeform 397"/>
              <p:cNvSpPr>
                <a:spLocks/>
              </p:cNvSpPr>
              <p:nvPr/>
            </p:nvSpPr>
            <p:spPr bwMode="auto">
              <a:xfrm>
                <a:off x="4356" y="2753"/>
                <a:ext cx="21" cy="18"/>
              </a:xfrm>
              <a:custGeom>
                <a:avLst/>
                <a:gdLst/>
                <a:ahLst/>
                <a:cxnLst>
                  <a:cxn ang="0">
                    <a:pos x="0" y="0"/>
                  </a:cxn>
                  <a:cxn ang="0">
                    <a:pos x="20" y="0"/>
                  </a:cxn>
                  <a:cxn ang="0">
                    <a:pos x="35" y="14"/>
                  </a:cxn>
                  <a:cxn ang="0">
                    <a:pos x="43" y="33"/>
                  </a:cxn>
                  <a:cxn ang="0">
                    <a:pos x="25" y="36"/>
                  </a:cxn>
                  <a:cxn ang="0">
                    <a:pos x="0" y="14"/>
                  </a:cxn>
                  <a:cxn ang="0">
                    <a:pos x="0" y="0"/>
                  </a:cxn>
                </a:cxnLst>
                <a:rect l="0" t="0" r="r" b="b"/>
                <a:pathLst>
                  <a:path w="43" h="36">
                    <a:moveTo>
                      <a:pt x="0" y="0"/>
                    </a:moveTo>
                    <a:lnTo>
                      <a:pt x="20" y="0"/>
                    </a:lnTo>
                    <a:lnTo>
                      <a:pt x="35" y="14"/>
                    </a:lnTo>
                    <a:lnTo>
                      <a:pt x="43" y="33"/>
                    </a:lnTo>
                    <a:lnTo>
                      <a:pt x="25" y="36"/>
                    </a:lnTo>
                    <a:lnTo>
                      <a:pt x="0" y="14"/>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10" name="Group 398"/>
            <p:cNvGrpSpPr>
              <a:grpSpLocks/>
            </p:cNvGrpSpPr>
            <p:nvPr/>
          </p:nvGrpSpPr>
          <p:grpSpPr bwMode="auto">
            <a:xfrm>
              <a:off x="7884011" y="3048044"/>
              <a:ext cx="148759" cy="41739"/>
              <a:chOff x="4357" y="2818"/>
              <a:chExt cx="139" cy="36"/>
            </a:xfrm>
          </p:grpSpPr>
          <p:sp>
            <p:nvSpPr>
              <p:cNvPr id="401" name="Freeform 399"/>
              <p:cNvSpPr>
                <a:spLocks/>
              </p:cNvSpPr>
              <p:nvPr/>
            </p:nvSpPr>
            <p:spPr bwMode="auto">
              <a:xfrm>
                <a:off x="4357" y="2818"/>
                <a:ext cx="139" cy="36"/>
              </a:xfrm>
              <a:custGeom>
                <a:avLst/>
                <a:gdLst/>
                <a:ahLst/>
                <a:cxnLst>
                  <a:cxn ang="0">
                    <a:pos x="43" y="1"/>
                  </a:cxn>
                  <a:cxn ang="0">
                    <a:pos x="18" y="8"/>
                  </a:cxn>
                  <a:cxn ang="0">
                    <a:pos x="0" y="26"/>
                  </a:cxn>
                  <a:cxn ang="0">
                    <a:pos x="18" y="48"/>
                  </a:cxn>
                  <a:cxn ang="0">
                    <a:pos x="72" y="48"/>
                  </a:cxn>
                  <a:cxn ang="0">
                    <a:pos x="93" y="57"/>
                  </a:cxn>
                  <a:cxn ang="0">
                    <a:pos x="142" y="57"/>
                  </a:cxn>
                  <a:cxn ang="0">
                    <a:pos x="144" y="72"/>
                  </a:cxn>
                  <a:cxn ang="0">
                    <a:pos x="233" y="72"/>
                  </a:cxn>
                  <a:cxn ang="0">
                    <a:pos x="254" y="72"/>
                  </a:cxn>
                  <a:cxn ang="0">
                    <a:pos x="273" y="72"/>
                  </a:cxn>
                  <a:cxn ang="0">
                    <a:pos x="277" y="55"/>
                  </a:cxn>
                  <a:cxn ang="0">
                    <a:pos x="246" y="43"/>
                  </a:cxn>
                  <a:cxn ang="0">
                    <a:pos x="254" y="26"/>
                  </a:cxn>
                  <a:cxn ang="0">
                    <a:pos x="227" y="26"/>
                  </a:cxn>
                  <a:cxn ang="0">
                    <a:pos x="192" y="26"/>
                  </a:cxn>
                  <a:cxn ang="0">
                    <a:pos x="169" y="14"/>
                  </a:cxn>
                  <a:cxn ang="0">
                    <a:pos x="126" y="14"/>
                  </a:cxn>
                  <a:cxn ang="0">
                    <a:pos x="82" y="0"/>
                  </a:cxn>
                  <a:cxn ang="0">
                    <a:pos x="43" y="1"/>
                  </a:cxn>
                </a:cxnLst>
                <a:rect l="0" t="0" r="r" b="b"/>
                <a:pathLst>
                  <a:path w="277" h="72">
                    <a:moveTo>
                      <a:pt x="43" y="1"/>
                    </a:moveTo>
                    <a:lnTo>
                      <a:pt x="18" y="8"/>
                    </a:lnTo>
                    <a:lnTo>
                      <a:pt x="0" y="26"/>
                    </a:lnTo>
                    <a:lnTo>
                      <a:pt x="18" y="48"/>
                    </a:lnTo>
                    <a:lnTo>
                      <a:pt x="72" y="48"/>
                    </a:lnTo>
                    <a:lnTo>
                      <a:pt x="93" y="57"/>
                    </a:lnTo>
                    <a:lnTo>
                      <a:pt x="142" y="57"/>
                    </a:lnTo>
                    <a:lnTo>
                      <a:pt x="144" y="72"/>
                    </a:lnTo>
                    <a:lnTo>
                      <a:pt x="233" y="72"/>
                    </a:lnTo>
                    <a:lnTo>
                      <a:pt x="254" y="72"/>
                    </a:lnTo>
                    <a:lnTo>
                      <a:pt x="273" y="72"/>
                    </a:lnTo>
                    <a:lnTo>
                      <a:pt x="277" y="55"/>
                    </a:lnTo>
                    <a:lnTo>
                      <a:pt x="246" y="43"/>
                    </a:lnTo>
                    <a:lnTo>
                      <a:pt x="254" y="26"/>
                    </a:lnTo>
                    <a:lnTo>
                      <a:pt x="227" y="26"/>
                    </a:lnTo>
                    <a:lnTo>
                      <a:pt x="192" y="26"/>
                    </a:lnTo>
                    <a:lnTo>
                      <a:pt x="169" y="14"/>
                    </a:lnTo>
                    <a:lnTo>
                      <a:pt x="126" y="14"/>
                    </a:lnTo>
                    <a:lnTo>
                      <a:pt x="82" y="0"/>
                    </a:lnTo>
                    <a:lnTo>
                      <a:pt x="43" y="1"/>
                    </a:lnTo>
                    <a:close/>
                  </a:path>
                </a:pathLst>
              </a:custGeom>
              <a:solidFill>
                <a:srgbClr val="C0C0C0"/>
              </a:solidFill>
              <a:ln w="9525">
                <a:solidFill>
                  <a:srgbClr val="C0C0C0"/>
                </a:solidFill>
                <a:round/>
                <a:headEnd/>
                <a:tailEnd/>
              </a:ln>
            </p:spPr>
            <p:txBody>
              <a:bodyPr/>
              <a:lstStyle/>
              <a:p>
                <a:endParaRPr lang="nl-NL" sz="1400"/>
              </a:p>
            </p:txBody>
          </p:sp>
          <p:sp>
            <p:nvSpPr>
              <p:cNvPr id="402" name="Freeform 400"/>
              <p:cNvSpPr>
                <a:spLocks/>
              </p:cNvSpPr>
              <p:nvPr/>
            </p:nvSpPr>
            <p:spPr bwMode="auto">
              <a:xfrm>
                <a:off x="4357" y="2818"/>
                <a:ext cx="139" cy="36"/>
              </a:xfrm>
              <a:custGeom>
                <a:avLst/>
                <a:gdLst/>
                <a:ahLst/>
                <a:cxnLst>
                  <a:cxn ang="0">
                    <a:pos x="43" y="1"/>
                  </a:cxn>
                  <a:cxn ang="0">
                    <a:pos x="18" y="8"/>
                  </a:cxn>
                  <a:cxn ang="0">
                    <a:pos x="0" y="26"/>
                  </a:cxn>
                  <a:cxn ang="0">
                    <a:pos x="18" y="48"/>
                  </a:cxn>
                  <a:cxn ang="0">
                    <a:pos x="72" y="48"/>
                  </a:cxn>
                  <a:cxn ang="0">
                    <a:pos x="93" y="57"/>
                  </a:cxn>
                  <a:cxn ang="0">
                    <a:pos x="142" y="57"/>
                  </a:cxn>
                  <a:cxn ang="0">
                    <a:pos x="144" y="72"/>
                  </a:cxn>
                  <a:cxn ang="0">
                    <a:pos x="233" y="72"/>
                  </a:cxn>
                  <a:cxn ang="0">
                    <a:pos x="254" y="72"/>
                  </a:cxn>
                  <a:cxn ang="0">
                    <a:pos x="273" y="72"/>
                  </a:cxn>
                  <a:cxn ang="0">
                    <a:pos x="277" y="55"/>
                  </a:cxn>
                  <a:cxn ang="0">
                    <a:pos x="246" y="43"/>
                  </a:cxn>
                  <a:cxn ang="0">
                    <a:pos x="254" y="26"/>
                  </a:cxn>
                  <a:cxn ang="0">
                    <a:pos x="227" y="26"/>
                  </a:cxn>
                  <a:cxn ang="0">
                    <a:pos x="192" y="26"/>
                  </a:cxn>
                  <a:cxn ang="0">
                    <a:pos x="169" y="14"/>
                  </a:cxn>
                  <a:cxn ang="0">
                    <a:pos x="126" y="14"/>
                  </a:cxn>
                  <a:cxn ang="0">
                    <a:pos x="82" y="0"/>
                  </a:cxn>
                  <a:cxn ang="0">
                    <a:pos x="43" y="1"/>
                  </a:cxn>
                </a:cxnLst>
                <a:rect l="0" t="0" r="r" b="b"/>
                <a:pathLst>
                  <a:path w="277" h="72">
                    <a:moveTo>
                      <a:pt x="43" y="1"/>
                    </a:moveTo>
                    <a:lnTo>
                      <a:pt x="18" y="8"/>
                    </a:lnTo>
                    <a:lnTo>
                      <a:pt x="0" y="26"/>
                    </a:lnTo>
                    <a:lnTo>
                      <a:pt x="18" y="48"/>
                    </a:lnTo>
                    <a:lnTo>
                      <a:pt x="72" y="48"/>
                    </a:lnTo>
                    <a:lnTo>
                      <a:pt x="93" y="57"/>
                    </a:lnTo>
                    <a:lnTo>
                      <a:pt x="142" y="57"/>
                    </a:lnTo>
                    <a:lnTo>
                      <a:pt x="144" y="72"/>
                    </a:lnTo>
                    <a:lnTo>
                      <a:pt x="233" y="72"/>
                    </a:lnTo>
                    <a:lnTo>
                      <a:pt x="254" y="72"/>
                    </a:lnTo>
                    <a:lnTo>
                      <a:pt x="273" y="72"/>
                    </a:lnTo>
                    <a:lnTo>
                      <a:pt x="277" y="55"/>
                    </a:lnTo>
                    <a:lnTo>
                      <a:pt x="246" y="43"/>
                    </a:lnTo>
                    <a:lnTo>
                      <a:pt x="254" y="26"/>
                    </a:lnTo>
                    <a:lnTo>
                      <a:pt x="227" y="26"/>
                    </a:lnTo>
                    <a:lnTo>
                      <a:pt x="192" y="26"/>
                    </a:lnTo>
                    <a:lnTo>
                      <a:pt x="169" y="14"/>
                    </a:lnTo>
                    <a:lnTo>
                      <a:pt x="126" y="14"/>
                    </a:lnTo>
                    <a:lnTo>
                      <a:pt x="82" y="0"/>
                    </a:lnTo>
                    <a:lnTo>
                      <a:pt x="43"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13" name="Group 401"/>
            <p:cNvGrpSpPr>
              <a:grpSpLocks/>
            </p:cNvGrpSpPr>
            <p:nvPr/>
          </p:nvGrpSpPr>
          <p:grpSpPr bwMode="auto">
            <a:xfrm>
              <a:off x="8047753" y="3090943"/>
              <a:ext cx="21404" cy="20869"/>
              <a:chOff x="4510" y="2855"/>
              <a:chExt cx="19" cy="18"/>
            </a:xfrm>
          </p:grpSpPr>
          <p:sp>
            <p:nvSpPr>
              <p:cNvPr id="404" name="Freeform 402"/>
              <p:cNvSpPr>
                <a:spLocks/>
              </p:cNvSpPr>
              <p:nvPr/>
            </p:nvSpPr>
            <p:spPr bwMode="auto">
              <a:xfrm>
                <a:off x="4510" y="2855"/>
                <a:ext cx="19" cy="18"/>
              </a:xfrm>
              <a:custGeom>
                <a:avLst/>
                <a:gdLst/>
                <a:ahLst/>
                <a:cxnLst>
                  <a:cxn ang="0">
                    <a:pos x="20" y="36"/>
                  </a:cxn>
                  <a:cxn ang="0">
                    <a:pos x="23" y="36"/>
                  </a:cxn>
                  <a:cxn ang="0">
                    <a:pos x="33" y="28"/>
                  </a:cxn>
                  <a:cxn ang="0">
                    <a:pos x="33" y="21"/>
                  </a:cxn>
                  <a:cxn ang="0">
                    <a:pos x="39" y="14"/>
                  </a:cxn>
                  <a:cxn ang="0">
                    <a:pos x="33" y="7"/>
                  </a:cxn>
                  <a:cxn ang="0">
                    <a:pos x="23" y="0"/>
                  </a:cxn>
                  <a:cxn ang="0">
                    <a:pos x="20" y="0"/>
                  </a:cxn>
                  <a:cxn ang="0">
                    <a:pos x="12" y="0"/>
                  </a:cxn>
                  <a:cxn ang="0">
                    <a:pos x="2" y="7"/>
                  </a:cxn>
                  <a:cxn ang="0">
                    <a:pos x="0" y="14"/>
                  </a:cxn>
                  <a:cxn ang="0">
                    <a:pos x="2" y="21"/>
                  </a:cxn>
                  <a:cxn ang="0">
                    <a:pos x="2" y="28"/>
                  </a:cxn>
                  <a:cxn ang="0">
                    <a:pos x="12" y="36"/>
                  </a:cxn>
                  <a:cxn ang="0">
                    <a:pos x="20" y="36"/>
                  </a:cxn>
                </a:cxnLst>
                <a:rect l="0" t="0" r="r" b="b"/>
                <a:pathLst>
                  <a:path w="39" h="36">
                    <a:moveTo>
                      <a:pt x="20" y="36"/>
                    </a:moveTo>
                    <a:lnTo>
                      <a:pt x="23" y="36"/>
                    </a:lnTo>
                    <a:lnTo>
                      <a:pt x="33" y="28"/>
                    </a:lnTo>
                    <a:lnTo>
                      <a:pt x="33" y="21"/>
                    </a:lnTo>
                    <a:lnTo>
                      <a:pt x="39" y="14"/>
                    </a:lnTo>
                    <a:lnTo>
                      <a:pt x="33" y="7"/>
                    </a:lnTo>
                    <a:lnTo>
                      <a:pt x="23" y="0"/>
                    </a:lnTo>
                    <a:lnTo>
                      <a:pt x="20" y="0"/>
                    </a:lnTo>
                    <a:lnTo>
                      <a:pt x="12" y="0"/>
                    </a:lnTo>
                    <a:lnTo>
                      <a:pt x="2" y="7"/>
                    </a:lnTo>
                    <a:lnTo>
                      <a:pt x="0" y="14"/>
                    </a:lnTo>
                    <a:lnTo>
                      <a:pt x="2" y="21"/>
                    </a:lnTo>
                    <a:lnTo>
                      <a:pt x="2" y="28"/>
                    </a:lnTo>
                    <a:lnTo>
                      <a:pt x="12" y="36"/>
                    </a:lnTo>
                    <a:lnTo>
                      <a:pt x="20" y="36"/>
                    </a:lnTo>
                    <a:close/>
                  </a:path>
                </a:pathLst>
              </a:custGeom>
              <a:solidFill>
                <a:srgbClr val="C0C0C0"/>
              </a:solidFill>
              <a:ln w="9525">
                <a:solidFill>
                  <a:srgbClr val="C0C0C0"/>
                </a:solidFill>
                <a:round/>
                <a:headEnd/>
                <a:tailEnd/>
              </a:ln>
            </p:spPr>
            <p:txBody>
              <a:bodyPr/>
              <a:lstStyle/>
              <a:p>
                <a:endParaRPr lang="nl-NL" sz="1400"/>
              </a:p>
            </p:txBody>
          </p:sp>
          <p:sp>
            <p:nvSpPr>
              <p:cNvPr id="405" name="Freeform 403"/>
              <p:cNvSpPr>
                <a:spLocks/>
              </p:cNvSpPr>
              <p:nvPr/>
            </p:nvSpPr>
            <p:spPr bwMode="auto">
              <a:xfrm>
                <a:off x="4510" y="2855"/>
                <a:ext cx="19" cy="18"/>
              </a:xfrm>
              <a:custGeom>
                <a:avLst/>
                <a:gdLst/>
                <a:ahLst/>
                <a:cxnLst>
                  <a:cxn ang="0">
                    <a:pos x="20" y="36"/>
                  </a:cxn>
                  <a:cxn ang="0">
                    <a:pos x="23" y="36"/>
                  </a:cxn>
                  <a:cxn ang="0">
                    <a:pos x="33" y="28"/>
                  </a:cxn>
                  <a:cxn ang="0">
                    <a:pos x="33" y="21"/>
                  </a:cxn>
                  <a:cxn ang="0">
                    <a:pos x="39" y="14"/>
                  </a:cxn>
                  <a:cxn ang="0">
                    <a:pos x="33" y="7"/>
                  </a:cxn>
                  <a:cxn ang="0">
                    <a:pos x="23" y="0"/>
                  </a:cxn>
                  <a:cxn ang="0">
                    <a:pos x="20" y="0"/>
                  </a:cxn>
                  <a:cxn ang="0">
                    <a:pos x="12" y="0"/>
                  </a:cxn>
                  <a:cxn ang="0">
                    <a:pos x="2" y="7"/>
                  </a:cxn>
                  <a:cxn ang="0">
                    <a:pos x="0" y="14"/>
                  </a:cxn>
                  <a:cxn ang="0">
                    <a:pos x="2" y="21"/>
                  </a:cxn>
                  <a:cxn ang="0">
                    <a:pos x="2" y="28"/>
                  </a:cxn>
                  <a:cxn ang="0">
                    <a:pos x="12" y="36"/>
                  </a:cxn>
                  <a:cxn ang="0">
                    <a:pos x="20" y="36"/>
                  </a:cxn>
                </a:cxnLst>
                <a:rect l="0" t="0" r="r" b="b"/>
                <a:pathLst>
                  <a:path w="39" h="36">
                    <a:moveTo>
                      <a:pt x="20" y="36"/>
                    </a:moveTo>
                    <a:lnTo>
                      <a:pt x="23" y="36"/>
                    </a:lnTo>
                    <a:lnTo>
                      <a:pt x="33" y="28"/>
                    </a:lnTo>
                    <a:lnTo>
                      <a:pt x="33" y="21"/>
                    </a:lnTo>
                    <a:lnTo>
                      <a:pt x="39" y="14"/>
                    </a:lnTo>
                    <a:lnTo>
                      <a:pt x="33" y="7"/>
                    </a:lnTo>
                    <a:lnTo>
                      <a:pt x="23" y="0"/>
                    </a:lnTo>
                    <a:lnTo>
                      <a:pt x="20" y="0"/>
                    </a:lnTo>
                    <a:lnTo>
                      <a:pt x="12" y="0"/>
                    </a:lnTo>
                    <a:lnTo>
                      <a:pt x="2" y="7"/>
                    </a:lnTo>
                    <a:lnTo>
                      <a:pt x="0" y="14"/>
                    </a:lnTo>
                    <a:lnTo>
                      <a:pt x="2" y="21"/>
                    </a:lnTo>
                    <a:lnTo>
                      <a:pt x="2" y="28"/>
                    </a:lnTo>
                    <a:lnTo>
                      <a:pt x="12" y="36"/>
                    </a:lnTo>
                    <a:lnTo>
                      <a:pt x="20"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16" name="Group 404"/>
            <p:cNvGrpSpPr>
              <a:grpSpLocks/>
            </p:cNvGrpSpPr>
            <p:nvPr/>
          </p:nvGrpSpPr>
          <p:grpSpPr bwMode="auto">
            <a:xfrm>
              <a:off x="8068087" y="3090943"/>
              <a:ext cx="20334" cy="20869"/>
              <a:chOff x="4528" y="2855"/>
              <a:chExt cx="20" cy="18"/>
            </a:xfrm>
          </p:grpSpPr>
          <p:sp>
            <p:nvSpPr>
              <p:cNvPr id="407" name="Freeform 405"/>
              <p:cNvSpPr>
                <a:spLocks/>
              </p:cNvSpPr>
              <p:nvPr/>
            </p:nvSpPr>
            <p:spPr bwMode="auto">
              <a:xfrm>
                <a:off x="4528" y="2855"/>
                <a:ext cx="20" cy="18"/>
              </a:xfrm>
              <a:custGeom>
                <a:avLst/>
                <a:gdLst/>
                <a:ahLst/>
                <a:cxnLst>
                  <a:cxn ang="0">
                    <a:pos x="0" y="36"/>
                  </a:cxn>
                  <a:cxn ang="0">
                    <a:pos x="0" y="36"/>
                  </a:cxn>
                  <a:cxn ang="0">
                    <a:pos x="0" y="28"/>
                  </a:cxn>
                  <a:cxn ang="0">
                    <a:pos x="0" y="21"/>
                  </a:cxn>
                  <a:cxn ang="0">
                    <a:pos x="0" y="14"/>
                  </a:cxn>
                  <a:cxn ang="0">
                    <a:pos x="0" y="7"/>
                  </a:cxn>
                  <a:cxn ang="0">
                    <a:pos x="0" y="0"/>
                  </a:cxn>
                  <a:cxn ang="0">
                    <a:pos x="39" y="0"/>
                  </a:cxn>
                  <a:cxn ang="0">
                    <a:pos x="39" y="7"/>
                  </a:cxn>
                  <a:cxn ang="0">
                    <a:pos x="39" y="14"/>
                  </a:cxn>
                  <a:cxn ang="0">
                    <a:pos x="39" y="21"/>
                  </a:cxn>
                  <a:cxn ang="0">
                    <a:pos x="39" y="28"/>
                  </a:cxn>
                  <a:cxn ang="0">
                    <a:pos x="39" y="36"/>
                  </a:cxn>
                  <a:cxn ang="0">
                    <a:pos x="0" y="36"/>
                  </a:cxn>
                </a:cxnLst>
                <a:rect l="0" t="0" r="r" b="b"/>
                <a:pathLst>
                  <a:path w="39" h="36">
                    <a:moveTo>
                      <a:pt x="0" y="36"/>
                    </a:moveTo>
                    <a:lnTo>
                      <a:pt x="0" y="36"/>
                    </a:lnTo>
                    <a:lnTo>
                      <a:pt x="0" y="28"/>
                    </a:lnTo>
                    <a:lnTo>
                      <a:pt x="0" y="21"/>
                    </a:lnTo>
                    <a:lnTo>
                      <a:pt x="0" y="14"/>
                    </a:lnTo>
                    <a:lnTo>
                      <a:pt x="0" y="7"/>
                    </a:lnTo>
                    <a:lnTo>
                      <a:pt x="0" y="0"/>
                    </a:lnTo>
                    <a:lnTo>
                      <a:pt x="39" y="0"/>
                    </a:lnTo>
                    <a:lnTo>
                      <a:pt x="39" y="7"/>
                    </a:lnTo>
                    <a:lnTo>
                      <a:pt x="39" y="14"/>
                    </a:lnTo>
                    <a:lnTo>
                      <a:pt x="39" y="21"/>
                    </a:lnTo>
                    <a:lnTo>
                      <a:pt x="39" y="28"/>
                    </a:lnTo>
                    <a:lnTo>
                      <a:pt x="39" y="36"/>
                    </a:lnTo>
                    <a:lnTo>
                      <a:pt x="0" y="36"/>
                    </a:lnTo>
                    <a:close/>
                  </a:path>
                </a:pathLst>
              </a:custGeom>
              <a:solidFill>
                <a:srgbClr val="C0C0C0"/>
              </a:solidFill>
              <a:ln w="9525">
                <a:solidFill>
                  <a:srgbClr val="C0C0C0"/>
                </a:solidFill>
                <a:round/>
                <a:headEnd/>
                <a:tailEnd/>
              </a:ln>
            </p:spPr>
            <p:txBody>
              <a:bodyPr/>
              <a:lstStyle/>
              <a:p>
                <a:endParaRPr lang="nl-NL" sz="1400"/>
              </a:p>
            </p:txBody>
          </p:sp>
          <p:sp>
            <p:nvSpPr>
              <p:cNvPr id="408" name="Freeform 406"/>
              <p:cNvSpPr>
                <a:spLocks/>
              </p:cNvSpPr>
              <p:nvPr/>
            </p:nvSpPr>
            <p:spPr bwMode="auto">
              <a:xfrm>
                <a:off x="4528" y="2855"/>
                <a:ext cx="20" cy="18"/>
              </a:xfrm>
              <a:custGeom>
                <a:avLst/>
                <a:gdLst/>
                <a:ahLst/>
                <a:cxnLst>
                  <a:cxn ang="0">
                    <a:pos x="0" y="36"/>
                  </a:cxn>
                  <a:cxn ang="0">
                    <a:pos x="0" y="36"/>
                  </a:cxn>
                  <a:cxn ang="0">
                    <a:pos x="0" y="28"/>
                  </a:cxn>
                  <a:cxn ang="0">
                    <a:pos x="0" y="21"/>
                  </a:cxn>
                  <a:cxn ang="0">
                    <a:pos x="0" y="14"/>
                  </a:cxn>
                  <a:cxn ang="0">
                    <a:pos x="0" y="7"/>
                  </a:cxn>
                  <a:cxn ang="0">
                    <a:pos x="0" y="0"/>
                  </a:cxn>
                  <a:cxn ang="0">
                    <a:pos x="39" y="0"/>
                  </a:cxn>
                  <a:cxn ang="0">
                    <a:pos x="39" y="7"/>
                  </a:cxn>
                  <a:cxn ang="0">
                    <a:pos x="39" y="14"/>
                  </a:cxn>
                  <a:cxn ang="0">
                    <a:pos x="39" y="21"/>
                  </a:cxn>
                  <a:cxn ang="0">
                    <a:pos x="39" y="28"/>
                  </a:cxn>
                  <a:cxn ang="0">
                    <a:pos x="39" y="36"/>
                  </a:cxn>
                  <a:cxn ang="0">
                    <a:pos x="0" y="36"/>
                  </a:cxn>
                </a:cxnLst>
                <a:rect l="0" t="0" r="r" b="b"/>
                <a:pathLst>
                  <a:path w="39" h="36">
                    <a:moveTo>
                      <a:pt x="0" y="36"/>
                    </a:moveTo>
                    <a:lnTo>
                      <a:pt x="0" y="36"/>
                    </a:lnTo>
                    <a:lnTo>
                      <a:pt x="0" y="28"/>
                    </a:lnTo>
                    <a:lnTo>
                      <a:pt x="0" y="21"/>
                    </a:lnTo>
                    <a:lnTo>
                      <a:pt x="0" y="14"/>
                    </a:lnTo>
                    <a:lnTo>
                      <a:pt x="0" y="7"/>
                    </a:lnTo>
                    <a:lnTo>
                      <a:pt x="0" y="0"/>
                    </a:lnTo>
                    <a:lnTo>
                      <a:pt x="39" y="0"/>
                    </a:lnTo>
                    <a:lnTo>
                      <a:pt x="39" y="7"/>
                    </a:lnTo>
                    <a:lnTo>
                      <a:pt x="39" y="14"/>
                    </a:lnTo>
                    <a:lnTo>
                      <a:pt x="39" y="21"/>
                    </a:lnTo>
                    <a:lnTo>
                      <a:pt x="39" y="28"/>
                    </a:lnTo>
                    <a:lnTo>
                      <a:pt x="39" y="36"/>
                    </a:lnTo>
                    <a:lnTo>
                      <a:pt x="0"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19" name="Group 407"/>
            <p:cNvGrpSpPr>
              <a:grpSpLocks/>
            </p:cNvGrpSpPr>
            <p:nvPr/>
          </p:nvGrpSpPr>
          <p:grpSpPr bwMode="auto">
            <a:xfrm>
              <a:off x="8086285" y="3087465"/>
              <a:ext cx="20334" cy="20869"/>
              <a:chOff x="4546" y="2852"/>
              <a:chExt cx="19" cy="18"/>
            </a:xfrm>
          </p:grpSpPr>
          <p:sp>
            <p:nvSpPr>
              <p:cNvPr id="410" name="Freeform 408"/>
              <p:cNvSpPr>
                <a:spLocks/>
              </p:cNvSpPr>
              <p:nvPr/>
            </p:nvSpPr>
            <p:spPr bwMode="auto">
              <a:xfrm>
                <a:off x="4546" y="2852"/>
                <a:ext cx="19" cy="18"/>
              </a:xfrm>
              <a:custGeom>
                <a:avLst/>
                <a:gdLst/>
                <a:ahLst/>
                <a:cxnLst>
                  <a:cxn ang="0">
                    <a:pos x="2" y="10"/>
                  </a:cxn>
                  <a:cxn ang="0">
                    <a:pos x="23" y="0"/>
                  </a:cxn>
                  <a:cxn ang="0">
                    <a:pos x="39" y="10"/>
                  </a:cxn>
                  <a:cxn ang="0">
                    <a:pos x="33" y="36"/>
                  </a:cxn>
                  <a:cxn ang="0">
                    <a:pos x="0" y="23"/>
                  </a:cxn>
                  <a:cxn ang="0">
                    <a:pos x="2" y="10"/>
                  </a:cxn>
                </a:cxnLst>
                <a:rect l="0" t="0" r="r" b="b"/>
                <a:pathLst>
                  <a:path w="39" h="36">
                    <a:moveTo>
                      <a:pt x="2" y="10"/>
                    </a:moveTo>
                    <a:lnTo>
                      <a:pt x="23" y="0"/>
                    </a:lnTo>
                    <a:lnTo>
                      <a:pt x="39" y="10"/>
                    </a:lnTo>
                    <a:lnTo>
                      <a:pt x="33" y="36"/>
                    </a:lnTo>
                    <a:lnTo>
                      <a:pt x="0" y="23"/>
                    </a:lnTo>
                    <a:lnTo>
                      <a:pt x="2" y="10"/>
                    </a:lnTo>
                    <a:close/>
                  </a:path>
                </a:pathLst>
              </a:custGeom>
              <a:solidFill>
                <a:srgbClr val="C0C0C0"/>
              </a:solidFill>
              <a:ln w="9525">
                <a:solidFill>
                  <a:srgbClr val="C0C0C0"/>
                </a:solidFill>
                <a:round/>
                <a:headEnd/>
                <a:tailEnd/>
              </a:ln>
            </p:spPr>
            <p:txBody>
              <a:bodyPr/>
              <a:lstStyle/>
              <a:p>
                <a:endParaRPr lang="nl-NL" sz="1400"/>
              </a:p>
            </p:txBody>
          </p:sp>
          <p:sp>
            <p:nvSpPr>
              <p:cNvPr id="411" name="Freeform 409"/>
              <p:cNvSpPr>
                <a:spLocks/>
              </p:cNvSpPr>
              <p:nvPr/>
            </p:nvSpPr>
            <p:spPr bwMode="auto">
              <a:xfrm>
                <a:off x="4546" y="2852"/>
                <a:ext cx="19" cy="18"/>
              </a:xfrm>
              <a:custGeom>
                <a:avLst/>
                <a:gdLst/>
                <a:ahLst/>
                <a:cxnLst>
                  <a:cxn ang="0">
                    <a:pos x="2" y="10"/>
                  </a:cxn>
                  <a:cxn ang="0">
                    <a:pos x="23" y="0"/>
                  </a:cxn>
                  <a:cxn ang="0">
                    <a:pos x="39" y="10"/>
                  </a:cxn>
                  <a:cxn ang="0">
                    <a:pos x="33" y="36"/>
                  </a:cxn>
                  <a:cxn ang="0">
                    <a:pos x="0" y="23"/>
                  </a:cxn>
                  <a:cxn ang="0">
                    <a:pos x="2" y="10"/>
                  </a:cxn>
                </a:cxnLst>
                <a:rect l="0" t="0" r="r" b="b"/>
                <a:pathLst>
                  <a:path w="39" h="36">
                    <a:moveTo>
                      <a:pt x="2" y="10"/>
                    </a:moveTo>
                    <a:lnTo>
                      <a:pt x="23" y="0"/>
                    </a:lnTo>
                    <a:lnTo>
                      <a:pt x="39" y="10"/>
                    </a:lnTo>
                    <a:lnTo>
                      <a:pt x="33" y="36"/>
                    </a:lnTo>
                    <a:lnTo>
                      <a:pt x="0" y="23"/>
                    </a:lnTo>
                    <a:lnTo>
                      <a:pt x="2"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22" name="Group 410"/>
            <p:cNvGrpSpPr>
              <a:grpSpLocks/>
            </p:cNvGrpSpPr>
            <p:nvPr/>
          </p:nvGrpSpPr>
          <p:grpSpPr bwMode="auto">
            <a:xfrm>
              <a:off x="8106615" y="3114132"/>
              <a:ext cx="21404" cy="20869"/>
              <a:chOff x="4565" y="2875"/>
              <a:chExt cx="20" cy="18"/>
            </a:xfrm>
          </p:grpSpPr>
          <p:sp>
            <p:nvSpPr>
              <p:cNvPr id="413" name="Freeform 411"/>
              <p:cNvSpPr>
                <a:spLocks/>
              </p:cNvSpPr>
              <p:nvPr/>
            </p:nvSpPr>
            <p:spPr bwMode="auto">
              <a:xfrm>
                <a:off x="4565" y="2875"/>
                <a:ext cx="20" cy="18"/>
              </a:xfrm>
              <a:custGeom>
                <a:avLst/>
                <a:gdLst/>
                <a:ahLst/>
                <a:cxnLst>
                  <a:cxn ang="0">
                    <a:pos x="7" y="5"/>
                  </a:cxn>
                  <a:cxn ang="0">
                    <a:pos x="0" y="36"/>
                  </a:cxn>
                  <a:cxn ang="0">
                    <a:pos x="31" y="21"/>
                  </a:cxn>
                  <a:cxn ang="0">
                    <a:pos x="38" y="0"/>
                  </a:cxn>
                  <a:cxn ang="0">
                    <a:pos x="7" y="5"/>
                  </a:cxn>
                </a:cxnLst>
                <a:rect l="0" t="0" r="r" b="b"/>
                <a:pathLst>
                  <a:path w="38" h="36">
                    <a:moveTo>
                      <a:pt x="7" y="5"/>
                    </a:moveTo>
                    <a:lnTo>
                      <a:pt x="0" y="36"/>
                    </a:lnTo>
                    <a:lnTo>
                      <a:pt x="31" y="21"/>
                    </a:lnTo>
                    <a:lnTo>
                      <a:pt x="38" y="0"/>
                    </a:lnTo>
                    <a:lnTo>
                      <a:pt x="7" y="5"/>
                    </a:lnTo>
                    <a:close/>
                  </a:path>
                </a:pathLst>
              </a:custGeom>
              <a:solidFill>
                <a:srgbClr val="C0C0C0"/>
              </a:solidFill>
              <a:ln w="9525">
                <a:solidFill>
                  <a:srgbClr val="C0C0C0"/>
                </a:solidFill>
                <a:round/>
                <a:headEnd/>
                <a:tailEnd/>
              </a:ln>
            </p:spPr>
            <p:txBody>
              <a:bodyPr/>
              <a:lstStyle/>
              <a:p>
                <a:endParaRPr lang="nl-NL" sz="1400"/>
              </a:p>
            </p:txBody>
          </p:sp>
          <p:sp>
            <p:nvSpPr>
              <p:cNvPr id="414" name="Freeform 412"/>
              <p:cNvSpPr>
                <a:spLocks/>
              </p:cNvSpPr>
              <p:nvPr/>
            </p:nvSpPr>
            <p:spPr bwMode="auto">
              <a:xfrm>
                <a:off x="4565" y="2875"/>
                <a:ext cx="20" cy="18"/>
              </a:xfrm>
              <a:custGeom>
                <a:avLst/>
                <a:gdLst/>
                <a:ahLst/>
                <a:cxnLst>
                  <a:cxn ang="0">
                    <a:pos x="7" y="5"/>
                  </a:cxn>
                  <a:cxn ang="0">
                    <a:pos x="0" y="36"/>
                  </a:cxn>
                  <a:cxn ang="0">
                    <a:pos x="31" y="21"/>
                  </a:cxn>
                  <a:cxn ang="0">
                    <a:pos x="38" y="0"/>
                  </a:cxn>
                  <a:cxn ang="0">
                    <a:pos x="7" y="5"/>
                  </a:cxn>
                </a:cxnLst>
                <a:rect l="0" t="0" r="r" b="b"/>
                <a:pathLst>
                  <a:path w="38" h="36">
                    <a:moveTo>
                      <a:pt x="7" y="5"/>
                    </a:moveTo>
                    <a:lnTo>
                      <a:pt x="0" y="36"/>
                    </a:lnTo>
                    <a:lnTo>
                      <a:pt x="31" y="21"/>
                    </a:lnTo>
                    <a:lnTo>
                      <a:pt x="38" y="0"/>
                    </a:lnTo>
                    <a:lnTo>
                      <a:pt x="7"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25" name="Group 413"/>
            <p:cNvGrpSpPr>
              <a:grpSpLocks/>
            </p:cNvGrpSpPr>
            <p:nvPr/>
          </p:nvGrpSpPr>
          <p:grpSpPr bwMode="auto">
            <a:xfrm>
              <a:off x="8124812" y="3094417"/>
              <a:ext cx="31037" cy="19711"/>
              <a:chOff x="4581" y="2858"/>
              <a:chExt cx="30" cy="17"/>
            </a:xfrm>
          </p:grpSpPr>
          <p:sp>
            <p:nvSpPr>
              <p:cNvPr id="416" name="Freeform 414"/>
              <p:cNvSpPr>
                <a:spLocks/>
              </p:cNvSpPr>
              <p:nvPr/>
            </p:nvSpPr>
            <p:spPr bwMode="auto">
              <a:xfrm>
                <a:off x="4581" y="2858"/>
                <a:ext cx="30" cy="17"/>
              </a:xfrm>
              <a:custGeom>
                <a:avLst/>
                <a:gdLst/>
                <a:ahLst/>
                <a:cxnLst>
                  <a:cxn ang="0">
                    <a:pos x="0" y="2"/>
                  </a:cxn>
                  <a:cxn ang="0">
                    <a:pos x="29" y="0"/>
                  </a:cxn>
                  <a:cxn ang="0">
                    <a:pos x="60" y="11"/>
                  </a:cxn>
                  <a:cxn ang="0">
                    <a:pos x="38" y="35"/>
                  </a:cxn>
                  <a:cxn ang="0">
                    <a:pos x="5" y="24"/>
                  </a:cxn>
                  <a:cxn ang="0">
                    <a:pos x="0" y="2"/>
                  </a:cxn>
                </a:cxnLst>
                <a:rect l="0" t="0" r="r" b="b"/>
                <a:pathLst>
                  <a:path w="60" h="35">
                    <a:moveTo>
                      <a:pt x="0" y="2"/>
                    </a:moveTo>
                    <a:lnTo>
                      <a:pt x="29" y="0"/>
                    </a:lnTo>
                    <a:lnTo>
                      <a:pt x="60" y="11"/>
                    </a:lnTo>
                    <a:lnTo>
                      <a:pt x="38" y="35"/>
                    </a:lnTo>
                    <a:lnTo>
                      <a:pt x="5" y="24"/>
                    </a:lnTo>
                    <a:lnTo>
                      <a:pt x="0" y="2"/>
                    </a:lnTo>
                    <a:close/>
                  </a:path>
                </a:pathLst>
              </a:custGeom>
              <a:solidFill>
                <a:srgbClr val="C0C0C0"/>
              </a:solidFill>
              <a:ln w="9525">
                <a:solidFill>
                  <a:srgbClr val="C0C0C0"/>
                </a:solidFill>
                <a:round/>
                <a:headEnd/>
                <a:tailEnd/>
              </a:ln>
            </p:spPr>
            <p:txBody>
              <a:bodyPr/>
              <a:lstStyle/>
              <a:p>
                <a:endParaRPr lang="nl-NL" sz="1400"/>
              </a:p>
            </p:txBody>
          </p:sp>
          <p:sp>
            <p:nvSpPr>
              <p:cNvPr id="417" name="Freeform 415"/>
              <p:cNvSpPr>
                <a:spLocks/>
              </p:cNvSpPr>
              <p:nvPr/>
            </p:nvSpPr>
            <p:spPr bwMode="auto">
              <a:xfrm>
                <a:off x="4581" y="2858"/>
                <a:ext cx="30" cy="17"/>
              </a:xfrm>
              <a:custGeom>
                <a:avLst/>
                <a:gdLst/>
                <a:ahLst/>
                <a:cxnLst>
                  <a:cxn ang="0">
                    <a:pos x="0" y="2"/>
                  </a:cxn>
                  <a:cxn ang="0">
                    <a:pos x="29" y="0"/>
                  </a:cxn>
                  <a:cxn ang="0">
                    <a:pos x="60" y="11"/>
                  </a:cxn>
                  <a:cxn ang="0">
                    <a:pos x="38" y="35"/>
                  </a:cxn>
                  <a:cxn ang="0">
                    <a:pos x="5" y="24"/>
                  </a:cxn>
                  <a:cxn ang="0">
                    <a:pos x="0" y="2"/>
                  </a:cxn>
                </a:cxnLst>
                <a:rect l="0" t="0" r="r" b="b"/>
                <a:pathLst>
                  <a:path w="60" h="35">
                    <a:moveTo>
                      <a:pt x="0" y="2"/>
                    </a:moveTo>
                    <a:lnTo>
                      <a:pt x="29" y="0"/>
                    </a:lnTo>
                    <a:lnTo>
                      <a:pt x="60" y="11"/>
                    </a:lnTo>
                    <a:lnTo>
                      <a:pt x="38" y="35"/>
                    </a:lnTo>
                    <a:lnTo>
                      <a:pt x="5" y="24"/>
                    </a:lnTo>
                    <a:lnTo>
                      <a:pt x="0"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28" name="Group 416"/>
            <p:cNvGrpSpPr>
              <a:grpSpLocks/>
            </p:cNvGrpSpPr>
            <p:nvPr/>
          </p:nvGrpSpPr>
          <p:grpSpPr bwMode="auto">
            <a:xfrm>
              <a:off x="8170833" y="3114132"/>
              <a:ext cx="22474" cy="20869"/>
              <a:chOff x="4625" y="2875"/>
              <a:chExt cx="21" cy="18"/>
            </a:xfrm>
          </p:grpSpPr>
          <p:sp>
            <p:nvSpPr>
              <p:cNvPr id="419" name="Freeform 417"/>
              <p:cNvSpPr>
                <a:spLocks/>
              </p:cNvSpPr>
              <p:nvPr/>
            </p:nvSpPr>
            <p:spPr bwMode="auto">
              <a:xfrm>
                <a:off x="4625" y="2875"/>
                <a:ext cx="21" cy="18"/>
              </a:xfrm>
              <a:custGeom>
                <a:avLst/>
                <a:gdLst/>
                <a:ahLst/>
                <a:cxnLst>
                  <a:cxn ang="0">
                    <a:pos x="40" y="0"/>
                  </a:cxn>
                  <a:cxn ang="0">
                    <a:pos x="9" y="5"/>
                  </a:cxn>
                  <a:cxn ang="0">
                    <a:pos x="0" y="36"/>
                  </a:cxn>
                  <a:cxn ang="0">
                    <a:pos x="19" y="36"/>
                  </a:cxn>
                  <a:cxn ang="0">
                    <a:pos x="40" y="14"/>
                  </a:cxn>
                  <a:cxn ang="0">
                    <a:pos x="40" y="0"/>
                  </a:cxn>
                </a:cxnLst>
                <a:rect l="0" t="0" r="r" b="b"/>
                <a:pathLst>
                  <a:path w="40" h="36">
                    <a:moveTo>
                      <a:pt x="40" y="0"/>
                    </a:moveTo>
                    <a:lnTo>
                      <a:pt x="9" y="5"/>
                    </a:lnTo>
                    <a:lnTo>
                      <a:pt x="0" y="36"/>
                    </a:lnTo>
                    <a:lnTo>
                      <a:pt x="19" y="36"/>
                    </a:lnTo>
                    <a:lnTo>
                      <a:pt x="40" y="14"/>
                    </a:lnTo>
                    <a:lnTo>
                      <a:pt x="40" y="0"/>
                    </a:lnTo>
                    <a:close/>
                  </a:path>
                </a:pathLst>
              </a:custGeom>
              <a:solidFill>
                <a:srgbClr val="C0C0C0"/>
              </a:solidFill>
              <a:ln w="9525">
                <a:solidFill>
                  <a:srgbClr val="C0C0C0"/>
                </a:solidFill>
                <a:round/>
                <a:headEnd/>
                <a:tailEnd/>
              </a:ln>
            </p:spPr>
            <p:txBody>
              <a:bodyPr/>
              <a:lstStyle/>
              <a:p>
                <a:endParaRPr lang="nl-NL" sz="1400"/>
              </a:p>
            </p:txBody>
          </p:sp>
          <p:sp>
            <p:nvSpPr>
              <p:cNvPr id="420" name="Freeform 418"/>
              <p:cNvSpPr>
                <a:spLocks/>
              </p:cNvSpPr>
              <p:nvPr/>
            </p:nvSpPr>
            <p:spPr bwMode="auto">
              <a:xfrm>
                <a:off x="4625" y="2875"/>
                <a:ext cx="21" cy="18"/>
              </a:xfrm>
              <a:custGeom>
                <a:avLst/>
                <a:gdLst/>
                <a:ahLst/>
                <a:cxnLst>
                  <a:cxn ang="0">
                    <a:pos x="40" y="0"/>
                  </a:cxn>
                  <a:cxn ang="0">
                    <a:pos x="9" y="5"/>
                  </a:cxn>
                  <a:cxn ang="0">
                    <a:pos x="0" y="36"/>
                  </a:cxn>
                  <a:cxn ang="0">
                    <a:pos x="19" y="36"/>
                  </a:cxn>
                  <a:cxn ang="0">
                    <a:pos x="40" y="14"/>
                  </a:cxn>
                  <a:cxn ang="0">
                    <a:pos x="40" y="0"/>
                  </a:cxn>
                </a:cxnLst>
                <a:rect l="0" t="0" r="r" b="b"/>
                <a:pathLst>
                  <a:path w="40" h="36">
                    <a:moveTo>
                      <a:pt x="40" y="0"/>
                    </a:moveTo>
                    <a:lnTo>
                      <a:pt x="9" y="5"/>
                    </a:lnTo>
                    <a:lnTo>
                      <a:pt x="0" y="36"/>
                    </a:lnTo>
                    <a:lnTo>
                      <a:pt x="19" y="36"/>
                    </a:lnTo>
                    <a:lnTo>
                      <a:pt x="40" y="14"/>
                    </a:lnTo>
                    <a:lnTo>
                      <a:pt x="4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31" name="Group 419"/>
            <p:cNvGrpSpPr>
              <a:grpSpLocks/>
            </p:cNvGrpSpPr>
            <p:nvPr/>
          </p:nvGrpSpPr>
          <p:grpSpPr bwMode="auto">
            <a:xfrm>
              <a:off x="8098054" y="2919352"/>
              <a:ext cx="100599" cy="124055"/>
              <a:chOff x="4556" y="2707"/>
              <a:chExt cx="95" cy="107"/>
            </a:xfrm>
          </p:grpSpPr>
          <p:sp>
            <p:nvSpPr>
              <p:cNvPr id="422" name="Freeform 420"/>
              <p:cNvSpPr>
                <a:spLocks/>
              </p:cNvSpPr>
              <p:nvPr/>
            </p:nvSpPr>
            <p:spPr bwMode="auto">
              <a:xfrm>
                <a:off x="4556" y="2707"/>
                <a:ext cx="95" cy="107"/>
              </a:xfrm>
              <a:custGeom>
                <a:avLst/>
                <a:gdLst/>
                <a:ahLst/>
                <a:cxnLst>
                  <a:cxn ang="0">
                    <a:pos x="45" y="26"/>
                  </a:cxn>
                  <a:cxn ang="0">
                    <a:pos x="43" y="64"/>
                  </a:cxn>
                  <a:cxn ang="0">
                    <a:pos x="27" y="76"/>
                  </a:cxn>
                  <a:cxn ang="0">
                    <a:pos x="20" y="102"/>
                  </a:cxn>
                  <a:cxn ang="0">
                    <a:pos x="0" y="115"/>
                  </a:cxn>
                  <a:cxn ang="0">
                    <a:pos x="0" y="159"/>
                  </a:cxn>
                  <a:cxn ang="0">
                    <a:pos x="25" y="173"/>
                  </a:cxn>
                  <a:cxn ang="0">
                    <a:pos x="27" y="204"/>
                  </a:cxn>
                  <a:cxn ang="0">
                    <a:pos x="54" y="206"/>
                  </a:cxn>
                  <a:cxn ang="0">
                    <a:pos x="62" y="156"/>
                  </a:cxn>
                  <a:cxn ang="0">
                    <a:pos x="83" y="154"/>
                  </a:cxn>
                  <a:cxn ang="0">
                    <a:pos x="82" y="192"/>
                  </a:cxn>
                  <a:cxn ang="0">
                    <a:pos x="103" y="197"/>
                  </a:cxn>
                  <a:cxn ang="0">
                    <a:pos x="111" y="213"/>
                  </a:cxn>
                  <a:cxn ang="0">
                    <a:pos x="138" y="206"/>
                  </a:cxn>
                  <a:cxn ang="0">
                    <a:pos x="132" y="180"/>
                  </a:cxn>
                  <a:cxn ang="0">
                    <a:pos x="99" y="123"/>
                  </a:cxn>
                  <a:cxn ang="0">
                    <a:pos x="114" y="109"/>
                  </a:cxn>
                  <a:cxn ang="0">
                    <a:pos x="132" y="83"/>
                  </a:cxn>
                  <a:cxn ang="0">
                    <a:pos x="120" y="70"/>
                  </a:cxn>
                  <a:cxn ang="0">
                    <a:pos x="101" y="80"/>
                  </a:cxn>
                  <a:cxn ang="0">
                    <a:pos x="82" y="89"/>
                  </a:cxn>
                  <a:cxn ang="0">
                    <a:pos x="68" y="57"/>
                  </a:cxn>
                  <a:cxn ang="0">
                    <a:pos x="62" y="25"/>
                  </a:cxn>
                  <a:cxn ang="0">
                    <a:pos x="76" y="32"/>
                  </a:cxn>
                  <a:cxn ang="0">
                    <a:pos x="95" y="40"/>
                  </a:cxn>
                  <a:cxn ang="0">
                    <a:pos x="128" y="35"/>
                  </a:cxn>
                  <a:cxn ang="0">
                    <a:pos x="140" y="44"/>
                  </a:cxn>
                  <a:cxn ang="0">
                    <a:pos x="173" y="35"/>
                  </a:cxn>
                  <a:cxn ang="0">
                    <a:pos x="192" y="26"/>
                  </a:cxn>
                  <a:cxn ang="0">
                    <a:pos x="184" y="0"/>
                  </a:cxn>
                  <a:cxn ang="0">
                    <a:pos x="165" y="0"/>
                  </a:cxn>
                  <a:cxn ang="0">
                    <a:pos x="151" y="19"/>
                  </a:cxn>
                  <a:cxn ang="0">
                    <a:pos x="85" y="14"/>
                  </a:cxn>
                  <a:cxn ang="0">
                    <a:pos x="52" y="16"/>
                  </a:cxn>
                  <a:cxn ang="0">
                    <a:pos x="45" y="26"/>
                  </a:cxn>
                </a:cxnLst>
                <a:rect l="0" t="0" r="r" b="b"/>
                <a:pathLst>
                  <a:path w="192" h="213">
                    <a:moveTo>
                      <a:pt x="45" y="26"/>
                    </a:moveTo>
                    <a:lnTo>
                      <a:pt x="43" y="64"/>
                    </a:lnTo>
                    <a:lnTo>
                      <a:pt x="27" y="76"/>
                    </a:lnTo>
                    <a:lnTo>
                      <a:pt x="20" y="102"/>
                    </a:lnTo>
                    <a:lnTo>
                      <a:pt x="0" y="115"/>
                    </a:lnTo>
                    <a:lnTo>
                      <a:pt x="0" y="159"/>
                    </a:lnTo>
                    <a:lnTo>
                      <a:pt x="25" y="173"/>
                    </a:lnTo>
                    <a:lnTo>
                      <a:pt x="27" y="204"/>
                    </a:lnTo>
                    <a:lnTo>
                      <a:pt x="54" y="206"/>
                    </a:lnTo>
                    <a:lnTo>
                      <a:pt x="62" y="156"/>
                    </a:lnTo>
                    <a:lnTo>
                      <a:pt x="83" y="154"/>
                    </a:lnTo>
                    <a:lnTo>
                      <a:pt x="82" y="192"/>
                    </a:lnTo>
                    <a:lnTo>
                      <a:pt x="103" y="197"/>
                    </a:lnTo>
                    <a:lnTo>
                      <a:pt x="111" y="213"/>
                    </a:lnTo>
                    <a:lnTo>
                      <a:pt x="138" y="206"/>
                    </a:lnTo>
                    <a:lnTo>
                      <a:pt x="132" y="180"/>
                    </a:lnTo>
                    <a:lnTo>
                      <a:pt x="99" y="123"/>
                    </a:lnTo>
                    <a:lnTo>
                      <a:pt x="114" y="109"/>
                    </a:lnTo>
                    <a:lnTo>
                      <a:pt x="132" y="83"/>
                    </a:lnTo>
                    <a:lnTo>
                      <a:pt x="120" y="70"/>
                    </a:lnTo>
                    <a:lnTo>
                      <a:pt x="101" y="80"/>
                    </a:lnTo>
                    <a:lnTo>
                      <a:pt x="82" y="89"/>
                    </a:lnTo>
                    <a:lnTo>
                      <a:pt x="68" y="57"/>
                    </a:lnTo>
                    <a:lnTo>
                      <a:pt x="62" y="25"/>
                    </a:lnTo>
                    <a:lnTo>
                      <a:pt x="76" y="32"/>
                    </a:lnTo>
                    <a:lnTo>
                      <a:pt x="95" y="40"/>
                    </a:lnTo>
                    <a:lnTo>
                      <a:pt x="128" y="35"/>
                    </a:lnTo>
                    <a:lnTo>
                      <a:pt x="140" y="44"/>
                    </a:lnTo>
                    <a:lnTo>
                      <a:pt x="173" y="35"/>
                    </a:lnTo>
                    <a:lnTo>
                      <a:pt x="192" y="26"/>
                    </a:lnTo>
                    <a:lnTo>
                      <a:pt x="184" y="0"/>
                    </a:lnTo>
                    <a:lnTo>
                      <a:pt x="165" y="0"/>
                    </a:lnTo>
                    <a:lnTo>
                      <a:pt x="151" y="19"/>
                    </a:lnTo>
                    <a:lnTo>
                      <a:pt x="85" y="14"/>
                    </a:lnTo>
                    <a:lnTo>
                      <a:pt x="52" y="16"/>
                    </a:lnTo>
                    <a:lnTo>
                      <a:pt x="45" y="26"/>
                    </a:lnTo>
                    <a:close/>
                  </a:path>
                </a:pathLst>
              </a:custGeom>
              <a:solidFill>
                <a:srgbClr val="C0C0C0"/>
              </a:solidFill>
              <a:ln w="9525">
                <a:solidFill>
                  <a:srgbClr val="C0C0C0"/>
                </a:solidFill>
                <a:round/>
                <a:headEnd/>
                <a:tailEnd/>
              </a:ln>
            </p:spPr>
            <p:txBody>
              <a:bodyPr/>
              <a:lstStyle/>
              <a:p>
                <a:endParaRPr lang="nl-NL" sz="1400"/>
              </a:p>
            </p:txBody>
          </p:sp>
          <p:sp>
            <p:nvSpPr>
              <p:cNvPr id="423" name="Freeform 421"/>
              <p:cNvSpPr>
                <a:spLocks/>
              </p:cNvSpPr>
              <p:nvPr/>
            </p:nvSpPr>
            <p:spPr bwMode="auto">
              <a:xfrm>
                <a:off x="4556" y="2707"/>
                <a:ext cx="95" cy="107"/>
              </a:xfrm>
              <a:custGeom>
                <a:avLst/>
                <a:gdLst/>
                <a:ahLst/>
                <a:cxnLst>
                  <a:cxn ang="0">
                    <a:pos x="45" y="26"/>
                  </a:cxn>
                  <a:cxn ang="0">
                    <a:pos x="43" y="64"/>
                  </a:cxn>
                  <a:cxn ang="0">
                    <a:pos x="27" y="76"/>
                  </a:cxn>
                  <a:cxn ang="0">
                    <a:pos x="20" y="102"/>
                  </a:cxn>
                  <a:cxn ang="0">
                    <a:pos x="0" y="115"/>
                  </a:cxn>
                  <a:cxn ang="0">
                    <a:pos x="0" y="159"/>
                  </a:cxn>
                  <a:cxn ang="0">
                    <a:pos x="25" y="173"/>
                  </a:cxn>
                  <a:cxn ang="0">
                    <a:pos x="27" y="204"/>
                  </a:cxn>
                  <a:cxn ang="0">
                    <a:pos x="54" y="206"/>
                  </a:cxn>
                  <a:cxn ang="0">
                    <a:pos x="62" y="156"/>
                  </a:cxn>
                  <a:cxn ang="0">
                    <a:pos x="83" y="154"/>
                  </a:cxn>
                  <a:cxn ang="0">
                    <a:pos x="82" y="192"/>
                  </a:cxn>
                  <a:cxn ang="0">
                    <a:pos x="103" y="197"/>
                  </a:cxn>
                  <a:cxn ang="0">
                    <a:pos x="111" y="213"/>
                  </a:cxn>
                  <a:cxn ang="0">
                    <a:pos x="138" y="206"/>
                  </a:cxn>
                  <a:cxn ang="0">
                    <a:pos x="132" y="180"/>
                  </a:cxn>
                  <a:cxn ang="0">
                    <a:pos x="99" y="123"/>
                  </a:cxn>
                  <a:cxn ang="0">
                    <a:pos x="114" y="109"/>
                  </a:cxn>
                  <a:cxn ang="0">
                    <a:pos x="132" y="83"/>
                  </a:cxn>
                  <a:cxn ang="0">
                    <a:pos x="120" y="70"/>
                  </a:cxn>
                  <a:cxn ang="0">
                    <a:pos x="101" y="80"/>
                  </a:cxn>
                  <a:cxn ang="0">
                    <a:pos x="82" y="89"/>
                  </a:cxn>
                  <a:cxn ang="0">
                    <a:pos x="68" y="57"/>
                  </a:cxn>
                  <a:cxn ang="0">
                    <a:pos x="62" y="25"/>
                  </a:cxn>
                  <a:cxn ang="0">
                    <a:pos x="76" y="32"/>
                  </a:cxn>
                  <a:cxn ang="0">
                    <a:pos x="95" y="40"/>
                  </a:cxn>
                  <a:cxn ang="0">
                    <a:pos x="128" y="35"/>
                  </a:cxn>
                  <a:cxn ang="0">
                    <a:pos x="140" y="44"/>
                  </a:cxn>
                  <a:cxn ang="0">
                    <a:pos x="173" y="35"/>
                  </a:cxn>
                  <a:cxn ang="0">
                    <a:pos x="192" y="26"/>
                  </a:cxn>
                  <a:cxn ang="0">
                    <a:pos x="184" y="0"/>
                  </a:cxn>
                  <a:cxn ang="0">
                    <a:pos x="165" y="0"/>
                  </a:cxn>
                  <a:cxn ang="0">
                    <a:pos x="151" y="19"/>
                  </a:cxn>
                  <a:cxn ang="0">
                    <a:pos x="85" y="14"/>
                  </a:cxn>
                  <a:cxn ang="0">
                    <a:pos x="52" y="16"/>
                  </a:cxn>
                  <a:cxn ang="0">
                    <a:pos x="45" y="26"/>
                  </a:cxn>
                </a:cxnLst>
                <a:rect l="0" t="0" r="r" b="b"/>
                <a:pathLst>
                  <a:path w="192" h="213">
                    <a:moveTo>
                      <a:pt x="45" y="26"/>
                    </a:moveTo>
                    <a:lnTo>
                      <a:pt x="43" y="64"/>
                    </a:lnTo>
                    <a:lnTo>
                      <a:pt x="27" y="76"/>
                    </a:lnTo>
                    <a:lnTo>
                      <a:pt x="20" y="102"/>
                    </a:lnTo>
                    <a:lnTo>
                      <a:pt x="0" y="115"/>
                    </a:lnTo>
                    <a:lnTo>
                      <a:pt x="0" y="159"/>
                    </a:lnTo>
                    <a:lnTo>
                      <a:pt x="25" y="173"/>
                    </a:lnTo>
                    <a:lnTo>
                      <a:pt x="27" y="204"/>
                    </a:lnTo>
                    <a:lnTo>
                      <a:pt x="54" y="206"/>
                    </a:lnTo>
                    <a:lnTo>
                      <a:pt x="62" y="156"/>
                    </a:lnTo>
                    <a:lnTo>
                      <a:pt x="83" y="154"/>
                    </a:lnTo>
                    <a:lnTo>
                      <a:pt x="82" y="192"/>
                    </a:lnTo>
                    <a:lnTo>
                      <a:pt x="103" y="197"/>
                    </a:lnTo>
                    <a:lnTo>
                      <a:pt x="111" y="213"/>
                    </a:lnTo>
                    <a:lnTo>
                      <a:pt x="138" y="206"/>
                    </a:lnTo>
                    <a:lnTo>
                      <a:pt x="132" y="180"/>
                    </a:lnTo>
                    <a:lnTo>
                      <a:pt x="99" y="123"/>
                    </a:lnTo>
                    <a:lnTo>
                      <a:pt x="114" y="109"/>
                    </a:lnTo>
                    <a:lnTo>
                      <a:pt x="132" y="83"/>
                    </a:lnTo>
                    <a:lnTo>
                      <a:pt x="120" y="70"/>
                    </a:lnTo>
                    <a:lnTo>
                      <a:pt x="101" y="80"/>
                    </a:lnTo>
                    <a:lnTo>
                      <a:pt x="82" y="89"/>
                    </a:lnTo>
                    <a:lnTo>
                      <a:pt x="68" y="57"/>
                    </a:lnTo>
                    <a:lnTo>
                      <a:pt x="62" y="25"/>
                    </a:lnTo>
                    <a:lnTo>
                      <a:pt x="76" y="32"/>
                    </a:lnTo>
                    <a:lnTo>
                      <a:pt x="95" y="40"/>
                    </a:lnTo>
                    <a:lnTo>
                      <a:pt x="128" y="35"/>
                    </a:lnTo>
                    <a:lnTo>
                      <a:pt x="140" y="44"/>
                    </a:lnTo>
                    <a:lnTo>
                      <a:pt x="173" y="35"/>
                    </a:lnTo>
                    <a:lnTo>
                      <a:pt x="192" y="26"/>
                    </a:lnTo>
                    <a:lnTo>
                      <a:pt x="184" y="0"/>
                    </a:lnTo>
                    <a:lnTo>
                      <a:pt x="165" y="0"/>
                    </a:lnTo>
                    <a:lnTo>
                      <a:pt x="151" y="19"/>
                    </a:lnTo>
                    <a:lnTo>
                      <a:pt x="85" y="14"/>
                    </a:lnTo>
                    <a:lnTo>
                      <a:pt x="52" y="16"/>
                    </a:lnTo>
                    <a:lnTo>
                      <a:pt x="45" y="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34" name="Group 422"/>
            <p:cNvGrpSpPr>
              <a:grpSpLocks/>
            </p:cNvGrpSpPr>
            <p:nvPr/>
          </p:nvGrpSpPr>
          <p:grpSpPr bwMode="auto">
            <a:xfrm>
              <a:off x="7817659" y="2697908"/>
              <a:ext cx="86687" cy="70723"/>
              <a:chOff x="4294" y="2516"/>
              <a:chExt cx="82" cy="61"/>
            </a:xfrm>
          </p:grpSpPr>
          <p:sp>
            <p:nvSpPr>
              <p:cNvPr id="425" name="Freeform 423"/>
              <p:cNvSpPr>
                <a:spLocks/>
              </p:cNvSpPr>
              <p:nvPr/>
            </p:nvSpPr>
            <p:spPr bwMode="auto">
              <a:xfrm>
                <a:off x="4294" y="2516"/>
                <a:ext cx="82" cy="61"/>
              </a:xfrm>
              <a:custGeom>
                <a:avLst/>
                <a:gdLst/>
                <a:ahLst/>
                <a:cxnLst>
                  <a:cxn ang="0">
                    <a:pos x="68" y="101"/>
                  </a:cxn>
                  <a:cxn ang="0">
                    <a:pos x="27" y="109"/>
                  </a:cxn>
                  <a:cxn ang="0">
                    <a:pos x="26" y="71"/>
                  </a:cxn>
                  <a:cxn ang="0">
                    <a:pos x="0" y="52"/>
                  </a:cxn>
                  <a:cxn ang="0">
                    <a:pos x="12" y="23"/>
                  </a:cxn>
                  <a:cxn ang="0">
                    <a:pos x="41" y="0"/>
                  </a:cxn>
                  <a:cxn ang="0">
                    <a:pos x="68" y="14"/>
                  </a:cxn>
                  <a:cxn ang="0">
                    <a:pos x="97" y="11"/>
                  </a:cxn>
                  <a:cxn ang="0">
                    <a:pos x="120" y="28"/>
                  </a:cxn>
                  <a:cxn ang="0">
                    <a:pos x="148" y="11"/>
                  </a:cxn>
                  <a:cxn ang="0">
                    <a:pos x="159" y="19"/>
                  </a:cxn>
                  <a:cxn ang="0">
                    <a:pos x="165" y="66"/>
                  </a:cxn>
                  <a:cxn ang="0">
                    <a:pos x="144" y="80"/>
                  </a:cxn>
                  <a:cxn ang="0">
                    <a:pos x="115" y="101"/>
                  </a:cxn>
                  <a:cxn ang="0">
                    <a:pos x="87" y="121"/>
                  </a:cxn>
                  <a:cxn ang="0">
                    <a:pos x="68" y="101"/>
                  </a:cxn>
                </a:cxnLst>
                <a:rect l="0" t="0" r="r" b="b"/>
                <a:pathLst>
                  <a:path w="165" h="121">
                    <a:moveTo>
                      <a:pt x="68" y="101"/>
                    </a:moveTo>
                    <a:lnTo>
                      <a:pt x="27" y="109"/>
                    </a:lnTo>
                    <a:lnTo>
                      <a:pt x="26" y="71"/>
                    </a:lnTo>
                    <a:lnTo>
                      <a:pt x="0" y="52"/>
                    </a:lnTo>
                    <a:lnTo>
                      <a:pt x="12" y="23"/>
                    </a:lnTo>
                    <a:lnTo>
                      <a:pt x="41" y="0"/>
                    </a:lnTo>
                    <a:lnTo>
                      <a:pt x="68" y="14"/>
                    </a:lnTo>
                    <a:lnTo>
                      <a:pt x="97" y="11"/>
                    </a:lnTo>
                    <a:lnTo>
                      <a:pt x="120" y="28"/>
                    </a:lnTo>
                    <a:lnTo>
                      <a:pt x="148" y="11"/>
                    </a:lnTo>
                    <a:lnTo>
                      <a:pt x="159" y="19"/>
                    </a:lnTo>
                    <a:lnTo>
                      <a:pt x="165" y="66"/>
                    </a:lnTo>
                    <a:lnTo>
                      <a:pt x="144" y="80"/>
                    </a:lnTo>
                    <a:lnTo>
                      <a:pt x="115" y="101"/>
                    </a:lnTo>
                    <a:lnTo>
                      <a:pt x="87" y="121"/>
                    </a:lnTo>
                    <a:lnTo>
                      <a:pt x="68" y="101"/>
                    </a:lnTo>
                    <a:close/>
                  </a:path>
                </a:pathLst>
              </a:custGeom>
              <a:solidFill>
                <a:srgbClr val="C0C0C0"/>
              </a:solidFill>
              <a:ln w="9525">
                <a:solidFill>
                  <a:srgbClr val="C0C0C0"/>
                </a:solidFill>
                <a:round/>
                <a:headEnd/>
                <a:tailEnd/>
              </a:ln>
            </p:spPr>
            <p:txBody>
              <a:bodyPr/>
              <a:lstStyle/>
              <a:p>
                <a:endParaRPr lang="nl-NL" sz="1400"/>
              </a:p>
            </p:txBody>
          </p:sp>
          <p:sp>
            <p:nvSpPr>
              <p:cNvPr id="426" name="Freeform 424"/>
              <p:cNvSpPr>
                <a:spLocks/>
              </p:cNvSpPr>
              <p:nvPr/>
            </p:nvSpPr>
            <p:spPr bwMode="auto">
              <a:xfrm>
                <a:off x="4294" y="2516"/>
                <a:ext cx="82" cy="61"/>
              </a:xfrm>
              <a:custGeom>
                <a:avLst/>
                <a:gdLst/>
                <a:ahLst/>
                <a:cxnLst>
                  <a:cxn ang="0">
                    <a:pos x="68" y="101"/>
                  </a:cxn>
                  <a:cxn ang="0">
                    <a:pos x="27" y="109"/>
                  </a:cxn>
                  <a:cxn ang="0">
                    <a:pos x="26" y="71"/>
                  </a:cxn>
                  <a:cxn ang="0">
                    <a:pos x="0" y="52"/>
                  </a:cxn>
                  <a:cxn ang="0">
                    <a:pos x="12" y="23"/>
                  </a:cxn>
                  <a:cxn ang="0">
                    <a:pos x="41" y="0"/>
                  </a:cxn>
                  <a:cxn ang="0">
                    <a:pos x="68" y="14"/>
                  </a:cxn>
                  <a:cxn ang="0">
                    <a:pos x="97" y="11"/>
                  </a:cxn>
                  <a:cxn ang="0">
                    <a:pos x="120" y="28"/>
                  </a:cxn>
                  <a:cxn ang="0">
                    <a:pos x="148" y="11"/>
                  </a:cxn>
                  <a:cxn ang="0">
                    <a:pos x="159" y="19"/>
                  </a:cxn>
                  <a:cxn ang="0">
                    <a:pos x="165" y="66"/>
                  </a:cxn>
                  <a:cxn ang="0">
                    <a:pos x="144" y="80"/>
                  </a:cxn>
                  <a:cxn ang="0">
                    <a:pos x="115" y="101"/>
                  </a:cxn>
                  <a:cxn ang="0">
                    <a:pos x="87" y="121"/>
                  </a:cxn>
                  <a:cxn ang="0">
                    <a:pos x="68" y="101"/>
                  </a:cxn>
                </a:cxnLst>
                <a:rect l="0" t="0" r="r" b="b"/>
                <a:pathLst>
                  <a:path w="165" h="121">
                    <a:moveTo>
                      <a:pt x="68" y="101"/>
                    </a:moveTo>
                    <a:lnTo>
                      <a:pt x="27" y="109"/>
                    </a:lnTo>
                    <a:lnTo>
                      <a:pt x="26" y="71"/>
                    </a:lnTo>
                    <a:lnTo>
                      <a:pt x="0" y="52"/>
                    </a:lnTo>
                    <a:lnTo>
                      <a:pt x="12" y="23"/>
                    </a:lnTo>
                    <a:lnTo>
                      <a:pt x="41" y="0"/>
                    </a:lnTo>
                    <a:lnTo>
                      <a:pt x="68" y="14"/>
                    </a:lnTo>
                    <a:lnTo>
                      <a:pt x="97" y="11"/>
                    </a:lnTo>
                    <a:lnTo>
                      <a:pt x="120" y="28"/>
                    </a:lnTo>
                    <a:lnTo>
                      <a:pt x="148" y="11"/>
                    </a:lnTo>
                    <a:lnTo>
                      <a:pt x="159" y="19"/>
                    </a:lnTo>
                    <a:lnTo>
                      <a:pt x="165" y="66"/>
                    </a:lnTo>
                    <a:lnTo>
                      <a:pt x="144" y="80"/>
                    </a:lnTo>
                    <a:lnTo>
                      <a:pt x="115" y="101"/>
                    </a:lnTo>
                    <a:lnTo>
                      <a:pt x="87" y="121"/>
                    </a:lnTo>
                    <a:lnTo>
                      <a:pt x="68" y="10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93" name="Group 425"/>
            <p:cNvGrpSpPr>
              <a:grpSpLocks/>
            </p:cNvGrpSpPr>
            <p:nvPr/>
          </p:nvGrpSpPr>
          <p:grpSpPr bwMode="auto">
            <a:xfrm>
              <a:off x="7778060" y="2557622"/>
              <a:ext cx="115582" cy="153040"/>
              <a:chOff x="4259" y="2395"/>
              <a:chExt cx="107" cy="132"/>
            </a:xfrm>
          </p:grpSpPr>
          <p:sp>
            <p:nvSpPr>
              <p:cNvPr id="428" name="Freeform 426"/>
              <p:cNvSpPr>
                <a:spLocks/>
              </p:cNvSpPr>
              <p:nvPr/>
            </p:nvSpPr>
            <p:spPr bwMode="auto">
              <a:xfrm>
                <a:off x="4259" y="2395"/>
                <a:ext cx="107" cy="132"/>
              </a:xfrm>
              <a:custGeom>
                <a:avLst/>
                <a:gdLst/>
                <a:ahLst/>
                <a:cxnLst>
                  <a:cxn ang="0">
                    <a:pos x="0" y="38"/>
                  </a:cxn>
                  <a:cxn ang="0">
                    <a:pos x="5" y="59"/>
                  </a:cxn>
                  <a:cxn ang="0">
                    <a:pos x="11" y="89"/>
                  </a:cxn>
                  <a:cxn ang="0">
                    <a:pos x="27" y="97"/>
                  </a:cxn>
                  <a:cxn ang="0">
                    <a:pos x="48" y="106"/>
                  </a:cxn>
                  <a:cxn ang="0">
                    <a:pos x="75" y="139"/>
                  </a:cxn>
                  <a:cxn ang="0">
                    <a:pos x="100" y="121"/>
                  </a:cxn>
                  <a:cxn ang="0">
                    <a:pos x="122" y="146"/>
                  </a:cxn>
                  <a:cxn ang="0">
                    <a:pos x="137" y="178"/>
                  </a:cxn>
                  <a:cxn ang="0">
                    <a:pos x="147" y="196"/>
                  </a:cxn>
                  <a:cxn ang="0">
                    <a:pos x="160" y="201"/>
                  </a:cxn>
                  <a:cxn ang="0">
                    <a:pos x="160" y="242"/>
                  </a:cxn>
                  <a:cxn ang="0">
                    <a:pos x="184" y="263"/>
                  </a:cxn>
                  <a:cxn ang="0">
                    <a:pos x="213" y="242"/>
                  </a:cxn>
                  <a:cxn ang="0">
                    <a:pos x="213" y="192"/>
                  </a:cxn>
                  <a:cxn ang="0">
                    <a:pos x="186" y="177"/>
                  </a:cxn>
                  <a:cxn ang="0">
                    <a:pos x="143" y="121"/>
                  </a:cxn>
                  <a:cxn ang="0">
                    <a:pos x="122" y="102"/>
                  </a:cxn>
                  <a:cxn ang="0">
                    <a:pos x="129" y="71"/>
                  </a:cxn>
                  <a:cxn ang="0">
                    <a:pos x="124" y="56"/>
                  </a:cxn>
                  <a:cxn ang="0">
                    <a:pos x="75" y="38"/>
                  </a:cxn>
                  <a:cxn ang="0">
                    <a:pos x="56" y="0"/>
                  </a:cxn>
                  <a:cxn ang="0">
                    <a:pos x="34" y="9"/>
                  </a:cxn>
                  <a:cxn ang="0">
                    <a:pos x="38" y="35"/>
                  </a:cxn>
                  <a:cxn ang="0">
                    <a:pos x="0" y="38"/>
                  </a:cxn>
                </a:cxnLst>
                <a:rect l="0" t="0" r="r" b="b"/>
                <a:pathLst>
                  <a:path w="213" h="263">
                    <a:moveTo>
                      <a:pt x="0" y="38"/>
                    </a:moveTo>
                    <a:lnTo>
                      <a:pt x="5" y="59"/>
                    </a:lnTo>
                    <a:lnTo>
                      <a:pt x="11" y="89"/>
                    </a:lnTo>
                    <a:lnTo>
                      <a:pt x="27" y="97"/>
                    </a:lnTo>
                    <a:lnTo>
                      <a:pt x="48" y="106"/>
                    </a:lnTo>
                    <a:lnTo>
                      <a:pt x="75" y="139"/>
                    </a:lnTo>
                    <a:lnTo>
                      <a:pt x="100" y="121"/>
                    </a:lnTo>
                    <a:lnTo>
                      <a:pt x="122" y="146"/>
                    </a:lnTo>
                    <a:lnTo>
                      <a:pt x="137" y="178"/>
                    </a:lnTo>
                    <a:lnTo>
                      <a:pt x="147" y="196"/>
                    </a:lnTo>
                    <a:lnTo>
                      <a:pt x="160" y="201"/>
                    </a:lnTo>
                    <a:lnTo>
                      <a:pt x="160" y="242"/>
                    </a:lnTo>
                    <a:lnTo>
                      <a:pt x="184" y="263"/>
                    </a:lnTo>
                    <a:lnTo>
                      <a:pt x="213" y="242"/>
                    </a:lnTo>
                    <a:lnTo>
                      <a:pt x="213" y="192"/>
                    </a:lnTo>
                    <a:lnTo>
                      <a:pt x="186" y="177"/>
                    </a:lnTo>
                    <a:lnTo>
                      <a:pt x="143" y="121"/>
                    </a:lnTo>
                    <a:lnTo>
                      <a:pt x="122" y="102"/>
                    </a:lnTo>
                    <a:lnTo>
                      <a:pt x="129" y="71"/>
                    </a:lnTo>
                    <a:lnTo>
                      <a:pt x="124" y="56"/>
                    </a:lnTo>
                    <a:lnTo>
                      <a:pt x="75" y="38"/>
                    </a:lnTo>
                    <a:lnTo>
                      <a:pt x="56" y="0"/>
                    </a:lnTo>
                    <a:lnTo>
                      <a:pt x="34" y="9"/>
                    </a:lnTo>
                    <a:lnTo>
                      <a:pt x="38" y="35"/>
                    </a:lnTo>
                    <a:lnTo>
                      <a:pt x="0" y="38"/>
                    </a:lnTo>
                    <a:close/>
                  </a:path>
                </a:pathLst>
              </a:custGeom>
              <a:solidFill>
                <a:srgbClr val="C0C0C0"/>
              </a:solidFill>
              <a:ln w="9525">
                <a:solidFill>
                  <a:srgbClr val="C0C0C0"/>
                </a:solidFill>
                <a:round/>
                <a:headEnd/>
                <a:tailEnd/>
              </a:ln>
            </p:spPr>
            <p:txBody>
              <a:bodyPr/>
              <a:lstStyle/>
              <a:p>
                <a:endParaRPr lang="nl-NL" sz="1400"/>
              </a:p>
            </p:txBody>
          </p:sp>
          <p:sp>
            <p:nvSpPr>
              <p:cNvPr id="429" name="Freeform 427"/>
              <p:cNvSpPr>
                <a:spLocks/>
              </p:cNvSpPr>
              <p:nvPr/>
            </p:nvSpPr>
            <p:spPr bwMode="auto">
              <a:xfrm>
                <a:off x="4259" y="2395"/>
                <a:ext cx="107" cy="132"/>
              </a:xfrm>
              <a:custGeom>
                <a:avLst/>
                <a:gdLst/>
                <a:ahLst/>
                <a:cxnLst>
                  <a:cxn ang="0">
                    <a:pos x="0" y="38"/>
                  </a:cxn>
                  <a:cxn ang="0">
                    <a:pos x="5" y="59"/>
                  </a:cxn>
                  <a:cxn ang="0">
                    <a:pos x="11" y="89"/>
                  </a:cxn>
                  <a:cxn ang="0">
                    <a:pos x="27" y="97"/>
                  </a:cxn>
                  <a:cxn ang="0">
                    <a:pos x="48" y="106"/>
                  </a:cxn>
                  <a:cxn ang="0">
                    <a:pos x="75" y="139"/>
                  </a:cxn>
                  <a:cxn ang="0">
                    <a:pos x="100" y="121"/>
                  </a:cxn>
                  <a:cxn ang="0">
                    <a:pos x="122" y="146"/>
                  </a:cxn>
                  <a:cxn ang="0">
                    <a:pos x="137" y="178"/>
                  </a:cxn>
                  <a:cxn ang="0">
                    <a:pos x="147" y="196"/>
                  </a:cxn>
                  <a:cxn ang="0">
                    <a:pos x="160" y="201"/>
                  </a:cxn>
                  <a:cxn ang="0">
                    <a:pos x="160" y="242"/>
                  </a:cxn>
                  <a:cxn ang="0">
                    <a:pos x="184" y="263"/>
                  </a:cxn>
                  <a:cxn ang="0">
                    <a:pos x="213" y="242"/>
                  </a:cxn>
                  <a:cxn ang="0">
                    <a:pos x="213" y="192"/>
                  </a:cxn>
                  <a:cxn ang="0">
                    <a:pos x="186" y="177"/>
                  </a:cxn>
                  <a:cxn ang="0">
                    <a:pos x="143" y="121"/>
                  </a:cxn>
                  <a:cxn ang="0">
                    <a:pos x="122" y="102"/>
                  </a:cxn>
                  <a:cxn ang="0">
                    <a:pos x="129" y="71"/>
                  </a:cxn>
                  <a:cxn ang="0">
                    <a:pos x="124" y="56"/>
                  </a:cxn>
                  <a:cxn ang="0">
                    <a:pos x="75" y="38"/>
                  </a:cxn>
                  <a:cxn ang="0">
                    <a:pos x="56" y="0"/>
                  </a:cxn>
                  <a:cxn ang="0">
                    <a:pos x="34" y="9"/>
                  </a:cxn>
                  <a:cxn ang="0">
                    <a:pos x="38" y="35"/>
                  </a:cxn>
                  <a:cxn ang="0">
                    <a:pos x="0" y="38"/>
                  </a:cxn>
                </a:cxnLst>
                <a:rect l="0" t="0" r="r" b="b"/>
                <a:pathLst>
                  <a:path w="213" h="263">
                    <a:moveTo>
                      <a:pt x="0" y="38"/>
                    </a:moveTo>
                    <a:lnTo>
                      <a:pt x="5" y="59"/>
                    </a:lnTo>
                    <a:lnTo>
                      <a:pt x="11" y="89"/>
                    </a:lnTo>
                    <a:lnTo>
                      <a:pt x="27" y="97"/>
                    </a:lnTo>
                    <a:lnTo>
                      <a:pt x="48" y="106"/>
                    </a:lnTo>
                    <a:lnTo>
                      <a:pt x="75" y="139"/>
                    </a:lnTo>
                    <a:lnTo>
                      <a:pt x="100" y="121"/>
                    </a:lnTo>
                    <a:lnTo>
                      <a:pt x="122" y="146"/>
                    </a:lnTo>
                    <a:lnTo>
                      <a:pt x="137" y="178"/>
                    </a:lnTo>
                    <a:lnTo>
                      <a:pt x="147" y="196"/>
                    </a:lnTo>
                    <a:lnTo>
                      <a:pt x="160" y="201"/>
                    </a:lnTo>
                    <a:lnTo>
                      <a:pt x="160" y="242"/>
                    </a:lnTo>
                    <a:lnTo>
                      <a:pt x="184" y="263"/>
                    </a:lnTo>
                    <a:lnTo>
                      <a:pt x="213" y="242"/>
                    </a:lnTo>
                    <a:lnTo>
                      <a:pt x="213" y="192"/>
                    </a:lnTo>
                    <a:lnTo>
                      <a:pt x="186" y="177"/>
                    </a:lnTo>
                    <a:lnTo>
                      <a:pt x="143" y="121"/>
                    </a:lnTo>
                    <a:lnTo>
                      <a:pt x="122" y="102"/>
                    </a:lnTo>
                    <a:lnTo>
                      <a:pt x="129" y="71"/>
                    </a:lnTo>
                    <a:lnTo>
                      <a:pt x="124" y="56"/>
                    </a:lnTo>
                    <a:lnTo>
                      <a:pt x="75" y="38"/>
                    </a:lnTo>
                    <a:lnTo>
                      <a:pt x="56" y="0"/>
                    </a:lnTo>
                    <a:lnTo>
                      <a:pt x="34" y="9"/>
                    </a:lnTo>
                    <a:lnTo>
                      <a:pt x="38" y="35"/>
                    </a:lnTo>
                    <a:lnTo>
                      <a:pt x="0" y="3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96" name="Group 428"/>
            <p:cNvGrpSpPr>
              <a:grpSpLocks/>
            </p:cNvGrpSpPr>
            <p:nvPr/>
          </p:nvGrpSpPr>
          <p:grpSpPr bwMode="auto">
            <a:xfrm>
              <a:off x="7811237" y="2547185"/>
              <a:ext cx="122004" cy="255067"/>
              <a:chOff x="4289" y="2386"/>
              <a:chExt cx="114" cy="220"/>
            </a:xfrm>
          </p:grpSpPr>
          <p:sp>
            <p:nvSpPr>
              <p:cNvPr id="431" name="Freeform 429"/>
              <p:cNvSpPr>
                <a:spLocks/>
              </p:cNvSpPr>
              <p:nvPr/>
            </p:nvSpPr>
            <p:spPr bwMode="auto">
              <a:xfrm>
                <a:off x="4289" y="2386"/>
                <a:ext cx="114" cy="220"/>
              </a:xfrm>
              <a:custGeom>
                <a:avLst/>
                <a:gdLst/>
                <a:ahLst/>
                <a:cxnLst>
                  <a:cxn ang="0">
                    <a:pos x="0" y="19"/>
                  </a:cxn>
                  <a:cxn ang="0">
                    <a:pos x="17" y="61"/>
                  </a:cxn>
                  <a:cxn ang="0">
                    <a:pos x="69" y="75"/>
                  </a:cxn>
                  <a:cxn ang="0">
                    <a:pos x="73" y="94"/>
                  </a:cxn>
                  <a:cxn ang="0">
                    <a:pos x="64" y="123"/>
                  </a:cxn>
                  <a:cxn ang="0">
                    <a:pos x="89" y="142"/>
                  </a:cxn>
                  <a:cxn ang="0">
                    <a:pos x="133" y="197"/>
                  </a:cxn>
                  <a:cxn ang="0">
                    <a:pos x="157" y="215"/>
                  </a:cxn>
                  <a:cxn ang="0">
                    <a:pos x="157" y="268"/>
                  </a:cxn>
                  <a:cxn ang="0">
                    <a:pos x="170" y="274"/>
                  </a:cxn>
                  <a:cxn ang="0">
                    <a:pos x="172" y="325"/>
                  </a:cxn>
                  <a:cxn ang="0">
                    <a:pos x="153" y="338"/>
                  </a:cxn>
                  <a:cxn ang="0">
                    <a:pos x="126" y="362"/>
                  </a:cxn>
                  <a:cxn ang="0">
                    <a:pos x="98" y="379"/>
                  </a:cxn>
                  <a:cxn ang="0">
                    <a:pos x="110" y="396"/>
                  </a:cxn>
                  <a:cxn ang="0">
                    <a:pos x="93" y="412"/>
                  </a:cxn>
                  <a:cxn ang="0">
                    <a:pos x="102" y="441"/>
                  </a:cxn>
                  <a:cxn ang="0">
                    <a:pos x="157" y="403"/>
                  </a:cxn>
                  <a:cxn ang="0">
                    <a:pos x="203" y="369"/>
                  </a:cxn>
                  <a:cxn ang="0">
                    <a:pos x="217" y="353"/>
                  </a:cxn>
                  <a:cxn ang="0">
                    <a:pos x="226" y="287"/>
                  </a:cxn>
                  <a:cxn ang="0">
                    <a:pos x="207" y="230"/>
                  </a:cxn>
                  <a:cxn ang="0">
                    <a:pos x="164" y="191"/>
                  </a:cxn>
                  <a:cxn ang="0">
                    <a:pos x="116" y="140"/>
                  </a:cxn>
                  <a:cxn ang="0">
                    <a:pos x="116" y="104"/>
                  </a:cxn>
                  <a:cxn ang="0">
                    <a:pos x="127" y="89"/>
                  </a:cxn>
                  <a:cxn ang="0">
                    <a:pos x="164" y="66"/>
                  </a:cxn>
                  <a:cxn ang="0">
                    <a:pos x="122" y="11"/>
                  </a:cxn>
                  <a:cxn ang="0">
                    <a:pos x="75" y="0"/>
                  </a:cxn>
                  <a:cxn ang="0">
                    <a:pos x="46" y="0"/>
                  </a:cxn>
                  <a:cxn ang="0">
                    <a:pos x="0" y="19"/>
                  </a:cxn>
                </a:cxnLst>
                <a:rect l="0" t="0" r="r" b="b"/>
                <a:pathLst>
                  <a:path w="226" h="441">
                    <a:moveTo>
                      <a:pt x="0" y="19"/>
                    </a:moveTo>
                    <a:lnTo>
                      <a:pt x="17" y="61"/>
                    </a:lnTo>
                    <a:lnTo>
                      <a:pt x="69" y="75"/>
                    </a:lnTo>
                    <a:lnTo>
                      <a:pt x="73" y="94"/>
                    </a:lnTo>
                    <a:lnTo>
                      <a:pt x="64" y="123"/>
                    </a:lnTo>
                    <a:lnTo>
                      <a:pt x="89" y="142"/>
                    </a:lnTo>
                    <a:lnTo>
                      <a:pt x="133" y="197"/>
                    </a:lnTo>
                    <a:lnTo>
                      <a:pt x="157" y="215"/>
                    </a:lnTo>
                    <a:lnTo>
                      <a:pt x="157" y="268"/>
                    </a:lnTo>
                    <a:lnTo>
                      <a:pt x="170" y="274"/>
                    </a:lnTo>
                    <a:lnTo>
                      <a:pt x="172" y="325"/>
                    </a:lnTo>
                    <a:lnTo>
                      <a:pt x="153" y="338"/>
                    </a:lnTo>
                    <a:lnTo>
                      <a:pt x="126" y="362"/>
                    </a:lnTo>
                    <a:lnTo>
                      <a:pt x="98" y="379"/>
                    </a:lnTo>
                    <a:lnTo>
                      <a:pt x="110" y="396"/>
                    </a:lnTo>
                    <a:lnTo>
                      <a:pt x="93" y="412"/>
                    </a:lnTo>
                    <a:lnTo>
                      <a:pt x="102" y="441"/>
                    </a:lnTo>
                    <a:lnTo>
                      <a:pt x="157" y="403"/>
                    </a:lnTo>
                    <a:lnTo>
                      <a:pt x="203" y="369"/>
                    </a:lnTo>
                    <a:lnTo>
                      <a:pt x="217" y="353"/>
                    </a:lnTo>
                    <a:lnTo>
                      <a:pt x="226" y="287"/>
                    </a:lnTo>
                    <a:lnTo>
                      <a:pt x="207" y="230"/>
                    </a:lnTo>
                    <a:lnTo>
                      <a:pt x="164" y="191"/>
                    </a:lnTo>
                    <a:lnTo>
                      <a:pt x="116" y="140"/>
                    </a:lnTo>
                    <a:lnTo>
                      <a:pt x="116" y="104"/>
                    </a:lnTo>
                    <a:lnTo>
                      <a:pt x="127" y="89"/>
                    </a:lnTo>
                    <a:lnTo>
                      <a:pt x="164" y="66"/>
                    </a:lnTo>
                    <a:lnTo>
                      <a:pt x="122" y="11"/>
                    </a:lnTo>
                    <a:lnTo>
                      <a:pt x="75" y="0"/>
                    </a:lnTo>
                    <a:lnTo>
                      <a:pt x="46" y="0"/>
                    </a:lnTo>
                    <a:lnTo>
                      <a:pt x="0" y="19"/>
                    </a:lnTo>
                    <a:close/>
                  </a:path>
                </a:pathLst>
              </a:custGeom>
              <a:solidFill>
                <a:srgbClr val="C0C0C0"/>
              </a:solidFill>
              <a:ln w="9525">
                <a:solidFill>
                  <a:srgbClr val="C0C0C0"/>
                </a:solidFill>
                <a:round/>
                <a:headEnd/>
                <a:tailEnd/>
              </a:ln>
            </p:spPr>
            <p:txBody>
              <a:bodyPr/>
              <a:lstStyle/>
              <a:p>
                <a:endParaRPr lang="nl-NL" sz="1400"/>
              </a:p>
            </p:txBody>
          </p:sp>
          <p:sp>
            <p:nvSpPr>
              <p:cNvPr id="432" name="Freeform 430"/>
              <p:cNvSpPr>
                <a:spLocks/>
              </p:cNvSpPr>
              <p:nvPr/>
            </p:nvSpPr>
            <p:spPr bwMode="auto">
              <a:xfrm>
                <a:off x="4289" y="2386"/>
                <a:ext cx="114" cy="220"/>
              </a:xfrm>
              <a:custGeom>
                <a:avLst/>
                <a:gdLst/>
                <a:ahLst/>
                <a:cxnLst>
                  <a:cxn ang="0">
                    <a:pos x="0" y="19"/>
                  </a:cxn>
                  <a:cxn ang="0">
                    <a:pos x="17" y="61"/>
                  </a:cxn>
                  <a:cxn ang="0">
                    <a:pos x="69" y="75"/>
                  </a:cxn>
                  <a:cxn ang="0">
                    <a:pos x="73" y="94"/>
                  </a:cxn>
                  <a:cxn ang="0">
                    <a:pos x="64" y="123"/>
                  </a:cxn>
                  <a:cxn ang="0">
                    <a:pos x="89" y="142"/>
                  </a:cxn>
                  <a:cxn ang="0">
                    <a:pos x="133" y="197"/>
                  </a:cxn>
                  <a:cxn ang="0">
                    <a:pos x="157" y="215"/>
                  </a:cxn>
                  <a:cxn ang="0">
                    <a:pos x="157" y="268"/>
                  </a:cxn>
                  <a:cxn ang="0">
                    <a:pos x="170" y="274"/>
                  </a:cxn>
                  <a:cxn ang="0">
                    <a:pos x="172" y="325"/>
                  </a:cxn>
                  <a:cxn ang="0">
                    <a:pos x="153" y="338"/>
                  </a:cxn>
                  <a:cxn ang="0">
                    <a:pos x="126" y="362"/>
                  </a:cxn>
                  <a:cxn ang="0">
                    <a:pos x="98" y="379"/>
                  </a:cxn>
                  <a:cxn ang="0">
                    <a:pos x="110" y="396"/>
                  </a:cxn>
                  <a:cxn ang="0">
                    <a:pos x="93" y="412"/>
                  </a:cxn>
                  <a:cxn ang="0">
                    <a:pos x="102" y="441"/>
                  </a:cxn>
                  <a:cxn ang="0">
                    <a:pos x="157" y="403"/>
                  </a:cxn>
                  <a:cxn ang="0">
                    <a:pos x="203" y="369"/>
                  </a:cxn>
                  <a:cxn ang="0">
                    <a:pos x="217" y="353"/>
                  </a:cxn>
                  <a:cxn ang="0">
                    <a:pos x="226" y="287"/>
                  </a:cxn>
                  <a:cxn ang="0">
                    <a:pos x="207" y="230"/>
                  </a:cxn>
                  <a:cxn ang="0">
                    <a:pos x="164" y="191"/>
                  </a:cxn>
                  <a:cxn ang="0">
                    <a:pos x="116" y="140"/>
                  </a:cxn>
                  <a:cxn ang="0">
                    <a:pos x="116" y="104"/>
                  </a:cxn>
                  <a:cxn ang="0">
                    <a:pos x="127" y="89"/>
                  </a:cxn>
                  <a:cxn ang="0">
                    <a:pos x="164" y="66"/>
                  </a:cxn>
                  <a:cxn ang="0">
                    <a:pos x="122" y="11"/>
                  </a:cxn>
                  <a:cxn ang="0">
                    <a:pos x="75" y="0"/>
                  </a:cxn>
                  <a:cxn ang="0">
                    <a:pos x="46" y="0"/>
                  </a:cxn>
                  <a:cxn ang="0">
                    <a:pos x="0" y="19"/>
                  </a:cxn>
                </a:cxnLst>
                <a:rect l="0" t="0" r="r" b="b"/>
                <a:pathLst>
                  <a:path w="226" h="441">
                    <a:moveTo>
                      <a:pt x="0" y="19"/>
                    </a:moveTo>
                    <a:lnTo>
                      <a:pt x="17" y="61"/>
                    </a:lnTo>
                    <a:lnTo>
                      <a:pt x="69" y="75"/>
                    </a:lnTo>
                    <a:lnTo>
                      <a:pt x="73" y="94"/>
                    </a:lnTo>
                    <a:lnTo>
                      <a:pt x="64" y="123"/>
                    </a:lnTo>
                    <a:lnTo>
                      <a:pt x="89" y="142"/>
                    </a:lnTo>
                    <a:lnTo>
                      <a:pt x="133" y="197"/>
                    </a:lnTo>
                    <a:lnTo>
                      <a:pt x="157" y="215"/>
                    </a:lnTo>
                    <a:lnTo>
                      <a:pt x="157" y="268"/>
                    </a:lnTo>
                    <a:lnTo>
                      <a:pt x="170" y="274"/>
                    </a:lnTo>
                    <a:lnTo>
                      <a:pt x="172" y="325"/>
                    </a:lnTo>
                    <a:lnTo>
                      <a:pt x="153" y="338"/>
                    </a:lnTo>
                    <a:lnTo>
                      <a:pt x="126" y="362"/>
                    </a:lnTo>
                    <a:lnTo>
                      <a:pt x="98" y="379"/>
                    </a:lnTo>
                    <a:lnTo>
                      <a:pt x="110" y="396"/>
                    </a:lnTo>
                    <a:lnTo>
                      <a:pt x="93" y="412"/>
                    </a:lnTo>
                    <a:lnTo>
                      <a:pt x="102" y="441"/>
                    </a:lnTo>
                    <a:lnTo>
                      <a:pt x="157" y="403"/>
                    </a:lnTo>
                    <a:lnTo>
                      <a:pt x="203" y="369"/>
                    </a:lnTo>
                    <a:lnTo>
                      <a:pt x="217" y="353"/>
                    </a:lnTo>
                    <a:lnTo>
                      <a:pt x="226" y="287"/>
                    </a:lnTo>
                    <a:lnTo>
                      <a:pt x="207" y="230"/>
                    </a:lnTo>
                    <a:lnTo>
                      <a:pt x="164" y="191"/>
                    </a:lnTo>
                    <a:lnTo>
                      <a:pt x="116" y="140"/>
                    </a:lnTo>
                    <a:lnTo>
                      <a:pt x="116" y="104"/>
                    </a:lnTo>
                    <a:lnTo>
                      <a:pt x="127" y="89"/>
                    </a:lnTo>
                    <a:lnTo>
                      <a:pt x="164" y="66"/>
                    </a:lnTo>
                    <a:lnTo>
                      <a:pt x="122" y="11"/>
                    </a:lnTo>
                    <a:lnTo>
                      <a:pt x="75" y="0"/>
                    </a:lnTo>
                    <a:lnTo>
                      <a:pt x="46" y="0"/>
                    </a:lnTo>
                    <a:lnTo>
                      <a:pt x="0" y="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99" name="Group 431"/>
            <p:cNvGrpSpPr>
              <a:grpSpLocks/>
            </p:cNvGrpSpPr>
            <p:nvPr/>
          </p:nvGrpSpPr>
          <p:grpSpPr bwMode="auto">
            <a:xfrm>
              <a:off x="8342066" y="2973840"/>
              <a:ext cx="157320" cy="129852"/>
              <a:chOff x="4785" y="2754"/>
              <a:chExt cx="147" cy="112"/>
            </a:xfrm>
          </p:grpSpPr>
          <p:sp>
            <p:nvSpPr>
              <p:cNvPr id="434" name="Freeform 432"/>
              <p:cNvSpPr>
                <a:spLocks/>
              </p:cNvSpPr>
              <p:nvPr/>
            </p:nvSpPr>
            <p:spPr bwMode="auto">
              <a:xfrm>
                <a:off x="4785" y="2754"/>
                <a:ext cx="147" cy="112"/>
              </a:xfrm>
              <a:custGeom>
                <a:avLst/>
                <a:gdLst/>
                <a:ahLst/>
                <a:cxnLst>
                  <a:cxn ang="0">
                    <a:pos x="254" y="40"/>
                  </a:cxn>
                  <a:cxn ang="0">
                    <a:pos x="225" y="31"/>
                  </a:cxn>
                  <a:cxn ang="0">
                    <a:pos x="163" y="10"/>
                  </a:cxn>
                  <a:cxn ang="0">
                    <a:pos x="145" y="0"/>
                  </a:cxn>
                  <a:cxn ang="0">
                    <a:pos x="110" y="5"/>
                  </a:cxn>
                  <a:cxn ang="0">
                    <a:pos x="83" y="34"/>
                  </a:cxn>
                  <a:cxn ang="0">
                    <a:pos x="45" y="50"/>
                  </a:cxn>
                  <a:cxn ang="0">
                    <a:pos x="12" y="57"/>
                  </a:cxn>
                  <a:cxn ang="0">
                    <a:pos x="0" y="57"/>
                  </a:cxn>
                  <a:cxn ang="0">
                    <a:pos x="12" y="79"/>
                  </a:cxn>
                  <a:cxn ang="0">
                    <a:pos x="43" y="74"/>
                  </a:cxn>
                  <a:cxn ang="0">
                    <a:pos x="83" y="95"/>
                  </a:cxn>
                  <a:cxn ang="0">
                    <a:pos x="110" y="110"/>
                  </a:cxn>
                  <a:cxn ang="0">
                    <a:pos x="141" y="131"/>
                  </a:cxn>
                  <a:cxn ang="0">
                    <a:pos x="143" y="161"/>
                  </a:cxn>
                  <a:cxn ang="0">
                    <a:pos x="134" y="173"/>
                  </a:cxn>
                  <a:cxn ang="0">
                    <a:pos x="109" y="183"/>
                  </a:cxn>
                  <a:cxn ang="0">
                    <a:pos x="116" y="204"/>
                  </a:cxn>
                  <a:cxn ang="0">
                    <a:pos x="153" y="200"/>
                  </a:cxn>
                  <a:cxn ang="0">
                    <a:pos x="190" y="200"/>
                  </a:cxn>
                  <a:cxn ang="0">
                    <a:pos x="203" y="216"/>
                  </a:cxn>
                  <a:cxn ang="0">
                    <a:pos x="225" y="224"/>
                  </a:cxn>
                  <a:cxn ang="0">
                    <a:pos x="262" y="211"/>
                  </a:cxn>
                  <a:cxn ang="0">
                    <a:pos x="277" y="186"/>
                  </a:cxn>
                  <a:cxn ang="0">
                    <a:pos x="294" y="169"/>
                  </a:cxn>
                  <a:cxn ang="0">
                    <a:pos x="254" y="40"/>
                  </a:cxn>
                </a:cxnLst>
                <a:rect l="0" t="0" r="r" b="b"/>
                <a:pathLst>
                  <a:path w="294" h="224">
                    <a:moveTo>
                      <a:pt x="254" y="40"/>
                    </a:moveTo>
                    <a:lnTo>
                      <a:pt x="225" y="31"/>
                    </a:lnTo>
                    <a:lnTo>
                      <a:pt x="163" y="10"/>
                    </a:lnTo>
                    <a:lnTo>
                      <a:pt x="145" y="0"/>
                    </a:lnTo>
                    <a:lnTo>
                      <a:pt x="110" y="5"/>
                    </a:lnTo>
                    <a:lnTo>
                      <a:pt x="83" y="34"/>
                    </a:lnTo>
                    <a:lnTo>
                      <a:pt x="45" y="50"/>
                    </a:lnTo>
                    <a:lnTo>
                      <a:pt x="12" y="57"/>
                    </a:lnTo>
                    <a:lnTo>
                      <a:pt x="0" y="57"/>
                    </a:lnTo>
                    <a:lnTo>
                      <a:pt x="12" y="79"/>
                    </a:lnTo>
                    <a:lnTo>
                      <a:pt x="43" y="74"/>
                    </a:lnTo>
                    <a:lnTo>
                      <a:pt x="83" y="95"/>
                    </a:lnTo>
                    <a:lnTo>
                      <a:pt x="110" y="110"/>
                    </a:lnTo>
                    <a:lnTo>
                      <a:pt x="141" y="131"/>
                    </a:lnTo>
                    <a:lnTo>
                      <a:pt x="143" y="161"/>
                    </a:lnTo>
                    <a:lnTo>
                      <a:pt x="134" y="173"/>
                    </a:lnTo>
                    <a:lnTo>
                      <a:pt x="109" y="183"/>
                    </a:lnTo>
                    <a:lnTo>
                      <a:pt x="116" y="204"/>
                    </a:lnTo>
                    <a:lnTo>
                      <a:pt x="153" y="200"/>
                    </a:lnTo>
                    <a:lnTo>
                      <a:pt x="190" y="200"/>
                    </a:lnTo>
                    <a:lnTo>
                      <a:pt x="203" y="216"/>
                    </a:lnTo>
                    <a:lnTo>
                      <a:pt x="225" y="224"/>
                    </a:lnTo>
                    <a:lnTo>
                      <a:pt x="262" y="211"/>
                    </a:lnTo>
                    <a:lnTo>
                      <a:pt x="277" y="186"/>
                    </a:lnTo>
                    <a:lnTo>
                      <a:pt x="294" y="169"/>
                    </a:lnTo>
                    <a:lnTo>
                      <a:pt x="254" y="40"/>
                    </a:lnTo>
                    <a:close/>
                  </a:path>
                </a:pathLst>
              </a:custGeom>
              <a:solidFill>
                <a:srgbClr val="C0C0C0"/>
              </a:solidFill>
              <a:ln w="9525">
                <a:solidFill>
                  <a:srgbClr val="C0C0C0"/>
                </a:solidFill>
                <a:round/>
                <a:headEnd/>
                <a:tailEnd/>
              </a:ln>
            </p:spPr>
            <p:txBody>
              <a:bodyPr/>
              <a:lstStyle/>
              <a:p>
                <a:endParaRPr lang="nl-NL" sz="1400"/>
              </a:p>
            </p:txBody>
          </p:sp>
          <p:sp>
            <p:nvSpPr>
              <p:cNvPr id="435" name="Freeform 433"/>
              <p:cNvSpPr>
                <a:spLocks/>
              </p:cNvSpPr>
              <p:nvPr/>
            </p:nvSpPr>
            <p:spPr bwMode="auto">
              <a:xfrm>
                <a:off x="4785" y="2754"/>
                <a:ext cx="147" cy="112"/>
              </a:xfrm>
              <a:custGeom>
                <a:avLst/>
                <a:gdLst/>
                <a:ahLst/>
                <a:cxnLst>
                  <a:cxn ang="0">
                    <a:pos x="254" y="40"/>
                  </a:cxn>
                  <a:cxn ang="0">
                    <a:pos x="225" y="31"/>
                  </a:cxn>
                  <a:cxn ang="0">
                    <a:pos x="163" y="10"/>
                  </a:cxn>
                  <a:cxn ang="0">
                    <a:pos x="145" y="0"/>
                  </a:cxn>
                  <a:cxn ang="0">
                    <a:pos x="110" y="5"/>
                  </a:cxn>
                  <a:cxn ang="0">
                    <a:pos x="83" y="34"/>
                  </a:cxn>
                  <a:cxn ang="0">
                    <a:pos x="45" y="50"/>
                  </a:cxn>
                  <a:cxn ang="0">
                    <a:pos x="12" y="57"/>
                  </a:cxn>
                  <a:cxn ang="0">
                    <a:pos x="0" y="57"/>
                  </a:cxn>
                  <a:cxn ang="0">
                    <a:pos x="12" y="79"/>
                  </a:cxn>
                  <a:cxn ang="0">
                    <a:pos x="43" y="74"/>
                  </a:cxn>
                  <a:cxn ang="0">
                    <a:pos x="83" y="95"/>
                  </a:cxn>
                  <a:cxn ang="0">
                    <a:pos x="110" y="110"/>
                  </a:cxn>
                  <a:cxn ang="0">
                    <a:pos x="141" y="131"/>
                  </a:cxn>
                  <a:cxn ang="0">
                    <a:pos x="143" y="161"/>
                  </a:cxn>
                  <a:cxn ang="0">
                    <a:pos x="134" y="173"/>
                  </a:cxn>
                  <a:cxn ang="0">
                    <a:pos x="109" y="183"/>
                  </a:cxn>
                  <a:cxn ang="0">
                    <a:pos x="116" y="204"/>
                  </a:cxn>
                  <a:cxn ang="0">
                    <a:pos x="153" y="200"/>
                  </a:cxn>
                  <a:cxn ang="0">
                    <a:pos x="190" y="200"/>
                  </a:cxn>
                  <a:cxn ang="0">
                    <a:pos x="203" y="216"/>
                  </a:cxn>
                  <a:cxn ang="0">
                    <a:pos x="225" y="224"/>
                  </a:cxn>
                  <a:cxn ang="0">
                    <a:pos x="262" y="211"/>
                  </a:cxn>
                  <a:cxn ang="0">
                    <a:pos x="277" y="186"/>
                  </a:cxn>
                  <a:cxn ang="0">
                    <a:pos x="294" y="169"/>
                  </a:cxn>
                  <a:cxn ang="0">
                    <a:pos x="254" y="40"/>
                  </a:cxn>
                </a:cxnLst>
                <a:rect l="0" t="0" r="r" b="b"/>
                <a:pathLst>
                  <a:path w="294" h="224">
                    <a:moveTo>
                      <a:pt x="254" y="40"/>
                    </a:moveTo>
                    <a:lnTo>
                      <a:pt x="225" y="31"/>
                    </a:lnTo>
                    <a:lnTo>
                      <a:pt x="163" y="10"/>
                    </a:lnTo>
                    <a:lnTo>
                      <a:pt x="145" y="0"/>
                    </a:lnTo>
                    <a:lnTo>
                      <a:pt x="110" y="5"/>
                    </a:lnTo>
                    <a:lnTo>
                      <a:pt x="83" y="34"/>
                    </a:lnTo>
                    <a:lnTo>
                      <a:pt x="45" y="50"/>
                    </a:lnTo>
                    <a:lnTo>
                      <a:pt x="12" y="57"/>
                    </a:lnTo>
                    <a:lnTo>
                      <a:pt x="0" y="57"/>
                    </a:lnTo>
                    <a:lnTo>
                      <a:pt x="12" y="79"/>
                    </a:lnTo>
                    <a:lnTo>
                      <a:pt x="43" y="74"/>
                    </a:lnTo>
                    <a:lnTo>
                      <a:pt x="83" y="95"/>
                    </a:lnTo>
                    <a:lnTo>
                      <a:pt x="110" y="110"/>
                    </a:lnTo>
                    <a:lnTo>
                      <a:pt x="141" y="131"/>
                    </a:lnTo>
                    <a:lnTo>
                      <a:pt x="143" y="161"/>
                    </a:lnTo>
                    <a:lnTo>
                      <a:pt x="134" y="173"/>
                    </a:lnTo>
                    <a:lnTo>
                      <a:pt x="109" y="183"/>
                    </a:lnTo>
                    <a:lnTo>
                      <a:pt x="116" y="204"/>
                    </a:lnTo>
                    <a:lnTo>
                      <a:pt x="153" y="200"/>
                    </a:lnTo>
                    <a:lnTo>
                      <a:pt x="190" y="200"/>
                    </a:lnTo>
                    <a:lnTo>
                      <a:pt x="203" y="216"/>
                    </a:lnTo>
                    <a:lnTo>
                      <a:pt x="225" y="224"/>
                    </a:lnTo>
                    <a:lnTo>
                      <a:pt x="262" y="211"/>
                    </a:lnTo>
                    <a:lnTo>
                      <a:pt x="277" y="186"/>
                    </a:lnTo>
                    <a:lnTo>
                      <a:pt x="294" y="169"/>
                    </a:lnTo>
                    <a:lnTo>
                      <a:pt x="254" y="4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02" name="Group 434"/>
            <p:cNvGrpSpPr>
              <a:grpSpLocks/>
            </p:cNvGrpSpPr>
            <p:nvPr/>
          </p:nvGrpSpPr>
          <p:grpSpPr bwMode="auto">
            <a:xfrm>
              <a:off x="8236109" y="2901959"/>
              <a:ext cx="22475" cy="47536"/>
              <a:chOff x="4685" y="2692"/>
              <a:chExt cx="22" cy="41"/>
            </a:xfrm>
          </p:grpSpPr>
          <p:sp>
            <p:nvSpPr>
              <p:cNvPr id="437" name="Freeform 435"/>
              <p:cNvSpPr>
                <a:spLocks/>
              </p:cNvSpPr>
              <p:nvPr/>
            </p:nvSpPr>
            <p:spPr bwMode="auto">
              <a:xfrm>
                <a:off x="4685" y="2692"/>
                <a:ext cx="22" cy="41"/>
              </a:xfrm>
              <a:custGeom>
                <a:avLst/>
                <a:gdLst/>
                <a:ahLst/>
                <a:cxnLst>
                  <a:cxn ang="0">
                    <a:pos x="19" y="33"/>
                  </a:cxn>
                  <a:cxn ang="0">
                    <a:pos x="0" y="42"/>
                  </a:cxn>
                  <a:cxn ang="0">
                    <a:pos x="7" y="68"/>
                  </a:cxn>
                  <a:cxn ang="0">
                    <a:pos x="33" y="83"/>
                  </a:cxn>
                  <a:cxn ang="0">
                    <a:pos x="38" y="49"/>
                  </a:cxn>
                  <a:cxn ang="0">
                    <a:pos x="42" y="23"/>
                  </a:cxn>
                  <a:cxn ang="0">
                    <a:pos x="33" y="0"/>
                  </a:cxn>
                  <a:cxn ang="0">
                    <a:pos x="19" y="11"/>
                  </a:cxn>
                  <a:cxn ang="0">
                    <a:pos x="19" y="33"/>
                  </a:cxn>
                </a:cxnLst>
                <a:rect l="0" t="0" r="r" b="b"/>
                <a:pathLst>
                  <a:path w="42" h="83">
                    <a:moveTo>
                      <a:pt x="19" y="33"/>
                    </a:moveTo>
                    <a:lnTo>
                      <a:pt x="0" y="42"/>
                    </a:lnTo>
                    <a:lnTo>
                      <a:pt x="7" y="68"/>
                    </a:lnTo>
                    <a:lnTo>
                      <a:pt x="33" y="83"/>
                    </a:lnTo>
                    <a:lnTo>
                      <a:pt x="38" y="49"/>
                    </a:lnTo>
                    <a:lnTo>
                      <a:pt x="42" y="23"/>
                    </a:lnTo>
                    <a:lnTo>
                      <a:pt x="33" y="0"/>
                    </a:lnTo>
                    <a:lnTo>
                      <a:pt x="19" y="11"/>
                    </a:lnTo>
                    <a:lnTo>
                      <a:pt x="19" y="33"/>
                    </a:lnTo>
                    <a:close/>
                  </a:path>
                </a:pathLst>
              </a:custGeom>
              <a:solidFill>
                <a:srgbClr val="C0C0C0"/>
              </a:solidFill>
              <a:ln w="9525">
                <a:solidFill>
                  <a:srgbClr val="C0C0C0"/>
                </a:solidFill>
                <a:round/>
                <a:headEnd/>
                <a:tailEnd/>
              </a:ln>
            </p:spPr>
            <p:txBody>
              <a:bodyPr/>
              <a:lstStyle/>
              <a:p>
                <a:endParaRPr lang="nl-NL" sz="1400"/>
              </a:p>
            </p:txBody>
          </p:sp>
          <p:sp>
            <p:nvSpPr>
              <p:cNvPr id="438" name="Freeform 436"/>
              <p:cNvSpPr>
                <a:spLocks/>
              </p:cNvSpPr>
              <p:nvPr/>
            </p:nvSpPr>
            <p:spPr bwMode="auto">
              <a:xfrm>
                <a:off x="4685" y="2692"/>
                <a:ext cx="22" cy="41"/>
              </a:xfrm>
              <a:custGeom>
                <a:avLst/>
                <a:gdLst/>
                <a:ahLst/>
                <a:cxnLst>
                  <a:cxn ang="0">
                    <a:pos x="19" y="33"/>
                  </a:cxn>
                  <a:cxn ang="0">
                    <a:pos x="0" y="42"/>
                  </a:cxn>
                  <a:cxn ang="0">
                    <a:pos x="7" y="68"/>
                  </a:cxn>
                  <a:cxn ang="0">
                    <a:pos x="33" y="83"/>
                  </a:cxn>
                  <a:cxn ang="0">
                    <a:pos x="38" y="49"/>
                  </a:cxn>
                  <a:cxn ang="0">
                    <a:pos x="42" y="23"/>
                  </a:cxn>
                  <a:cxn ang="0">
                    <a:pos x="33" y="0"/>
                  </a:cxn>
                  <a:cxn ang="0">
                    <a:pos x="19" y="11"/>
                  </a:cxn>
                  <a:cxn ang="0">
                    <a:pos x="19" y="33"/>
                  </a:cxn>
                </a:cxnLst>
                <a:rect l="0" t="0" r="r" b="b"/>
                <a:pathLst>
                  <a:path w="42" h="83">
                    <a:moveTo>
                      <a:pt x="19" y="33"/>
                    </a:moveTo>
                    <a:lnTo>
                      <a:pt x="0" y="42"/>
                    </a:lnTo>
                    <a:lnTo>
                      <a:pt x="7" y="68"/>
                    </a:lnTo>
                    <a:lnTo>
                      <a:pt x="33" y="83"/>
                    </a:lnTo>
                    <a:lnTo>
                      <a:pt x="38" y="49"/>
                    </a:lnTo>
                    <a:lnTo>
                      <a:pt x="42" y="23"/>
                    </a:lnTo>
                    <a:lnTo>
                      <a:pt x="33" y="0"/>
                    </a:lnTo>
                    <a:lnTo>
                      <a:pt x="19" y="11"/>
                    </a:lnTo>
                    <a:lnTo>
                      <a:pt x="19"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05" name="Group 437"/>
            <p:cNvGrpSpPr>
              <a:grpSpLocks/>
            </p:cNvGrpSpPr>
            <p:nvPr/>
          </p:nvGrpSpPr>
          <p:grpSpPr bwMode="auto">
            <a:xfrm>
              <a:off x="8258584" y="2992395"/>
              <a:ext cx="34246" cy="20869"/>
              <a:chOff x="4707" y="2770"/>
              <a:chExt cx="31" cy="18"/>
            </a:xfrm>
          </p:grpSpPr>
          <p:sp>
            <p:nvSpPr>
              <p:cNvPr id="440" name="Freeform 438"/>
              <p:cNvSpPr>
                <a:spLocks/>
              </p:cNvSpPr>
              <p:nvPr/>
            </p:nvSpPr>
            <p:spPr bwMode="auto">
              <a:xfrm>
                <a:off x="4707" y="2770"/>
                <a:ext cx="31" cy="18"/>
              </a:xfrm>
              <a:custGeom>
                <a:avLst/>
                <a:gdLst/>
                <a:ahLst/>
                <a:cxnLst>
                  <a:cxn ang="0">
                    <a:pos x="8" y="7"/>
                  </a:cxn>
                  <a:cxn ang="0">
                    <a:pos x="27" y="0"/>
                  </a:cxn>
                  <a:cxn ang="0">
                    <a:pos x="47" y="0"/>
                  </a:cxn>
                  <a:cxn ang="0">
                    <a:pos x="56" y="20"/>
                  </a:cxn>
                  <a:cxn ang="0">
                    <a:pos x="62" y="36"/>
                  </a:cxn>
                  <a:cxn ang="0">
                    <a:pos x="39" y="24"/>
                  </a:cxn>
                  <a:cxn ang="0">
                    <a:pos x="20" y="20"/>
                  </a:cxn>
                  <a:cxn ang="0">
                    <a:pos x="0" y="24"/>
                  </a:cxn>
                  <a:cxn ang="0">
                    <a:pos x="8" y="7"/>
                  </a:cxn>
                </a:cxnLst>
                <a:rect l="0" t="0" r="r" b="b"/>
                <a:pathLst>
                  <a:path w="62" h="36">
                    <a:moveTo>
                      <a:pt x="8" y="7"/>
                    </a:moveTo>
                    <a:lnTo>
                      <a:pt x="27" y="0"/>
                    </a:lnTo>
                    <a:lnTo>
                      <a:pt x="47" y="0"/>
                    </a:lnTo>
                    <a:lnTo>
                      <a:pt x="56" y="20"/>
                    </a:lnTo>
                    <a:lnTo>
                      <a:pt x="62" y="36"/>
                    </a:lnTo>
                    <a:lnTo>
                      <a:pt x="39" y="24"/>
                    </a:lnTo>
                    <a:lnTo>
                      <a:pt x="20" y="20"/>
                    </a:lnTo>
                    <a:lnTo>
                      <a:pt x="0" y="24"/>
                    </a:lnTo>
                    <a:lnTo>
                      <a:pt x="8" y="7"/>
                    </a:lnTo>
                    <a:close/>
                  </a:path>
                </a:pathLst>
              </a:custGeom>
              <a:solidFill>
                <a:srgbClr val="C0C0C0"/>
              </a:solidFill>
              <a:ln w="9525">
                <a:solidFill>
                  <a:srgbClr val="C0C0C0"/>
                </a:solidFill>
                <a:round/>
                <a:headEnd/>
                <a:tailEnd/>
              </a:ln>
            </p:spPr>
            <p:txBody>
              <a:bodyPr/>
              <a:lstStyle/>
              <a:p>
                <a:endParaRPr lang="nl-NL" sz="1400"/>
              </a:p>
            </p:txBody>
          </p:sp>
          <p:sp>
            <p:nvSpPr>
              <p:cNvPr id="441" name="Freeform 439"/>
              <p:cNvSpPr>
                <a:spLocks/>
              </p:cNvSpPr>
              <p:nvPr/>
            </p:nvSpPr>
            <p:spPr bwMode="auto">
              <a:xfrm>
                <a:off x="4707" y="2770"/>
                <a:ext cx="31" cy="18"/>
              </a:xfrm>
              <a:custGeom>
                <a:avLst/>
                <a:gdLst/>
                <a:ahLst/>
                <a:cxnLst>
                  <a:cxn ang="0">
                    <a:pos x="8" y="7"/>
                  </a:cxn>
                  <a:cxn ang="0">
                    <a:pos x="27" y="0"/>
                  </a:cxn>
                  <a:cxn ang="0">
                    <a:pos x="47" y="0"/>
                  </a:cxn>
                  <a:cxn ang="0">
                    <a:pos x="56" y="20"/>
                  </a:cxn>
                  <a:cxn ang="0">
                    <a:pos x="62" y="36"/>
                  </a:cxn>
                  <a:cxn ang="0">
                    <a:pos x="39" y="24"/>
                  </a:cxn>
                  <a:cxn ang="0">
                    <a:pos x="20" y="20"/>
                  </a:cxn>
                  <a:cxn ang="0">
                    <a:pos x="0" y="24"/>
                  </a:cxn>
                  <a:cxn ang="0">
                    <a:pos x="8" y="7"/>
                  </a:cxn>
                </a:cxnLst>
                <a:rect l="0" t="0" r="r" b="b"/>
                <a:pathLst>
                  <a:path w="62" h="36">
                    <a:moveTo>
                      <a:pt x="8" y="7"/>
                    </a:moveTo>
                    <a:lnTo>
                      <a:pt x="27" y="0"/>
                    </a:lnTo>
                    <a:lnTo>
                      <a:pt x="47" y="0"/>
                    </a:lnTo>
                    <a:lnTo>
                      <a:pt x="56" y="20"/>
                    </a:lnTo>
                    <a:lnTo>
                      <a:pt x="62" y="36"/>
                    </a:lnTo>
                    <a:lnTo>
                      <a:pt x="39" y="24"/>
                    </a:lnTo>
                    <a:lnTo>
                      <a:pt x="20" y="20"/>
                    </a:lnTo>
                    <a:lnTo>
                      <a:pt x="0" y="24"/>
                    </a:lnTo>
                    <a:lnTo>
                      <a:pt x="8"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08" name="Group 440"/>
            <p:cNvGrpSpPr>
              <a:grpSpLocks/>
            </p:cNvGrpSpPr>
            <p:nvPr/>
          </p:nvGrpSpPr>
          <p:grpSpPr bwMode="auto">
            <a:xfrm>
              <a:off x="8198653" y="2978479"/>
              <a:ext cx="23544" cy="1160"/>
              <a:chOff x="4651" y="2758"/>
              <a:chExt cx="23" cy="1"/>
            </a:xfrm>
          </p:grpSpPr>
          <p:sp>
            <p:nvSpPr>
              <p:cNvPr id="443" name="Freeform 441"/>
              <p:cNvSpPr>
                <a:spLocks/>
              </p:cNvSpPr>
              <p:nvPr/>
            </p:nvSpPr>
            <p:spPr bwMode="auto">
              <a:xfrm>
                <a:off x="4651" y="2758"/>
                <a:ext cx="23" cy="1"/>
              </a:xfrm>
              <a:custGeom>
                <a:avLst/>
                <a:gdLst/>
                <a:ahLst/>
                <a:cxnLst>
                  <a:cxn ang="0">
                    <a:pos x="21" y="0"/>
                  </a:cxn>
                  <a:cxn ang="0">
                    <a:pos x="15" y="0"/>
                  </a:cxn>
                  <a:cxn ang="0">
                    <a:pos x="11" y="0"/>
                  </a:cxn>
                  <a:cxn ang="0">
                    <a:pos x="8" y="0"/>
                  </a:cxn>
                  <a:cxn ang="0">
                    <a:pos x="2" y="0"/>
                  </a:cxn>
                  <a:cxn ang="0">
                    <a:pos x="0" y="0"/>
                  </a:cxn>
                  <a:cxn ang="0">
                    <a:pos x="2" y="0"/>
                  </a:cxn>
                  <a:cxn ang="0">
                    <a:pos x="8" y="0"/>
                  </a:cxn>
                  <a:cxn ang="0">
                    <a:pos x="11" y="0"/>
                  </a:cxn>
                  <a:cxn ang="0">
                    <a:pos x="15" y="0"/>
                  </a:cxn>
                  <a:cxn ang="0">
                    <a:pos x="21" y="0"/>
                  </a:cxn>
                  <a:cxn ang="0">
                    <a:pos x="27" y="0"/>
                  </a:cxn>
                  <a:cxn ang="0">
                    <a:pos x="29" y="0"/>
                  </a:cxn>
                  <a:cxn ang="0">
                    <a:pos x="35" y="0"/>
                  </a:cxn>
                  <a:cxn ang="0">
                    <a:pos x="37" y="0"/>
                  </a:cxn>
                  <a:cxn ang="0">
                    <a:pos x="41" y="0"/>
                  </a:cxn>
                  <a:cxn ang="0">
                    <a:pos x="44" y="0"/>
                  </a:cxn>
                  <a:cxn ang="0">
                    <a:pos x="41" y="0"/>
                  </a:cxn>
                  <a:cxn ang="0">
                    <a:pos x="37" y="0"/>
                  </a:cxn>
                  <a:cxn ang="0">
                    <a:pos x="35" y="0"/>
                  </a:cxn>
                  <a:cxn ang="0">
                    <a:pos x="29" y="0"/>
                  </a:cxn>
                  <a:cxn ang="0">
                    <a:pos x="27" y="0"/>
                  </a:cxn>
                  <a:cxn ang="0">
                    <a:pos x="21" y="0"/>
                  </a:cxn>
                </a:cxnLst>
                <a:rect l="0" t="0" r="r" b="b"/>
                <a:pathLst>
                  <a:path w="44">
                    <a:moveTo>
                      <a:pt x="21" y="0"/>
                    </a:moveTo>
                    <a:lnTo>
                      <a:pt x="15" y="0"/>
                    </a:lnTo>
                    <a:lnTo>
                      <a:pt x="11" y="0"/>
                    </a:lnTo>
                    <a:lnTo>
                      <a:pt x="8" y="0"/>
                    </a:lnTo>
                    <a:lnTo>
                      <a:pt x="2" y="0"/>
                    </a:lnTo>
                    <a:lnTo>
                      <a:pt x="0" y="0"/>
                    </a:lnTo>
                    <a:lnTo>
                      <a:pt x="2" y="0"/>
                    </a:lnTo>
                    <a:lnTo>
                      <a:pt x="8" y="0"/>
                    </a:lnTo>
                    <a:lnTo>
                      <a:pt x="11" y="0"/>
                    </a:lnTo>
                    <a:lnTo>
                      <a:pt x="15" y="0"/>
                    </a:lnTo>
                    <a:lnTo>
                      <a:pt x="21" y="0"/>
                    </a:lnTo>
                    <a:lnTo>
                      <a:pt x="27" y="0"/>
                    </a:lnTo>
                    <a:lnTo>
                      <a:pt x="29" y="0"/>
                    </a:lnTo>
                    <a:lnTo>
                      <a:pt x="35" y="0"/>
                    </a:lnTo>
                    <a:lnTo>
                      <a:pt x="37" y="0"/>
                    </a:lnTo>
                    <a:lnTo>
                      <a:pt x="41" y="0"/>
                    </a:lnTo>
                    <a:lnTo>
                      <a:pt x="44" y="0"/>
                    </a:lnTo>
                    <a:lnTo>
                      <a:pt x="41" y="0"/>
                    </a:lnTo>
                    <a:lnTo>
                      <a:pt x="37" y="0"/>
                    </a:lnTo>
                    <a:lnTo>
                      <a:pt x="35" y="0"/>
                    </a:lnTo>
                    <a:lnTo>
                      <a:pt x="29" y="0"/>
                    </a:lnTo>
                    <a:lnTo>
                      <a:pt x="27" y="0"/>
                    </a:lnTo>
                    <a:lnTo>
                      <a:pt x="21" y="0"/>
                    </a:lnTo>
                    <a:close/>
                  </a:path>
                </a:pathLst>
              </a:custGeom>
              <a:solidFill>
                <a:srgbClr val="C0C0C0"/>
              </a:solidFill>
              <a:ln w="9525">
                <a:solidFill>
                  <a:srgbClr val="C0C0C0"/>
                </a:solidFill>
                <a:round/>
                <a:headEnd/>
                <a:tailEnd/>
              </a:ln>
            </p:spPr>
            <p:txBody>
              <a:bodyPr/>
              <a:lstStyle/>
              <a:p>
                <a:endParaRPr lang="nl-NL" sz="1400"/>
              </a:p>
            </p:txBody>
          </p:sp>
          <p:sp>
            <p:nvSpPr>
              <p:cNvPr id="444" name="Freeform 442"/>
              <p:cNvSpPr>
                <a:spLocks/>
              </p:cNvSpPr>
              <p:nvPr/>
            </p:nvSpPr>
            <p:spPr bwMode="auto">
              <a:xfrm>
                <a:off x="4651" y="2758"/>
                <a:ext cx="23" cy="1"/>
              </a:xfrm>
              <a:custGeom>
                <a:avLst/>
                <a:gdLst/>
                <a:ahLst/>
                <a:cxnLst>
                  <a:cxn ang="0">
                    <a:pos x="21" y="0"/>
                  </a:cxn>
                  <a:cxn ang="0">
                    <a:pos x="15" y="0"/>
                  </a:cxn>
                  <a:cxn ang="0">
                    <a:pos x="11" y="0"/>
                  </a:cxn>
                  <a:cxn ang="0">
                    <a:pos x="8" y="0"/>
                  </a:cxn>
                  <a:cxn ang="0">
                    <a:pos x="2" y="0"/>
                  </a:cxn>
                  <a:cxn ang="0">
                    <a:pos x="0" y="0"/>
                  </a:cxn>
                  <a:cxn ang="0">
                    <a:pos x="2" y="0"/>
                  </a:cxn>
                  <a:cxn ang="0">
                    <a:pos x="8" y="0"/>
                  </a:cxn>
                  <a:cxn ang="0">
                    <a:pos x="11" y="0"/>
                  </a:cxn>
                  <a:cxn ang="0">
                    <a:pos x="15" y="0"/>
                  </a:cxn>
                  <a:cxn ang="0">
                    <a:pos x="21" y="0"/>
                  </a:cxn>
                  <a:cxn ang="0">
                    <a:pos x="27" y="0"/>
                  </a:cxn>
                  <a:cxn ang="0">
                    <a:pos x="29" y="0"/>
                  </a:cxn>
                  <a:cxn ang="0">
                    <a:pos x="35" y="0"/>
                  </a:cxn>
                  <a:cxn ang="0">
                    <a:pos x="37" y="0"/>
                  </a:cxn>
                  <a:cxn ang="0">
                    <a:pos x="41" y="0"/>
                  </a:cxn>
                  <a:cxn ang="0">
                    <a:pos x="44" y="0"/>
                  </a:cxn>
                  <a:cxn ang="0">
                    <a:pos x="41" y="0"/>
                  </a:cxn>
                  <a:cxn ang="0">
                    <a:pos x="37" y="0"/>
                  </a:cxn>
                  <a:cxn ang="0">
                    <a:pos x="35" y="0"/>
                  </a:cxn>
                  <a:cxn ang="0">
                    <a:pos x="29" y="0"/>
                  </a:cxn>
                  <a:cxn ang="0">
                    <a:pos x="27" y="0"/>
                  </a:cxn>
                  <a:cxn ang="0">
                    <a:pos x="21" y="0"/>
                  </a:cxn>
                </a:cxnLst>
                <a:rect l="0" t="0" r="r" b="b"/>
                <a:pathLst>
                  <a:path w="44">
                    <a:moveTo>
                      <a:pt x="21" y="0"/>
                    </a:moveTo>
                    <a:lnTo>
                      <a:pt x="15" y="0"/>
                    </a:lnTo>
                    <a:lnTo>
                      <a:pt x="11" y="0"/>
                    </a:lnTo>
                    <a:lnTo>
                      <a:pt x="8" y="0"/>
                    </a:lnTo>
                    <a:lnTo>
                      <a:pt x="2" y="0"/>
                    </a:lnTo>
                    <a:lnTo>
                      <a:pt x="0" y="0"/>
                    </a:lnTo>
                    <a:lnTo>
                      <a:pt x="2" y="0"/>
                    </a:lnTo>
                    <a:lnTo>
                      <a:pt x="8" y="0"/>
                    </a:lnTo>
                    <a:lnTo>
                      <a:pt x="11" y="0"/>
                    </a:lnTo>
                    <a:lnTo>
                      <a:pt x="15" y="0"/>
                    </a:lnTo>
                    <a:lnTo>
                      <a:pt x="21" y="0"/>
                    </a:lnTo>
                    <a:lnTo>
                      <a:pt x="27" y="0"/>
                    </a:lnTo>
                    <a:lnTo>
                      <a:pt x="29" y="0"/>
                    </a:lnTo>
                    <a:lnTo>
                      <a:pt x="35" y="0"/>
                    </a:lnTo>
                    <a:lnTo>
                      <a:pt x="37" y="0"/>
                    </a:lnTo>
                    <a:lnTo>
                      <a:pt x="41" y="0"/>
                    </a:lnTo>
                    <a:lnTo>
                      <a:pt x="44" y="0"/>
                    </a:lnTo>
                    <a:lnTo>
                      <a:pt x="41" y="0"/>
                    </a:lnTo>
                    <a:lnTo>
                      <a:pt x="37" y="0"/>
                    </a:lnTo>
                    <a:lnTo>
                      <a:pt x="35" y="0"/>
                    </a:lnTo>
                    <a:lnTo>
                      <a:pt x="29" y="0"/>
                    </a:lnTo>
                    <a:lnTo>
                      <a:pt x="27" y="0"/>
                    </a:lnTo>
                    <a:lnTo>
                      <a:pt x="2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11" name="Group 443"/>
            <p:cNvGrpSpPr>
              <a:grpSpLocks/>
            </p:cNvGrpSpPr>
            <p:nvPr/>
          </p:nvGrpSpPr>
          <p:grpSpPr bwMode="auto">
            <a:xfrm>
              <a:off x="8350628" y="2962248"/>
              <a:ext cx="35316" cy="22030"/>
              <a:chOff x="4793" y="2744"/>
              <a:chExt cx="33" cy="19"/>
            </a:xfrm>
          </p:grpSpPr>
          <p:sp>
            <p:nvSpPr>
              <p:cNvPr id="446" name="Freeform 444"/>
              <p:cNvSpPr>
                <a:spLocks/>
              </p:cNvSpPr>
              <p:nvPr/>
            </p:nvSpPr>
            <p:spPr bwMode="auto">
              <a:xfrm>
                <a:off x="4793" y="2744"/>
                <a:ext cx="33" cy="19"/>
              </a:xfrm>
              <a:custGeom>
                <a:avLst/>
                <a:gdLst/>
                <a:ahLst/>
                <a:cxnLst>
                  <a:cxn ang="0">
                    <a:pos x="23" y="33"/>
                  </a:cxn>
                  <a:cxn ang="0">
                    <a:pos x="0" y="36"/>
                  </a:cxn>
                  <a:cxn ang="0">
                    <a:pos x="2" y="17"/>
                  </a:cxn>
                  <a:cxn ang="0">
                    <a:pos x="13" y="0"/>
                  </a:cxn>
                  <a:cxn ang="0">
                    <a:pos x="40" y="1"/>
                  </a:cxn>
                  <a:cxn ang="0">
                    <a:pos x="65" y="8"/>
                  </a:cxn>
                  <a:cxn ang="0">
                    <a:pos x="56" y="22"/>
                  </a:cxn>
                  <a:cxn ang="0">
                    <a:pos x="38" y="36"/>
                  </a:cxn>
                  <a:cxn ang="0">
                    <a:pos x="23" y="33"/>
                  </a:cxn>
                </a:cxnLst>
                <a:rect l="0" t="0" r="r" b="b"/>
                <a:pathLst>
                  <a:path w="65" h="36">
                    <a:moveTo>
                      <a:pt x="23" y="33"/>
                    </a:moveTo>
                    <a:lnTo>
                      <a:pt x="0" y="36"/>
                    </a:lnTo>
                    <a:lnTo>
                      <a:pt x="2" y="17"/>
                    </a:lnTo>
                    <a:lnTo>
                      <a:pt x="13" y="0"/>
                    </a:lnTo>
                    <a:lnTo>
                      <a:pt x="40" y="1"/>
                    </a:lnTo>
                    <a:lnTo>
                      <a:pt x="65" y="8"/>
                    </a:lnTo>
                    <a:lnTo>
                      <a:pt x="56" y="22"/>
                    </a:lnTo>
                    <a:lnTo>
                      <a:pt x="38" y="36"/>
                    </a:lnTo>
                    <a:lnTo>
                      <a:pt x="23" y="33"/>
                    </a:lnTo>
                    <a:close/>
                  </a:path>
                </a:pathLst>
              </a:custGeom>
              <a:solidFill>
                <a:srgbClr val="C0C0C0"/>
              </a:solidFill>
              <a:ln w="9525">
                <a:solidFill>
                  <a:srgbClr val="C0C0C0"/>
                </a:solidFill>
                <a:round/>
                <a:headEnd/>
                <a:tailEnd/>
              </a:ln>
            </p:spPr>
            <p:txBody>
              <a:bodyPr/>
              <a:lstStyle/>
              <a:p>
                <a:endParaRPr lang="nl-NL" sz="1400"/>
              </a:p>
            </p:txBody>
          </p:sp>
          <p:sp>
            <p:nvSpPr>
              <p:cNvPr id="447" name="Freeform 445"/>
              <p:cNvSpPr>
                <a:spLocks/>
              </p:cNvSpPr>
              <p:nvPr/>
            </p:nvSpPr>
            <p:spPr bwMode="auto">
              <a:xfrm>
                <a:off x="4793" y="2744"/>
                <a:ext cx="33" cy="19"/>
              </a:xfrm>
              <a:custGeom>
                <a:avLst/>
                <a:gdLst/>
                <a:ahLst/>
                <a:cxnLst>
                  <a:cxn ang="0">
                    <a:pos x="23" y="33"/>
                  </a:cxn>
                  <a:cxn ang="0">
                    <a:pos x="0" y="36"/>
                  </a:cxn>
                  <a:cxn ang="0">
                    <a:pos x="2" y="17"/>
                  </a:cxn>
                  <a:cxn ang="0">
                    <a:pos x="13" y="0"/>
                  </a:cxn>
                  <a:cxn ang="0">
                    <a:pos x="40" y="1"/>
                  </a:cxn>
                  <a:cxn ang="0">
                    <a:pos x="65" y="8"/>
                  </a:cxn>
                  <a:cxn ang="0">
                    <a:pos x="56" y="22"/>
                  </a:cxn>
                  <a:cxn ang="0">
                    <a:pos x="38" y="36"/>
                  </a:cxn>
                  <a:cxn ang="0">
                    <a:pos x="23" y="33"/>
                  </a:cxn>
                </a:cxnLst>
                <a:rect l="0" t="0" r="r" b="b"/>
                <a:pathLst>
                  <a:path w="65" h="36">
                    <a:moveTo>
                      <a:pt x="23" y="33"/>
                    </a:moveTo>
                    <a:lnTo>
                      <a:pt x="0" y="36"/>
                    </a:lnTo>
                    <a:lnTo>
                      <a:pt x="2" y="17"/>
                    </a:lnTo>
                    <a:lnTo>
                      <a:pt x="13" y="0"/>
                    </a:lnTo>
                    <a:lnTo>
                      <a:pt x="40" y="1"/>
                    </a:lnTo>
                    <a:lnTo>
                      <a:pt x="65" y="8"/>
                    </a:lnTo>
                    <a:lnTo>
                      <a:pt x="56" y="22"/>
                    </a:lnTo>
                    <a:lnTo>
                      <a:pt x="38" y="36"/>
                    </a:lnTo>
                    <a:lnTo>
                      <a:pt x="23"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14" name="Group 446"/>
            <p:cNvGrpSpPr>
              <a:grpSpLocks/>
            </p:cNvGrpSpPr>
            <p:nvPr/>
          </p:nvGrpSpPr>
          <p:grpSpPr bwMode="auto">
            <a:xfrm>
              <a:off x="7920398" y="2600520"/>
              <a:ext cx="23544" cy="39420"/>
              <a:chOff x="4391" y="2432"/>
              <a:chExt cx="23" cy="34"/>
            </a:xfrm>
          </p:grpSpPr>
          <p:sp>
            <p:nvSpPr>
              <p:cNvPr id="449" name="Freeform 447"/>
              <p:cNvSpPr>
                <a:spLocks/>
              </p:cNvSpPr>
              <p:nvPr/>
            </p:nvSpPr>
            <p:spPr bwMode="auto">
              <a:xfrm>
                <a:off x="4391" y="2432"/>
                <a:ext cx="23" cy="34"/>
              </a:xfrm>
              <a:custGeom>
                <a:avLst/>
                <a:gdLst/>
                <a:ahLst/>
                <a:cxnLst>
                  <a:cxn ang="0">
                    <a:pos x="12" y="14"/>
                  </a:cxn>
                  <a:cxn ang="0">
                    <a:pos x="0" y="36"/>
                  </a:cxn>
                  <a:cxn ang="0">
                    <a:pos x="0" y="67"/>
                  </a:cxn>
                  <a:cxn ang="0">
                    <a:pos x="21" y="67"/>
                  </a:cxn>
                  <a:cxn ang="0">
                    <a:pos x="46" y="38"/>
                  </a:cxn>
                  <a:cxn ang="0">
                    <a:pos x="29" y="0"/>
                  </a:cxn>
                  <a:cxn ang="0">
                    <a:pos x="12" y="14"/>
                  </a:cxn>
                </a:cxnLst>
                <a:rect l="0" t="0" r="r" b="b"/>
                <a:pathLst>
                  <a:path w="46" h="67">
                    <a:moveTo>
                      <a:pt x="12" y="14"/>
                    </a:moveTo>
                    <a:lnTo>
                      <a:pt x="0" y="36"/>
                    </a:lnTo>
                    <a:lnTo>
                      <a:pt x="0" y="67"/>
                    </a:lnTo>
                    <a:lnTo>
                      <a:pt x="21" y="67"/>
                    </a:lnTo>
                    <a:lnTo>
                      <a:pt x="46" y="38"/>
                    </a:lnTo>
                    <a:lnTo>
                      <a:pt x="29" y="0"/>
                    </a:lnTo>
                    <a:lnTo>
                      <a:pt x="12" y="14"/>
                    </a:lnTo>
                    <a:close/>
                  </a:path>
                </a:pathLst>
              </a:custGeom>
              <a:solidFill>
                <a:srgbClr val="C0C0C0"/>
              </a:solidFill>
              <a:ln w="9525">
                <a:solidFill>
                  <a:srgbClr val="C0C0C0"/>
                </a:solidFill>
                <a:round/>
                <a:headEnd/>
                <a:tailEnd/>
              </a:ln>
            </p:spPr>
            <p:txBody>
              <a:bodyPr/>
              <a:lstStyle/>
              <a:p>
                <a:endParaRPr lang="nl-NL" sz="1400"/>
              </a:p>
            </p:txBody>
          </p:sp>
          <p:sp>
            <p:nvSpPr>
              <p:cNvPr id="450" name="Freeform 448"/>
              <p:cNvSpPr>
                <a:spLocks/>
              </p:cNvSpPr>
              <p:nvPr/>
            </p:nvSpPr>
            <p:spPr bwMode="auto">
              <a:xfrm>
                <a:off x="4391" y="2432"/>
                <a:ext cx="23" cy="34"/>
              </a:xfrm>
              <a:custGeom>
                <a:avLst/>
                <a:gdLst/>
                <a:ahLst/>
                <a:cxnLst>
                  <a:cxn ang="0">
                    <a:pos x="12" y="14"/>
                  </a:cxn>
                  <a:cxn ang="0">
                    <a:pos x="0" y="36"/>
                  </a:cxn>
                  <a:cxn ang="0">
                    <a:pos x="0" y="67"/>
                  </a:cxn>
                  <a:cxn ang="0">
                    <a:pos x="21" y="67"/>
                  </a:cxn>
                  <a:cxn ang="0">
                    <a:pos x="46" y="38"/>
                  </a:cxn>
                  <a:cxn ang="0">
                    <a:pos x="29" y="0"/>
                  </a:cxn>
                  <a:cxn ang="0">
                    <a:pos x="12" y="14"/>
                  </a:cxn>
                </a:cxnLst>
                <a:rect l="0" t="0" r="r" b="b"/>
                <a:pathLst>
                  <a:path w="46" h="67">
                    <a:moveTo>
                      <a:pt x="12" y="14"/>
                    </a:moveTo>
                    <a:lnTo>
                      <a:pt x="0" y="36"/>
                    </a:lnTo>
                    <a:lnTo>
                      <a:pt x="0" y="67"/>
                    </a:lnTo>
                    <a:lnTo>
                      <a:pt x="21" y="67"/>
                    </a:lnTo>
                    <a:lnTo>
                      <a:pt x="46" y="38"/>
                    </a:lnTo>
                    <a:lnTo>
                      <a:pt x="29" y="0"/>
                    </a:lnTo>
                    <a:lnTo>
                      <a:pt x="12"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17" name="Group 449"/>
            <p:cNvGrpSpPr>
              <a:grpSpLocks/>
            </p:cNvGrpSpPr>
            <p:nvPr/>
          </p:nvGrpSpPr>
          <p:grpSpPr bwMode="auto">
            <a:xfrm>
              <a:off x="8040262" y="2843991"/>
              <a:ext cx="21404" cy="20869"/>
              <a:chOff x="4502" y="2642"/>
              <a:chExt cx="21" cy="18"/>
            </a:xfrm>
          </p:grpSpPr>
          <p:sp>
            <p:nvSpPr>
              <p:cNvPr id="452" name="Freeform 450"/>
              <p:cNvSpPr>
                <a:spLocks/>
              </p:cNvSpPr>
              <p:nvPr/>
            </p:nvSpPr>
            <p:spPr bwMode="auto">
              <a:xfrm>
                <a:off x="4502" y="2642"/>
                <a:ext cx="21" cy="18"/>
              </a:xfrm>
              <a:custGeom>
                <a:avLst/>
                <a:gdLst/>
                <a:ahLst/>
                <a:cxnLst>
                  <a:cxn ang="0">
                    <a:pos x="31" y="0"/>
                  </a:cxn>
                  <a:cxn ang="0">
                    <a:pos x="7" y="8"/>
                  </a:cxn>
                  <a:cxn ang="0">
                    <a:pos x="0" y="34"/>
                  </a:cxn>
                  <a:cxn ang="0">
                    <a:pos x="31" y="24"/>
                  </a:cxn>
                  <a:cxn ang="0">
                    <a:pos x="40" y="8"/>
                  </a:cxn>
                  <a:cxn ang="0">
                    <a:pos x="31" y="0"/>
                  </a:cxn>
                </a:cxnLst>
                <a:rect l="0" t="0" r="r" b="b"/>
                <a:pathLst>
                  <a:path w="40" h="34">
                    <a:moveTo>
                      <a:pt x="31" y="0"/>
                    </a:moveTo>
                    <a:lnTo>
                      <a:pt x="7" y="8"/>
                    </a:lnTo>
                    <a:lnTo>
                      <a:pt x="0" y="34"/>
                    </a:lnTo>
                    <a:lnTo>
                      <a:pt x="31" y="24"/>
                    </a:lnTo>
                    <a:lnTo>
                      <a:pt x="40" y="8"/>
                    </a:lnTo>
                    <a:lnTo>
                      <a:pt x="31" y="0"/>
                    </a:lnTo>
                    <a:close/>
                  </a:path>
                </a:pathLst>
              </a:custGeom>
              <a:solidFill>
                <a:srgbClr val="C0C0C0"/>
              </a:solidFill>
              <a:ln w="9525">
                <a:solidFill>
                  <a:srgbClr val="C0C0C0"/>
                </a:solidFill>
                <a:round/>
                <a:headEnd/>
                <a:tailEnd/>
              </a:ln>
            </p:spPr>
            <p:txBody>
              <a:bodyPr/>
              <a:lstStyle/>
              <a:p>
                <a:endParaRPr lang="nl-NL" sz="1400"/>
              </a:p>
            </p:txBody>
          </p:sp>
          <p:sp>
            <p:nvSpPr>
              <p:cNvPr id="453" name="Freeform 451"/>
              <p:cNvSpPr>
                <a:spLocks/>
              </p:cNvSpPr>
              <p:nvPr/>
            </p:nvSpPr>
            <p:spPr bwMode="auto">
              <a:xfrm>
                <a:off x="4502" y="2642"/>
                <a:ext cx="21" cy="18"/>
              </a:xfrm>
              <a:custGeom>
                <a:avLst/>
                <a:gdLst/>
                <a:ahLst/>
                <a:cxnLst>
                  <a:cxn ang="0">
                    <a:pos x="31" y="0"/>
                  </a:cxn>
                  <a:cxn ang="0">
                    <a:pos x="7" y="8"/>
                  </a:cxn>
                  <a:cxn ang="0">
                    <a:pos x="0" y="34"/>
                  </a:cxn>
                  <a:cxn ang="0">
                    <a:pos x="31" y="24"/>
                  </a:cxn>
                  <a:cxn ang="0">
                    <a:pos x="40" y="8"/>
                  </a:cxn>
                  <a:cxn ang="0">
                    <a:pos x="31" y="0"/>
                  </a:cxn>
                </a:cxnLst>
                <a:rect l="0" t="0" r="r" b="b"/>
                <a:pathLst>
                  <a:path w="40" h="34">
                    <a:moveTo>
                      <a:pt x="31" y="0"/>
                    </a:moveTo>
                    <a:lnTo>
                      <a:pt x="7" y="8"/>
                    </a:lnTo>
                    <a:lnTo>
                      <a:pt x="0" y="34"/>
                    </a:lnTo>
                    <a:lnTo>
                      <a:pt x="31" y="24"/>
                    </a:lnTo>
                    <a:lnTo>
                      <a:pt x="40" y="8"/>
                    </a:lnTo>
                    <a:lnTo>
                      <a:pt x="3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20" name="Group 452"/>
            <p:cNvGrpSpPr>
              <a:grpSpLocks/>
            </p:cNvGrpSpPr>
            <p:nvPr/>
          </p:nvGrpSpPr>
          <p:grpSpPr bwMode="auto">
            <a:xfrm>
              <a:off x="6970054" y="2489218"/>
              <a:ext cx="21404" cy="23189"/>
              <a:chOff x="3504" y="2336"/>
              <a:chExt cx="19" cy="20"/>
            </a:xfrm>
          </p:grpSpPr>
          <p:sp>
            <p:nvSpPr>
              <p:cNvPr id="455" name="Freeform 453"/>
              <p:cNvSpPr>
                <a:spLocks/>
              </p:cNvSpPr>
              <p:nvPr/>
            </p:nvSpPr>
            <p:spPr bwMode="auto">
              <a:xfrm>
                <a:off x="3504" y="2336"/>
                <a:ext cx="19" cy="20"/>
              </a:xfrm>
              <a:custGeom>
                <a:avLst/>
                <a:gdLst/>
                <a:ahLst/>
                <a:cxnLst>
                  <a:cxn ang="0">
                    <a:pos x="27" y="40"/>
                  </a:cxn>
                  <a:cxn ang="0">
                    <a:pos x="8" y="26"/>
                  </a:cxn>
                  <a:cxn ang="0">
                    <a:pos x="0" y="0"/>
                  </a:cxn>
                  <a:cxn ang="0">
                    <a:pos x="27" y="7"/>
                  </a:cxn>
                  <a:cxn ang="0">
                    <a:pos x="39" y="15"/>
                  </a:cxn>
                  <a:cxn ang="0">
                    <a:pos x="27" y="40"/>
                  </a:cxn>
                </a:cxnLst>
                <a:rect l="0" t="0" r="r" b="b"/>
                <a:pathLst>
                  <a:path w="39" h="40">
                    <a:moveTo>
                      <a:pt x="27" y="40"/>
                    </a:moveTo>
                    <a:lnTo>
                      <a:pt x="8" y="26"/>
                    </a:lnTo>
                    <a:lnTo>
                      <a:pt x="0" y="0"/>
                    </a:lnTo>
                    <a:lnTo>
                      <a:pt x="27" y="7"/>
                    </a:lnTo>
                    <a:lnTo>
                      <a:pt x="39" y="15"/>
                    </a:lnTo>
                    <a:lnTo>
                      <a:pt x="27" y="40"/>
                    </a:lnTo>
                    <a:close/>
                  </a:path>
                </a:pathLst>
              </a:custGeom>
              <a:solidFill>
                <a:srgbClr val="C0C0C0"/>
              </a:solidFill>
              <a:ln w="9525">
                <a:solidFill>
                  <a:srgbClr val="C0C0C0"/>
                </a:solidFill>
                <a:round/>
                <a:headEnd/>
                <a:tailEnd/>
              </a:ln>
            </p:spPr>
            <p:txBody>
              <a:bodyPr/>
              <a:lstStyle/>
              <a:p>
                <a:endParaRPr lang="nl-NL" sz="1400"/>
              </a:p>
            </p:txBody>
          </p:sp>
          <p:sp>
            <p:nvSpPr>
              <p:cNvPr id="456" name="Freeform 454"/>
              <p:cNvSpPr>
                <a:spLocks/>
              </p:cNvSpPr>
              <p:nvPr/>
            </p:nvSpPr>
            <p:spPr bwMode="auto">
              <a:xfrm>
                <a:off x="3504" y="2336"/>
                <a:ext cx="19" cy="20"/>
              </a:xfrm>
              <a:custGeom>
                <a:avLst/>
                <a:gdLst/>
                <a:ahLst/>
                <a:cxnLst>
                  <a:cxn ang="0">
                    <a:pos x="27" y="40"/>
                  </a:cxn>
                  <a:cxn ang="0">
                    <a:pos x="8" y="26"/>
                  </a:cxn>
                  <a:cxn ang="0">
                    <a:pos x="0" y="0"/>
                  </a:cxn>
                  <a:cxn ang="0">
                    <a:pos x="27" y="7"/>
                  </a:cxn>
                  <a:cxn ang="0">
                    <a:pos x="39" y="15"/>
                  </a:cxn>
                  <a:cxn ang="0">
                    <a:pos x="27" y="40"/>
                  </a:cxn>
                </a:cxnLst>
                <a:rect l="0" t="0" r="r" b="b"/>
                <a:pathLst>
                  <a:path w="39" h="40">
                    <a:moveTo>
                      <a:pt x="27" y="40"/>
                    </a:moveTo>
                    <a:lnTo>
                      <a:pt x="8" y="26"/>
                    </a:lnTo>
                    <a:lnTo>
                      <a:pt x="0" y="0"/>
                    </a:lnTo>
                    <a:lnTo>
                      <a:pt x="27" y="7"/>
                    </a:lnTo>
                    <a:lnTo>
                      <a:pt x="39" y="15"/>
                    </a:lnTo>
                    <a:lnTo>
                      <a:pt x="27" y="4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23" name="Group 455"/>
            <p:cNvGrpSpPr>
              <a:grpSpLocks/>
            </p:cNvGrpSpPr>
            <p:nvPr/>
          </p:nvGrpSpPr>
          <p:grpSpPr bwMode="auto">
            <a:xfrm>
              <a:off x="7001095" y="2519359"/>
              <a:ext cx="116653" cy="140287"/>
              <a:chOff x="3532" y="2362"/>
              <a:chExt cx="109" cy="121"/>
            </a:xfrm>
          </p:grpSpPr>
          <p:sp>
            <p:nvSpPr>
              <p:cNvPr id="458" name="Freeform 456"/>
              <p:cNvSpPr>
                <a:spLocks/>
              </p:cNvSpPr>
              <p:nvPr/>
            </p:nvSpPr>
            <p:spPr bwMode="auto">
              <a:xfrm>
                <a:off x="3532" y="2362"/>
                <a:ext cx="109" cy="121"/>
              </a:xfrm>
              <a:custGeom>
                <a:avLst/>
                <a:gdLst/>
                <a:ahLst/>
                <a:cxnLst>
                  <a:cxn ang="0">
                    <a:pos x="74" y="57"/>
                  </a:cxn>
                  <a:cxn ang="0">
                    <a:pos x="101" y="88"/>
                  </a:cxn>
                  <a:cxn ang="0">
                    <a:pos x="82" y="157"/>
                  </a:cxn>
                  <a:cxn ang="0">
                    <a:pos x="0" y="171"/>
                  </a:cxn>
                  <a:cxn ang="0">
                    <a:pos x="12" y="202"/>
                  </a:cxn>
                  <a:cxn ang="0">
                    <a:pos x="29" y="242"/>
                  </a:cxn>
                  <a:cxn ang="0">
                    <a:pos x="80" y="235"/>
                  </a:cxn>
                  <a:cxn ang="0">
                    <a:pos x="97" y="209"/>
                  </a:cxn>
                  <a:cxn ang="0">
                    <a:pos x="120" y="202"/>
                  </a:cxn>
                  <a:cxn ang="0">
                    <a:pos x="138" y="187"/>
                  </a:cxn>
                  <a:cxn ang="0">
                    <a:pos x="167" y="182"/>
                  </a:cxn>
                  <a:cxn ang="0">
                    <a:pos x="175" y="131"/>
                  </a:cxn>
                  <a:cxn ang="0">
                    <a:pos x="186" y="116"/>
                  </a:cxn>
                  <a:cxn ang="0">
                    <a:pos x="210" y="105"/>
                  </a:cxn>
                  <a:cxn ang="0">
                    <a:pos x="217" y="57"/>
                  </a:cxn>
                  <a:cxn ang="0">
                    <a:pos x="190" y="50"/>
                  </a:cxn>
                  <a:cxn ang="0">
                    <a:pos x="190" y="26"/>
                  </a:cxn>
                  <a:cxn ang="0">
                    <a:pos x="138" y="19"/>
                  </a:cxn>
                  <a:cxn ang="0">
                    <a:pos x="119" y="0"/>
                  </a:cxn>
                  <a:cxn ang="0">
                    <a:pos x="74" y="57"/>
                  </a:cxn>
                </a:cxnLst>
                <a:rect l="0" t="0" r="r" b="b"/>
                <a:pathLst>
                  <a:path w="217" h="242">
                    <a:moveTo>
                      <a:pt x="74" y="57"/>
                    </a:moveTo>
                    <a:lnTo>
                      <a:pt x="101" y="88"/>
                    </a:lnTo>
                    <a:lnTo>
                      <a:pt x="82" y="157"/>
                    </a:lnTo>
                    <a:lnTo>
                      <a:pt x="0" y="171"/>
                    </a:lnTo>
                    <a:lnTo>
                      <a:pt x="12" y="202"/>
                    </a:lnTo>
                    <a:lnTo>
                      <a:pt x="29" y="242"/>
                    </a:lnTo>
                    <a:lnTo>
                      <a:pt x="80" y="235"/>
                    </a:lnTo>
                    <a:lnTo>
                      <a:pt x="97" y="209"/>
                    </a:lnTo>
                    <a:lnTo>
                      <a:pt x="120" y="202"/>
                    </a:lnTo>
                    <a:lnTo>
                      <a:pt x="138" y="187"/>
                    </a:lnTo>
                    <a:lnTo>
                      <a:pt x="167" y="182"/>
                    </a:lnTo>
                    <a:lnTo>
                      <a:pt x="175" y="131"/>
                    </a:lnTo>
                    <a:lnTo>
                      <a:pt x="186" y="116"/>
                    </a:lnTo>
                    <a:lnTo>
                      <a:pt x="210" y="105"/>
                    </a:lnTo>
                    <a:lnTo>
                      <a:pt x="217" y="57"/>
                    </a:lnTo>
                    <a:lnTo>
                      <a:pt x="190" y="50"/>
                    </a:lnTo>
                    <a:lnTo>
                      <a:pt x="190" y="26"/>
                    </a:lnTo>
                    <a:lnTo>
                      <a:pt x="138" y="19"/>
                    </a:lnTo>
                    <a:lnTo>
                      <a:pt x="119" y="0"/>
                    </a:lnTo>
                    <a:lnTo>
                      <a:pt x="74" y="57"/>
                    </a:lnTo>
                    <a:close/>
                  </a:path>
                </a:pathLst>
              </a:custGeom>
              <a:solidFill>
                <a:srgbClr val="C0C0C0"/>
              </a:solidFill>
              <a:ln w="9525">
                <a:solidFill>
                  <a:srgbClr val="C0C0C0"/>
                </a:solidFill>
                <a:round/>
                <a:headEnd/>
                <a:tailEnd/>
              </a:ln>
            </p:spPr>
            <p:txBody>
              <a:bodyPr/>
              <a:lstStyle/>
              <a:p>
                <a:endParaRPr lang="nl-NL" sz="1400"/>
              </a:p>
            </p:txBody>
          </p:sp>
          <p:sp>
            <p:nvSpPr>
              <p:cNvPr id="459" name="Freeform 457"/>
              <p:cNvSpPr>
                <a:spLocks/>
              </p:cNvSpPr>
              <p:nvPr/>
            </p:nvSpPr>
            <p:spPr bwMode="auto">
              <a:xfrm>
                <a:off x="3532" y="2362"/>
                <a:ext cx="109" cy="121"/>
              </a:xfrm>
              <a:custGeom>
                <a:avLst/>
                <a:gdLst/>
                <a:ahLst/>
                <a:cxnLst>
                  <a:cxn ang="0">
                    <a:pos x="74" y="57"/>
                  </a:cxn>
                  <a:cxn ang="0">
                    <a:pos x="101" y="88"/>
                  </a:cxn>
                  <a:cxn ang="0">
                    <a:pos x="82" y="157"/>
                  </a:cxn>
                  <a:cxn ang="0">
                    <a:pos x="0" y="171"/>
                  </a:cxn>
                  <a:cxn ang="0">
                    <a:pos x="12" y="202"/>
                  </a:cxn>
                  <a:cxn ang="0">
                    <a:pos x="29" y="242"/>
                  </a:cxn>
                  <a:cxn ang="0">
                    <a:pos x="80" y="235"/>
                  </a:cxn>
                  <a:cxn ang="0">
                    <a:pos x="97" y="209"/>
                  </a:cxn>
                  <a:cxn ang="0">
                    <a:pos x="120" y="202"/>
                  </a:cxn>
                  <a:cxn ang="0">
                    <a:pos x="138" y="187"/>
                  </a:cxn>
                  <a:cxn ang="0">
                    <a:pos x="167" y="182"/>
                  </a:cxn>
                  <a:cxn ang="0">
                    <a:pos x="175" y="131"/>
                  </a:cxn>
                  <a:cxn ang="0">
                    <a:pos x="186" y="116"/>
                  </a:cxn>
                  <a:cxn ang="0">
                    <a:pos x="210" y="105"/>
                  </a:cxn>
                  <a:cxn ang="0">
                    <a:pos x="217" y="57"/>
                  </a:cxn>
                  <a:cxn ang="0">
                    <a:pos x="190" y="50"/>
                  </a:cxn>
                  <a:cxn ang="0">
                    <a:pos x="190" y="26"/>
                  </a:cxn>
                  <a:cxn ang="0">
                    <a:pos x="138" y="19"/>
                  </a:cxn>
                  <a:cxn ang="0">
                    <a:pos x="119" y="0"/>
                  </a:cxn>
                  <a:cxn ang="0">
                    <a:pos x="74" y="57"/>
                  </a:cxn>
                </a:cxnLst>
                <a:rect l="0" t="0" r="r" b="b"/>
                <a:pathLst>
                  <a:path w="217" h="242">
                    <a:moveTo>
                      <a:pt x="74" y="57"/>
                    </a:moveTo>
                    <a:lnTo>
                      <a:pt x="101" y="88"/>
                    </a:lnTo>
                    <a:lnTo>
                      <a:pt x="82" y="157"/>
                    </a:lnTo>
                    <a:lnTo>
                      <a:pt x="0" y="171"/>
                    </a:lnTo>
                    <a:lnTo>
                      <a:pt x="12" y="202"/>
                    </a:lnTo>
                    <a:lnTo>
                      <a:pt x="29" y="242"/>
                    </a:lnTo>
                    <a:lnTo>
                      <a:pt x="80" y="235"/>
                    </a:lnTo>
                    <a:lnTo>
                      <a:pt x="97" y="209"/>
                    </a:lnTo>
                    <a:lnTo>
                      <a:pt x="120" y="202"/>
                    </a:lnTo>
                    <a:lnTo>
                      <a:pt x="138" y="187"/>
                    </a:lnTo>
                    <a:lnTo>
                      <a:pt x="167" y="182"/>
                    </a:lnTo>
                    <a:lnTo>
                      <a:pt x="175" y="131"/>
                    </a:lnTo>
                    <a:lnTo>
                      <a:pt x="186" y="116"/>
                    </a:lnTo>
                    <a:lnTo>
                      <a:pt x="210" y="105"/>
                    </a:lnTo>
                    <a:lnTo>
                      <a:pt x="217" y="57"/>
                    </a:lnTo>
                    <a:lnTo>
                      <a:pt x="190" y="50"/>
                    </a:lnTo>
                    <a:lnTo>
                      <a:pt x="190" y="26"/>
                    </a:lnTo>
                    <a:lnTo>
                      <a:pt x="138" y="19"/>
                    </a:lnTo>
                    <a:lnTo>
                      <a:pt x="119" y="0"/>
                    </a:lnTo>
                    <a:lnTo>
                      <a:pt x="74" y="5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37" name="Group 458"/>
            <p:cNvGrpSpPr>
              <a:grpSpLocks/>
            </p:cNvGrpSpPr>
            <p:nvPr/>
          </p:nvGrpSpPr>
          <p:grpSpPr bwMode="auto">
            <a:xfrm>
              <a:off x="6982897" y="2499650"/>
              <a:ext cx="79195" cy="48694"/>
              <a:chOff x="3514" y="2345"/>
              <a:chExt cx="75" cy="42"/>
            </a:xfrm>
          </p:grpSpPr>
          <p:sp>
            <p:nvSpPr>
              <p:cNvPr id="461" name="Freeform 459"/>
              <p:cNvSpPr>
                <a:spLocks/>
              </p:cNvSpPr>
              <p:nvPr/>
            </p:nvSpPr>
            <p:spPr bwMode="auto">
              <a:xfrm>
                <a:off x="3514" y="2345"/>
                <a:ext cx="75" cy="42"/>
              </a:xfrm>
              <a:custGeom>
                <a:avLst/>
                <a:gdLst/>
                <a:ahLst/>
                <a:cxnLst>
                  <a:cxn ang="0">
                    <a:pos x="0" y="24"/>
                  </a:cxn>
                  <a:cxn ang="0">
                    <a:pos x="21" y="78"/>
                  </a:cxn>
                  <a:cxn ang="0">
                    <a:pos x="106" y="83"/>
                  </a:cxn>
                  <a:cxn ang="0">
                    <a:pos x="151" y="28"/>
                  </a:cxn>
                  <a:cxn ang="0">
                    <a:pos x="141" y="0"/>
                  </a:cxn>
                  <a:cxn ang="0">
                    <a:pos x="116" y="23"/>
                  </a:cxn>
                  <a:cxn ang="0">
                    <a:pos x="93" y="43"/>
                  </a:cxn>
                  <a:cxn ang="0">
                    <a:pos x="46" y="49"/>
                  </a:cxn>
                  <a:cxn ang="0">
                    <a:pos x="25" y="42"/>
                  </a:cxn>
                  <a:cxn ang="0">
                    <a:pos x="0" y="24"/>
                  </a:cxn>
                </a:cxnLst>
                <a:rect l="0" t="0" r="r" b="b"/>
                <a:pathLst>
                  <a:path w="151" h="83">
                    <a:moveTo>
                      <a:pt x="0" y="24"/>
                    </a:moveTo>
                    <a:lnTo>
                      <a:pt x="21" y="78"/>
                    </a:lnTo>
                    <a:lnTo>
                      <a:pt x="106" y="83"/>
                    </a:lnTo>
                    <a:lnTo>
                      <a:pt x="151" y="28"/>
                    </a:lnTo>
                    <a:lnTo>
                      <a:pt x="141" y="0"/>
                    </a:lnTo>
                    <a:lnTo>
                      <a:pt x="116" y="23"/>
                    </a:lnTo>
                    <a:lnTo>
                      <a:pt x="93" y="43"/>
                    </a:lnTo>
                    <a:lnTo>
                      <a:pt x="46" y="49"/>
                    </a:lnTo>
                    <a:lnTo>
                      <a:pt x="25" y="42"/>
                    </a:lnTo>
                    <a:lnTo>
                      <a:pt x="0" y="24"/>
                    </a:lnTo>
                    <a:close/>
                  </a:path>
                </a:pathLst>
              </a:custGeom>
              <a:solidFill>
                <a:srgbClr val="C0C0C0"/>
              </a:solidFill>
              <a:ln w="9525">
                <a:solidFill>
                  <a:srgbClr val="C0C0C0"/>
                </a:solidFill>
                <a:round/>
                <a:headEnd/>
                <a:tailEnd/>
              </a:ln>
            </p:spPr>
            <p:txBody>
              <a:bodyPr/>
              <a:lstStyle/>
              <a:p>
                <a:endParaRPr lang="nl-NL" sz="1400"/>
              </a:p>
            </p:txBody>
          </p:sp>
          <p:sp>
            <p:nvSpPr>
              <p:cNvPr id="462" name="Freeform 460"/>
              <p:cNvSpPr>
                <a:spLocks/>
              </p:cNvSpPr>
              <p:nvPr/>
            </p:nvSpPr>
            <p:spPr bwMode="auto">
              <a:xfrm>
                <a:off x="3514" y="2345"/>
                <a:ext cx="75" cy="42"/>
              </a:xfrm>
              <a:custGeom>
                <a:avLst/>
                <a:gdLst/>
                <a:ahLst/>
                <a:cxnLst>
                  <a:cxn ang="0">
                    <a:pos x="0" y="24"/>
                  </a:cxn>
                  <a:cxn ang="0">
                    <a:pos x="21" y="78"/>
                  </a:cxn>
                  <a:cxn ang="0">
                    <a:pos x="106" y="83"/>
                  </a:cxn>
                  <a:cxn ang="0">
                    <a:pos x="151" y="28"/>
                  </a:cxn>
                  <a:cxn ang="0">
                    <a:pos x="141" y="0"/>
                  </a:cxn>
                  <a:cxn ang="0">
                    <a:pos x="116" y="23"/>
                  </a:cxn>
                  <a:cxn ang="0">
                    <a:pos x="93" y="43"/>
                  </a:cxn>
                  <a:cxn ang="0">
                    <a:pos x="46" y="49"/>
                  </a:cxn>
                  <a:cxn ang="0">
                    <a:pos x="25" y="42"/>
                  </a:cxn>
                  <a:cxn ang="0">
                    <a:pos x="0" y="24"/>
                  </a:cxn>
                </a:cxnLst>
                <a:rect l="0" t="0" r="r" b="b"/>
                <a:pathLst>
                  <a:path w="151" h="83">
                    <a:moveTo>
                      <a:pt x="0" y="24"/>
                    </a:moveTo>
                    <a:lnTo>
                      <a:pt x="21" y="78"/>
                    </a:lnTo>
                    <a:lnTo>
                      <a:pt x="106" y="83"/>
                    </a:lnTo>
                    <a:lnTo>
                      <a:pt x="151" y="28"/>
                    </a:lnTo>
                    <a:lnTo>
                      <a:pt x="141" y="0"/>
                    </a:lnTo>
                    <a:lnTo>
                      <a:pt x="116" y="23"/>
                    </a:lnTo>
                    <a:lnTo>
                      <a:pt x="93" y="43"/>
                    </a:lnTo>
                    <a:lnTo>
                      <a:pt x="46" y="49"/>
                    </a:lnTo>
                    <a:lnTo>
                      <a:pt x="25" y="42"/>
                    </a:lnTo>
                    <a:lnTo>
                      <a:pt x="0"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40" name="Group 461"/>
            <p:cNvGrpSpPr>
              <a:grpSpLocks/>
            </p:cNvGrpSpPr>
            <p:nvPr/>
          </p:nvGrpSpPr>
          <p:grpSpPr bwMode="auto">
            <a:xfrm>
              <a:off x="6772066" y="2289799"/>
              <a:ext cx="156250" cy="162316"/>
              <a:chOff x="3318" y="2164"/>
              <a:chExt cx="145" cy="140"/>
            </a:xfrm>
          </p:grpSpPr>
          <p:sp>
            <p:nvSpPr>
              <p:cNvPr id="464" name="Freeform 462"/>
              <p:cNvSpPr>
                <a:spLocks/>
              </p:cNvSpPr>
              <p:nvPr/>
            </p:nvSpPr>
            <p:spPr bwMode="auto">
              <a:xfrm>
                <a:off x="3318" y="2164"/>
                <a:ext cx="145" cy="140"/>
              </a:xfrm>
              <a:custGeom>
                <a:avLst/>
                <a:gdLst/>
                <a:ahLst/>
                <a:cxnLst>
                  <a:cxn ang="0">
                    <a:pos x="221" y="282"/>
                  </a:cxn>
                  <a:cxn ang="0">
                    <a:pos x="204" y="273"/>
                  </a:cxn>
                  <a:cxn ang="0">
                    <a:pos x="171" y="253"/>
                  </a:cxn>
                  <a:cxn ang="0">
                    <a:pos x="146" y="213"/>
                  </a:cxn>
                  <a:cxn ang="0">
                    <a:pos x="122" y="208"/>
                  </a:cxn>
                  <a:cxn ang="0">
                    <a:pos x="101" y="178"/>
                  </a:cxn>
                  <a:cxn ang="0">
                    <a:pos x="66" y="180"/>
                  </a:cxn>
                  <a:cxn ang="0">
                    <a:pos x="47" y="168"/>
                  </a:cxn>
                  <a:cxn ang="0">
                    <a:pos x="28" y="154"/>
                  </a:cxn>
                  <a:cxn ang="0">
                    <a:pos x="16" y="156"/>
                  </a:cxn>
                  <a:cxn ang="0">
                    <a:pos x="0" y="130"/>
                  </a:cxn>
                  <a:cxn ang="0">
                    <a:pos x="29" y="116"/>
                  </a:cxn>
                  <a:cxn ang="0">
                    <a:pos x="66" y="95"/>
                  </a:cxn>
                  <a:cxn ang="0">
                    <a:pos x="72" y="71"/>
                  </a:cxn>
                  <a:cxn ang="0">
                    <a:pos x="74" y="38"/>
                  </a:cxn>
                  <a:cxn ang="0">
                    <a:pos x="93" y="19"/>
                  </a:cxn>
                  <a:cxn ang="0">
                    <a:pos x="111" y="5"/>
                  </a:cxn>
                  <a:cxn ang="0">
                    <a:pos x="140" y="0"/>
                  </a:cxn>
                  <a:cxn ang="0">
                    <a:pos x="153" y="18"/>
                  </a:cxn>
                  <a:cxn ang="0">
                    <a:pos x="186" y="18"/>
                  </a:cxn>
                  <a:cxn ang="0">
                    <a:pos x="192" y="38"/>
                  </a:cxn>
                  <a:cxn ang="0">
                    <a:pos x="221" y="43"/>
                  </a:cxn>
                  <a:cxn ang="0">
                    <a:pos x="219" y="71"/>
                  </a:cxn>
                  <a:cxn ang="0">
                    <a:pos x="198" y="83"/>
                  </a:cxn>
                  <a:cxn ang="0">
                    <a:pos x="198" y="107"/>
                  </a:cxn>
                  <a:cxn ang="0">
                    <a:pos x="227" y="120"/>
                  </a:cxn>
                  <a:cxn ang="0">
                    <a:pos x="231" y="140"/>
                  </a:cxn>
                  <a:cxn ang="0">
                    <a:pos x="250" y="145"/>
                  </a:cxn>
                  <a:cxn ang="0">
                    <a:pos x="273" y="140"/>
                  </a:cxn>
                  <a:cxn ang="0">
                    <a:pos x="277" y="164"/>
                  </a:cxn>
                  <a:cxn ang="0">
                    <a:pos x="268" y="189"/>
                  </a:cxn>
                  <a:cxn ang="0">
                    <a:pos x="285" y="196"/>
                  </a:cxn>
                  <a:cxn ang="0">
                    <a:pos x="291" y="218"/>
                  </a:cxn>
                  <a:cxn ang="0">
                    <a:pos x="264" y="227"/>
                  </a:cxn>
                  <a:cxn ang="0">
                    <a:pos x="244" y="228"/>
                  </a:cxn>
                  <a:cxn ang="0">
                    <a:pos x="244" y="268"/>
                  </a:cxn>
                  <a:cxn ang="0">
                    <a:pos x="221" y="282"/>
                  </a:cxn>
                </a:cxnLst>
                <a:rect l="0" t="0" r="r" b="b"/>
                <a:pathLst>
                  <a:path w="291" h="282">
                    <a:moveTo>
                      <a:pt x="221" y="282"/>
                    </a:moveTo>
                    <a:lnTo>
                      <a:pt x="204" y="273"/>
                    </a:lnTo>
                    <a:lnTo>
                      <a:pt x="171" y="253"/>
                    </a:lnTo>
                    <a:lnTo>
                      <a:pt x="146" y="213"/>
                    </a:lnTo>
                    <a:lnTo>
                      <a:pt x="122" y="208"/>
                    </a:lnTo>
                    <a:lnTo>
                      <a:pt x="101" y="178"/>
                    </a:lnTo>
                    <a:lnTo>
                      <a:pt x="66" y="180"/>
                    </a:lnTo>
                    <a:lnTo>
                      <a:pt x="47" y="168"/>
                    </a:lnTo>
                    <a:lnTo>
                      <a:pt x="28" y="154"/>
                    </a:lnTo>
                    <a:lnTo>
                      <a:pt x="16" y="156"/>
                    </a:lnTo>
                    <a:lnTo>
                      <a:pt x="0" y="130"/>
                    </a:lnTo>
                    <a:lnTo>
                      <a:pt x="29" y="116"/>
                    </a:lnTo>
                    <a:lnTo>
                      <a:pt x="66" y="95"/>
                    </a:lnTo>
                    <a:lnTo>
                      <a:pt x="72" y="71"/>
                    </a:lnTo>
                    <a:lnTo>
                      <a:pt x="74" y="38"/>
                    </a:lnTo>
                    <a:lnTo>
                      <a:pt x="93" y="19"/>
                    </a:lnTo>
                    <a:lnTo>
                      <a:pt x="111" y="5"/>
                    </a:lnTo>
                    <a:lnTo>
                      <a:pt x="140" y="0"/>
                    </a:lnTo>
                    <a:lnTo>
                      <a:pt x="153" y="18"/>
                    </a:lnTo>
                    <a:lnTo>
                      <a:pt x="186" y="18"/>
                    </a:lnTo>
                    <a:lnTo>
                      <a:pt x="192" y="38"/>
                    </a:lnTo>
                    <a:lnTo>
                      <a:pt x="221" y="43"/>
                    </a:lnTo>
                    <a:lnTo>
                      <a:pt x="219" y="71"/>
                    </a:lnTo>
                    <a:lnTo>
                      <a:pt x="198" y="83"/>
                    </a:lnTo>
                    <a:lnTo>
                      <a:pt x="198" y="107"/>
                    </a:lnTo>
                    <a:lnTo>
                      <a:pt x="227" y="120"/>
                    </a:lnTo>
                    <a:lnTo>
                      <a:pt x="231" y="140"/>
                    </a:lnTo>
                    <a:lnTo>
                      <a:pt x="250" y="145"/>
                    </a:lnTo>
                    <a:lnTo>
                      <a:pt x="273" y="140"/>
                    </a:lnTo>
                    <a:lnTo>
                      <a:pt x="277" y="164"/>
                    </a:lnTo>
                    <a:lnTo>
                      <a:pt x="268" y="189"/>
                    </a:lnTo>
                    <a:lnTo>
                      <a:pt x="285" y="196"/>
                    </a:lnTo>
                    <a:lnTo>
                      <a:pt x="291" y="218"/>
                    </a:lnTo>
                    <a:lnTo>
                      <a:pt x="264" y="227"/>
                    </a:lnTo>
                    <a:lnTo>
                      <a:pt x="244" y="228"/>
                    </a:lnTo>
                    <a:lnTo>
                      <a:pt x="244" y="268"/>
                    </a:lnTo>
                    <a:lnTo>
                      <a:pt x="221" y="282"/>
                    </a:lnTo>
                    <a:close/>
                  </a:path>
                </a:pathLst>
              </a:custGeom>
              <a:solidFill>
                <a:srgbClr val="C0C0C0"/>
              </a:solidFill>
              <a:ln w="9525">
                <a:solidFill>
                  <a:srgbClr val="C0C0C0"/>
                </a:solidFill>
                <a:round/>
                <a:headEnd/>
                <a:tailEnd/>
              </a:ln>
            </p:spPr>
            <p:txBody>
              <a:bodyPr/>
              <a:lstStyle/>
              <a:p>
                <a:endParaRPr lang="nl-NL" sz="1400"/>
              </a:p>
            </p:txBody>
          </p:sp>
          <p:sp>
            <p:nvSpPr>
              <p:cNvPr id="465" name="Freeform 463"/>
              <p:cNvSpPr>
                <a:spLocks/>
              </p:cNvSpPr>
              <p:nvPr/>
            </p:nvSpPr>
            <p:spPr bwMode="auto">
              <a:xfrm>
                <a:off x="3318" y="2164"/>
                <a:ext cx="145" cy="140"/>
              </a:xfrm>
              <a:custGeom>
                <a:avLst/>
                <a:gdLst/>
                <a:ahLst/>
                <a:cxnLst>
                  <a:cxn ang="0">
                    <a:pos x="221" y="282"/>
                  </a:cxn>
                  <a:cxn ang="0">
                    <a:pos x="204" y="273"/>
                  </a:cxn>
                  <a:cxn ang="0">
                    <a:pos x="171" y="253"/>
                  </a:cxn>
                  <a:cxn ang="0">
                    <a:pos x="146" y="213"/>
                  </a:cxn>
                  <a:cxn ang="0">
                    <a:pos x="122" y="208"/>
                  </a:cxn>
                  <a:cxn ang="0">
                    <a:pos x="101" y="178"/>
                  </a:cxn>
                  <a:cxn ang="0">
                    <a:pos x="66" y="180"/>
                  </a:cxn>
                  <a:cxn ang="0">
                    <a:pos x="47" y="168"/>
                  </a:cxn>
                  <a:cxn ang="0">
                    <a:pos x="28" y="154"/>
                  </a:cxn>
                  <a:cxn ang="0">
                    <a:pos x="16" y="156"/>
                  </a:cxn>
                  <a:cxn ang="0">
                    <a:pos x="0" y="130"/>
                  </a:cxn>
                  <a:cxn ang="0">
                    <a:pos x="29" y="116"/>
                  </a:cxn>
                  <a:cxn ang="0">
                    <a:pos x="66" y="95"/>
                  </a:cxn>
                  <a:cxn ang="0">
                    <a:pos x="72" y="71"/>
                  </a:cxn>
                  <a:cxn ang="0">
                    <a:pos x="74" y="38"/>
                  </a:cxn>
                  <a:cxn ang="0">
                    <a:pos x="93" y="19"/>
                  </a:cxn>
                  <a:cxn ang="0">
                    <a:pos x="111" y="5"/>
                  </a:cxn>
                  <a:cxn ang="0">
                    <a:pos x="140" y="0"/>
                  </a:cxn>
                  <a:cxn ang="0">
                    <a:pos x="153" y="18"/>
                  </a:cxn>
                  <a:cxn ang="0">
                    <a:pos x="186" y="18"/>
                  </a:cxn>
                  <a:cxn ang="0">
                    <a:pos x="192" y="38"/>
                  </a:cxn>
                  <a:cxn ang="0">
                    <a:pos x="221" y="43"/>
                  </a:cxn>
                  <a:cxn ang="0">
                    <a:pos x="219" y="71"/>
                  </a:cxn>
                  <a:cxn ang="0">
                    <a:pos x="198" y="83"/>
                  </a:cxn>
                  <a:cxn ang="0">
                    <a:pos x="198" y="107"/>
                  </a:cxn>
                  <a:cxn ang="0">
                    <a:pos x="227" y="120"/>
                  </a:cxn>
                  <a:cxn ang="0">
                    <a:pos x="231" y="140"/>
                  </a:cxn>
                  <a:cxn ang="0">
                    <a:pos x="250" y="145"/>
                  </a:cxn>
                  <a:cxn ang="0">
                    <a:pos x="273" y="140"/>
                  </a:cxn>
                  <a:cxn ang="0">
                    <a:pos x="277" y="164"/>
                  </a:cxn>
                  <a:cxn ang="0">
                    <a:pos x="268" y="189"/>
                  </a:cxn>
                  <a:cxn ang="0">
                    <a:pos x="285" y="196"/>
                  </a:cxn>
                  <a:cxn ang="0">
                    <a:pos x="291" y="218"/>
                  </a:cxn>
                  <a:cxn ang="0">
                    <a:pos x="264" y="227"/>
                  </a:cxn>
                  <a:cxn ang="0">
                    <a:pos x="244" y="228"/>
                  </a:cxn>
                  <a:cxn ang="0">
                    <a:pos x="244" y="268"/>
                  </a:cxn>
                  <a:cxn ang="0">
                    <a:pos x="221" y="282"/>
                  </a:cxn>
                </a:cxnLst>
                <a:rect l="0" t="0" r="r" b="b"/>
                <a:pathLst>
                  <a:path w="291" h="282">
                    <a:moveTo>
                      <a:pt x="221" y="282"/>
                    </a:moveTo>
                    <a:lnTo>
                      <a:pt x="204" y="273"/>
                    </a:lnTo>
                    <a:lnTo>
                      <a:pt x="171" y="253"/>
                    </a:lnTo>
                    <a:lnTo>
                      <a:pt x="146" y="213"/>
                    </a:lnTo>
                    <a:lnTo>
                      <a:pt x="122" y="208"/>
                    </a:lnTo>
                    <a:lnTo>
                      <a:pt x="101" y="178"/>
                    </a:lnTo>
                    <a:lnTo>
                      <a:pt x="66" y="180"/>
                    </a:lnTo>
                    <a:lnTo>
                      <a:pt x="47" y="168"/>
                    </a:lnTo>
                    <a:lnTo>
                      <a:pt x="28" y="154"/>
                    </a:lnTo>
                    <a:lnTo>
                      <a:pt x="16" y="156"/>
                    </a:lnTo>
                    <a:lnTo>
                      <a:pt x="0" y="130"/>
                    </a:lnTo>
                    <a:lnTo>
                      <a:pt x="29" y="116"/>
                    </a:lnTo>
                    <a:lnTo>
                      <a:pt x="66" y="95"/>
                    </a:lnTo>
                    <a:lnTo>
                      <a:pt x="72" y="71"/>
                    </a:lnTo>
                    <a:lnTo>
                      <a:pt x="74" y="38"/>
                    </a:lnTo>
                    <a:lnTo>
                      <a:pt x="93" y="19"/>
                    </a:lnTo>
                    <a:lnTo>
                      <a:pt x="111" y="5"/>
                    </a:lnTo>
                    <a:lnTo>
                      <a:pt x="140" y="0"/>
                    </a:lnTo>
                    <a:lnTo>
                      <a:pt x="153" y="18"/>
                    </a:lnTo>
                    <a:lnTo>
                      <a:pt x="186" y="18"/>
                    </a:lnTo>
                    <a:lnTo>
                      <a:pt x="192" y="38"/>
                    </a:lnTo>
                    <a:lnTo>
                      <a:pt x="221" y="43"/>
                    </a:lnTo>
                    <a:lnTo>
                      <a:pt x="219" y="71"/>
                    </a:lnTo>
                    <a:lnTo>
                      <a:pt x="198" y="83"/>
                    </a:lnTo>
                    <a:lnTo>
                      <a:pt x="198" y="107"/>
                    </a:lnTo>
                    <a:lnTo>
                      <a:pt x="227" y="120"/>
                    </a:lnTo>
                    <a:lnTo>
                      <a:pt x="231" y="140"/>
                    </a:lnTo>
                    <a:lnTo>
                      <a:pt x="250" y="145"/>
                    </a:lnTo>
                    <a:lnTo>
                      <a:pt x="273" y="140"/>
                    </a:lnTo>
                    <a:lnTo>
                      <a:pt x="277" y="164"/>
                    </a:lnTo>
                    <a:lnTo>
                      <a:pt x="268" y="189"/>
                    </a:lnTo>
                    <a:lnTo>
                      <a:pt x="285" y="196"/>
                    </a:lnTo>
                    <a:lnTo>
                      <a:pt x="291" y="218"/>
                    </a:lnTo>
                    <a:lnTo>
                      <a:pt x="264" y="227"/>
                    </a:lnTo>
                    <a:lnTo>
                      <a:pt x="244" y="228"/>
                    </a:lnTo>
                    <a:lnTo>
                      <a:pt x="244" y="268"/>
                    </a:lnTo>
                    <a:lnTo>
                      <a:pt x="221" y="28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43" name="Group 464"/>
            <p:cNvGrpSpPr>
              <a:grpSpLocks/>
            </p:cNvGrpSpPr>
            <p:nvPr/>
          </p:nvGrpSpPr>
          <p:grpSpPr bwMode="auto">
            <a:xfrm>
              <a:off x="6163117" y="2777905"/>
              <a:ext cx="20334" cy="69564"/>
              <a:chOff x="2749" y="2585"/>
              <a:chExt cx="19" cy="60"/>
            </a:xfrm>
          </p:grpSpPr>
          <p:sp>
            <p:nvSpPr>
              <p:cNvPr id="467" name="Freeform 465"/>
              <p:cNvSpPr>
                <a:spLocks/>
              </p:cNvSpPr>
              <p:nvPr/>
            </p:nvSpPr>
            <p:spPr bwMode="auto">
              <a:xfrm>
                <a:off x="2749" y="2585"/>
                <a:ext cx="19" cy="60"/>
              </a:xfrm>
              <a:custGeom>
                <a:avLst/>
                <a:gdLst/>
                <a:ahLst/>
                <a:cxnLst>
                  <a:cxn ang="0">
                    <a:pos x="23" y="119"/>
                  </a:cxn>
                  <a:cxn ang="0">
                    <a:pos x="11" y="86"/>
                  </a:cxn>
                  <a:cxn ang="0">
                    <a:pos x="10" y="53"/>
                  </a:cxn>
                  <a:cxn ang="0">
                    <a:pos x="11" y="31"/>
                  </a:cxn>
                  <a:cxn ang="0">
                    <a:pos x="0" y="24"/>
                  </a:cxn>
                  <a:cxn ang="0">
                    <a:pos x="0" y="0"/>
                  </a:cxn>
                  <a:cxn ang="0">
                    <a:pos x="10" y="0"/>
                  </a:cxn>
                  <a:cxn ang="0">
                    <a:pos x="21" y="15"/>
                  </a:cxn>
                  <a:cxn ang="0">
                    <a:pos x="27" y="48"/>
                  </a:cxn>
                  <a:cxn ang="0">
                    <a:pos x="29" y="79"/>
                  </a:cxn>
                  <a:cxn ang="0">
                    <a:pos x="39" y="112"/>
                  </a:cxn>
                  <a:cxn ang="0">
                    <a:pos x="23" y="119"/>
                  </a:cxn>
                </a:cxnLst>
                <a:rect l="0" t="0" r="r" b="b"/>
                <a:pathLst>
                  <a:path w="39" h="119">
                    <a:moveTo>
                      <a:pt x="23" y="119"/>
                    </a:moveTo>
                    <a:lnTo>
                      <a:pt x="11" y="86"/>
                    </a:lnTo>
                    <a:lnTo>
                      <a:pt x="10" y="53"/>
                    </a:lnTo>
                    <a:lnTo>
                      <a:pt x="11" y="31"/>
                    </a:lnTo>
                    <a:lnTo>
                      <a:pt x="0" y="24"/>
                    </a:lnTo>
                    <a:lnTo>
                      <a:pt x="0" y="0"/>
                    </a:lnTo>
                    <a:lnTo>
                      <a:pt x="10" y="0"/>
                    </a:lnTo>
                    <a:lnTo>
                      <a:pt x="21" y="15"/>
                    </a:lnTo>
                    <a:lnTo>
                      <a:pt x="27" y="48"/>
                    </a:lnTo>
                    <a:lnTo>
                      <a:pt x="29" y="79"/>
                    </a:lnTo>
                    <a:lnTo>
                      <a:pt x="39" y="112"/>
                    </a:lnTo>
                    <a:lnTo>
                      <a:pt x="23" y="119"/>
                    </a:lnTo>
                    <a:close/>
                  </a:path>
                </a:pathLst>
              </a:custGeom>
              <a:solidFill>
                <a:srgbClr val="C0C0C0"/>
              </a:solidFill>
              <a:ln w="9525">
                <a:solidFill>
                  <a:srgbClr val="C0C0C0"/>
                </a:solidFill>
                <a:round/>
                <a:headEnd/>
                <a:tailEnd/>
              </a:ln>
            </p:spPr>
            <p:txBody>
              <a:bodyPr/>
              <a:lstStyle/>
              <a:p>
                <a:endParaRPr lang="nl-NL" sz="1400"/>
              </a:p>
            </p:txBody>
          </p:sp>
          <p:sp>
            <p:nvSpPr>
              <p:cNvPr id="468" name="Freeform 466"/>
              <p:cNvSpPr>
                <a:spLocks/>
              </p:cNvSpPr>
              <p:nvPr/>
            </p:nvSpPr>
            <p:spPr bwMode="auto">
              <a:xfrm>
                <a:off x="2749" y="2585"/>
                <a:ext cx="19" cy="60"/>
              </a:xfrm>
              <a:custGeom>
                <a:avLst/>
                <a:gdLst/>
                <a:ahLst/>
                <a:cxnLst>
                  <a:cxn ang="0">
                    <a:pos x="23" y="119"/>
                  </a:cxn>
                  <a:cxn ang="0">
                    <a:pos x="11" y="86"/>
                  </a:cxn>
                  <a:cxn ang="0">
                    <a:pos x="10" y="53"/>
                  </a:cxn>
                  <a:cxn ang="0">
                    <a:pos x="11" y="31"/>
                  </a:cxn>
                  <a:cxn ang="0">
                    <a:pos x="0" y="24"/>
                  </a:cxn>
                  <a:cxn ang="0">
                    <a:pos x="0" y="0"/>
                  </a:cxn>
                  <a:cxn ang="0">
                    <a:pos x="10" y="0"/>
                  </a:cxn>
                  <a:cxn ang="0">
                    <a:pos x="21" y="15"/>
                  </a:cxn>
                  <a:cxn ang="0">
                    <a:pos x="27" y="48"/>
                  </a:cxn>
                  <a:cxn ang="0">
                    <a:pos x="29" y="79"/>
                  </a:cxn>
                  <a:cxn ang="0">
                    <a:pos x="39" y="112"/>
                  </a:cxn>
                  <a:cxn ang="0">
                    <a:pos x="23" y="119"/>
                  </a:cxn>
                </a:cxnLst>
                <a:rect l="0" t="0" r="r" b="b"/>
                <a:pathLst>
                  <a:path w="39" h="119">
                    <a:moveTo>
                      <a:pt x="23" y="119"/>
                    </a:moveTo>
                    <a:lnTo>
                      <a:pt x="11" y="86"/>
                    </a:lnTo>
                    <a:lnTo>
                      <a:pt x="10" y="53"/>
                    </a:lnTo>
                    <a:lnTo>
                      <a:pt x="11" y="31"/>
                    </a:lnTo>
                    <a:lnTo>
                      <a:pt x="0" y="24"/>
                    </a:lnTo>
                    <a:lnTo>
                      <a:pt x="0" y="0"/>
                    </a:lnTo>
                    <a:lnTo>
                      <a:pt x="10" y="0"/>
                    </a:lnTo>
                    <a:lnTo>
                      <a:pt x="21" y="15"/>
                    </a:lnTo>
                    <a:lnTo>
                      <a:pt x="27" y="48"/>
                    </a:lnTo>
                    <a:lnTo>
                      <a:pt x="29" y="79"/>
                    </a:lnTo>
                    <a:lnTo>
                      <a:pt x="39" y="112"/>
                    </a:lnTo>
                    <a:lnTo>
                      <a:pt x="23" y="1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46" name="Group 467"/>
            <p:cNvGrpSpPr>
              <a:grpSpLocks/>
            </p:cNvGrpSpPr>
            <p:nvPr/>
          </p:nvGrpSpPr>
          <p:grpSpPr bwMode="auto">
            <a:xfrm>
              <a:off x="5987608" y="2812688"/>
              <a:ext cx="68494" cy="70722"/>
              <a:chOff x="2585" y="2615"/>
              <a:chExt cx="64" cy="61"/>
            </a:xfrm>
          </p:grpSpPr>
          <p:sp>
            <p:nvSpPr>
              <p:cNvPr id="470" name="Freeform 468"/>
              <p:cNvSpPr>
                <a:spLocks/>
              </p:cNvSpPr>
              <p:nvPr/>
            </p:nvSpPr>
            <p:spPr bwMode="auto">
              <a:xfrm>
                <a:off x="2585" y="2615"/>
                <a:ext cx="64" cy="61"/>
              </a:xfrm>
              <a:custGeom>
                <a:avLst/>
                <a:gdLst/>
                <a:ahLst/>
                <a:cxnLst>
                  <a:cxn ang="0">
                    <a:pos x="0" y="42"/>
                  </a:cxn>
                  <a:cxn ang="0">
                    <a:pos x="25" y="0"/>
                  </a:cxn>
                  <a:cxn ang="0">
                    <a:pos x="44" y="28"/>
                  </a:cxn>
                  <a:cxn ang="0">
                    <a:pos x="65" y="33"/>
                  </a:cxn>
                  <a:cxn ang="0">
                    <a:pos x="73" y="56"/>
                  </a:cxn>
                  <a:cxn ang="0">
                    <a:pos x="91" y="61"/>
                  </a:cxn>
                  <a:cxn ang="0">
                    <a:pos x="93" y="89"/>
                  </a:cxn>
                  <a:cxn ang="0">
                    <a:pos x="127" y="97"/>
                  </a:cxn>
                  <a:cxn ang="0">
                    <a:pos x="122" y="109"/>
                  </a:cxn>
                  <a:cxn ang="0">
                    <a:pos x="102" y="123"/>
                  </a:cxn>
                  <a:cxn ang="0">
                    <a:pos x="67" y="115"/>
                  </a:cxn>
                  <a:cxn ang="0">
                    <a:pos x="0" y="42"/>
                  </a:cxn>
                </a:cxnLst>
                <a:rect l="0" t="0" r="r" b="b"/>
                <a:pathLst>
                  <a:path w="127" h="123">
                    <a:moveTo>
                      <a:pt x="0" y="42"/>
                    </a:moveTo>
                    <a:lnTo>
                      <a:pt x="25" y="0"/>
                    </a:lnTo>
                    <a:lnTo>
                      <a:pt x="44" y="28"/>
                    </a:lnTo>
                    <a:lnTo>
                      <a:pt x="65" y="33"/>
                    </a:lnTo>
                    <a:lnTo>
                      <a:pt x="73" y="56"/>
                    </a:lnTo>
                    <a:lnTo>
                      <a:pt x="91" y="61"/>
                    </a:lnTo>
                    <a:lnTo>
                      <a:pt x="93" y="89"/>
                    </a:lnTo>
                    <a:lnTo>
                      <a:pt x="127" y="97"/>
                    </a:lnTo>
                    <a:lnTo>
                      <a:pt x="122" y="109"/>
                    </a:lnTo>
                    <a:lnTo>
                      <a:pt x="102" y="123"/>
                    </a:lnTo>
                    <a:lnTo>
                      <a:pt x="67" y="115"/>
                    </a:lnTo>
                    <a:lnTo>
                      <a:pt x="0" y="42"/>
                    </a:lnTo>
                    <a:close/>
                  </a:path>
                </a:pathLst>
              </a:custGeom>
              <a:solidFill>
                <a:srgbClr val="C0C0C0"/>
              </a:solidFill>
              <a:ln w="9525">
                <a:solidFill>
                  <a:srgbClr val="C0C0C0"/>
                </a:solidFill>
                <a:round/>
                <a:headEnd/>
                <a:tailEnd/>
              </a:ln>
            </p:spPr>
            <p:txBody>
              <a:bodyPr/>
              <a:lstStyle/>
              <a:p>
                <a:endParaRPr lang="nl-NL" sz="1400"/>
              </a:p>
            </p:txBody>
          </p:sp>
          <p:sp>
            <p:nvSpPr>
              <p:cNvPr id="471" name="Freeform 469"/>
              <p:cNvSpPr>
                <a:spLocks/>
              </p:cNvSpPr>
              <p:nvPr/>
            </p:nvSpPr>
            <p:spPr bwMode="auto">
              <a:xfrm>
                <a:off x="2585" y="2615"/>
                <a:ext cx="64" cy="61"/>
              </a:xfrm>
              <a:custGeom>
                <a:avLst/>
                <a:gdLst/>
                <a:ahLst/>
                <a:cxnLst>
                  <a:cxn ang="0">
                    <a:pos x="0" y="42"/>
                  </a:cxn>
                  <a:cxn ang="0">
                    <a:pos x="25" y="0"/>
                  </a:cxn>
                  <a:cxn ang="0">
                    <a:pos x="44" y="28"/>
                  </a:cxn>
                  <a:cxn ang="0">
                    <a:pos x="65" y="33"/>
                  </a:cxn>
                  <a:cxn ang="0">
                    <a:pos x="73" y="56"/>
                  </a:cxn>
                  <a:cxn ang="0">
                    <a:pos x="91" y="61"/>
                  </a:cxn>
                  <a:cxn ang="0">
                    <a:pos x="93" y="89"/>
                  </a:cxn>
                  <a:cxn ang="0">
                    <a:pos x="127" y="97"/>
                  </a:cxn>
                  <a:cxn ang="0">
                    <a:pos x="122" y="109"/>
                  </a:cxn>
                  <a:cxn ang="0">
                    <a:pos x="102" y="123"/>
                  </a:cxn>
                  <a:cxn ang="0">
                    <a:pos x="67" y="115"/>
                  </a:cxn>
                  <a:cxn ang="0">
                    <a:pos x="0" y="42"/>
                  </a:cxn>
                </a:cxnLst>
                <a:rect l="0" t="0" r="r" b="b"/>
                <a:pathLst>
                  <a:path w="127" h="123">
                    <a:moveTo>
                      <a:pt x="0" y="42"/>
                    </a:moveTo>
                    <a:lnTo>
                      <a:pt x="25" y="0"/>
                    </a:lnTo>
                    <a:lnTo>
                      <a:pt x="44" y="28"/>
                    </a:lnTo>
                    <a:lnTo>
                      <a:pt x="65" y="33"/>
                    </a:lnTo>
                    <a:lnTo>
                      <a:pt x="73" y="56"/>
                    </a:lnTo>
                    <a:lnTo>
                      <a:pt x="91" y="61"/>
                    </a:lnTo>
                    <a:lnTo>
                      <a:pt x="93" y="89"/>
                    </a:lnTo>
                    <a:lnTo>
                      <a:pt x="127" y="97"/>
                    </a:lnTo>
                    <a:lnTo>
                      <a:pt x="122" y="109"/>
                    </a:lnTo>
                    <a:lnTo>
                      <a:pt x="102" y="123"/>
                    </a:lnTo>
                    <a:lnTo>
                      <a:pt x="67" y="115"/>
                    </a:lnTo>
                    <a:lnTo>
                      <a:pt x="0" y="4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49" name="Group 470"/>
            <p:cNvGrpSpPr>
              <a:grpSpLocks/>
            </p:cNvGrpSpPr>
            <p:nvPr/>
          </p:nvGrpSpPr>
          <p:grpSpPr bwMode="auto">
            <a:xfrm>
              <a:off x="4824287" y="2558782"/>
              <a:ext cx="160532" cy="63767"/>
              <a:chOff x="1498" y="2396"/>
              <a:chExt cx="150" cy="55"/>
            </a:xfrm>
          </p:grpSpPr>
          <p:sp>
            <p:nvSpPr>
              <p:cNvPr id="473" name="Freeform 471"/>
              <p:cNvSpPr>
                <a:spLocks/>
              </p:cNvSpPr>
              <p:nvPr/>
            </p:nvSpPr>
            <p:spPr bwMode="auto">
              <a:xfrm>
                <a:off x="1498" y="2396"/>
                <a:ext cx="150" cy="55"/>
              </a:xfrm>
              <a:custGeom>
                <a:avLst/>
                <a:gdLst/>
                <a:ahLst/>
                <a:cxnLst>
                  <a:cxn ang="0">
                    <a:pos x="0" y="30"/>
                  </a:cxn>
                  <a:cxn ang="0">
                    <a:pos x="27" y="11"/>
                  </a:cxn>
                  <a:cxn ang="0">
                    <a:pos x="52" y="0"/>
                  </a:cxn>
                  <a:cxn ang="0">
                    <a:pos x="91" y="5"/>
                  </a:cxn>
                  <a:cxn ang="0">
                    <a:pos x="149" y="14"/>
                  </a:cxn>
                  <a:cxn ang="0">
                    <a:pos x="199" y="38"/>
                  </a:cxn>
                  <a:cxn ang="0">
                    <a:pos x="285" y="69"/>
                  </a:cxn>
                  <a:cxn ang="0">
                    <a:pos x="300" y="87"/>
                  </a:cxn>
                  <a:cxn ang="0">
                    <a:pos x="258" y="109"/>
                  </a:cxn>
                  <a:cxn ang="0">
                    <a:pos x="196" y="102"/>
                  </a:cxn>
                  <a:cxn ang="0">
                    <a:pos x="199" y="76"/>
                  </a:cxn>
                  <a:cxn ang="0">
                    <a:pos x="182" y="57"/>
                  </a:cxn>
                  <a:cxn ang="0">
                    <a:pos x="137" y="33"/>
                  </a:cxn>
                  <a:cxn ang="0">
                    <a:pos x="120" y="26"/>
                  </a:cxn>
                  <a:cxn ang="0">
                    <a:pos x="31" y="23"/>
                  </a:cxn>
                  <a:cxn ang="0">
                    <a:pos x="0" y="30"/>
                  </a:cxn>
                </a:cxnLst>
                <a:rect l="0" t="0" r="r" b="b"/>
                <a:pathLst>
                  <a:path w="300" h="109">
                    <a:moveTo>
                      <a:pt x="0" y="30"/>
                    </a:moveTo>
                    <a:lnTo>
                      <a:pt x="27" y="11"/>
                    </a:lnTo>
                    <a:lnTo>
                      <a:pt x="52" y="0"/>
                    </a:lnTo>
                    <a:lnTo>
                      <a:pt x="91" y="5"/>
                    </a:lnTo>
                    <a:lnTo>
                      <a:pt x="149" y="14"/>
                    </a:lnTo>
                    <a:lnTo>
                      <a:pt x="199" y="38"/>
                    </a:lnTo>
                    <a:lnTo>
                      <a:pt x="285" y="69"/>
                    </a:lnTo>
                    <a:lnTo>
                      <a:pt x="300" y="87"/>
                    </a:lnTo>
                    <a:lnTo>
                      <a:pt x="258" y="109"/>
                    </a:lnTo>
                    <a:lnTo>
                      <a:pt x="196" y="102"/>
                    </a:lnTo>
                    <a:lnTo>
                      <a:pt x="199" y="76"/>
                    </a:lnTo>
                    <a:lnTo>
                      <a:pt x="182" y="57"/>
                    </a:lnTo>
                    <a:lnTo>
                      <a:pt x="137" y="33"/>
                    </a:lnTo>
                    <a:lnTo>
                      <a:pt x="120" y="26"/>
                    </a:lnTo>
                    <a:lnTo>
                      <a:pt x="31" y="23"/>
                    </a:lnTo>
                    <a:lnTo>
                      <a:pt x="0" y="30"/>
                    </a:lnTo>
                    <a:close/>
                  </a:path>
                </a:pathLst>
              </a:custGeom>
              <a:solidFill>
                <a:srgbClr val="C0C0C0"/>
              </a:solidFill>
              <a:ln w="9525">
                <a:solidFill>
                  <a:srgbClr val="C0C0C0"/>
                </a:solidFill>
                <a:round/>
                <a:headEnd/>
                <a:tailEnd/>
              </a:ln>
            </p:spPr>
            <p:txBody>
              <a:bodyPr/>
              <a:lstStyle/>
              <a:p>
                <a:endParaRPr lang="nl-NL" sz="1400"/>
              </a:p>
            </p:txBody>
          </p:sp>
          <p:sp>
            <p:nvSpPr>
              <p:cNvPr id="474" name="Freeform 472"/>
              <p:cNvSpPr>
                <a:spLocks/>
              </p:cNvSpPr>
              <p:nvPr/>
            </p:nvSpPr>
            <p:spPr bwMode="auto">
              <a:xfrm>
                <a:off x="1498" y="2396"/>
                <a:ext cx="150" cy="55"/>
              </a:xfrm>
              <a:custGeom>
                <a:avLst/>
                <a:gdLst/>
                <a:ahLst/>
                <a:cxnLst>
                  <a:cxn ang="0">
                    <a:pos x="0" y="30"/>
                  </a:cxn>
                  <a:cxn ang="0">
                    <a:pos x="27" y="11"/>
                  </a:cxn>
                  <a:cxn ang="0">
                    <a:pos x="52" y="0"/>
                  </a:cxn>
                  <a:cxn ang="0">
                    <a:pos x="91" y="5"/>
                  </a:cxn>
                  <a:cxn ang="0">
                    <a:pos x="149" y="14"/>
                  </a:cxn>
                  <a:cxn ang="0">
                    <a:pos x="199" y="38"/>
                  </a:cxn>
                  <a:cxn ang="0">
                    <a:pos x="285" y="69"/>
                  </a:cxn>
                  <a:cxn ang="0">
                    <a:pos x="300" y="87"/>
                  </a:cxn>
                  <a:cxn ang="0">
                    <a:pos x="258" y="109"/>
                  </a:cxn>
                  <a:cxn ang="0">
                    <a:pos x="196" y="102"/>
                  </a:cxn>
                  <a:cxn ang="0">
                    <a:pos x="199" y="76"/>
                  </a:cxn>
                  <a:cxn ang="0">
                    <a:pos x="182" y="57"/>
                  </a:cxn>
                  <a:cxn ang="0">
                    <a:pos x="137" y="33"/>
                  </a:cxn>
                  <a:cxn ang="0">
                    <a:pos x="120" y="26"/>
                  </a:cxn>
                  <a:cxn ang="0">
                    <a:pos x="31" y="23"/>
                  </a:cxn>
                  <a:cxn ang="0">
                    <a:pos x="0" y="30"/>
                  </a:cxn>
                </a:cxnLst>
                <a:rect l="0" t="0" r="r" b="b"/>
                <a:pathLst>
                  <a:path w="300" h="109">
                    <a:moveTo>
                      <a:pt x="0" y="30"/>
                    </a:moveTo>
                    <a:lnTo>
                      <a:pt x="27" y="11"/>
                    </a:lnTo>
                    <a:lnTo>
                      <a:pt x="52" y="0"/>
                    </a:lnTo>
                    <a:lnTo>
                      <a:pt x="91" y="5"/>
                    </a:lnTo>
                    <a:lnTo>
                      <a:pt x="149" y="14"/>
                    </a:lnTo>
                    <a:lnTo>
                      <a:pt x="199" y="38"/>
                    </a:lnTo>
                    <a:lnTo>
                      <a:pt x="285" y="69"/>
                    </a:lnTo>
                    <a:lnTo>
                      <a:pt x="300" y="87"/>
                    </a:lnTo>
                    <a:lnTo>
                      <a:pt x="258" y="109"/>
                    </a:lnTo>
                    <a:lnTo>
                      <a:pt x="196" y="102"/>
                    </a:lnTo>
                    <a:lnTo>
                      <a:pt x="199" y="76"/>
                    </a:lnTo>
                    <a:lnTo>
                      <a:pt x="182" y="57"/>
                    </a:lnTo>
                    <a:lnTo>
                      <a:pt x="137" y="33"/>
                    </a:lnTo>
                    <a:lnTo>
                      <a:pt x="120" y="26"/>
                    </a:lnTo>
                    <a:lnTo>
                      <a:pt x="31" y="23"/>
                    </a:lnTo>
                    <a:lnTo>
                      <a:pt x="0" y="3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52" name="Group 473"/>
            <p:cNvGrpSpPr>
              <a:grpSpLocks/>
            </p:cNvGrpSpPr>
            <p:nvPr/>
          </p:nvGrpSpPr>
          <p:grpSpPr bwMode="auto">
            <a:xfrm>
              <a:off x="6698226" y="3124562"/>
              <a:ext cx="46019" cy="112461"/>
              <a:chOff x="3249" y="2884"/>
              <a:chExt cx="43" cy="97"/>
            </a:xfrm>
          </p:grpSpPr>
          <p:sp>
            <p:nvSpPr>
              <p:cNvPr id="476" name="Freeform 474"/>
              <p:cNvSpPr>
                <a:spLocks/>
              </p:cNvSpPr>
              <p:nvPr/>
            </p:nvSpPr>
            <p:spPr bwMode="auto">
              <a:xfrm>
                <a:off x="3249" y="2884"/>
                <a:ext cx="43" cy="97"/>
              </a:xfrm>
              <a:custGeom>
                <a:avLst/>
                <a:gdLst/>
                <a:ahLst/>
                <a:cxnLst>
                  <a:cxn ang="0">
                    <a:pos x="0" y="121"/>
                  </a:cxn>
                  <a:cxn ang="0">
                    <a:pos x="2" y="74"/>
                  </a:cxn>
                  <a:cxn ang="0">
                    <a:pos x="17" y="64"/>
                  </a:cxn>
                  <a:cxn ang="0">
                    <a:pos x="10" y="33"/>
                  </a:cxn>
                  <a:cxn ang="0">
                    <a:pos x="12" y="0"/>
                  </a:cxn>
                  <a:cxn ang="0">
                    <a:pos x="23" y="5"/>
                  </a:cxn>
                  <a:cxn ang="0">
                    <a:pos x="48" y="17"/>
                  </a:cxn>
                  <a:cxn ang="0">
                    <a:pos x="50" y="41"/>
                  </a:cxn>
                  <a:cxn ang="0">
                    <a:pos x="48" y="64"/>
                  </a:cxn>
                  <a:cxn ang="0">
                    <a:pos x="41" y="81"/>
                  </a:cxn>
                  <a:cxn ang="0">
                    <a:pos x="56" y="95"/>
                  </a:cxn>
                  <a:cxn ang="0">
                    <a:pos x="60" y="103"/>
                  </a:cxn>
                  <a:cxn ang="0">
                    <a:pos x="72" y="119"/>
                  </a:cxn>
                  <a:cxn ang="0">
                    <a:pos x="79" y="133"/>
                  </a:cxn>
                  <a:cxn ang="0">
                    <a:pos x="85" y="157"/>
                  </a:cxn>
                  <a:cxn ang="0">
                    <a:pos x="68" y="169"/>
                  </a:cxn>
                  <a:cxn ang="0">
                    <a:pos x="58" y="186"/>
                  </a:cxn>
                  <a:cxn ang="0">
                    <a:pos x="41" y="193"/>
                  </a:cxn>
                  <a:cxn ang="0">
                    <a:pos x="29" y="180"/>
                  </a:cxn>
                  <a:cxn ang="0">
                    <a:pos x="39" y="155"/>
                  </a:cxn>
                  <a:cxn ang="0">
                    <a:pos x="41" y="133"/>
                  </a:cxn>
                  <a:cxn ang="0">
                    <a:pos x="17" y="129"/>
                  </a:cxn>
                  <a:cxn ang="0">
                    <a:pos x="0" y="121"/>
                  </a:cxn>
                </a:cxnLst>
                <a:rect l="0" t="0" r="r" b="b"/>
                <a:pathLst>
                  <a:path w="85" h="193">
                    <a:moveTo>
                      <a:pt x="0" y="121"/>
                    </a:moveTo>
                    <a:lnTo>
                      <a:pt x="2" y="74"/>
                    </a:lnTo>
                    <a:lnTo>
                      <a:pt x="17" y="64"/>
                    </a:lnTo>
                    <a:lnTo>
                      <a:pt x="10" y="33"/>
                    </a:lnTo>
                    <a:lnTo>
                      <a:pt x="12" y="0"/>
                    </a:lnTo>
                    <a:lnTo>
                      <a:pt x="23" y="5"/>
                    </a:lnTo>
                    <a:lnTo>
                      <a:pt x="48" y="17"/>
                    </a:lnTo>
                    <a:lnTo>
                      <a:pt x="50" y="41"/>
                    </a:lnTo>
                    <a:lnTo>
                      <a:pt x="48" y="64"/>
                    </a:lnTo>
                    <a:lnTo>
                      <a:pt x="41" y="81"/>
                    </a:lnTo>
                    <a:lnTo>
                      <a:pt x="56" y="95"/>
                    </a:lnTo>
                    <a:lnTo>
                      <a:pt x="60" y="103"/>
                    </a:lnTo>
                    <a:lnTo>
                      <a:pt x="72" y="119"/>
                    </a:lnTo>
                    <a:lnTo>
                      <a:pt x="79" y="133"/>
                    </a:lnTo>
                    <a:lnTo>
                      <a:pt x="85" y="157"/>
                    </a:lnTo>
                    <a:lnTo>
                      <a:pt x="68" y="169"/>
                    </a:lnTo>
                    <a:lnTo>
                      <a:pt x="58" y="186"/>
                    </a:lnTo>
                    <a:lnTo>
                      <a:pt x="41" y="193"/>
                    </a:lnTo>
                    <a:lnTo>
                      <a:pt x="29" y="180"/>
                    </a:lnTo>
                    <a:lnTo>
                      <a:pt x="39" y="155"/>
                    </a:lnTo>
                    <a:lnTo>
                      <a:pt x="41" y="133"/>
                    </a:lnTo>
                    <a:lnTo>
                      <a:pt x="17" y="129"/>
                    </a:lnTo>
                    <a:lnTo>
                      <a:pt x="0" y="121"/>
                    </a:lnTo>
                    <a:close/>
                  </a:path>
                </a:pathLst>
              </a:custGeom>
              <a:solidFill>
                <a:srgbClr val="C0C0C0"/>
              </a:solidFill>
              <a:ln w="9525">
                <a:solidFill>
                  <a:srgbClr val="C0C0C0"/>
                </a:solidFill>
                <a:round/>
                <a:headEnd/>
                <a:tailEnd/>
              </a:ln>
            </p:spPr>
            <p:txBody>
              <a:bodyPr/>
              <a:lstStyle/>
              <a:p>
                <a:endParaRPr lang="nl-NL" sz="1400"/>
              </a:p>
            </p:txBody>
          </p:sp>
          <p:sp>
            <p:nvSpPr>
              <p:cNvPr id="477" name="Freeform 475"/>
              <p:cNvSpPr>
                <a:spLocks/>
              </p:cNvSpPr>
              <p:nvPr/>
            </p:nvSpPr>
            <p:spPr bwMode="auto">
              <a:xfrm>
                <a:off x="3249" y="2884"/>
                <a:ext cx="43" cy="97"/>
              </a:xfrm>
              <a:custGeom>
                <a:avLst/>
                <a:gdLst/>
                <a:ahLst/>
                <a:cxnLst>
                  <a:cxn ang="0">
                    <a:pos x="0" y="121"/>
                  </a:cxn>
                  <a:cxn ang="0">
                    <a:pos x="2" y="74"/>
                  </a:cxn>
                  <a:cxn ang="0">
                    <a:pos x="17" y="64"/>
                  </a:cxn>
                  <a:cxn ang="0">
                    <a:pos x="10" y="33"/>
                  </a:cxn>
                  <a:cxn ang="0">
                    <a:pos x="12" y="0"/>
                  </a:cxn>
                  <a:cxn ang="0">
                    <a:pos x="23" y="5"/>
                  </a:cxn>
                  <a:cxn ang="0">
                    <a:pos x="48" y="17"/>
                  </a:cxn>
                  <a:cxn ang="0">
                    <a:pos x="50" y="41"/>
                  </a:cxn>
                  <a:cxn ang="0">
                    <a:pos x="48" y="64"/>
                  </a:cxn>
                  <a:cxn ang="0">
                    <a:pos x="41" y="81"/>
                  </a:cxn>
                  <a:cxn ang="0">
                    <a:pos x="56" y="95"/>
                  </a:cxn>
                  <a:cxn ang="0">
                    <a:pos x="60" y="103"/>
                  </a:cxn>
                  <a:cxn ang="0">
                    <a:pos x="72" y="119"/>
                  </a:cxn>
                  <a:cxn ang="0">
                    <a:pos x="79" y="133"/>
                  </a:cxn>
                  <a:cxn ang="0">
                    <a:pos x="85" y="157"/>
                  </a:cxn>
                  <a:cxn ang="0">
                    <a:pos x="68" y="169"/>
                  </a:cxn>
                  <a:cxn ang="0">
                    <a:pos x="58" y="186"/>
                  </a:cxn>
                  <a:cxn ang="0">
                    <a:pos x="41" y="193"/>
                  </a:cxn>
                  <a:cxn ang="0">
                    <a:pos x="29" y="180"/>
                  </a:cxn>
                  <a:cxn ang="0">
                    <a:pos x="39" y="155"/>
                  </a:cxn>
                  <a:cxn ang="0">
                    <a:pos x="41" y="133"/>
                  </a:cxn>
                  <a:cxn ang="0">
                    <a:pos x="17" y="129"/>
                  </a:cxn>
                  <a:cxn ang="0">
                    <a:pos x="0" y="121"/>
                  </a:cxn>
                </a:cxnLst>
                <a:rect l="0" t="0" r="r" b="b"/>
                <a:pathLst>
                  <a:path w="85" h="193">
                    <a:moveTo>
                      <a:pt x="0" y="121"/>
                    </a:moveTo>
                    <a:lnTo>
                      <a:pt x="2" y="74"/>
                    </a:lnTo>
                    <a:lnTo>
                      <a:pt x="17" y="64"/>
                    </a:lnTo>
                    <a:lnTo>
                      <a:pt x="10" y="33"/>
                    </a:lnTo>
                    <a:lnTo>
                      <a:pt x="12" y="0"/>
                    </a:lnTo>
                    <a:lnTo>
                      <a:pt x="23" y="5"/>
                    </a:lnTo>
                    <a:lnTo>
                      <a:pt x="48" y="17"/>
                    </a:lnTo>
                    <a:lnTo>
                      <a:pt x="50" y="41"/>
                    </a:lnTo>
                    <a:lnTo>
                      <a:pt x="48" y="64"/>
                    </a:lnTo>
                    <a:lnTo>
                      <a:pt x="41" y="81"/>
                    </a:lnTo>
                    <a:lnTo>
                      <a:pt x="56" y="95"/>
                    </a:lnTo>
                    <a:lnTo>
                      <a:pt x="60" y="103"/>
                    </a:lnTo>
                    <a:lnTo>
                      <a:pt x="72" y="119"/>
                    </a:lnTo>
                    <a:lnTo>
                      <a:pt x="79" y="133"/>
                    </a:lnTo>
                    <a:lnTo>
                      <a:pt x="85" y="157"/>
                    </a:lnTo>
                    <a:lnTo>
                      <a:pt x="68" y="169"/>
                    </a:lnTo>
                    <a:lnTo>
                      <a:pt x="58" y="186"/>
                    </a:lnTo>
                    <a:lnTo>
                      <a:pt x="41" y="193"/>
                    </a:lnTo>
                    <a:lnTo>
                      <a:pt x="29" y="180"/>
                    </a:lnTo>
                    <a:lnTo>
                      <a:pt x="39" y="155"/>
                    </a:lnTo>
                    <a:lnTo>
                      <a:pt x="41" y="133"/>
                    </a:lnTo>
                    <a:lnTo>
                      <a:pt x="17" y="129"/>
                    </a:lnTo>
                    <a:lnTo>
                      <a:pt x="0" y="1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55" name="Group 476"/>
            <p:cNvGrpSpPr>
              <a:grpSpLocks/>
            </p:cNvGrpSpPr>
            <p:nvPr/>
          </p:nvGrpSpPr>
          <p:grpSpPr bwMode="auto">
            <a:xfrm>
              <a:off x="6581574" y="3219635"/>
              <a:ext cx="114513" cy="126375"/>
              <a:chOff x="3141" y="2966"/>
              <a:chExt cx="106" cy="109"/>
            </a:xfrm>
          </p:grpSpPr>
          <p:sp>
            <p:nvSpPr>
              <p:cNvPr id="479" name="Freeform 477"/>
              <p:cNvSpPr>
                <a:spLocks/>
              </p:cNvSpPr>
              <p:nvPr/>
            </p:nvSpPr>
            <p:spPr bwMode="auto">
              <a:xfrm>
                <a:off x="3141" y="2966"/>
                <a:ext cx="106" cy="109"/>
              </a:xfrm>
              <a:custGeom>
                <a:avLst/>
                <a:gdLst/>
                <a:ahLst/>
                <a:cxnLst>
                  <a:cxn ang="0">
                    <a:pos x="128" y="0"/>
                  </a:cxn>
                  <a:cxn ang="0">
                    <a:pos x="118" y="14"/>
                  </a:cxn>
                  <a:cxn ang="0">
                    <a:pos x="89" y="16"/>
                  </a:cxn>
                  <a:cxn ang="0">
                    <a:pos x="89" y="33"/>
                  </a:cxn>
                  <a:cxn ang="0">
                    <a:pos x="76" y="40"/>
                  </a:cxn>
                  <a:cxn ang="0">
                    <a:pos x="64" y="43"/>
                  </a:cxn>
                  <a:cxn ang="0">
                    <a:pos x="56" y="62"/>
                  </a:cxn>
                  <a:cxn ang="0">
                    <a:pos x="39" y="68"/>
                  </a:cxn>
                  <a:cxn ang="0">
                    <a:pos x="16" y="68"/>
                  </a:cxn>
                  <a:cxn ang="0">
                    <a:pos x="0" y="73"/>
                  </a:cxn>
                  <a:cxn ang="0">
                    <a:pos x="10" y="113"/>
                  </a:cxn>
                  <a:cxn ang="0">
                    <a:pos x="12" y="132"/>
                  </a:cxn>
                  <a:cxn ang="0">
                    <a:pos x="29" y="139"/>
                  </a:cxn>
                  <a:cxn ang="0">
                    <a:pos x="35" y="158"/>
                  </a:cxn>
                  <a:cxn ang="0">
                    <a:pos x="52" y="158"/>
                  </a:cxn>
                  <a:cxn ang="0">
                    <a:pos x="62" y="187"/>
                  </a:cxn>
                  <a:cxn ang="0">
                    <a:pos x="74" y="190"/>
                  </a:cxn>
                  <a:cxn ang="0">
                    <a:pos x="101" y="201"/>
                  </a:cxn>
                  <a:cxn ang="0">
                    <a:pos x="120" y="209"/>
                  </a:cxn>
                  <a:cxn ang="0">
                    <a:pos x="128" y="218"/>
                  </a:cxn>
                  <a:cxn ang="0">
                    <a:pos x="161" y="218"/>
                  </a:cxn>
                  <a:cxn ang="0">
                    <a:pos x="167" y="197"/>
                  </a:cxn>
                  <a:cxn ang="0">
                    <a:pos x="182" y="189"/>
                  </a:cxn>
                  <a:cxn ang="0">
                    <a:pos x="178" y="154"/>
                  </a:cxn>
                  <a:cxn ang="0">
                    <a:pos x="201" y="144"/>
                  </a:cxn>
                  <a:cxn ang="0">
                    <a:pos x="211" y="132"/>
                  </a:cxn>
                  <a:cxn ang="0">
                    <a:pos x="201" y="106"/>
                  </a:cxn>
                  <a:cxn ang="0">
                    <a:pos x="196" y="88"/>
                  </a:cxn>
                  <a:cxn ang="0">
                    <a:pos x="205" y="52"/>
                  </a:cxn>
                  <a:cxn ang="0">
                    <a:pos x="194" y="26"/>
                  </a:cxn>
                  <a:cxn ang="0">
                    <a:pos x="151" y="23"/>
                  </a:cxn>
                  <a:cxn ang="0">
                    <a:pos x="138" y="0"/>
                  </a:cxn>
                  <a:cxn ang="0">
                    <a:pos x="128" y="0"/>
                  </a:cxn>
                </a:cxnLst>
                <a:rect l="0" t="0" r="r" b="b"/>
                <a:pathLst>
                  <a:path w="211" h="218">
                    <a:moveTo>
                      <a:pt x="128" y="0"/>
                    </a:moveTo>
                    <a:lnTo>
                      <a:pt x="118" y="14"/>
                    </a:lnTo>
                    <a:lnTo>
                      <a:pt x="89" y="16"/>
                    </a:lnTo>
                    <a:lnTo>
                      <a:pt x="89" y="33"/>
                    </a:lnTo>
                    <a:lnTo>
                      <a:pt x="76" y="40"/>
                    </a:lnTo>
                    <a:lnTo>
                      <a:pt x="64" y="43"/>
                    </a:lnTo>
                    <a:lnTo>
                      <a:pt x="56" y="62"/>
                    </a:lnTo>
                    <a:lnTo>
                      <a:pt x="39" y="68"/>
                    </a:lnTo>
                    <a:lnTo>
                      <a:pt x="16" y="68"/>
                    </a:lnTo>
                    <a:lnTo>
                      <a:pt x="0" y="73"/>
                    </a:lnTo>
                    <a:lnTo>
                      <a:pt x="10" y="113"/>
                    </a:lnTo>
                    <a:lnTo>
                      <a:pt x="12" y="132"/>
                    </a:lnTo>
                    <a:lnTo>
                      <a:pt x="29" y="139"/>
                    </a:lnTo>
                    <a:lnTo>
                      <a:pt x="35" y="158"/>
                    </a:lnTo>
                    <a:lnTo>
                      <a:pt x="52" y="158"/>
                    </a:lnTo>
                    <a:lnTo>
                      <a:pt x="62" y="187"/>
                    </a:lnTo>
                    <a:lnTo>
                      <a:pt x="74" y="190"/>
                    </a:lnTo>
                    <a:lnTo>
                      <a:pt x="101" y="201"/>
                    </a:lnTo>
                    <a:lnTo>
                      <a:pt x="120" y="209"/>
                    </a:lnTo>
                    <a:lnTo>
                      <a:pt x="128" y="218"/>
                    </a:lnTo>
                    <a:lnTo>
                      <a:pt x="161" y="218"/>
                    </a:lnTo>
                    <a:lnTo>
                      <a:pt x="167" y="197"/>
                    </a:lnTo>
                    <a:lnTo>
                      <a:pt x="182" y="189"/>
                    </a:lnTo>
                    <a:lnTo>
                      <a:pt x="178" y="154"/>
                    </a:lnTo>
                    <a:lnTo>
                      <a:pt x="201" y="144"/>
                    </a:lnTo>
                    <a:lnTo>
                      <a:pt x="211" y="132"/>
                    </a:lnTo>
                    <a:lnTo>
                      <a:pt x="201" y="106"/>
                    </a:lnTo>
                    <a:lnTo>
                      <a:pt x="196" y="88"/>
                    </a:lnTo>
                    <a:lnTo>
                      <a:pt x="205" y="52"/>
                    </a:lnTo>
                    <a:lnTo>
                      <a:pt x="194" y="26"/>
                    </a:lnTo>
                    <a:lnTo>
                      <a:pt x="151" y="23"/>
                    </a:lnTo>
                    <a:lnTo>
                      <a:pt x="138" y="0"/>
                    </a:lnTo>
                    <a:lnTo>
                      <a:pt x="128" y="0"/>
                    </a:lnTo>
                    <a:close/>
                  </a:path>
                </a:pathLst>
              </a:custGeom>
              <a:solidFill>
                <a:srgbClr val="C0C0C0"/>
              </a:solidFill>
              <a:ln w="9525">
                <a:solidFill>
                  <a:srgbClr val="C0C0C0"/>
                </a:solidFill>
                <a:round/>
                <a:headEnd/>
                <a:tailEnd/>
              </a:ln>
            </p:spPr>
            <p:txBody>
              <a:bodyPr/>
              <a:lstStyle/>
              <a:p>
                <a:endParaRPr lang="nl-NL" sz="1400"/>
              </a:p>
            </p:txBody>
          </p:sp>
          <p:sp>
            <p:nvSpPr>
              <p:cNvPr id="480" name="Freeform 478"/>
              <p:cNvSpPr>
                <a:spLocks/>
              </p:cNvSpPr>
              <p:nvPr/>
            </p:nvSpPr>
            <p:spPr bwMode="auto">
              <a:xfrm>
                <a:off x="3141" y="2966"/>
                <a:ext cx="106" cy="109"/>
              </a:xfrm>
              <a:custGeom>
                <a:avLst/>
                <a:gdLst/>
                <a:ahLst/>
                <a:cxnLst>
                  <a:cxn ang="0">
                    <a:pos x="128" y="0"/>
                  </a:cxn>
                  <a:cxn ang="0">
                    <a:pos x="118" y="14"/>
                  </a:cxn>
                  <a:cxn ang="0">
                    <a:pos x="89" y="16"/>
                  </a:cxn>
                  <a:cxn ang="0">
                    <a:pos x="89" y="33"/>
                  </a:cxn>
                  <a:cxn ang="0">
                    <a:pos x="76" y="40"/>
                  </a:cxn>
                  <a:cxn ang="0">
                    <a:pos x="64" y="43"/>
                  </a:cxn>
                  <a:cxn ang="0">
                    <a:pos x="56" y="62"/>
                  </a:cxn>
                  <a:cxn ang="0">
                    <a:pos x="39" y="68"/>
                  </a:cxn>
                  <a:cxn ang="0">
                    <a:pos x="16" y="68"/>
                  </a:cxn>
                  <a:cxn ang="0">
                    <a:pos x="0" y="73"/>
                  </a:cxn>
                  <a:cxn ang="0">
                    <a:pos x="10" y="113"/>
                  </a:cxn>
                  <a:cxn ang="0">
                    <a:pos x="12" y="132"/>
                  </a:cxn>
                  <a:cxn ang="0">
                    <a:pos x="29" y="139"/>
                  </a:cxn>
                  <a:cxn ang="0">
                    <a:pos x="35" y="158"/>
                  </a:cxn>
                  <a:cxn ang="0">
                    <a:pos x="52" y="158"/>
                  </a:cxn>
                  <a:cxn ang="0">
                    <a:pos x="62" y="187"/>
                  </a:cxn>
                  <a:cxn ang="0">
                    <a:pos x="74" y="190"/>
                  </a:cxn>
                  <a:cxn ang="0">
                    <a:pos x="101" y="201"/>
                  </a:cxn>
                  <a:cxn ang="0">
                    <a:pos x="120" y="209"/>
                  </a:cxn>
                  <a:cxn ang="0">
                    <a:pos x="128" y="218"/>
                  </a:cxn>
                  <a:cxn ang="0">
                    <a:pos x="161" y="218"/>
                  </a:cxn>
                  <a:cxn ang="0">
                    <a:pos x="167" y="197"/>
                  </a:cxn>
                  <a:cxn ang="0">
                    <a:pos x="182" y="189"/>
                  </a:cxn>
                  <a:cxn ang="0">
                    <a:pos x="178" y="154"/>
                  </a:cxn>
                  <a:cxn ang="0">
                    <a:pos x="201" y="144"/>
                  </a:cxn>
                  <a:cxn ang="0">
                    <a:pos x="211" y="132"/>
                  </a:cxn>
                  <a:cxn ang="0">
                    <a:pos x="201" y="106"/>
                  </a:cxn>
                  <a:cxn ang="0">
                    <a:pos x="196" y="88"/>
                  </a:cxn>
                  <a:cxn ang="0">
                    <a:pos x="205" y="52"/>
                  </a:cxn>
                  <a:cxn ang="0">
                    <a:pos x="194" y="26"/>
                  </a:cxn>
                  <a:cxn ang="0">
                    <a:pos x="151" y="23"/>
                  </a:cxn>
                  <a:cxn ang="0">
                    <a:pos x="138" y="0"/>
                  </a:cxn>
                  <a:cxn ang="0">
                    <a:pos x="128" y="0"/>
                  </a:cxn>
                </a:cxnLst>
                <a:rect l="0" t="0" r="r" b="b"/>
                <a:pathLst>
                  <a:path w="211" h="218">
                    <a:moveTo>
                      <a:pt x="128" y="0"/>
                    </a:moveTo>
                    <a:lnTo>
                      <a:pt x="118" y="14"/>
                    </a:lnTo>
                    <a:lnTo>
                      <a:pt x="89" y="16"/>
                    </a:lnTo>
                    <a:lnTo>
                      <a:pt x="89" y="33"/>
                    </a:lnTo>
                    <a:lnTo>
                      <a:pt x="76" y="40"/>
                    </a:lnTo>
                    <a:lnTo>
                      <a:pt x="64" y="43"/>
                    </a:lnTo>
                    <a:lnTo>
                      <a:pt x="56" y="62"/>
                    </a:lnTo>
                    <a:lnTo>
                      <a:pt x="39" y="68"/>
                    </a:lnTo>
                    <a:lnTo>
                      <a:pt x="16" y="68"/>
                    </a:lnTo>
                    <a:lnTo>
                      <a:pt x="0" y="73"/>
                    </a:lnTo>
                    <a:lnTo>
                      <a:pt x="10" y="113"/>
                    </a:lnTo>
                    <a:lnTo>
                      <a:pt x="12" y="132"/>
                    </a:lnTo>
                    <a:lnTo>
                      <a:pt x="29" y="139"/>
                    </a:lnTo>
                    <a:lnTo>
                      <a:pt x="35" y="158"/>
                    </a:lnTo>
                    <a:lnTo>
                      <a:pt x="52" y="158"/>
                    </a:lnTo>
                    <a:lnTo>
                      <a:pt x="62" y="187"/>
                    </a:lnTo>
                    <a:lnTo>
                      <a:pt x="74" y="190"/>
                    </a:lnTo>
                    <a:lnTo>
                      <a:pt x="101" y="201"/>
                    </a:lnTo>
                    <a:lnTo>
                      <a:pt x="120" y="209"/>
                    </a:lnTo>
                    <a:lnTo>
                      <a:pt x="128" y="218"/>
                    </a:lnTo>
                    <a:lnTo>
                      <a:pt x="161" y="218"/>
                    </a:lnTo>
                    <a:lnTo>
                      <a:pt x="167" y="197"/>
                    </a:lnTo>
                    <a:lnTo>
                      <a:pt x="182" y="189"/>
                    </a:lnTo>
                    <a:lnTo>
                      <a:pt x="178" y="154"/>
                    </a:lnTo>
                    <a:lnTo>
                      <a:pt x="201" y="144"/>
                    </a:lnTo>
                    <a:lnTo>
                      <a:pt x="211" y="132"/>
                    </a:lnTo>
                    <a:lnTo>
                      <a:pt x="201" y="106"/>
                    </a:lnTo>
                    <a:lnTo>
                      <a:pt x="196" y="88"/>
                    </a:lnTo>
                    <a:lnTo>
                      <a:pt x="205" y="52"/>
                    </a:lnTo>
                    <a:lnTo>
                      <a:pt x="194" y="26"/>
                    </a:lnTo>
                    <a:lnTo>
                      <a:pt x="151" y="23"/>
                    </a:lnTo>
                    <a:lnTo>
                      <a:pt x="138" y="0"/>
                    </a:lnTo>
                    <a:lnTo>
                      <a:pt x="12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58" name="Group 479"/>
            <p:cNvGrpSpPr>
              <a:grpSpLocks/>
            </p:cNvGrpSpPr>
            <p:nvPr/>
          </p:nvGrpSpPr>
          <p:grpSpPr bwMode="auto">
            <a:xfrm>
              <a:off x="6354690" y="2888050"/>
              <a:ext cx="110232" cy="146084"/>
              <a:chOff x="2928" y="2680"/>
              <a:chExt cx="103" cy="126"/>
            </a:xfrm>
          </p:grpSpPr>
          <p:sp>
            <p:nvSpPr>
              <p:cNvPr id="482" name="Freeform 480"/>
              <p:cNvSpPr>
                <a:spLocks/>
              </p:cNvSpPr>
              <p:nvPr/>
            </p:nvSpPr>
            <p:spPr bwMode="auto">
              <a:xfrm>
                <a:off x="2928" y="2680"/>
                <a:ext cx="103" cy="126"/>
              </a:xfrm>
              <a:custGeom>
                <a:avLst/>
                <a:gdLst/>
                <a:ahLst/>
                <a:cxnLst>
                  <a:cxn ang="0">
                    <a:pos x="0" y="230"/>
                  </a:cxn>
                  <a:cxn ang="0">
                    <a:pos x="8" y="218"/>
                  </a:cxn>
                  <a:cxn ang="0">
                    <a:pos x="17" y="197"/>
                  </a:cxn>
                  <a:cxn ang="0">
                    <a:pos x="6" y="188"/>
                  </a:cxn>
                  <a:cxn ang="0">
                    <a:pos x="2" y="176"/>
                  </a:cxn>
                  <a:cxn ang="0">
                    <a:pos x="25" y="166"/>
                  </a:cxn>
                  <a:cxn ang="0">
                    <a:pos x="39" y="164"/>
                  </a:cxn>
                  <a:cxn ang="0">
                    <a:pos x="52" y="180"/>
                  </a:cxn>
                  <a:cxn ang="0">
                    <a:pos x="76" y="171"/>
                  </a:cxn>
                  <a:cxn ang="0">
                    <a:pos x="97" y="147"/>
                  </a:cxn>
                  <a:cxn ang="0">
                    <a:pos x="91" y="124"/>
                  </a:cxn>
                  <a:cxn ang="0">
                    <a:pos x="76" y="114"/>
                  </a:cxn>
                  <a:cxn ang="0">
                    <a:pos x="66" y="95"/>
                  </a:cxn>
                  <a:cxn ang="0">
                    <a:pos x="74" y="81"/>
                  </a:cxn>
                  <a:cxn ang="0">
                    <a:pos x="70" y="66"/>
                  </a:cxn>
                  <a:cxn ang="0">
                    <a:pos x="48" y="66"/>
                  </a:cxn>
                  <a:cxn ang="0">
                    <a:pos x="48" y="41"/>
                  </a:cxn>
                  <a:cxn ang="0">
                    <a:pos x="138" y="33"/>
                  </a:cxn>
                  <a:cxn ang="0">
                    <a:pos x="151" y="17"/>
                  </a:cxn>
                  <a:cxn ang="0">
                    <a:pos x="163" y="5"/>
                  </a:cxn>
                  <a:cxn ang="0">
                    <a:pos x="188" y="0"/>
                  </a:cxn>
                  <a:cxn ang="0">
                    <a:pos x="205" y="5"/>
                  </a:cxn>
                  <a:cxn ang="0">
                    <a:pos x="198" y="38"/>
                  </a:cxn>
                  <a:cxn ang="0">
                    <a:pos x="188" y="47"/>
                  </a:cxn>
                  <a:cxn ang="0">
                    <a:pos x="188" y="123"/>
                  </a:cxn>
                  <a:cxn ang="0">
                    <a:pos x="178" y="133"/>
                  </a:cxn>
                  <a:cxn ang="0">
                    <a:pos x="165" y="145"/>
                  </a:cxn>
                  <a:cxn ang="0">
                    <a:pos x="163" y="178"/>
                  </a:cxn>
                  <a:cxn ang="0">
                    <a:pos x="141" y="180"/>
                  </a:cxn>
                  <a:cxn ang="0">
                    <a:pos x="138" y="221"/>
                  </a:cxn>
                  <a:cxn ang="0">
                    <a:pos x="107" y="230"/>
                  </a:cxn>
                  <a:cxn ang="0">
                    <a:pos x="101" y="238"/>
                  </a:cxn>
                  <a:cxn ang="0">
                    <a:pos x="76" y="238"/>
                  </a:cxn>
                  <a:cxn ang="0">
                    <a:pos x="62" y="233"/>
                  </a:cxn>
                  <a:cxn ang="0">
                    <a:pos x="43" y="238"/>
                  </a:cxn>
                  <a:cxn ang="0">
                    <a:pos x="27" y="245"/>
                  </a:cxn>
                  <a:cxn ang="0">
                    <a:pos x="16" y="250"/>
                  </a:cxn>
                  <a:cxn ang="0">
                    <a:pos x="16" y="237"/>
                  </a:cxn>
                  <a:cxn ang="0">
                    <a:pos x="0" y="230"/>
                  </a:cxn>
                </a:cxnLst>
                <a:rect l="0" t="0" r="r" b="b"/>
                <a:pathLst>
                  <a:path w="205" h="250">
                    <a:moveTo>
                      <a:pt x="0" y="230"/>
                    </a:moveTo>
                    <a:lnTo>
                      <a:pt x="8" y="218"/>
                    </a:lnTo>
                    <a:lnTo>
                      <a:pt x="17" y="197"/>
                    </a:lnTo>
                    <a:lnTo>
                      <a:pt x="6" y="188"/>
                    </a:lnTo>
                    <a:lnTo>
                      <a:pt x="2" y="176"/>
                    </a:lnTo>
                    <a:lnTo>
                      <a:pt x="25" y="166"/>
                    </a:lnTo>
                    <a:lnTo>
                      <a:pt x="39" y="164"/>
                    </a:lnTo>
                    <a:lnTo>
                      <a:pt x="52" y="180"/>
                    </a:lnTo>
                    <a:lnTo>
                      <a:pt x="76" y="171"/>
                    </a:lnTo>
                    <a:lnTo>
                      <a:pt x="97" y="147"/>
                    </a:lnTo>
                    <a:lnTo>
                      <a:pt x="91" y="124"/>
                    </a:lnTo>
                    <a:lnTo>
                      <a:pt x="76" y="114"/>
                    </a:lnTo>
                    <a:lnTo>
                      <a:pt x="66" y="95"/>
                    </a:lnTo>
                    <a:lnTo>
                      <a:pt x="74" y="81"/>
                    </a:lnTo>
                    <a:lnTo>
                      <a:pt x="70" y="66"/>
                    </a:lnTo>
                    <a:lnTo>
                      <a:pt x="48" y="66"/>
                    </a:lnTo>
                    <a:lnTo>
                      <a:pt x="48" y="41"/>
                    </a:lnTo>
                    <a:lnTo>
                      <a:pt x="138" y="33"/>
                    </a:lnTo>
                    <a:lnTo>
                      <a:pt x="151" y="17"/>
                    </a:lnTo>
                    <a:lnTo>
                      <a:pt x="163" y="5"/>
                    </a:lnTo>
                    <a:lnTo>
                      <a:pt x="188" y="0"/>
                    </a:lnTo>
                    <a:lnTo>
                      <a:pt x="205" y="5"/>
                    </a:lnTo>
                    <a:lnTo>
                      <a:pt x="198" y="38"/>
                    </a:lnTo>
                    <a:lnTo>
                      <a:pt x="188" y="47"/>
                    </a:lnTo>
                    <a:lnTo>
                      <a:pt x="188" y="123"/>
                    </a:lnTo>
                    <a:lnTo>
                      <a:pt x="178" y="133"/>
                    </a:lnTo>
                    <a:lnTo>
                      <a:pt x="165" y="145"/>
                    </a:lnTo>
                    <a:lnTo>
                      <a:pt x="163" y="178"/>
                    </a:lnTo>
                    <a:lnTo>
                      <a:pt x="141" y="180"/>
                    </a:lnTo>
                    <a:lnTo>
                      <a:pt x="138" y="221"/>
                    </a:lnTo>
                    <a:lnTo>
                      <a:pt x="107" y="230"/>
                    </a:lnTo>
                    <a:lnTo>
                      <a:pt x="101" y="238"/>
                    </a:lnTo>
                    <a:lnTo>
                      <a:pt x="76" y="238"/>
                    </a:lnTo>
                    <a:lnTo>
                      <a:pt x="62" y="233"/>
                    </a:lnTo>
                    <a:lnTo>
                      <a:pt x="43" y="238"/>
                    </a:lnTo>
                    <a:lnTo>
                      <a:pt x="27" y="245"/>
                    </a:lnTo>
                    <a:lnTo>
                      <a:pt x="16" y="250"/>
                    </a:lnTo>
                    <a:lnTo>
                      <a:pt x="16" y="237"/>
                    </a:lnTo>
                    <a:lnTo>
                      <a:pt x="0" y="230"/>
                    </a:lnTo>
                    <a:close/>
                  </a:path>
                </a:pathLst>
              </a:custGeom>
              <a:solidFill>
                <a:srgbClr val="C0C0C0"/>
              </a:solidFill>
              <a:ln w="9525">
                <a:solidFill>
                  <a:srgbClr val="C0C0C0"/>
                </a:solidFill>
                <a:round/>
                <a:headEnd/>
                <a:tailEnd/>
              </a:ln>
            </p:spPr>
            <p:txBody>
              <a:bodyPr/>
              <a:lstStyle/>
              <a:p>
                <a:endParaRPr lang="nl-NL" sz="1400"/>
              </a:p>
            </p:txBody>
          </p:sp>
          <p:sp>
            <p:nvSpPr>
              <p:cNvPr id="483" name="Freeform 481"/>
              <p:cNvSpPr>
                <a:spLocks/>
              </p:cNvSpPr>
              <p:nvPr/>
            </p:nvSpPr>
            <p:spPr bwMode="auto">
              <a:xfrm>
                <a:off x="2928" y="2680"/>
                <a:ext cx="103" cy="126"/>
              </a:xfrm>
              <a:custGeom>
                <a:avLst/>
                <a:gdLst/>
                <a:ahLst/>
                <a:cxnLst>
                  <a:cxn ang="0">
                    <a:pos x="0" y="230"/>
                  </a:cxn>
                  <a:cxn ang="0">
                    <a:pos x="8" y="218"/>
                  </a:cxn>
                  <a:cxn ang="0">
                    <a:pos x="17" y="197"/>
                  </a:cxn>
                  <a:cxn ang="0">
                    <a:pos x="6" y="188"/>
                  </a:cxn>
                  <a:cxn ang="0">
                    <a:pos x="2" y="176"/>
                  </a:cxn>
                  <a:cxn ang="0">
                    <a:pos x="25" y="166"/>
                  </a:cxn>
                  <a:cxn ang="0">
                    <a:pos x="39" y="164"/>
                  </a:cxn>
                  <a:cxn ang="0">
                    <a:pos x="52" y="180"/>
                  </a:cxn>
                  <a:cxn ang="0">
                    <a:pos x="76" y="171"/>
                  </a:cxn>
                  <a:cxn ang="0">
                    <a:pos x="97" y="147"/>
                  </a:cxn>
                  <a:cxn ang="0">
                    <a:pos x="91" y="124"/>
                  </a:cxn>
                  <a:cxn ang="0">
                    <a:pos x="76" y="114"/>
                  </a:cxn>
                  <a:cxn ang="0">
                    <a:pos x="66" y="95"/>
                  </a:cxn>
                  <a:cxn ang="0">
                    <a:pos x="74" y="81"/>
                  </a:cxn>
                  <a:cxn ang="0">
                    <a:pos x="70" y="66"/>
                  </a:cxn>
                  <a:cxn ang="0">
                    <a:pos x="48" y="66"/>
                  </a:cxn>
                  <a:cxn ang="0">
                    <a:pos x="48" y="41"/>
                  </a:cxn>
                  <a:cxn ang="0">
                    <a:pos x="138" y="33"/>
                  </a:cxn>
                  <a:cxn ang="0">
                    <a:pos x="151" y="17"/>
                  </a:cxn>
                  <a:cxn ang="0">
                    <a:pos x="163" y="5"/>
                  </a:cxn>
                  <a:cxn ang="0">
                    <a:pos x="188" y="0"/>
                  </a:cxn>
                  <a:cxn ang="0">
                    <a:pos x="205" y="5"/>
                  </a:cxn>
                  <a:cxn ang="0">
                    <a:pos x="198" y="38"/>
                  </a:cxn>
                  <a:cxn ang="0">
                    <a:pos x="188" y="47"/>
                  </a:cxn>
                  <a:cxn ang="0">
                    <a:pos x="188" y="123"/>
                  </a:cxn>
                  <a:cxn ang="0">
                    <a:pos x="178" y="133"/>
                  </a:cxn>
                  <a:cxn ang="0">
                    <a:pos x="165" y="145"/>
                  </a:cxn>
                  <a:cxn ang="0">
                    <a:pos x="163" y="178"/>
                  </a:cxn>
                  <a:cxn ang="0">
                    <a:pos x="141" y="180"/>
                  </a:cxn>
                  <a:cxn ang="0">
                    <a:pos x="138" y="221"/>
                  </a:cxn>
                  <a:cxn ang="0">
                    <a:pos x="107" y="230"/>
                  </a:cxn>
                  <a:cxn ang="0">
                    <a:pos x="101" y="238"/>
                  </a:cxn>
                  <a:cxn ang="0">
                    <a:pos x="76" y="238"/>
                  </a:cxn>
                  <a:cxn ang="0">
                    <a:pos x="62" y="233"/>
                  </a:cxn>
                  <a:cxn ang="0">
                    <a:pos x="43" y="238"/>
                  </a:cxn>
                  <a:cxn ang="0">
                    <a:pos x="27" y="245"/>
                  </a:cxn>
                  <a:cxn ang="0">
                    <a:pos x="16" y="250"/>
                  </a:cxn>
                  <a:cxn ang="0">
                    <a:pos x="16" y="237"/>
                  </a:cxn>
                  <a:cxn ang="0">
                    <a:pos x="0" y="230"/>
                  </a:cxn>
                </a:cxnLst>
                <a:rect l="0" t="0" r="r" b="b"/>
                <a:pathLst>
                  <a:path w="205" h="250">
                    <a:moveTo>
                      <a:pt x="0" y="230"/>
                    </a:moveTo>
                    <a:lnTo>
                      <a:pt x="8" y="218"/>
                    </a:lnTo>
                    <a:lnTo>
                      <a:pt x="17" y="197"/>
                    </a:lnTo>
                    <a:lnTo>
                      <a:pt x="6" y="188"/>
                    </a:lnTo>
                    <a:lnTo>
                      <a:pt x="2" y="176"/>
                    </a:lnTo>
                    <a:lnTo>
                      <a:pt x="25" y="166"/>
                    </a:lnTo>
                    <a:lnTo>
                      <a:pt x="39" y="164"/>
                    </a:lnTo>
                    <a:lnTo>
                      <a:pt x="52" y="180"/>
                    </a:lnTo>
                    <a:lnTo>
                      <a:pt x="76" y="171"/>
                    </a:lnTo>
                    <a:lnTo>
                      <a:pt x="97" y="147"/>
                    </a:lnTo>
                    <a:lnTo>
                      <a:pt x="91" y="124"/>
                    </a:lnTo>
                    <a:lnTo>
                      <a:pt x="76" y="114"/>
                    </a:lnTo>
                    <a:lnTo>
                      <a:pt x="66" y="95"/>
                    </a:lnTo>
                    <a:lnTo>
                      <a:pt x="74" y="81"/>
                    </a:lnTo>
                    <a:lnTo>
                      <a:pt x="70" y="66"/>
                    </a:lnTo>
                    <a:lnTo>
                      <a:pt x="48" y="66"/>
                    </a:lnTo>
                    <a:lnTo>
                      <a:pt x="48" y="41"/>
                    </a:lnTo>
                    <a:lnTo>
                      <a:pt x="138" y="33"/>
                    </a:lnTo>
                    <a:lnTo>
                      <a:pt x="151" y="17"/>
                    </a:lnTo>
                    <a:lnTo>
                      <a:pt x="163" y="5"/>
                    </a:lnTo>
                    <a:lnTo>
                      <a:pt x="188" y="0"/>
                    </a:lnTo>
                    <a:lnTo>
                      <a:pt x="205" y="5"/>
                    </a:lnTo>
                    <a:lnTo>
                      <a:pt x="198" y="38"/>
                    </a:lnTo>
                    <a:lnTo>
                      <a:pt x="188" y="47"/>
                    </a:lnTo>
                    <a:lnTo>
                      <a:pt x="188" y="123"/>
                    </a:lnTo>
                    <a:lnTo>
                      <a:pt x="178" y="133"/>
                    </a:lnTo>
                    <a:lnTo>
                      <a:pt x="165" y="145"/>
                    </a:lnTo>
                    <a:lnTo>
                      <a:pt x="163" y="178"/>
                    </a:lnTo>
                    <a:lnTo>
                      <a:pt x="141" y="180"/>
                    </a:lnTo>
                    <a:lnTo>
                      <a:pt x="138" y="221"/>
                    </a:lnTo>
                    <a:lnTo>
                      <a:pt x="107" y="230"/>
                    </a:lnTo>
                    <a:lnTo>
                      <a:pt x="101" y="238"/>
                    </a:lnTo>
                    <a:lnTo>
                      <a:pt x="76" y="238"/>
                    </a:lnTo>
                    <a:lnTo>
                      <a:pt x="62" y="233"/>
                    </a:lnTo>
                    <a:lnTo>
                      <a:pt x="43" y="238"/>
                    </a:lnTo>
                    <a:lnTo>
                      <a:pt x="27" y="245"/>
                    </a:lnTo>
                    <a:lnTo>
                      <a:pt x="16" y="250"/>
                    </a:lnTo>
                    <a:lnTo>
                      <a:pt x="16" y="237"/>
                    </a:lnTo>
                    <a:lnTo>
                      <a:pt x="0" y="23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61" name="Group 482"/>
            <p:cNvGrpSpPr>
              <a:grpSpLocks/>
            </p:cNvGrpSpPr>
            <p:nvPr/>
          </p:nvGrpSpPr>
          <p:grpSpPr bwMode="auto">
            <a:xfrm>
              <a:off x="6361105" y="2867181"/>
              <a:ext cx="312500" cy="317673"/>
              <a:chOff x="2934" y="2662"/>
              <a:chExt cx="292" cy="274"/>
            </a:xfrm>
          </p:grpSpPr>
          <p:sp>
            <p:nvSpPr>
              <p:cNvPr id="485" name="Freeform 483"/>
              <p:cNvSpPr>
                <a:spLocks/>
              </p:cNvSpPr>
              <p:nvPr/>
            </p:nvSpPr>
            <p:spPr bwMode="auto">
              <a:xfrm>
                <a:off x="2934" y="2662"/>
                <a:ext cx="292" cy="274"/>
              </a:xfrm>
              <a:custGeom>
                <a:avLst/>
                <a:gdLst/>
                <a:ahLst/>
                <a:cxnLst>
                  <a:cxn ang="0">
                    <a:pos x="0" y="306"/>
                  </a:cxn>
                  <a:cxn ang="0">
                    <a:pos x="15" y="321"/>
                  </a:cxn>
                  <a:cxn ang="0">
                    <a:pos x="87" y="312"/>
                  </a:cxn>
                  <a:cxn ang="0">
                    <a:pos x="153" y="363"/>
                  </a:cxn>
                  <a:cxn ang="0">
                    <a:pos x="170" y="383"/>
                  </a:cxn>
                  <a:cxn ang="0">
                    <a:pos x="224" y="352"/>
                  </a:cxn>
                  <a:cxn ang="0">
                    <a:pos x="255" y="375"/>
                  </a:cxn>
                  <a:cxn ang="0">
                    <a:pos x="288" y="363"/>
                  </a:cxn>
                  <a:cxn ang="0">
                    <a:pos x="304" y="437"/>
                  </a:cxn>
                  <a:cxn ang="0">
                    <a:pos x="323" y="470"/>
                  </a:cxn>
                  <a:cxn ang="0">
                    <a:pos x="387" y="475"/>
                  </a:cxn>
                  <a:cxn ang="0">
                    <a:pos x="412" y="503"/>
                  </a:cxn>
                  <a:cxn ang="0">
                    <a:pos x="445" y="485"/>
                  </a:cxn>
                  <a:cxn ang="0">
                    <a:pos x="472" y="506"/>
                  </a:cxn>
                  <a:cxn ang="0">
                    <a:pos x="490" y="547"/>
                  </a:cxn>
                  <a:cxn ang="0">
                    <a:pos x="532" y="527"/>
                  </a:cxn>
                  <a:cxn ang="0">
                    <a:pos x="505" y="497"/>
                  </a:cxn>
                  <a:cxn ang="0">
                    <a:pos x="499" y="407"/>
                  </a:cxn>
                  <a:cxn ang="0">
                    <a:pos x="534" y="383"/>
                  </a:cxn>
                  <a:cxn ang="0">
                    <a:pos x="544" y="352"/>
                  </a:cxn>
                  <a:cxn ang="0">
                    <a:pos x="532" y="319"/>
                  </a:cxn>
                  <a:cxn ang="0">
                    <a:pos x="532" y="280"/>
                  </a:cxn>
                  <a:cxn ang="0">
                    <a:pos x="513" y="254"/>
                  </a:cxn>
                  <a:cxn ang="0">
                    <a:pos x="497" y="229"/>
                  </a:cxn>
                  <a:cxn ang="0">
                    <a:pos x="507" y="204"/>
                  </a:cxn>
                  <a:cxn ang="0">
                    <a:pos x="523" y="179"/>
                  </a:cxn>
                  <a:cxn ang="0">
                    <a:pos x="561" y="107"/>
                  </a:cxn>
                  <a:cxn ang="0">
                    <a:pos x="584" y="84"/>
                  </a:cxn>
                  <a:cxn ang="0">
                    <a:pos x="561" y="72"/>
                  </a:cxn>
                  <a:cxn ang="0">
                    <a:pos x="557" y="38"/>
                  </a:cxn>
                  <a:cxn ang="0">
                    <a:pos x="524" y="17"/>
                  </a:cxn>
                  <a:cxn ang="0">
                    <a:pos x="445" y="0"/>
                  </a:cxn>
                  <a:cxn ang="0">
                    <a:pos x="395" y="5"/>
                  </a:cxn>
                  <a:cxn ang="0">
                    <a:pos x="364" y="10"/>
                  </a:cxn>
                  <a:cxn ang="0">
                    <a:pos x="298" y="31"/>
                  </a:cxn>
                  <a:cxn ang="0">
                    <a:pos x="236" y="15"/>
                  </a:cxn>
                  <a:cxn ang="0">
                    <a:pos x="201" y="24"/>
                  </a:cxn>
                  <a:cxn ang="0">
                    <a:pos x="178" y="38"/>
                  </a:cxn>
                  <a:cxn ang="0">
                    <a:pos x="188" y="74"/>
                  </a:cxn>
                  <a:cxn ang="0">
                    <a:pos x="178" y="162"/>
                  </a:cxn>
                  <a:cxn ang="0">
                    <a:pos x="155" y="186"/>
                  </a:cxn>
                  <a:cxn ang="0">
                    <a:pos x="127" y="221"/>
                  </a:cxn>
                  <a:cxn ang="0">
                    <a:pos x="93" y="273"/>
                  </a:cxn>
                  <a:cxn ang="0">
                    <a:pos x="64" y="281"/>
                  </a:cxn>
                  <a:cxn ang="0">
                    <a:pos x="29" y="281"/>
                  </a:cxn>
                  <a:cxn ang="0">
                    <a:pos x="0" y="292"/>
                  </a:cxn>
                  <a:cxn ang="0">
                    <a:pos x="11" y="302"/>
                  </a:cxn>
                </a:cxnLst>
                <a:rect l="0" t="0" r="r" b="b"/>
                <a:pathLst>
                  <a:path w="584" h="547">
                    <a:moveTo>
                      <a:pt x="11" y="302"/>
                    </a:moveTo>
                    <a:lnTo>
                      <a:pt x="0" y="306"/>
                    </a:lnTo>
                    <a:lnTo>
                      <a:pt x="0" y="319"/>
                    </a:lnTo>
                    <a:lnTo>
                      <a:pt x="15" y="321"/>
                    </a:lnTo>
                    <a:lnTo>
                      <a:pt x="56" y="325"/>
                    </a:lnTo>
                    <a:lnTo>
                      <a:pt x="87" y="312"/>
                    </a:lnTo>
                    <a:lnTo>
                      <a:pt x="143" y="319"/>
                    </a:lnTo>
                    <a:lnTo>
                      <a:pt x="153" y="363"/>
                    </a:lnTo>
                    <a:lnTo>
                      <a:pt x="168" y="368"/>
                    </a:lnTo>
                    <a:lnTo>
                      <a:pt x="170" y="383"/>
                    </a:lnTo>
                    <a:lnTo>
                      <a:pt x="224" y="383"/>
                    </a:lnTo>
                    <a:lnTo>
                      <a:pt x="224" y="352"/>
                    </a:lnTo>
                    <a:lnTo>
                      <a:pt x="238" y="344"/>
                    </a:lnTo>
                    <a:lnTo>
                      <a:pt x="255" y="375"/>
                    </a:lnTo>
                    <a:lnTo>
                      <a:pt x="269" y="368"/>
                    </a:lnTo>
                    <a:lnTo>
                      <a:pt x="288" y="363"/>
                    </a:lnTo>
                    <a:lnTo>
                      <a:pt x="298" y="378"/>
                    </a:lnTo>
                    <a:lnTo>
                      <a:pt x="304" y="437"/>
                    </a:lnTo>
                    <a:lnTo>
                      <a:pt x="304" y="458"/>
                    </a:lnTo>
                    <a:lnTo>
                      <a:pt x="323" y="470"/>
                    </a:lnTo>
                    <a:lnTo>
                      <a:pt x="358" y="470"/>
                    </a:lnTo>
                    <a:lnTo>
                      <a:pt x="387" y="475"/>
                    </a:lnTo>
                    <a:lnTo>
                      <a:pt x="399" y="501"/>
                    </a:lnTo>
                    <a:lnTo>
                      <a:pt x="412" y="503"/>
                    </a:lnTo>
                    <a:lnTo>
                      <a:pt x="418" y="490"/>
                    </a:lnTo>
                    <a:lnTo>
                      <a:pt x="445" y="485"/>
                    </a:lnTo>
                    <a:lnTo>
                      <a:pt x="445" y="494"/>
                    </a:lnTo>
                    <a:lnTo>
                      <a:pt x="472" y="506"/>
                    </a:lnTo>
                    <a:lnTo>
                      <a:pt x="478" y="534"/>
                    </a:lnTo>
                    <a:lnTo>
                      <a:pt x="490" y="547"/>
                    </a:lnTo>
                    <a:lnTo>
                      <a:pt x="523" y="547"/>
                    </a:lnTo>
                    <a:lnTo>
                      <a:pt x="532" y="527"/>
                    </a:lnTo>
                    <a:lnTo>
                      <a:pt x="526" y="499"/>
                    </a:lnTo>
                    <a:lnTo>
                      <a:pt x="505" y="497"/>
                    </a:lnTo>
                    <a:lnTo>
                      <a:pt x="490" y="485"/>
                    </a:lnTo>
                    <a:lnTo>
                      <a:pt x="499" y="407"/>
                    </a:lnTo>
                    <a:lnTo>
                      <a:pt x="513" y="390"/>
                    </a:lnTo>
                    <a:lnTo>
                      <a:pt x="534" y="383"/>
                    </a:lnTo>
                    <a:lnTo>
                      <a:pt x="540" y="366"/>
                    </a:lnTo>
                    <a:lnTo>
                      <a:pt x="544" y="352"/>
                    </a:lnTo>
                    <a:lnTo>
                      <a:pt x="540" y="335"/>
                    </a:lnTo>
                    <a:lnTo>
                      <a:pt x="532" y="319"/>
                    </a:lnTo>
                    <a:lnTo>
                      <a:pt x="530" y="304"/>
                    </a:lnTo>
                    <a:lnTo>
                      <a:pt x="532" y="280"/>
                    </a:lnTo>
                    <a:lnTo>
                      <a:pt x="523" y="262"/>
                    </a:lnTo>
                    <a:lnTo>
                      <a:pt x="513" y="254"/>
                    </a:lnTo>
                    <a:lnTo>
                      <a:pt x="517" y="228"/>
                    </a:lnTo>
                    <a:lnTo>
                      <a:pt x="497" y="229"/>
                    </a:lnTo>
                    <a:lnTo>
                      <a:pt x="497" y="214"/>
                    </a:lnTo>
                    <a:lnTo>
                      <a:pt x="507" y="204"/>
                    </a:lnTo>
                    <a:lnTo>
                      <a:pt x="505" y="188"/>
                    </a:lnTo>
                    <a:lnTo>
                      <a:pt x="523" y="179"/>
                    </a:lnTo>
                    <a:lnTo>
                      <a:pt x="532" y="117"/>
                    </a:lnTo>
                    <a:lnTo>
                      <a:pt x="561" y="107"/>
                    </a:lnTo>
                    <a:lnTo>
                      <a:pt x="581" y="100"/>
                    </a:lnTo>
                    <a:lnTo>
                      <a:pt x="584" y="84"/>
                    </a:lnTo>
                    <a:lnTo>
                      <a:pt x="561" y="83"/>
                    </a:lnTo>
                    <a:lnTo>
                      <a:pt x="561" y="72"/>
                    </a:lnTo>
                    <a:lnTo>
                      <a:pt x="557" y="41"/>
                    </a:lnTo>
                    <a:lnTo>
                      <a:pt x="557" y="38"/>
                    </a:lnTo>
                    <a:lnTo>
                      <a:pt x="534" y="31"/>
                    </a:lnTo>
                    <a:lnTo>
                      <a:pt x="524" y="17"/>
                    </a:lnTo>
                    <a:lnTo>
                      <a:pt x="457" y="15"/>
                    </a:lnTo>
                    <a:lnTo>
                      <a:pt x="445" y="0"/>
                    </a:lnTo>
                    <a:lnTo>
                      <a:pt x="430" y="0"/>
                    </a:lnTo>
                    <a:lnTo>
                      <a:pt x="395" y="5"/>
                    </a:lnTo>
                    <a:lnTo>
                      <a:pt x="368" y="1"/>
                    </a:lnTo>
                    <a:lnTo>
                      <a:pt x="364" y="10"/>
                    </a:lnTo>
                    <a:lnTo>
                      <a:pt x="300" y="17"/>
                    </a:lnTo>
                    <a:lnTo>
                      <a:pt x="298" y="31"/>
                    </a:lnTo>
                    <a:lnTo>
                      <a:pt x="246" y="32"/>
                    </a:lnTo>
                    <a:lnTo>
                      <a:pt x="236" y="15"/>
                    </a:lnTo>
                    <a:lnTo>
                      <a:pt x="215" y="8"/>
                    </a:lnTo>
                    <a:lnTo>
                      <a:pt x="201" y="24"/>
                    </a:lnTo>
                    <a:lnTo>
                      <a:pt x="188" y="31"/>
                    </a:lnTo>
                    <a:lnTo>
                      <a:pt x="178" y="38"/>
                    </a:lnTo>
                    <a:lnTo>
                      <a:pt x="197" y="43"/>
                    </a:lnTo>
                    <a:lnTo>
                      <a:pt x="188" y="74"/>
                    </a:lnTo>
                    <a:lnTo>
                      <a:pt x="180" y="83"/>
                    </a:lnTo>
                    <a:lnTo>
                      <a:pt x="178" y="162"/>
                    </a:lnTo>
                    <a:lnTo>
                      <a:pt x="170" y="172"/>
                    </a:lnTo>
                    <a:lnTo>
                      <a:pt x="155" y="186"/>
                    </a:lnTo>
                    <a:lnTo>
                      <a:pt x="153" y="219"/>
                    </a:lnTo>
                    <a:lnTo>
                      <a:pt x="127" y="221"/>
                    </a:lnTo>
                    <a:lnTo>
                      <a:pt x="127" y="262"/>
                    </a:lnTo>
                    <a:lnTo>
                      <a:pt x="93" y="273"/>
                    </a:lnTo>
                    <a:lnTo>
                      <a:pt x="89" y="281"/>
                    </a:lnTo>
                    <a:lnTo>
                      <a:pt x="64" y="281"/>
                    </a:lnTo>
                    <a:lnTo>
                      <a:pt x="48" y="276"/>
                    </a:lnTo>
                    <a:lnTo>
                      <a:pt x="29" y="281"/>
                    </a:lnTo>
                    <a:lnTo>
                      <a:pt x="15" y="288"/>
                    </a:lnTo>
                    <a:lnTo>
                      <a:pt x="0" y="292"/>
                    </a:lnTo>
                    <a:lnTo>
                      <a:pt x="7" y="300"/>
                    </a:lnTo>
                    <a:lnTo>
                      <a:pt x="11" y="302"/>
                    </a:lnTo>
                    <a:close/>
                  </a:path>
                </a:pathLst>
              </a:custGeom>
              <a:solidFill>
                <a:srgbClr val="C0C0C0"/>
              </a:solidFill>
              <a:ln w="9525">
                <a:solidFill>
                  <a:srgbClr val="C0C0C0"/>
                </a:solidFill>
                <a:round/>
                <a:headEnd/>
                <a:tailEnd/>
              </a:ln>
            </p:spPr>
            <p:txBody>
              <a:bodyPr/>
              <a:lstStyle/>
              <a:p>
                <a:endParaRPr lang="nl-NL" sz="1400"/>
              </a:p>
            </p:txBody>
          </p:sp>
          <p:sp>
            <p:nvSpPr>
              <p:cNvPr id="486" name="Freeform 484"/>
              <p:cNvSpPr>
                <a:spLocks/>
              </p:cNvSpPr>
              <p:nvPr/>
            </p:nvSpPr>
            <p:spPr bwMode="auto">
              <a:xfrm>
                <a:off x="2934" y="2662"/>
                <a:ext cx="292" cy="274"/>
              </a:xfrm>
              <a:custGeom>
                <a:avLst/>
                <a:gdLst/>
                <a:ahLst/>
                <a:cxnLst>
                  <a:cxn ang="0">
                    <a:pos x="0" y="306"/>
                  </a:cxn>
                  <a:cxn ang="0">
                    <a:pos x="15" y="321"/>
                  </a:cxn>
                  <a:cxn ang="0">
                    <a:pos x="87" y="312"/>
                  </a:cxn>
                  <a:cxn ang="0">
                    <a:pos x="153" y="363"/>
                  </a:cxn>
                  <a:cxn ang="0">
                    <a:pos x="170" y="383"/>
                  </a:cxn>
                  <a:cxn ang="0">
                    <a:pos x="224" y="352"/>
                  </a:cxn>
                  <a:cxn ang="0">
                    <a:pos x="255" y="375"/>
                  </a:cxn>
                  <a:cxn ang="0">
                    <a:pos x="288" y="363"/>
                  </a:cxn>
                  <a:cxn ang="0">
                    <a:pos x="304" y="437"/>
                  </a:cxn>
                  <a:cxn ang="0">
                    <a:pos x="323" y="470"/>
                  </a:cxn>
                  <a:cxn ang="0">
                    <a:pos x="387" y="475"/>
                  </a:cxn>
                  <a:cxn ang="0">
                    <a:pos x="412" y="503"/>
                  </a:cxn>
                  <a:cxn ang="0">
                    <a:pos x="445" y="485"/>
                  </a:cxn>
                  <a:cxn ang="0">
                    <a:pos x="472" y="506"/>
                  </a:cxn>
                  <a:cxn ang="0">
                    <a:pos x="490" y="547"/>
                  </a:cxn>
                  <a:cxn ang="0">
                    <a:pos x="532" y="527"/>
                  </a:cxn>
                  <a:cxn ang="0">
                    <a:pos x="505" y="497"/>
                  </a:cxn>
                  <a:cxn ang="0">
                    <a:pos x="499" y="407"/>
                  </a:cxn>
                  <a:cxn ang="0">
                    <a:pos x="534" y="383"/>
                  </a:cxn>
                  <a:cxn ang="0">
                    <a:pos x="544" y="352"/>
                  </a:cxn>
                  <a:cxn ang="0">
                    <a:pos x="532" y="319"/>
                  </a:cxn>
                  <a:cxn ang="0">
                    <a:pos x="532" y="280"/>
                  </a:cxn>
                  <a:cxn ang="0">
                    <a:pos x="513" y="254"/>
                  </a:cxn>
                  <a:cxn ang="0">
                    <a:pos x="497" y="229"/>
                  </a:cxn>
                  <a:cxn ang="0">
                    <a:pos x="507" y="204"/>
                  </a:cxn>
                  <a:cxn ang="0">
                    <a:pos x="523" y="179"/>
                  </a:cxn>
                  <a:cxn ang="0">
                    <a:pos x="561" y="107"/>
                  </a:cxn>
                  <a:cxn ang="0">
                    <a:pos x="584" y="84"/>
                  </a:cxn>
                  <a:cxn ang="0">
                    <a:pos x="561" y="72"/>
                  </a:cxn>
                  <a:cxn ang="0">
                    <a:pos x="557" y="38"/>
                  </a:cxn>
                  <a:cxn ang="0">
                    <a:pos x="524" y="17"/>
                  </a:cxn>
                  <a:cxn ang="0">
                    <a:pos x="445" y="0"/>
                  </a:cxn>
                  <a:cxn ang="0">
                    <a:pos x="395" y="5"/>
                  </a:cxn>
                  <a:cxn ang="0">
                    <a:pos x="364" y="10"/>
                  </a:cxn>
                  <a:cxn ang="0">
                    <a:pos x="298" y="31"/>
                  </a:cxn>
                  <a:cxn ang="0">
                    <a:pos x="236" y="15"/>
                  </a:cxn>
                  <a:cxn ang="0">
                    <a:pos x="201" y="24"/>
                  </a:cxn>
                  <a:cxn ang="0">
                    <a:pos x="178" y="38"/>
                  </a:cxn>
                  <a:cxn ang="0">
                    <a:pos x="188" y="74"/>
                  </a:cxn>
                  <a:cxn ang="0">
                    <a:pos x="178" y="162"/>
                  </a:cxn>
                  <a:cxn ang="0">
                    <a:pos x="155" y="186"/>
                  </a:cxn>
                  <a:cxn ang="0">
                    <a:pos x="127" y="221"/>
                  </a:cxn>
                  <a:cxn ang="0">
                    <a:pos x="93" y="273"/>
                  </a:cxn>
                  <a:cxn ang="0">
                    <a:pos x="64" y="281"/>
                  </a:cxn>
                  <a:cxn ang="0">
                    <a:pos x="29" y="281"/>
                  </a:cxn>
                  <a:cxn ang="0">
                    <a:pos x="0" y="292"/>
                  </a:cxn>
                  <a:cxn ang="0">
                    <a:pos x="11" y="302"/>
                  </a:cxn>
                </a:cxnLst>
                <a:rect l="0" t="0" r="r" b="b"/>
                <a:pathLst>
                  <a:path w="584" h="547">
                    <a:moveTo>
                      <a:pt x="11" y="302"/>
                    </a:moveTo>
                    <a:lnTo>
                      <a:pt x="0" y="306"/>
                    </a:lnTo>
                    <a:lnTo>
                      <a:pt x="0" y="319"/>
                    </a:lnTo>
                    <a:lnTo>
                      <a:pt x="15" y="321"/>
                    </a:lnTo>
                    <a:lnTo>
                      <a:pt x="56" y="325"/>
                    </a:lnTo>
                    <a:lnTo>
                      <a:pt x="87" y="312"/>
                    </a:lnTo>
                    <a:lnTo>
                      <a:pt x="143" y="319"/>
                    </a:lnTo>
                    <a:lnTo>
                      <a:pt x="153" y="363"/>
                    </a:lnTo>
                    <a:lnTo>
                      <a:pt x="168" y="368"/>
                    </a:lnTo>
                    <a:lnTo>
                      <a:pt x="170" y="383"/>
                    </a:lnTo>
                    <a:lnTo>
                      <a:pt x="224" y="383"/>
                    </a:lnTo>
                    <a:lnTo>
                      <a:pt x="224" y="352"/>
                    </a:lnTo>
                    <a:lnTo>
                      <a:pt x="238" y="344"/>
                    </a:lnTo>
                    <a:lnTo>
                      <a:pt x="255" y="375"/>
                    </a:lnTo>
                    <a:lnTo>
                      <a:pt x="269" y="368"/>
                    </a:lnTo>
                    <a:lnTo>
                      <a:pt x="288" y="363"/>
                    </a:lnTo>
                    <a:lnTo>
                      <a:pt x="298" y="378"/>
                    </a:lnTo>
                    <a:lnTo>
                      <a:pt x="304" y="437"/>
                    </a:lnTo>
                    <a:lnTo>
                      <a:pt x="304" y="458"/>
                    </a:lnTo>
                    <a:lnTo>
                      <a:pt x="323" y="470"/>
                    </a:lnTo>
                    <a:lnTo>
                      <a:pt x="358" y="470"/>
                    </a:lnTo>
                    <a:lnTo>
                      <a:pt x="387" y="475"/>
                    </a:lnTo>
                    <a:lnTo>
                      <a:pt x="399" y="501"/>
                    </a:lnTo>
                    <a:lnTo>
                      <a:pt x="412" y="503"/>
                    </a:lnTo>
                    <a:lnTo>
                      <a:pt x="418" y="490"/>
                    </a:lnTo>
                    <a:lnTo>
                      <a:pt x="445" y="485"/>
                    </a:lnTo>
                    <a:lnTo>
                      <a:pt x="445" y="494"/>
                    </a:lnTo>
                    <a:lnTo>
                      <a:pt x="472" y="506"/>
                    </a:lnTo>
                    <a:lnTo>
                      <a:pt x="478" y="534"/>
                    </a:lnTo>
                    <a:lnTo>
                      <a:pt x="490" y="547"/>
                    </a:lnTo>
                    <a:lnTo>
                      <a:pt x="523" y="547"/>
                    </a:lnTo>
                    <a:lnTo>
                      <a:pt x="532" y="527"/>
                    </a:lnTo>
                    <a:lnTo>
                      <a:pt x="526" y="499"/>
                    </a:lnTo>
                    <a:lnTo>
                      <a:pt x="505" y="497"/>
                    </a:lnTo>
                    <a:lnTo>
                      <a:pt x="490" y="485"/>
                    </a:lnTo>
                    <a:lnTo>
                      <a:pt x="499" y="407"/>
                    </a:lnTo>
                    <a:lnTo>
                      <a:pt x="513" y="390"/>
                    </a:lnTo>
                    <a:lnTo>
                      <a:pt x="534" y="383"/>
                    </a:lnTo>
                    <a:lnTo>
                      <a:pt x="540" y="366"/>
                    </a:lnTo>
                    <a:lnTo>
                      <a:pt x="544" y="352"/>
                    </a:lnTo>
                    <a:lnTo>
                      <a:pt x="540" y="335"/>
                    </a:lnTo>
                    <a:lnTo>
                      <a:pt x="532" y="319"/>
                    </a:lnTo>
                    <a:lnTo>
                      <a:pt x="530" y="304"/>
                    </a:lnTo>
                    <a:lnTo>
                      <a:pt x="532" y="280"/>
                    </a:lnTo>
                    <a:lnTo>
                      <a:pt x="523" y="262"/>
                    </a:lnTo>
                    <a:lnTo>
                      <a:pt x="513" y="254"/>
                    </a:lnTo>
                    <a:lnTo>
                      <a:pt x="517" y="228"/>
                    </a:lnTo>
                    <a:lnTo>
                      <a:pt x="497" y="229"/>
                    </a:lnTo>
                    <a:lnTo>
                      <a:pt x="497" y="214"/>
                    </a:lnTo>
                    <a:lnTo>
                      <a:pt x="507" y="204"/>
                    </a:lnTo>
                    <a:lnTo>
                      <a:pt x="505" y="188"/>
                    </a:lnTo>
                    <a:lnTo>
                      <a:pt x="523" y="179"/>
                    </a:lnTo>
                    <a:lnTo>
                      <a:pt x="532" y="117"/>
                    </a:lnTo>
                    <a:lnTo>
                      <a:pt x="561" y="107"/>
                    </a:lnTo>
                    <a:lnTo>
                      <a:pt x="581" y="100"/>
                    </a:lnTo>
                    <a:lnTo>
                      <a:pt x="584" y="84"/>
                    </a:lnTo>
                    <a:lnTo>
                      <a:pt x="561" y="83"/>
                    </a:lnTo>
                    <a:lnTo>
                      <a:pt x="561" y="72"/>
                    </a:lnTo>
                    <a:lnTo>
                      <a:pt x="557" y="41"/>
                    </a:lnTo>
                    <a:lnTo>
                      <a:pt x="557" y="38"/>
                    </a:lnTo>
                    <a:lnTo>
                      <a:pt x="534" y="31"/>
                    </a:lnTo>
                    <a:lnTo>
                      <a:pt x="524" y="17"/>
                    </a:lnTo>
                    <a:lnTo>
                      <a:pt x="457" y="15"/>
                    </a:lnTo>
                    <a:lnTo>
                      <a:pt x="445" y="0"/>
                    </a:lnTo>
                    <a:lnTo>
                      <a:pt x="430" y="0"/>
                    </a:lnTo>
                    <a:lnTo>
                      <a:pt x="395" y="5"/>
                    </a:lnTo>
                    <a:lnTo>
                      <a:pt x="368" y="1"/>
                    </a:lnTo>
                    <a:lnTo>
                      <a:pt x="364" y="10"/>
                    </a:lnTo>
                    <a:lnTo>
                      <a:pt x="300" y="17"/>
                    </a:lnTo>
                    <a:lnTo>
                      <a:pt x="298" y="31"/>
                    </a:lnTo>
                    <a:lnTo>
                      <a:pt x="246" y="32"/>
                    </a:lnTo>
                    <a:lnTo>
                      <a:pt x="236" y="15"/>
                    </a:lnTo>
                    <a:lnTo>
                      <a:pt x="215" y="8"/>
                    </a:lnTo>
                    <a:lnTo>
                      <a:pt x="201" y="24"/>
                    </a:lnTo>
                    <a:lnTo>
                      <a:pt x="188" y="31"/>
                    </a:lnTo>
                    <a:lnTo>
                      <a:pt x="178" y="38"/>
                    </a:lnTo>
                    <a:lnTo>
                      <a:pt x="197" y="43"/>
                    </a:lnTo>
                    <a:lnTo>
                      <a:pt x="188" y="74"/>
                    </a:lnTo>
                    <a:lnTo>
                      <a:pt x="180" y="83"/>
                    </a:lnTo>
                    <a:lnTo>
                      <a:pt x="178" y="162"/>
                    </a:lnTo>
                    <a:lnTo>
                      <a:pt x="170" y="172"/>
                    </a:lnTo>
                    <a:lnTo>
                      <a:pt x="155" y="186"/>
                    </a:lnTo>
                    <a:lnTo>
                      <a:pt x="153" y="219"/>
                    </a:lnTo>
                    <a:lnTo>
                      <a:pt x="127" y="221"/>
                    </a:lnTo>
                    <a:lnTo>
                      <a:pt x="127" y="262"/>
                    </a:lnTo>
                    <a:lnTo>
                      <a:pt x="93" y="273"/>
                    </a:lnTo>
                    <a:lnTo>
                      <a:pt x="89" y="281"/>
                    </a:lnTo>
                    <a:lnTo>
                      <a:pt x="64" y="281"/>
                    </a:lnTo>
                    <a:lnTo>
                      <a:pt x="48" y="276"/>
                    </a:lnTo>
                    <a:lnTo>
                      <a:pt x="29" y="281"/>
                    </a:lnTo>
                    <a:lnTo>
                      <a:pt x="15" y="288"/>
                    </a:lnTo>
                    <a:lnTo>
                      <a:pt x="0" y="292"/>
                    </a:lnTo>
                    <a:lnTo>
                      <a:pt x="7" y="300"/>
                    </a:lnTo>
                    <a:lnTo>
                      <a:pt x="11" y="30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64" name="Group 485"/>
            <p:cNvGrpSpPr>
              <a:grpSpLocks/>
            </p:cNvGrpSpPr>
            <p:nvPr/>
          </p:nvGrpSpPr>
          <p:grpSpPr bwMode="auto">
            <a:xfrm>
              <a:off x="6354690" y="3052682"/>
              <a:ext cx="196918" cy="211009"/>
              <a:chOff x="2928" y="2822"/>
              <a:chExt cx="184" cy="182"/>
            </a:xfrm>
          </p:grpSpPr>
          <p:sp>
            <p:nvSpPr>
              <p:cNvPr id="488" name="Freeform 486"/>
              <p:cNvSpPr>
                <a:spLocks/>
              </p:cNvSpPr>
              <p:nvPr/>
            </p:nvSpPr>
            <p:spPr bwMode="auto">
              <a:xfrm>
                <a:off x="2928" y="2822"/>
                <a:ext cx="184" cy="182"/>
              </a:xfrm>
              <a:custGeom>
                <a:avLst/>
                <a:gdLst/>
                <a:ahLst/>
                <a:cxnLst>
                  <a:cxn ang="0">
                    <a:pos x="16" y="7"/>
                  </a:cxn>
                  <a:cxn ang="0">
                    <a:pos x="29" y="7"/>
                  </a:cxn>
                  <a:cxn ang="0">
                    <a:pos x="72" y="9"/>
                  </a:cxn>
                  <a:cxn ang="0">
                    <a:pos x="101" y="0"/>
                  </a:cxn>
                  <a:cxn ang="0">
                    <a:pos x="155" y="7"/>
                  </a:cxn>
                  <a:cxn ang="0">
                    <a:pos x="169" y="49"/>
                  </a:cxn>
                  <a:cxn ang="0">
                    <a:pos x="182" y="54"/>
                  </a:cxn>
                  <a:cxn ang="0">
                    <a:pos x="182" y="71"/>
                  </a:cxn>
                  <a:cxn ang="0">
                    <a:pos x="236" y="68"/>
                  </a:cxn>
                  <a:cxn ang="0">
                    <a:pos x="236" y="40"/>
                  </a:cxn>
                  <a:cxn ang="0">
                    <a:pos x="252" y="30"/>
                  </a:cxn>
                  <a:cxn ang="0">
                    <a:pos x="267" y="59"/>
                  </a:cxn>
                  <a:cxn ang="0">
                    <a:pos x="279" y="54"/>
                  </a:cxn>
                  <a:cxn ang="0">
                    <a:pos x="298" y="50"/>
                  </a:cxn>
                  <a:cxn ang="0">
                    <a:pos x="310" y="66"/>
                  </a:cxn>
                  <a:cxn ang="0">
                    <a:pos x="316" y="123"/>
                  </a:cxn>
                  <a:cxn ang="0">
                    <a:pos x="316" y="146"/>
                  </a:cxn>
                  <a:cxn ang="0">
                    <a:pos x="333" y="159"/>
                  </a:cxn>
                  <a:cxn ang="0">
                    <a:pos x="368" y="159"/>
                  </a:cxn>
                  <a:cxn ang="0">
                    <a:pos x="362" y="218"/>
                  </a:cxn>
                  <a:cxn ang="0">
                    <a:pos x="333" y="218"/>
                  </a:cxn>
                  <a:cxn ang="0">
                    <a:pos x="325" y="203"/>
                  </a:cxn>
                  <a:cxn ang="0">
                    <a:pos x="316" y="204"/>
                  </a:cxn>
                  <a:cxn ang="0">
                    <a:pos x="314" y="218"/>
                  </a:cxn>
                  <a:cxn ang="0">
                    <a:pos x="291" y="218"/>
                  </a:cxn>
                  <a:cxn ang="0">
                    <a:pos x="291" y="289"/>
                  </a:cxn>
                  <a:cxn ang="0">
                    <a:pos x="294" y="310"/>
                  </a:cxn>
                  <a:cxn ang="0">
                    <a:pos x="318" y="336"/>
                  </a:cxn>
                  <a:cxn ang="0">
                    <a:pos x="318" y="349"/>
                  </a:cxn>
                  <a:cxn ang="0">
                    <a:pos x="283" y="363"/>
                  </a:cxn>
                  <a:cxn ang="0">
                    <a:pos x="261" y="356"/>
                  </a:cxn>
                  <a:cxn ang="0">
                    <a:pos x="198" y="349"/>
                  </a:cxn>
                  <a:cxn ang="0">
                    <a:pos x="188" y="336"/>
                  </a:cxn>
                  <a:cxn ang="0">
                    <a:pos x="114" y="336"/>
                  </a:cxn>
                  <a:cxn ang="0">
                    <a:pos x="60" y="334"/>
                  </a:cxn>
                  <a:cxn ang="0">
                    <a:pos x="29" y="322"/>
                  </a:cxn>
                  <a:cxn ang="0">
                    <a:pos x="0" y="332"/>
                  </a:cxn>
                  <a:cxn ang="0">
                    <a:pos x="0" y="289"/>
                  </a:cxn>
                  <a:cxn ang="0">
                    <a:pos x="33" y="237"/>
                  </a:cxn>
                  <a:cxn ang="0">
                    <a:pos x="48" y="204"/>
                  </a:cxn>
                  <a:cxn ang="0">
                    <a:pos x="48" y="196"/>
                  </a:cxn>
                  <a:cxn ang="0">
                    <a:pos x="66" y="192"/>
                  </a:cxn>
                  <a:cxn ang="0">
                    <a:pos x="72" y="168"/>
                  </a:cxn>
                  <a:cxn ang="0">
                    <a:pos x="54" y="139"/>
                  </a:cxn>
                  <a:cxn ang="0">
                    <a:pos x="47" y="106"/>
                  </a:cxn>
                  <a:cxn ang="0">
                    <a:pos x="43" y="68"/>
                  </a:cxn>
                  <a:cxn ang="0">
                    <a:pos x="25" y="59"/>
                  </a:cxn>
                  <a:cxn ang="0">
                    <a:pos x="25" y="19"/>
                  </a:cxn>
                  <a:cxn ang="0">
                    <a:pos x="8" y="19"/>
                  </a:cxn>
                  <a:cxn ang="0">
                    <a:pos x="16" y="7"/>
                  </a:cxn>
                </a:cxnLst>
                <a:rect l="0" t="0" r="r" b="b"/>
                <a:pathLst>
                  <a:path w="368" h="363">
                    <a:moveTo>
                      <a:pt x="16" y="7"/>
                    </a:moveTo>
                    <a:lnTo>
                      <a:pt x="29" y="7"/>
                    </a:lnTo>
                    <a:lnTo>
                      <a:pt x="72" y="9"/>
                    </a:lnTo>
                    <a:lnTo>
                      <a:pt x="101" y="0"/>
                    </a:lnTo>
                    <a:lnTo>
                      <a:pt x="155" y="7"/>
                    </a:lnTo>
                    <a:lnTo>
                      <a:pt x="169" y="49"/>
                    </a:lnTo>
                    <a:lnTo>
                      <a:pt x="182" y="54"/>
                    </a:lnTo>
                    <a:lnTo>
                      <a:pt x="182" y="71"/>
                    </a:lnTo>
                    <a:lnTo>
                      <a:pt x="236" y="68"/>
                    </a:lnTo>
                    <a:lnTo>
                      <a:pt x="236" y="40"/>
                    </a:lnTo>
                    <a:lnTo>
                      <a:pt x="252" y="30"/>
                    </a:lnTo>
                    <a:lnTo>
                      <a:pt x="267" y="59"/>
                    </a:lnTo>
                    <a:lnTo>
                      <a:pt x="279" y="54"/>
                    </a:lnTo>
                    <a:lnTo>
                      <a:pt x="298" y="50"/>
                    </a:lnTo>
                    <a:lnTo>
                      <a:pt x="310" y="66"/>
                    </a:lnTo>
                    <a:lnTo>
                      <a:pt x="316" y="123"/>
                    </a:lnTo>
                    <a:lnTo>
                      <a:pt x="316" y="146"/>
                    </a:lnTo>
                    <a:lnTo>
                      <a:pt x="333" y="159"/>
                    </a:lnTo>
                    <a:lnTo>
                      <a:pt x="368" y="159"/>
                    </a:lnTo>
                    <a:lnTo>
                      <a:pt x="362" y="218"/>
                    </a:lnTo>
                    <a:lnTo>
                      <a:pt x="333" y="218"/>
                    </a:lnTo>
                    <a:lnTo>
                      <a:pt x="325" y="203"/>
                    </a:lnTo>
                    <a:lnTo>
                      <a:pt x="316" y="204"/>
                    </a:lnTo>
                    <a:lnTo>
                      <a:pt x="314" y="218"/>
                    </a:lnTo>
                    <a:lnTo>
                      <a:pt x="291" y="218"/>
                    </a:lnTo>
                    <a:lnTo>
                      <a:pt x="291" y="289"/>
                    </a:lnTo>
                    <a:lnTo>
                      <a:pt x="294" y="310"/>
                    </a:lnTo>
                    <a:lnTo>
                      <a:pt x="318" y="336"/>
                    </a:lnTo>
                    <a:lnTo>
                      <a:pt x="318" y="349"/>
                    </a:lnTo>
                    <a:lnTo>
                      <a:pt x="283" y="363"/>
                    </a:lnTo>
                    <a:lnTo>
                      <a:pt x="261" y="356"/>
                    </a:lnTo>
                    <a:lnTo>
                      <a:pt x="198" y="349"/>
                    </a:lnTo>
                    <a:lnTo>
                      <a:pt x="188" y="336"/>
                    </a:lnTo>
                    <a:lnTo>
                      <a:pt x="114" y="336"/>
                    </a:lnTo>
                    <a:lnTo>
                      <a:pt x="60" y="334"/>
                    </a:lnTo>
                    <a:lnTo>
                      <a:pt x="29" y="322"/>
                    </a:lnTo>
                    <a:lnTo>
                      <a:pt x="0" y="332"/>
                    </a:lnTo>
                    <a:lnTo>
                      <a:pt x="0" y="289"/>
                    </a:lnTo>
                    <a:lnTo>
                      <a:pt x="33" y="237"/>
                    </a:lnTo>
                    <a:lnTo>
                      <a:pt x="48" y="204"/>
                    </a:lnTo>
                    <a:lnTo>
                      <a:pt x="48" y="196"/>
                    </a:lnTo>
                    <a:lnTo>
                      <a:pt x="66" y="192"/>
                    </a:lnTo>
                    <a:lnTo>
                      <a:pt x="72" y="168"/>
                    </a:lnTo>
                    <a:lnTo>
                      <a:pt x="54" y="139"/>
                    </a:lnTo>
                    <a:lnTo>
                      <a:pt x="47" y="106"/>
                    </a:lnTo>
                    <a:lnTo>
                      <a:pt x="43" y="68"/>
                    </a:lnTo>
                    <a:lnTo>
                      <a:pt x="25" y="59"/>
                    </a:lnTo>
                    <a:lnTo>
                      <a:pt x="25" y="19"/>
                    </a:lnTo>
                    <a:lnTo>
                      <a:pt x="8" y="19"/>
                    </a:lnTo>
                    <a:lnTo>
                      <a:pt x="16" y="7"/>
                    </a:lnTo>
                    <a:close/>
                  </a:path>
                </a:pathLst>
              </a:custGeom>
              <a:solidFill>
                <a:srgbClr val="C0C0C0"/>
              </a:solidFill>
              <a:ln w="9525">
                <a:solidFill>
                  <a:srgbClr val="C0C0C0"/>
                </a:solidFill>
                <a:round/>
                <a:headEnd/>
                <a:tailEnd/>
              </a:ln>
            </p:spPr>
            <p:txBody>
              <a:bodyPr/>
              <a:lstStyle/>
              <a:p>
                <a:endParaRPr lang="nl-NL" sz="1400"/>
              </a:p>
            </p:txBody>
          </p:sp>
          <p:sp>
            <p:nvSpPr>
              <p:cNvPr id="489" name="Freeform 487"/>
              <p:cNvSpPr>
                <a:spLocks/>
              </p:cNvSpPr>
              <p:nvPr/>
            </p:nvSpPr>
            <p:spPr bwMode="auto">
              <a:xfrm>
                <a:off x="2928" y="2822"/>
                <a:ext cx="184" cy="182"/>
              </a:xfrm>
              <a:custGeom>
                <a:avLst/>
                <a:gdLst/>
                <a:ahLst/>
                <a:cxnLst>
                  <a:cxn ang="0">
                    <a:pos x="16" y="7"/>
                  </a:cxn>
                  <a:cxn ang="0">
                    <a:pos x="29" y="7"/>
                  </a:cxn>
                  <a:cxn ang="0">
                    <a:pos x="72" y="9"/>
                  </a:cxn>
                  <a:cxn ang="0">
                    <a:pos x="101" y="0"/>
                  </a:cxn>
                  <a:cxn ang="0">
                    <a:pos x="155" y="7"/>
                  </a:cxn>
                  <a:cxn ang="0">
                    <a:pos x="169" y="49"/>
                  </a:cxn>
                  <a:cxn ang="0">
                    <a:pos x="182" y="54"/>
                  </a:cxn>
                  <a:cxn ang="0">
                    <a:pos x="182" y="71"/>
                  </a:cxn>
                  <a:cxn ang="0">
                    <a:pos x="236" y="68"/>
                  </a:cxn>
                  <a:cxn ang="0">
                    <a:pos x="236" y="40"/>
                  </a:cxn>
                  <a:cxn ang="0">
                    <a:pos x="252" y="30"/>
                  </a:cxn>
                  <a:cxn ang="0">
                    <a:pos x="267" y="59"/>
                  </a:cxn>
                  <a:cxn ang="0">
                    <a:pos x="279" y="54"/>
                  </a:cxn>
                  <a:cxn ang="0">
                    <a:pos x="298" y="50"/>
                  </a:cxn>
                  <a:cxn ang="0">
                    <a:pos x="310" y="66"/>
                  </a:cxn>
                  <a:cxn ang="0">
                    <a:pos x="316" y="123"/>
                  </a:cxn>
                  <a:cxn ang="0">
                    <a:pos x="316" y="146"/>
                  </a:cxn>
                  <a:cxn ang="0">
                    <a:pos x="333" y="159"/>
                  </a:cxn>
                  <a:cxn ang="0">
                    <a:pos x="368" y="159"/>
                  </a:cxn>
                  <a:cxn ang="0">
                    <a:pos x="362" y="218"/>
                  </a:cxn>
                  <a:cxn ang="0">
                    <a:pos x="333" y="218"/>
                  </a:cxn>
                  <a:cxn ang="0">
                    <a:pos x="325" y="203"/>
                  </a:cxn>
                  <a:cxn ang="0">
                    <a:pos x="316" y="204"/>
                  </a:cxn>
                  <a:cxn ang="0">
                    <a:pos x="314" y="218"/>
                  </a:cxn>
                  <a:cxn ang="0">
                    <a:pos x="291" y="218"/>
                  </a:cxn>
                  <a:cxn ang="0">
                    <a:pos x="291" y="289"/>
                  </a:cxn>
                  <a:cxn ang="0">
                    <a:pos x="294" y="310"/>
                  </a:cxn>
                  <a:cxn ang="0">
                    <a:pos x="318" y="336"/>
                  </a:cxn>
                  <a:cxn ang="0">
                    <a:pos x="318" y="349"/>
                  </a:cxn>
                  <a:cxn ang="0">
                    <a:pos x="283" y="363"/>
                  </a:cxn>
                  <a:cxn ang="0">
                    <a:pos x="261" y="356"/>
                  </a:cxn>
                  <a:cxn ang="0">
                    <a:pos x="198" y="349"/>
                  </a:cxn>
                  <a:cxn ang="0">
                    <a:pos x="188" y="336"/>
                  </a:cxn>
                  <a:cxn ang="0">
                    <a:pos x="114" y="336"/>
                  </a:cxn>
                  <a:cxn ang="0">
                    <a:pos x="60" y="334"/>
                  </a:cxn>
                  <a:cxn ang="0">
                    <a:pos x="29" y="322"/>
                  </a:cxn>
                  <a:cxn ang="0">
                    <a:pos x="0" y="332"/>
                  </a:cxn>
                  <a:cxn ang="0">
                    <a:pos x="0" y="289"/>
                  </a:cxn>
                  <a:cxn ang="0">
                    <a:pos x="33" y="237"/>
                  </a:cxn>
                  <a:cxn ang="0">
                    <a:pos x="48" y="204"/>
                  </a:cxn>
                  <a:cxn ang="0">
                    <a:pos x="48" y="196"/>
                  </a:cxn>
                  <a:cxn ang="0">
                    <a:pos x="66" y="192"/>
                  </a:cxn>
                  <a:cxn ang="0">
                    <a:pos x="72" y="168"/>
                  </a:cxn>
                  <a:cxn ang="0">
                    <a:pos x="54" y="139"/>
                  </a:cxn>
                  <a:cxn ang="0">
                    <a:pos x="47" y="106"/>
                  </a:cxn>
                  <a:cxn ang="0">
                    <a:pos x="43" y="68"/>
                  </a:cxn>
                  <a:cxn ang="0">
                    <a:pos x="25" y="59"/>
                  </a:cxn>
                  <a:cxn ang="0">
                    <a:pos x="25" y="19"/>
                  </a:cxn>
                  <a:cxn ang="0">
                    <a:pos x="8" y="19"/>
                  </a:cxn>
                  <a:cxn ang="0">
                    <a:pos x="16" y="7"/>
                  </a:cxn>
                </a:cxnLst>
                <a:rect l="0" t="0" r="r" b="b"/>
                <a:pathLst>
                  <a:path w="368" h="363">
                    <a:moveTo>
                      <a:pt x="16" y="7"/>
                    </a:moveTo>
                    <a:lnTo>
                      <a:pt x="29" y="7"/>
                    </a:lnTo>
                    <a:lnTo>
                      <a:pt x="72" y="9"/>
                    </a:lnTo>
                    <a:lnTo>
                      <a:pt x="101" y="0"/>
                    </a:lnTo>
                    <a:lnTo>
                      <a:pt x="155" y="7"/>
                    </a:lnTo>
                    <a:lnTo>
                      <a:pt x="169" y="49"/>
                    </a:lnTo>
                    <a:lnTo>
                      <a:pt x="182" y="54"/>
                    </a:lnTo>
                    <a:lnTo>
                      <a:pt x="182" y="71"/>
                    </a:lnTo>
                    <a:lnTo>
                      <a:pt x="236" y="68"/>
                    </a:lnTo>
                    <a:lnTo>
                      <a:pt x="236" y="40"/>
                    </a:lnTo>
                    <a:lnTo>
                      <a:pt x="252" y="30"/>
                    </a:lnTo>
                    <a:lnTo>
                      <a:pt x="267" y="59"/>
                    </a:lnTo>
                    <a:lnTo>
                      <a:pt x="279" y="54"/>
                    </a:lnTo>
                    <a:lnTo>
                      <a:pt x="298" y="50"/>
                    </a:lnTo>
                    <a:lnTo>
                      <a:pt x="310" y="66"/>
                    </a:lnTo>
                    <a:lnTo>
                      <a:pt x="316" y="123"/>
                    </a:lnTo>
                    <a:lnTo>
                      <a:pt x="316" y="146"/>
                    </a:lnTo>
                    <a:lnTo>
                      <a:pt x="333" y="159"/>
                    </a:lnTo>
                    <a:lnTo>
                      <a:pt x="368" y="159"/>
                    </a:lnTo>
                    <a:lnTo>
                      <a:pt x="362" y="218"/>
                    </a:lnTo>
                    <a:lnTo>
                      <a:pt x="333" y="218"/>
                    </a:lnTo>
                    <a:lnTo>
                      <a:pt x="325" y="203"/>
                    </a:lnTo>
                    <a:lnTo>
                      <a:pt x="316" y="204"/>
                    </a:lnTo>
                    <a:lnTo>
                      <a:pt x="314" y="218"/>
                    </a:lnTo>
                    <a:lnTo>
                      <a:pt x="291" y="218"/>
                    </a:lnTo>
                    <a:lnTo>
                      <a:pt x="291" y="289"/>
                    </a:lnTo>
                    <a:lnTo>
                      <a:pt x="294" y="310"/>
                    </a:lnTo>
                    <a:lnTo>
                      <a:pt x="318" y="336"/>
                    </a:lnTo>
                    <a:lnTo>
                      <a:pt x="318" y="349"/>
                    </a:lnTo>
                    <a:lnTo>
                      <a:pt x="283" y="363"/>
                    </a:lnTo>
                    <a:lnTo>
                      <a:pt x="261" y="356"/>
                    </a:lnTo>
                    <a:lnTo>
                      <a:pt x="198" y="349"/>
                    </a:lnTo>
                    <a:lnTo>
                      <a:pt x="188" y="336"/>
                    </a:lnTo>
                    <a:lnTo>
                      <a:pt x="114" y="336"/>
                    </a:lnTo>
                    <a:lnTo>
                      <a:pt x="60" y="334"/>
                    </a:lnTo>
                    <a:lnTo>
                      <a:pt x="29" y="322"/>
                    </a:lnTo>
                    <a:lnTo>
                      <a:pt x="0" y="332"/>
                    </a:lnTo>
                    <a:lnTo>
                      <a:pt x="0" y="289"/>
                    </a:lnTo>
                    <a:lnTo>
                      <a:pt x="33" y="237"/>
                    </a:lnTo>
                    <a:lnTo>
                      <a:pt x="48" y="204"/>
                    </a:lnTo>
                    <a:lnTo>
                      <a:pt x="48" y="196"/>
                    </a:lnTo>
                    <a:lnTo>
                      <a:pt x="66" y="192"/>
                    </a:lnTo>
                    <a:lnTo>
                      <a:pt x="72" y="168"/>
                    </a:lnTo>
                    <a:lnTo>
                      <a:pt x="54" y="139"/>
                    </a:lnTo>
                    <a:lnTo>
                      <a:pt x="47" y="106"/>
                    </a:lnTo>
                    <a:lnTo>
                      <a:pt x="43" y="68"/>
                    </a:lnTo>
                    <a:lnTo>
                      <a:pt x="25" y="59"/>
                    </a:lnTo>
                    <a:lnTo>
                      <a:pt x="25" y="19"/>
                    </a:lnTo>
                    <a:lnTo>
                      <a:pt x="8" y="19"/>
                    </a:lnTo>
                    <a:lnTo>
                      <a:pt x="16"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67" name="Group 488"/>
            <p:cNvGrpSpPr>
              <a:grpSpLocks/>
            </p:cNvGrpSpPr>
            <p:nvPr/>
          </p:nvGrpSpPr>
          <p:grpSpPr bwMode="auto">
            <a:xfrm>
              <a:off x="6657552" y="3410933"/>
              <a:ext cx="21404" cy="22030"/>
              <a:chOff x="3211" y="3131"/>
              <a:chExt cx="20" cy="19"/>
            </a:xfrm>
          </p:grpSpPr>
          <p:sp>
            <p:nvSpPr>
              <p:cNvPr id="491" name="Freeform 489"/>
              <p:cNvSpPr>
                <a:spLocks/>
              </p:cNvSpPr>
              <p:nvPr/>
            </p:nvSpPr>
            <p:spPr bwMode="auto">
              <a:xfrm>
                <a:off x="3211" y="3131"/>
                <a:ext cx="20" cy="19"/>
              </a:xfrm>
              <a:custGeom>
                <a:avLst/>
                <a:gdLst/>
                <a:ahLst/>
                <a:cxnLst>
                  <a:cxn ang="0">
                    <a:pos x="41" y="32"/>
                  </a:cxn>
                  <a:cxn ang="0">
                    <a:pos x="35" y="16"/>
                  </a:cxn>
                  <a:cxn ang="0">
                    <a:pos x="24" y="0"/>
                  </a:cxn>
                  <a:cxn ang="0">
                    <a:pos x="0" y="7"/>
                  </a:cxn>
                  <a:cxn ang="0">
                    <a:pos x="0" y="19"/>
                  </a:cxn>
                  <a:cxn ang="0">
                    <a:pos x="0" y="32"/>
                  </a:cxn>
                  <a:cxn ang="0">
                    <a:pos x="12" y="32"/>
                  </a:cxn>
                  <a:cxn ang="0">
                    <a:pos x="31" y="38"/>
                  </a:cxn>
                  <a:cxn ang="0">
                    <a:pos x="41" y="32"/>
                  </a:cxn>
                </a:cxnLst>
                <a:rect l="0" t="0" r="r" b="b"/>
                <a:pathLst>
                  <a:path w="41" h="38">
                    <a:moveTo>
                      <a:pt x="41" y="32"/>
                    </a:moveTo>
                    <a:lnTo>
                      <a:pt x="35" y="16"/>
                    </a:lnTo>
                    <a:lnTo>
                      <a:pt x="24" y="0"/>
                    </a:lnTo>
                    <a:lnTo>
                      <a:pt x="0" y="7"/>
                    </a:lnTo>
                    <a:lnTo>
                      <a:pt x="0" y="19"/>
                    </a:lnTo>
                    <a:lnTo>
                      <a:pt x="0" y="32"/>
                    </a:lnTo>
                    <a:lnTo>
                      <a:pt x="12" y="32"/>
                    </a:lnTo>
                    <a:lnTo>
                      <a:pt x="31" y="38"/>
                    </a:lnTo>
                    <a:lnTo>
                      <a:pt x="41" y="32"/>
                    </a:lnTo>
                    <a:close/>
                  </a:path>
                </a:pathLst>
              </a:custGeom>
              <a:solidFill>
                <a:srgbClr val="C0C0C0"/>
              </a:solidFill>
              <a:ln w="9525">
                <a:solidFill>
                  <a:srgbClr val="C0C0C0"/>
                </a:solidFill>
                <a:round/>
                <a:headEnd/>
                <a:tailEnd/>
              </a:ln>
            </p:spPr>
            <p:txBody>
              <a:bodyPr/>
              <a:lstStyle/>
              <a:p>
                <a:endParaRPr lang="nl-NL" sz="1400"/>
              </a:p>
            </p:txBody>
          </p:sp>
          <p:sp>
            <p:nvSpPr>
              <p:cNvPr id="492" name="Freeform 490"/>
              <p:cNvSpPr>
                <a:spLocks/>
              </p:cNvSpPr>
              <p:nvPr/>
            </p:nvSpPr>
            <p:spPr bwMode="auto">
              <a:xfrm>
                <a:off x="3211" y="3131"/>
                <a:ext cx="20" cy="19"/>
              </a:xfrm>
              <a:custGeom>
                <a:avLst/>
                <a:gdLst/>
                <a:ahLst/>
                <a:cxnLst>
                  <a:cxn ang="0">
                    <a:pos x="41" y="32"/>
                  </a:cxn>
                  <a:cxn ang="0">
                    <a:pos x="35" y="16"/>
                  </a:cxn>
                  <a:cxn ang="0">
                    <a:pos x="24" y="0"/>
                  </a:cxn>
                  <a:cxn ang="0">
                    <a:pos x="0" y="7"/>
                  </a:cxn>
                  <a:cxn ang="0">
                    <a:pos x="0" y="19"/>
                  </a:cxn>
                  <a:cxn ang="0">
                    <a:pos x="0" y="32"/>
                  </a:cxn>
                  <a:cxn ang="0">
                    <a:pos x="12" y="32"/>
                  </a:cxn>
                  <a:cxn ang="0">
                    <a:pos x="31" y="38"/>
                  </a:cxn>
                  <a:cxn ang="0">
                    <a:pos x="41" y="32"/>
                  </a:cxn>
                </a:cxnLst>
                <a:rect l="0" t="0" r="r" b="b"/>
                <a:pathLst>
                  <a:path w="41" h="38">
                    <a:moveTo>
                      <a:pt x="41" y="32"/>
                    </a:moveTo>
                    <a:lnTo>
                      <a:pt x="35" y="16"/>
                    </a:lnTo>
                    <a:lnTo>
                      <a:pt x="24" y="0"/>
                    </a:lnTo>
                    <a:lnTo>
                      <a:pt x="0" y="7"/>
                    </a:lnTo>
                    <a:lnTo>
                      <a:pt x="0" y="19"/>
                    </a:lnTo>
                    <a:lnTo>
                      <a:pt x="0" y="32"/>
                    </a:lnTo>
                    <a:lnTo>
                      <a:pt x="12" y="32"/>
                    </a:lnTo>
                    <a:lnTo>
                      <a:pt x="31" y="38"/>
                    </a:lnTo>
                    <a:lnTo>
                      <a:pt x="41" y="3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26" name="Group 491"/>
            <p:cNvGrpSpPr>
              <a:grpSpLocks/>
            </p:cNvGrpSpPr>
            <p:nvPr/>
          </p:nvGrpSpPr>
          <p:grpSpPr bwMode="auto">
            <a:xfrm>
              <a:off x="6713209" y="2869496"/>
              <a:ext cx="123074" cy="154200"/>
              <a:chOff x="3263" y="2664"/>
              <a:chExt cx="115" cy="133"/>
            </a:xfrm>
          </p:grpSpPr>
          <p:sp>
            <p:nvSpPr>
              <p:cNvPr id="494" name="Freeform 492"/>
              <p:cNvSpPr>
                <a:spLocks/>
              </p:cNvSpPr>
              <p:nvPr/>
            </p:nvSpPr>
            <p:spPr bwMode="auto">
              <a:xfrm>
                <a:off x="3263" y="2664"/>
                <a:ext cx="115" cy="133"/>
              </a:xfrm>
              <a:custGeom>
                <a:avLst/>
                <a:gdLst/>
                <a:ahLst/>
                <a:cxnLst>
                  <a:cxn ang="0">
                    <a:pos x="167" y="266"/>
                  </a:cxn>
                  <a:cxn ang="0">
                    <a:pos x="120" y="244"/>
                  </a:cxn>
                  <a:cxn ang="0">
                    <a:pos x="120" y="221"/>
                  </a:cxn>
                  <a:cxn ang="0">
                    <a:pos x="87" y="213"/>
                  </a:cxn>
                  <a:cxn ang="0">
                    <a:pos x="29" y="171"/>
                  </a:cxn>
                  <a:cxn ang="0">
                    <a:pos x="8" y="171"/>
                  </a:cxn>
                  <a:cxn ang="0">
                    <a:pos x="0" y="154"/>
                  </a:cxn>
                  <a:cxn ang="0">
                    <a:pos x="6" y="128"/>
                  </a:cxn>
                  <a:cxn ang="0">
                    <a:pos x="19" y="99"/>
                  </a:cxn>
                  <a:cxn ang="0">
                    <a:pos x="19" y="50"/>
                  </a:cxn>
                  <a:cxn ang="0">
                    <a:pos x="6" y="24"/>
                  </a:cxn>
                  <a:cxn ang="0">
                    <a:pos x="45" y="0"/>
                  </a:cxn>
                  <a:cxn ang="0">
                    <a:pos x="74" y="5"/>
                  </a:cxn>
                  <a:cxn ang="0">
                    <a:pos x="103" y="22"/>
                  </a:cxn>
                  <a:cxn ang="0">
                    <a:pos x="105" y="40"/>
                  </a:cxn>
                  <a:cxn ang="0">
                    <a:pos x="167" y="38"/>
                  </a:cxn>
                  <a:cxn ang="0">
                    <a:pos x="167" y="24"/>
                  </a:cxn>
                  <a:cxn ang="0">
                    <a:pos x="207" y="22"/>
                  </a:cxn>
                  <a:cxn ang="0">
                    <a:pos x="215" y="31"/>
                  </a:cxn>
                  <a:cxn ang="0">
                    <a:pos x="230" y="40"/>
                  </a:cxn>
                  <a:cxn ang="0">
                    <a:pos x="215" y="50"/>
                  </a:cxn>
                  <a:cxn ang="0">
                    <a:pos x="205" y="67"/>
                  </a:cxn>
                  <a:cxn ang="0">
                    <a:pos x="211" y="180"/>
                  </a:cxn>
                  <a:cxn ang="0">
                    <a:pos x="223" y="185"/>
                  </a:cxn>
                  <a:cxn ang="0">
                    <a:pos x="211" y="195"/>
                  </a:cxn>
                  <a:cxn ang="0">
                    <a:pos x="203" y="213"/>
                  </a:cxn>
                  <a:cxn ang="0">
                    <a:pos x="180" y="230"/>
                  </a:cxn>
                  <a:cxn ang="0">
                    <a:pos x="176" y="249"/>
                  </a:cxn>
                  <a:cxn ang="0">
                    <a:pos x="167" y="266"/>
                  </a:cxn>
                </a:cxnLst>
                <a:rect l="0" t="0" r="r" b="b"/>
                <a:pathLst>
                  <a:path w="230" h="266">
                    <a:moveTo>
                      <a:pt x="167" y="266"/>
                    </a:moveTo>
                    <a:lnTo>
                      <a:pt x="120" y="244"/>
                    </a:lnTo>
                    <a:lnTo>
                      <a:pt x="120" y="221"/>
                    </a:lnTo>
                    <a:lnTo>
                      <a:pt x="87" y="213"/>
                    </a:lnTo>
                    <a:lnTo>
                      <a:pt x="29" y="171"/>
                    </a:lnTo>
                    <a:lnTo>
                      <a:pt x="8" y="171"/>
                    </a:lnTo>
                    <a:lnTo>
                      <a:pt x="0" y="154"/>
                    </a:lnTo>
                    <a:lnTo>
                      <a:pt x="6" y="128"/>
                    </a:lnTo>
                    <a:lnTo>
                      <a:pt x="19" y="99"/>
                    </a:lnTo>
                    <a:lnTo>
                      <a:pt x="19" y="50"/>
                    </a:lnTo>
                    <a:lnTo>
                      <a:pt x="6" y="24"/>
                    </a:lnTo>
                    <a:lnTo>
                      <a:pt x="45" y="0"/>
                    </a:lnTo>
                    <a:lnTo>
                      <a:pt x="74" y="5"/>
                    </a:lnTo>
                    <a:lnTo>
                      <a:pt x="103" y="22"/>
                    </a:lnTo>
                    <a:lnTo>
                      <a:pt x="105" y="40"/>
                    </a:lnTo>
                    <a:lnTo>
                      <a:pt x="167" y="38"/>
                    </a:lnTo>
                    <a:lnTo>
                      <a:pt x="167" y="24"/>
                    </a:lnTo>
                    <a:lnTo>
                      <a:pt x="207" y="22"/>
                    </a:lnTo>
                    <a:lnTo>
                      <a:pt x="215" y="31"/>
                    </a:lnTo>
                    <a:lnTo>
                      <a:pt x="230" y="40"/>
                    </a:lnTo>
                    <a:lnTo>
                      <a:pt x="215" y="50"/>
                    </a:lnTo>
                    <a:lnTo>
                      <a:pt x="205" y="67"/>
                    </a:lnTo>
                    <a:lnTo>
                      <a:pt x="211" y="180"/>
                    </a:lnTo>
                    <a:lnTo>
                      <a:pt x="223" y="185"/>
                    </a:lnTo>
                    <a:lnTo>
                      <a:pt x="211" y="195"/>
                    </a:lnTo>
                    <a:lnTo>
                      <a:pt x="203" y="213"/>
                    </a:lnTo>
                    <a:lnTo>
                      <a:pt x="180" y="230"/>
                    </a:lnTo>
                    <a:lnTo>
                      <a:pt x="176" y="249"/>
                    </a:lnTo>
                    <a:lnTo>
                      <a:pt x="167" y="266"/>
                    </a:lnTo>
                    <a:close/>
                  </a:path>
                </a:pathLst>
              </a:custGeom>
              <a:solidFill>
                <a:srgbClr val="C0C0C0"/>
              </a:solidFill>
              <a:ln w="9525">
                <a:solidFill>
                  <a:srgbClr val="C0C0C0"/>
                </a:solidFill>
                <a:round/>
                <a:headEnd/>
                <a:tailEnd/>
              </a:ln>
            </p:spPr>
            <p:txBody>
              <a:bodyPr/>
              <a:lstStyle/>
              <a:p>
                <a:endParaRPr lang="nl-NL" sz="1400"/>
              </a:p>
            </p:txBody>
          </p:sp>
          <p:sp>
            <p:nvSpPr>
              <p:cNvPr id="495" name="Freeform 493"/>
              <p:cNvSpPr>
                <a:spLocks/>
              </p:cNvSpPr>
              <p:nvPr/>
            </p:nvSpPr>
            <p:spPr bwMode="auto">
              <a:xfrm>
                <a:off x="3263" y="2664"/>
                <a:ext cx="115" cy="133"/>
              </a:xfrm>
              <a:custGeom>
                <a:avLst/>
                <a:gdLst/>
                <a:ahLst/>
                <a:cxnLst>
                  <a:cxn ang="0">
                    <a:pos x="167" y="266"/>
                  </a:cxn>
                  <a:cxn ang="0">
                    <a:pos x="120" y="244"/>
                  </a:cxn>
                  <a:cxn ang="0">
                    <a:pos x="120" y="221"/>
                  </a:cxn>
                  <a:cxn ang="0">
                    <a:pos x="87" y="213"/>
                  </a:cxn>
                  <a:cxn ang="0">
                    <a:pos x="29" y="171"/>
                  </a:cxn>
                  <a:cxn ang="0">
                    <a:pos x="8" y="171"/>
                  </a:cxn>
                  <a:cxn ang="0">
                    <a:pos x="0" y="154"/>
                  </a:cxn>
                  <a:cxn ang="0">
                    <a:pos x="6" y="128"/>
                  </a:cxn>
                  <a:cxn ang="0">
                    <a:pos x="19" y="99"/>
                  </a:cxn>
                  <a:cxn ang="0">
                    <a:pos x="19" y="50"/>
                  </a:cxn>
                  <a:cxn ang="0">
                    <a:pos x="6" y="24"/>
                  </a:cxn>
                  <a:cxn ang="0">
                    <a:pos x="45" y="0"/>
                  </a:cxn>
                  <a:cxn ang="0">
                    <a:pos x="74" y="5"/>
                  </a:cxn>
                  <a:cxn ang="0">
                    <a:pos x="103" y="22"/>
                  </a:cxn>
                  <a:cxn ang="0">
                    <a:pos x="105" y="40"/>
                  </a:cxn>
                  <a:cxn ang="0">
                    <a:pos x="167" y="38"/>
                  </a:cxn>
                  <a:cxn ang="0">
                    <a:pos x="167" y="24"/>
                  </a:cxn>
                  <a:cxn ang="0">
                    <a:pos x="207" y="22"/>
                  </a:cxn>
                  <a:cxn ang="0">
                    <a:pos x="215" y="31"/>
                  </a:cxn>
                  <a:cxn ang="0">
                    <a:pos x="230" y="40"/>
                  </a:cxn>
                  <a:cxn ang="0">
                    <a:pos x="215" y="50"/>
                  </a:cxn>
                  <a:cxn ang="0">
                    <a:pos x="205" y="67"/>
                  </a:cxn>
                  <a:cxn ang="0">
                    <a:pos x="211" y="180"/>
                  </a:cxn>
                  <a:cxn ang="0">
                    <a:pos x="223" y="185"/>
                  </a:cxn>
                  <a:cxn ang="0">
                    <a:pos x="211" y="195"/>
                  </a:cxn>
                  <a:cxn ang="0">
                    <a:pos x="203" y="213"/>
                  </a:cxn>
                  <a:cxn ang="0">
                    <a:pos x="180" y="230"/>
                  </a:cxn>
                  <a:cxn ang="0">
                    <a:pos x="176" y="249"/>
                  </a:cxn>
                  <a:cxn ang="0">
                    <a:pos x="167" y="266"/>
                  </a:cxn>
                </a:cxnLst>
                <a:rect l="0" t="0" r="r" b="b"/>
                <a:pathLst>
                  <a:path w="230" h="266">
                    <a:moveTo>
                      <a:pt x="167" y="266"/>
                    </a:moveTo>
                    <a:lnTo>
                      <a:pt x="120" y="244"/>
                    </a:lnTo>
                    <a:lnTo>
                      <a:pt x="120" y="221"/>
                    </a:lnTo>
                    <a:lnTo>
                      <a:pt x="87" y="213"/>
                    </a:lnTo>
                    <a:lnTo>
                      <a:pt x="29" y="171"/>
                    </a:lnTo>
                    <a:lnTo>
                      <a:pt x="8" y="171"/>
                    </a:lnTo>
                    <a:lnTo>
                      <a:pt x="0" y="154"/>
                    </a:lnTo>
                    <a:lnTo>
                      <a:pt x="6" y="128"/>
                    </a:lnTo>
                    <a:lnTo>
                      <a:pt x="19" y="99"/>
                    </a:lnTo>
                    <a:lnTo>
                      <a:pt x="19" y="50"/>
                    </a:lnTo>
                    <a:lnTo>
                      <a:pt x="6" y="24"/>
                    </a:lnTo>
                    <a:lnTo>
                      <a:pt x="45" y="0"/>
                    </a:lnTo>
                    <a:lnTo>
                      <a:pt x="74" y="5"/>
                    </a:lnTo>
                    <a:lnTo>
                      <a:pt x="103" y="22"/>
                    </a:lnTo>
                    <a:lnTo>
                      <a:pt x="105" y="40"/>
                    </a:lnTo>
                    <a:lnTo>
                      <a:pt x="167" y="38"/>
                    </a:lnTo>
                    <a:lnTo>
                      <a:pt x="167" y="24"/>
                    </a:lnTo>
                    <a:lnTo>
                      <a:pt x="207" y="22"/>
                    </a:lnTo>
                    <a:lnTo>
                      <a:pt x="215" y="31"/>
                    </a:lnTo>
                    <a:lnTo>
                      <a:pt x="230" y="40"/>
                    </a:lnTo>
                    <a:lnTo>
                      <a:pt x="215" y="50"/>
                    </a:lnTo>
                    <a:lnTo>
                      <a:pt x="205" y="67"/>
                    </a:lnTo>
                    <a:lnTo>
                      <a:pt x="211" y="180"/>
                    </a:lnTo>
                    <a:lnTo>
                      <a:pt x="223" y="185"/>
                    </a:lnTo>
                    <a:lnTo>
                      <a:pt x="211" y="195"/>
                    </a:lnTo>
                    <a:lnTo>
                      <a:pt x="203" y="213"/>
                    </a:lnTo>
                    <a:lnTo>
                      <a:pt x="180" y="230"/>
                    </a:lnTo>
                    <a:lnTo>
                      <a:pt x="176" y="249"/>
                    </a:lnTo>
                    <a:lnTo>
                      <a:pt x="167" y="26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29" name="Group 494"/>
            <p:cNvGrpSpPr>
              <a:grpSpLocks/>
            </p:cNvGrpSpPr>
            <p:nvPr/>
          </p:nvGrpSpPr>
          <p:grpSpPr bwMode="auto">
            <a:xfrm>
              <a:off x="6699293" y="2606319"/>
              <a:ext cx="225814" cy="284050"/>
              <a:chOff x="3250" y="2437"/>
              <a:chExt cx="211" cy="245"/>
            </a:xfrm>
          </p:grpSpPr>
          <p:sp>
            <p:nvSpPr>
              <p:cNvPr id="497" name="Freeform 495"/>
              <p:cNvSpPr>
                <a:spLocks/>
              </p:cNvSpPr>
              <p:nvPr/>
            </p:nvSpPr>
            <p:spPr bwMode="auto">
              <a:xfrm>
                <a:off x="3250" y="2437"/>
                <a:ext cx="211" cy="245"/>
              </a:xfrm>
              <a:custGeom>
                <a:avLst/>
                <a:gdLst/>
                <a:ahLst/>
                <a:cxnLst>
                  <a:cxn ang="0">
                    <a:pos x="257" y="491"/>
                  </a:cxn>
                  <a:cxn ang="0">
                    <a:pos x="242" y="483"/>
                  </a:cxn>
                  <a:cxn ang="0">
                    <a:pos x="236" y="471"/>
                  </a:cxn>
                  <a:cxn ang="0">
                    <a:pos x="195" y="474"/>
                  </a:cxn>
                  <a:cxn ang="0">
                    <a:pos x="195" y="484"/>
                  </a:cxn>
                  <a:cxn ang="0">
                    <a:pos x="132" y="491"/>
                  </a:cxn>
                  <a:cxn ang="0">
                    <a:pos x="130" y="471"/>
                  </a:cxn>
                  <a:cxn ang="0">
                    <a:pos x="101" y="453"/>
                  </a:cxn>
                  <a:cxn ang="0">
                    <a:pos x="72" y="446"/>
                  </a:cxn>
                  <a:cxn ang="0">
                    <a:pos x="73" y="431"/>
                  </a:cxn>
                  <a:cxn ang="0">
                    <a:pos x="56" y="412"/>
                  </a:cxn>
                  <a:cxn ang="0">
                    <a:pos x="48" y="407"/>
                  </a:cxn>
                  <a:cxn ang="0">
                    <a:pos x="31" y="395"/>
                  </a:cxn>
                  <a:cxn ang="0">
                    <a:pos x="31" y="374"/>
                  </a:cxn>
                  <a:cxn ang="0">
                    <a:pos x="15" y="372"/>
                  </a:cxn>
                  <a:cxn ang="0">
                    <a:pos x="0" y="346"/>
                  </a:cxn>
                  <a:cxn ang="0">
                    <a:pos x="31" y="343"/>
                  </a:cxn>
                  <a:cxn ang="0">
                    <a:pos x="37" y="286"/>
                  </a:cxn>
                  <a:cxn ang="0">
                    <a:pos x="62" y="286"/>
                  </a:cxn>
                  <a:cxn ang="0">
                    <a:pos x="66" y="227"/>
                  </a:cxn>
                  <a:cxn ang="0">
                    <a:pos x="104" y="220"/>
                  </a:cxn>
                  <a:cxn ang="0">
                    <a:pos x="101" y="151"/>
                  </a:cxn>
                  <a:cxn ang="0">
                    <a:pos x="79" y="146"/>
                  </a:cxn>
                  <a:cxn ang="0">
                    <a:pos x="83" y="127"/>
                  </a:cxn>
                  <a:cxn ang="0">
                    <a:pos x="108" y="128"/>
                  </a:cxn>
                  <a:cxn ang="0">
                    <a:pos x="104" y="106"/>
                  </a:cxn>
                  <a:cxn ang="0">
                    <a:pos x="93" y="82"/>
                  </a:cxn>
                  <a:cxn ang="0">
                    <a:pos x="91" y="49"/>
                  </a:cxn>
                  <a:cxn ang="0">
                    <a:pos x="112" y="0"/>
                  </a:cxn>
                  <a:cxn ang="0">
                    <a:pos x="126" y="18"/>
                  </a:cxn>
                  <a:cxn ang="0">
                    <a:pos x="139" y="44"/>
                  </a:cxn>
                  <a:cxn ang="0">
                    <a:pos x="153" y="59"/>
                  </a:cxn>
                  <a:cxn ang="0">
                    <a:pos x="172" y="90"/>
                  </a:cxn>
                  <a:cxn ang="0">
                    <a:pos x="184" y="111"/>
                  </a:cxn>
                  <a:cxn ang="0">
                    <a:pos x="186" y="135"/>
                  </a:cxn>
                  <a:cxn ang="0">
                    <a:pos x="223" y="144"/>
                  </a:cxn>
                  <a:cxn ang="0">
                    <a:pos x="238" y="177"/>
                  </a:cxn>
                  <a:cxn ang="0">
                    <a:pos x="259" y="216"/>
                  </a:cxn>
                  <a:cxn ang="0">
                    <a:pos x="255" y="234"/>
                  </a:cxn>
                  <a:cxn ang="0">
                    <a:pos x="248" y="282"/>
                  </a:cxn>
                  <a:cxn ang="0">
                    <a:pos x="285" y="286"/>
                  </a:cxn>
                  <a:cxn ang="0">
                    <a:pos x="304" y="306"/>
                  </a:cxn>
                  <a:cxn ang="0">
                    <a:pos x="354" y="348"/>
                  </a:cxn>
                  <a:cxn ang="0">
                    <a:pos x="391" y="346"/>
                  </a:cxn>
                  <a:cxn ang="0">
                    <a:pos x="420" y="370"/>
                  </a:cxn>
                  <a:cxn ang="0">
                    <a:pos x="385" y="391"/>
                  </a:cxn>
                  <a:cxn ang="0">
                    <a:pos x="383" y="427"/>
                  </a:cxn>
                  <a:cxn ang="0">
                    <a:pos x="350" y="453"/>
                  </a:cxn>
                  <a:cxn ang="0">
                    <a:pos x="312" y="462"/>
                  </a:cxn>
                  <a:cxn ang="0">
                    <a:pos x="285" y="462"/>
                  </a:cxn>
                  <a:cxn ang="0">
                    <a:pos x="257" y="491"/>
                  </a:cxn>
                </a:cxnLst>
                <a:rect l="0" t="0" r="r" b="b"/>
                <a:pathLst>
                  <a:path w="420" h="491">
                    <a:moveTo>
                      <a:pt x="257" y="491"/>
                    </a:moveTo>
                    <a:lnTo>
                      <a:pt x="242" y="483"/>
                    </a:lnTo>
                    <a:lnTo>
                      <a:pt x="236" y="471"/>
                    </a:lnTo>
                    <a:lnTo>
                      <a:pt x="195" y="474"/>
                    </a:lnTo>
                    <a:lnTo>
                      <a:pt x="195" y="484"/>
                    </a:lnTo>
                    <a:lnTo>
                      <a:pt x="132" y="491"/>
                    </a:lnTo>
                    <a:lnTo>
                      <a:pt x="130" y="471"/>
                    </a:lnTo>
                    <a:lnTo>
                      <a:pt x="101" y="453"/>
                    </a:lnTo>
                    <a:lnTo>
                      <a:pt x="72" y="446"/>
                    </a:lnTo>
                    <a:lnTo>
                      <a:pt x="73" y="431"/>
                    </a:lnTo>
                    <a:lnTo>
                      <a:pt x="56" y="412"/>
                    </a:lnTo>
                    <a:lnTo>
                      <a:pt x="48" y="407"/>
                    </a:lnTo>
                    <a:lnTo>
                      <a:pt x="31" y="395"/>
                    </a:lnTo>
                    <a:lnTo>
                      <a:pt x="31" y="374"/>
                    </a:lnTo>
                    <a:lnTo>
                      <a:pt x="15" y="372"/>
                    </a:lnTo>
                    <a:lnTo>
                      <a:pt x="0" y="346"/>
                    </a:lnTo>
                    <a:lnTo>
                      <a:pt x="31" y="343"/>
                    </a:lnTo>
                    <a:lnTo>
                      <a:pt x="37" y="286"/>
                    </a:lnTo>
                    <a:lnTo>
                      <a:pt x="62" y="286"/>
                    </a:lnTo>
                    <a:lnTo>
                      <a:pt x="66" y="227"/>
                    </a:lnTo>
                    <a:lnTo>
                      <a:pt x="104" y="220"/>
                    </a:lnTo>
                    <a:lnTo>
                      <a:pt x="101" y="151"/>
                    </a:lnTo>
                    <a:lnTo>
                      <a:pt x="79" y="146"/>
                    </a:lnTo>
                    <a:lnTo>
                      <a:pt x="83" y="127"/>
                    </a:lnTo>
                    <a:lnTo>
                      <a:pt x="108" y="128"/>
                    </a:lnTo>
                    <a:lnTo>
                      <a:pt x="104" y="106"/>
                    </a:lnTo>
                    <a:lnTo>
                      <a:pt x="93" y="82"/>
                    </a:lnTo>
                    <a:lnTo>
                      <a:pt x="91" y="49"/>
                    </a:lnTo>
                    <a:lnTo>
                      <a:pt x="112" y="0"/>
                    </a:lnTo>
                    <a:lnTo>
                      <a:pt x="126" y="18"/>
                    </a:lnTo>
                    <a:lnTo>
                      <a:pt x="139" y="44"/>
                    </a:lnTo>
                    <a:lnTo>
                      <a:pt x="153" y="59"/>
                    </a:lnTo>
                    <a:lnTo>
                      <a:pt x="172" y="90"/>
                    </a:lnTo>
                    <a:lnTo>
                      <a:pt x="184" y="111"/>
                    </a:lnTo>
                    <a:lnTo>
                      <a:pt x="186" y="135"/>
                    </a:lnTo>
                    <a:lnTo>
                      <a:pt x="223" y="144"/>
                    </a:lnTo>
                    <a:lnTo>
                      <a:pt x="238" y="177"/>
                    </a:lnTo>
                    <a:lnTo>
                      <a:pt x="259" y="216"/>
                    </a:lnTo>
                    <a:lnTo>
                      <a:pt x="255" y="234"/>
                    </a:lnTo>
                    <a:lnTo>
                      <a:pt x="248" y="282"/>
                    </a:lnTo>
                    <a:lnTo>
                      <a:pt x="285" y="286"/>
                    </a:lnTo>
                    <a:lnTo>
                      <a:pt x="304" y="306"/>
                    </a:lnTo>
                    <a:lnTo>
                      <a:pt x="354" y="348"/>
                    </a:lnTo>
                    <a:lnTo>
                      <a:pt x="391" y="346"/>
                    </a:lnTo>
                    <a:lnTo>
                      <a:pt x="420" y="370"/>
                    </a:lnTo>
                    <a:lnTo>
                      <a:pt x="385" y="391"/>
                    </a:lnTo>
                    <a:lnTo>
                      <a:pt x="383" y="427"/>
                    </a:lnTo>
                    <a:lnTo>
                      <a:pt x="350" y="453"/>
                    </a:lnTo>
                    <a:lnTo>
                      <a:pt x="312" y="462"/>
                    </a:lnTo>
                    <a:lnTo>
                      <a:pt x="285" y="462"/>
                    </a:lnTo>
                    <a:lnTo>
                      <a:pt x="257" y="491"/>
                    </a:lnTo>
                    <a:close/>
                  </a:path>
                </a:pathLst>
              </a:custGeom>
              <a:solidFill>
                <a:srgbClr val="C0C0C0"/>
              </a:solidFill>
              <a:ln w="9525">
                <a:solidFill>
                  <a:srgbClr val="C0C0C0"/>
                </a:solidFill>
                <a:round/>
                <a:headEnd/>
                <a:tailEnd/>
              </a:ln>
            </p:spPr>
            <p:txBody>
              <a:bodyPr/>
              <a:lstStyle/>
              <a:p>
                <a:endParaRPr lang="nl-NL" sz="1400"/>
              </a:p>
            </p:txBody>
          </p:sp>
          <p:sp>
            <p:nvSpPr>
              <p:cNvPr id="498" name="Freeform 496"/>
              <p:cNvSpPr>
                <a:spLocks/>
              </p:cNvSpPr>
              <p:nvPr/>
            </p:nvSpPr>
            <p:spPr bwMode="auto">
              <a:xfrm>
                <a:off x="3250" y="2437"/>
                <a:ext cx="211" cy="245"/>
              </a:xfrm>
              <a:custGeom>
                <a:avLst/>
                <a:gdLst/>
                <a:ahLst/>
                <a:cxnLst>
                  <a:cxn ang="0">
                    <a:pos x="257" y="491"/>
                  </a:cxn>
                  <a:cxn ang="0">
                    <a:pos x="242" y="483"/>
                  </a:cxn>
                  <a:cxn ang="0">
                    <a:pos x="236" y="471"/>
                  </a:cxn>
                  <a:cxn ang="0">
                    <a:pos x="195" y="474"/>
                  </a:cxn>
                  <a:cxn ang="0">
                    <a:pos x="195" y="484"/>
                  </a:cxn>
                  <a:cxn ang="0">
                    <a:pos x="132" y="491"/>
                  </a:cxn>
                  <a:cxn ang="0">
                    <a:pos x="130" y="471"/>
                  </a:cxn>
                  <a:cxn ang="0">
                    <a:pos x="101" y="453"/>
                  </a:cxn>
                  <a:cxn ang="0">
                    <a:pos x="72" y="446"/>
                  </a:cxn>
                  <a:cxn ang="0">
                    <a:pos x="73" y="431"/>
                  </a:cxn>
                  <a:cxn ang="0">
                    <a:pos x="56" y="412"/>
                  </a:cxn>
                  <a:cxn ang="0">
                    <a:pos x="48" y="407"/>
                  </a:cxn>
                  <a:cxn ang="0">
                    <a:pos x="31" y="395"/>
                  </a:cxn>
                  <a:cxn ang="0">
                    <a:pos x="31" y="374"/>
                  </a:cxn>
                  <a:cxn ang="0">
                    <a:pos x="15" y="372"/>
                  </a:cxn>
                  <a:cxn ang="0">
                    <a:pos x="0" y="346"/>
                  </a:cxn>
                  <a:cxn ang="0">
                    <a:pos x="31" y="343"/>
                  </a:cxn>
                  <a:cxn ang="0">
                    <a:pos x="37" y="286"/>
                  </a:cxn>
                  <a:cxn ang="0">
                    <a:pos x="62" y="286"/>
                  </a:cxn>
                  <a:cxn ang="0">
                    <a:pos x="66" y="227"/>
                  </a:cxn>
                  <a:cxn ang="0">
                    <a:pos x="104" y="220"/>
                  </a:cxn>
                  <a:cxn ang="0">
                    <a:pos x="101" y="151"/>
                  </a:cxn>
                  <a:cxn ang="0">
                    <a:pos x="79" y="146"/>
                  </a:cxn>
                  <a:cxn ang="0">
                    <a:pos x="83" y="127"/>
                  </a:cxn>
                  <a:cxn ang="0">
                    <a:pos x="108" y="128"/>
                  </a:cxn>
                  <a:cxn ang="0">
                    <a:pos x="104" y="106"/>
                  </a:cxn>
                  <a:cxn ang="0">
                    <a:pos x="93" y="82"/>
                  </a:cxn>
                  <a:cxn ang="0">
                    <a:pos x="91" y="49"/>
                  </a:cxn>
                  <a:cxn ang="0">
                    <a:pos x="112" y="0"/>
                  </a:cxn>
                  <a:cxn ang="0">
                    <a:pos x="126" y="18"/>
                  </a:cxn>
                  <a:cxn ang="0">
                    <a:pos x="139" y="44"/>
                  </a:cxn>
                  <a:cxn ang="0">
                    <a:pos x="153" y="59"/>
                  </a:cxn>
                  <a:cxn ang="0">
                    <a:pos x="172" y="90"/>
                  </a:cxn>
                  <a:cxn ang="0">
                    <a:pos x="184" y="111"/>
                  </a:cxn>
                  <a:cxn ang="0">
                    <a:pos x="186" y="135"/>
                  </a:cxn>
                  <a:cxn ang="0">
                    <a:pos x="223" y="144"/>
                  </a:cxn>
                  <a:cxn ang="0">
                    <a:pos x="238" y="177"/>
                  </a:cxn>
                  <a:cxn ang="0">
                    <a:pos x="259" y="216"/>
                  </a:cxn>
                  <a:cxn ang="0">
                    <a:pos x="255" y="234"/>
                  </a:cxn>
                  <a:cxn ang="0">
                    <a:pos x="248" y="282"/>
                  </a:cxn>
                  <a:cxn ang="0">
                    <a:pos x="285" y="286"/>
                  </a:cxn>
                  <a:cxn ang="0">
                    <a:pos x="304" y="306"/>
                  </a:cxn>
                  <a:cxn ang="0">
                    <a:pos x="354" y="348"/>
                  </a:cxn>
                  <a:cxn ang="0">
                    <a:pos x="391" y="346"/>
                  </a:cxn>
                  <a:cxn ang="0">
                    <a:pos x="420" y="370"/>
                  </a:cxn>
                  <a:cxn ang="0">
                    <a:pos x="385" y="391"/>
                  </a:cxn>
                  <a:cxn ang="0">
                    <a:pos x="383" y="427"/>
                  </a:cxn>
                  <a:cxn ang="0">
                    <a:pos x="350" y="453"/>
                  </a:cxn>
                  <a:cxn ang="0">
                    <a:pos x="312" y="462"/>
                  </a:cxn>
                  <a:cxn ang="0">
                    <a:pos x="285" y="462"/>
                  </a:cxn>
                  <a:cxn ang="0">
                    <a:pos x="257" y="491"/>
                  </a:cxn>
                </a:cxnLst>
                <a:rect l="0" t="0" r="r" b="b"/>
                <a:pathLst>
                  <a:path w="420" h="491">
                    <a:moveTo>
                      <a:pt x="257" y="491"/>
                    </a:moveTo>
                    <a:lnTo>
                      <a:pt x="242" y="483"/>
                    </a:lnTo>
                    <a:lnTo>
                      <a:pt x="236" y="471"/>
                    </a:lnTo>
                    <a:lnTo>
                      <a:pt x="195" y="474"/>
                    </a:lnTo>
                    <a:lnTo>
                      <a:pt x="195" y="484"/>
                    </a:lnTo>
                    <a:lnTo>
                      <a:pt x="132" y="491"/>
                    </a:lnTo>
                    <a:lnTo>
                      <a:pt x="130" y="471"/>
                    </a:lnTo>
                    <a:lnTo>
                      <a:pt x="101" y="453"/>
                    </a:lnTo>
                    <a:lnTo>
                      <a:pt x="72" y="446"/>
                    </a:lnTo>
                    <a:lnTo>
                      <a:pt x="73" y="431"/>
                    </a:lnTo>
                    <a:lnTo>
                      <a:pt x="56" y="412"/>
                    </a:lnTo>
                    <a:lnTo>
                      <a:pt x="48" y="407"/>
                    </a:lnTo>
                    <a:lnTo>
                      <a:pt x="31" y="395"/>
                    </a:lnTo>
                    <a:lnTo>
                      <a:pt x="31" y="374"/>
                    </a:lnTo>
                    <a:lnTo>
                      <a:pt x="15" y="372"/>
                    </a:lnTo>
                    <a:lnTo>
                      <a:pt x="0" y="346"/>
                    </a:lnTo>
                    <a:lnTo>
                      <a:pt x="31" y="343"/>
                    </a:lnTo>
                    <a:lnTo>
                      <a:pt x="37" y="286"/>
                    </a:lnTo>
                    <a:lnTo>
                      <a:pt x="62" y="286"/>
                    </a:lnTo>
                    <a:lnTo>
                      <a:pt x="66" y="227"/>
                    </a:lnTo>
                    <a:lnTo>
                      <a:pt x="104" y="220"/>
                    </a:lnTo>
                    <a:lnTo>
                      <a:pt x="101" y="151"/>
                    </a:lnTo>
                    <a:lnTo>
                      <a:pt x="79" y="146"/>
                    </a:lnTo>
                    <a:lnTo>
                      <a:pt x="83" y="127"/>
                    </a:lnTo>
                    <a:lnTo>
                      <a:pt x="108" y="128"/>
                    </a:lnTo>
                    <a:lnTo>
                      <a:pt x="104" y="106"/>
                    </a:lnTo>
                    <a:lnTo>
                      <a:pt x="93" y="82"/>
                    </a:lnTo>
                    <a:lnTo>
                      <a:pt x="91" y="49"/>
                    </a:lnTo>
                    <a:lnTo>
                      <a:pt x="112" y="0"/>
                    </a:lnTo>
                    <a:lnTo>
                      <a:pt x="126" y="18"/>
                    </a:lnTo>
                    <a:lnTo>
                      <a:pt x="139" y="44"/>
                    </a:lnTo>
                    <a:lnTo>
                      <a:pt x="153" y="59"/>
                    </a:lnTo>
                    <a:lnTo>
                      <a:pt x="172" y="90"/>
                    </a:lnTo>
                    <a:lnTo>
                      <a:pt x="184" y="111"/>
                    </a:lnTo>
                    <a:lnTo>
                      <a:pt x="186" y="135"/>
                    </a:lnTo>
                    <a:lnTo>
                      <a:pt x="223" y="144"/>
                    </a:lnTo>
                    <a:lnTo>
                      <a:pt x="238" y="177"/>
                    </a:lnTo>
                    <a:lnTo>
                      <a:pt x="259" y="216"/>
                    </a:lnTo>
                    <a:lnTo>
                      <a:pt x="255" y="234"/>
                    </a:lnTo>
                    <a:lnTo>
                      <a:pt x="248" y="282"/>
                    </a:lnTo>
                    <a:lnTo>
                      <a:pt x="285" y="286"/>
                    </a:lnTo>
                    <a:lnTo>
                      <a:pt x="304" y="306"/>
                    </a:lnTo>
                    <a:lnTo>
                      <a:pt x="354" y="348"/>
                    </a:lnTo>
                    <a:lnTo>
                      <a:pt x="391" y="346"/>
                    </a:lnTo>
                    <a:lnTo>
                      <a:pt x="420" y="370"/>
                    </a:lnTo>
                    <a:lnTo>
                      <a:pt x="385" y="391"/>
                    </a:lnTo>
                    <a:lnTo>
                      <a:pt x="383" y="427"/>
                    </a:lnTo>
                    <a:lnTo>
                      <a:pt x="350" y="453"/>
                    </a:lnTo>
                    <a:lnTo>
                      <a:pt x="312" y="462"/>
                    </a:lnTo>
                    <a:lnTo>
                      <a:pt x="285" y="462"/>
                    </a:lnTo>
                    <a:lnTo>
                      <a:pt x="257" y="49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32" name="Group 497"/>
            <p:cNvGrpSpPr>
              <a:grpSpLocks/>
            </p:cNvGrpSpPr>
            <p:nvPr/>
          </p:nvGrpSpPr>
          <p:grpSpPr bwMode="auto">
            <a:xfrm>
              <a:off x="6828792" y="2744281"/>
              <a:ext cx="169093" cy="231878"/>
              <a:chOff x="3371" y="2556"/>
              <a:chExt cx="159" cy="200"/>
            </a:xfrm>
          </p:grpSpPr>
          <p:sp>
            <p:nvSpPr>
              <p:cNvPr id="500" name="Freeform 498"/>
              <p:cNvSpPr>
                <a:spLocks/>
              </p:cNvSpPr>
              <p:nvPr/>
            </p:nvSpPr>
            <p:spPr bwMode="auto">
              <a:xfrm>
                <a:off x="3371" y="2556"/>
                <a:ext cx="159" cy="200"/>
              </a:xfrm>
              <a:custGeom>
                <a:avLst/>
                <a:gdLst/>
                <a:ahLst/>
                <a:cxnLst>
                  <a:cxn ang="0">
                    <a:pos x="46" y="55"/>
                  </a:cxn>
                  <a:cxn ang="0">
                    <a:pos x="70" y="74"/>
                  </a:cxn>
                  <a:cxn ang="0">
                    <a:pos x="118" y="116"/>
                  </a:cxn>
                  <a:cxn ang="0">
                    <a:pos x="155" y="112"/>
                  </a:cxn>
                  <a:cxn ang="0">
                    <a:pos x="186" y="137"/>
                  </a:cxn>
                  <a:cxn ang="0">
                    <a:pos x="151" y="157"/>
                  </a:cxn>
                  <a:cxn ang="0">
                    <a:pos x="149" y="192"/>
                  </a:cxn>
                  <a:cxn ang="0">
                    <a:pos x="116" y="219"/>
                  </a:cxn>
                  <a:cxn ang="0">
                    <a:pos x="77" y="230"/>
                  </a:cxn>
                  <a:cxn ang="0">
                    <a:pos x="46" y="230"/>
                  </a:cxn>
                  <a:cxn ang="0">
                    <a:pos x="21" y="256"/>
                  </a:cxn>
                  <a:cxn ang="0">
                    <a:pos x="8" y="266"/>
                  </a:cxn>
                  <a:cxn ang="0">
                    <a:pos x="0" y="282"/>
                  </a:cxn>
                  <a:cxn ang="0">
                    <a:pos x="6" y="394"/>
                  </a:cxn>
                  <a:cxn ang="0">
                    <a:pos x="17" y="401"/>
                  </a:cxn>
                  <a:cxn ang="0">
                    <a:pos x="37" y="375"/>
                  </a:cxn>
                  <a:cxn ang="0">
                    <a:pos x="56" y="351"/>
                  </a:cxn>
                  <a:cxn ang="0">
                    <a:pos x="89" y="330"/>
                  </a:cxn>
                  <a:cxn ang="0">
                    <a:pos x="149" y="287"/>
                  </a:cxn>
                  <a:cxn ang="0">
                    <a:pos x="203" y="240"/>
                  </a:cxn>
                  <a:cxn ang="0">
                    <a:pos x="234" y="199"/>
                  </a:cxn>
                  <a:cxn ang="0">
                    <a:pos x="248" y="150"/>
                  </a:cxn>
                  <a:cxn ang="0">
                    <a:pos x="267" y="116"/>
                  </a:cxn>
                  <a:cxn ang="0">
                    <a:pos x="292" y="88"/>
                  </a:cxn>
                  <a:cxn ang="0">
                    <a:pos x="302" y="55"/>
                  </a:cxn>
                  <a:cxn ang="0">
                    <a:pos x="320" y="41"/>
                  </a:cxn>
                  <a:cxn ang="0">
                    <a:pos x="300" y="24"/>
                  </a:cxn>
                  <a:cxn ang="0">
                    <a:pos x="277" y="0"/>
                  </a:cxn>
                  <a:cxn ang="0">
                    <a:pos x="244" y="24"/>
                  </a:cxn>
                  <a:cxn ang="0">
                    <a:pos x="213" y="28"/>
                  </a:cxn>
                  <a:cxn ang="0">
                    <a:pos x="194" y="38"/>
                  </a:cxn>
                  <a:cxn ang="0">
                    <a:pos x="172" y="48"/>
                  </a:cxn>
                  <a:cxn ang="0">
                    <a:pos x="110" y="43"/>
                  </a:cxn>
                  <a:cxn ang="0">
                    <a:pos x="77" y="33"/>
                  </a:cxn>
                  <a:cxn ang="0">
                    <a:pos x="46" y="55"/>
                  </a:cxn>
                </a:cxnLst>
                <a:rect l="0" t="0" r="r" b="b"/>
                <a:pathLst>
                  <a:path w="320" h="401">
                    <a:moveTo>
                      <a:pt x="46" y="55"/>
                    </a:moveTo>
                    <a:lnTo>
                      <a:pt x="70" y="74"/>
                    </a:lnTo>
                    <a:lnTo>
                      <a:pt x="118" y="116"/>
                    </a:lnTo>
                    <a:lnTo>
                      <a:pt x="155" y="112"/>
                    </a:lnTo>
                    <a:lnTo>
                      <a:pt x="186" y="137"/>
                    </a:lnTo>
                    <a:lnTo>
                      <a:pt x="151" y="157"/>
                    </a:lnTo>
                    <a:lnTo>
                      <a:pt x="149" y="192"/>
                    </a:lnTo>
                    <a:lnTo>
                      <a:pt x="116" y="219"/>
                    </a:lnTo>
                    <a:lnTo>
                      <a:pt x="77" y="230"/>
                    </a:lnTo>
                    <a:lnTo>
                      <a:pt x="46" y="230"/>
                    </a:lnTo>
                    <a:lnTo>
                      <a:pt x="21" y="256"/>
                    </a:lnTo>
                    <a:lnTo>
                      <a:pt x="8" y="266"/>
                    </a:lnTo>
                    <a:lnTo>
                      <a:pt x="0" y="282"/>
                    </a:lnTo>
                    <a:lnTo>
                      <a:pt x="6" y="394"/>
                    </a:lnTo>
                    <a:lnTo>
                      <a:pt x="17" y="401"/>
                    </a:lnTo>
                    <a:lnTo>
                      <a:pt x="37" y="375"/>
                    </a:lnTo>
                    <a:lnTo>
                      <a:pt x="56" y="351"/>
                    </a:lnTo>
                    <a:lnTo>
                      <a:pt x="89" y="330"/>
                    </a:lnTo>
                    <a:lnTo>
                      <a:pt x="149" y="287"/>
                    </a:lnTo>
                    <a:lnTo>
                      <a:pt x="203" y="240"/>
                    </a:lnTo>
                    <a:lnTo>
                      <a:pt x="234" y="199"/>
                    </a:lnTo>
                    <a:lnTo>
                      <a:pt x="248" y="150"/>
                    </a:lnTo>
                    <a:lnTo>
                      <a:pt x="267" y="116"/>
                    </a:lnTo>
                    <a:lnTo>
                      <a:pt x="292" y="88"/>
                    </a:lnTo>
                    <a:lnTo>
                      <a:pt x="302" y="55"/>
                    </a:lnTo>
                    <a:lnTo>
                      <a:pt x="320" y="41"/>
                    </a:lnTo>
                    <a:lnTo>
                      <a:pt x="300" y="24"/>
                    </a:lnTo>
                    <a:lnTo>
                      <a:pt x="277" y="0"/>
                    </a:lnTo>
                    <a:lnTo>
                      <a:pt x="244" y="24"/>
                    </a:lnTo>
                    <a:lnTo>
                      <a:pt x="213" y="28"/>
                    </a:lnTo>
                    <a:lnTo>
                      <a:pt x="194" y="38"/>
                    </a:lnTo>
                    <a:lnTo>
                      <a:pt x="172" y="48"/>
                    </a:lnTo>
                    <a:lnTo>
                      <a:pt x="110" y="43"/>
                    </a:lnTo>
                    <a:lnTo>
                      <a:pt x="77" y="33"/>
                    </a:lnTo>
                    <a:lnTo>
                      <a:pt x="46" y="55"/>
                    </a:lnTo>
                    <a:close/>
                  </a:path>
                </a:pathLst>
              </a:custGeom>
              <a:solidFill>
                <a:srgbClr val="C0C0C0"/>
              </a:solidFill>
              <a:ln w="9525">
                <a:solidFill>
                  <a:srgbClr val="C0C0C0"/>
                </a:solidFill>
                <a:round/>
                <a:headEnd/>
                <a:tailEnd/>
              </a:ln>
            </p:spPr>
            <p:txBody>
              <a:bodyPr/>
              <a:lstStyle/>
              <a:p>
                <a:endParaRPr lang="nl-NL" sz="1400"/>
              </a:p>
            </p:txBody>
          </p:sp>
          <p:sp>
            <p:nvSpPr>
              <p:cNvPr id="501" name="Freeform 499"/>
              <p:cNvSpPr>
                <a:spLocks/>
              </p:cNvSpPr>
              <p:nvPr/>
            </p:nvSpPr>
            <p:spPr bwMode="auto">
              <a:xfrm>
                <a:off x="3371" y="2556"/>
                <a:ext cx="159" cy="200"/>
              </a:xfrm>
              <a:custGeom>
                <a:avLst/>
                <a:gdLst/>
                <a:ahLst/>
                <a:cxnLst>
                  <a:cxn ang="0">
                    <a:pos x="46" y="55"/>
                  </a:cxn>
                  <a:cxn ang="0">
                    <a:pos x="70" y="74"/>
                  </a:cxn>
                  <a:cxn ang="0">
                    <a:pos x="118" y="116"/>
                  </a:cxn>
                  <a:cxn ang="0">
                    <a:pos x="155" y="112"/>
                  </a:cxn>
                  <a:cxn ang="0">
                    <a:pos x="186" y="137"/>
                  </a:cxn>
                  <a:cxn ang="0">
                    <a:pos x="151" y="157"/>
                  </a:cxn>
                  <a:cxn ang="0">
                    <a:pos x="149" y="192"/>
                  </a:cxn>
                  <a:cxn ang="0">
                    <a:pos x="116" y="219"/>
                  </a:cxn>
                  <a:cxn ang="0">
                    <a:pos x="77" y="230"/>
                  </a:cxn>
                  <a:cxn ang="0">
                    <a:pos x="46" y="230"/>
                  </a:cxn>
                  <a:cxn ang="0">
                    <a:pos x="21" y="256"/>
                  </a:cxn>
                  <a:cxn ang="0">
                    <a:pos x="8" y="266"/>
                  </a:cxn>
                  <a:cxn ang="0">
                    <a:pos x="0" y="282"/>
                  </a:cxn>
                  <a:cxn ang="0">
                    <a:pos x="6" y="394"/>
                  </a:cxn>
                  <a:cxn ang="0">
                    <a:pos x="17" y="401"/>
                  </a:cxn>
                  <a:cxn ang="0">
                    <a:pos x="37" y="375"/>
                  </a:cxn>
                  <a:cxn ang="0">
                    <a:pos x="56" y="351"/>
                  </a:cxn>
                  <a:cxn ang="0">
                    <a:pos x="89" y="330"/>
                  </a:cxn>
                  <a:cxn ang="0">
                    <a:pos x="149" y="287"/>
                  </a:cxn>
                  <a:cxn ang="0">
                    <a:pos x="203" y="240"/>
                  </a:cxn>
                  <a:cxn ang="0">
                    <a:pos x="234" y="199"/>
                  </a:cxn>
                  <a:cxn ang="0">
                    <a:pos x="248" y="150"/>
                  </a:cxn>
                  <a:cxn ang="0">
                    <a:pos x="267" y="116"/>
                  </a:cxn>
                  <a:cxn ang="0">
                    <a:pos x="292" y="88"/>
                  </a:cxn>
                  <a:cxn ang="0">
                    <a:pos x="302" y="55"/>
                  </a:cxn>
                  <a:cxn ang="0">
                    <a:pos x="320" y="41"/>
                  </a:cxn>
                  <a:cxn ang="0">
                    <a:pos x="300" y="24"/>
                  </a:cxn>
                  <a:cxn ang="0">
                    <a:pos x="277" y="0"/>
                  </a:cxn>
                  <a:cxn ang="0">
                    <a:pos x="244" y="24"/>
                  </a:cxn>
                  <a:cxn ang="0">
                    <a:pos x="213" y="28"/>
                  </a:cxn>
                  <a:cxn ang="0">
                    <a:pos x="194" y="38"/>
                  </a:cxn>
                  <a:cxn ang="0">
                    <a:pos x="172" y="48"/>
                  </a:cxn>
                  <a:cxn ang="0">
                    <a:pos x="110" y="43"/>
                  </a:cxn>
                  <a:cxn ang="0">
                    <a:pos x="77" y="33"/>
                  </a:cxn>
                  <a:cxn ang="0">
                    <a:pos x="46" y="55"/>
                  </a:cxn>
                </a:cxnLst>
                <a:rect l="0" t="0" r="r" b="b"/>
                <a:pathLst>
                  <a:path w="320" h="401">
                    <a:moveTo>
                      <a:pt x="46" y="55"/>
                    </a:moveTo>
                    <a:lnTo>
                      <a:pt x="70" y="74"/>
                    </a:lnTo>
                    <a:lnTo>
                      <a:pt x="118" y="116"/>
                    </a:lnTo>
                    <a:lnTo>
                      <a:pt x="155" y="112"/>
                    </a:lnTo>
                    <a:lnTo>
                      <a:pt x="186" y="137"/>
                    </a:lnTo>
                    <a:lnTo>
                      <a:pt x="151" y="157"/>
                    </a:lnTo>
                    <a:lnTo>
                      <a:pt x="149" y="192"/>
                    </a:lnTo>
                    <a:lnTo>
                      <a:pt x="116" y="219"/>
                    </a:lnTo>
                    <a:lnTo>
                      <a:pt x="77" y="230"/>
                    </a:lnTo>
                    <a:lnTo>
                      <a:pt x="46" y="230"/>
                    </a:lnTo>
                    <a:lnTo>
                      <a:pt x="21" y="256"/>
                    </a:lnTo>
                    <a:lnTo>
                      <a:pt x="8" y="266"/>
                    </a:lnTo>
                    <a:lnTo>
                      <a:pt x="0" y="282"/>
                    </a:lnTo>
                    <a:lnTo>
                      <a:pt x="6" y="394"/>
                    </a:lnTo>
                    <a:lnTo>
                      <a:pt x="17" y="401"/>
                    </a:lnTo>
                    <a:lnTo>
                      <a:pt x="37" y="375"/>
                    </a:lnTo>
                    <a:lnTo>
                      <a:pt x="56" y="351"/>
                    </a:lnTo>
                    <a:lnTo>
                      <a:pt x="89" y="330"/>
                    </a:lnTo>
                    <a:lnTo>
                      <a:pt x="149" y="287"/>
                    </a:lnTo>
                    <a:lnTo>
                      <a:pt x="203" y="240"/>
                    </a:lnTo>
                    <a:lnTo>
                      <a:pt x="234" y="199"/>
                    </a:lnTo>
                    <a:lnTo>
                      <a:pt x="248" y="150"/>
                    </a:lnTo>
                    <a:lnTo>
                      <a:pt x="267" y="116"/>
                    </a:lnTo>
                    <a:lnTo>
                      <a:pt x="292" y="88"/>
                    </a:lnTo>
                    <a:lnTo>
                      <a:pt x="302" y="55"/>
                    </a:lnTo>
                    <a:lnTo>
                      <a:pt x="320" y="41"/>
                    </a:lnTo>
                    <a:lnTo>
                      <a:pt x="300" y="24"/>
                    </a:lnTo>
                    <a:lnTo>
                      <a:pt x="277" y="0"/>
                    </a:lnTo>
                    <a:lnTo>
                      <a:pt x="244" y="24"/>
                    </a:lnTo>
                    <a:lnTo>
                      <a:pt x="213" y="28"/>
                    </a:lnTo>
                    <a:lnTo>
                      <a:pt x="194" y="38"/>
                    </a:lnTo>
                    <a:lnTo>
                      <a:pt x="172" y="48"/>
                    </a:lnTo>
                    <a:lnTo>
                      <a:pt x="110" y="43"/>
                    </a:lnTo>
                    <a:lnTo>
                      <a:pt x="77" y="33"/>
                    </a:lnTo>
                    <a:lnTo>
                      <a:pt x="46" y="5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35" name="Group 500"/>
            <p:cNvGrpSpPr>
              <a:grpSpLocks/>
            </p:cNvGrpSpPr>
            <p:nvPr/>
          </p:nvGrpSpPr>
          <p:grpSpPr bwMode="auto">
            <a:xfrm>
              <a:off x="6317228" y="2366321"/>
              <a:ext cx="244007" cy="268979"/>
              <a:chOff x="2892" y="2230"/>
              <a:chExt cx="229" cy="232"/>
            </a:xfrm>
          </p:grpSpPr>
          <p:sp>
            <p:nvSpPr>
              <p:cNvPr id="503" name="Freeform 501"/>
              <p:cNvSpPr>
                <a:spLocks/>
              </p:cNvSpPr>
              <p:nvPr/>
            </p:nvSpPr>
            <p:spPr bwMode="auto">
              <a:xfrm>
                <a:off x="2892" y="2230"/>
                <a:ext cx="229" cy="232"/>
              </a:xfrm>
              <a:custGeom>
                <a:avLst/>
                <a:gdLst/>
                <a:ahLst/>
                <a:cxnLst>
                  <a:cxn ang="0">
                    <a:pos x="55" y="0"/>
                  </a:cxn>
                  <a:cxn ang="0">
                    <a:pos x="82" y="14"/>
                  </a:cxn>
                  <a:cxn ang="0">
                    <a:pos x="99" y="16"/>
                  </a:cxn>
                  <a:cxn ang="0">
                    <a:pos x="165" y="25"/>
                  </a:cxn>
                  <a:cxn ang="0">
                    <a:pos x="175" y="49"/>
                  </a:cxn>
                  <a:cxn ang="0">
                    <a:pos x="223" y="52"/>
                  </a:cxn>
                  <a:cxn ang="0">
                    <a:pos x="223" y="66"/>
                  </a:cxn>
                  <a:cxn ang="0">
                    <a:pos x="268" y="75"/>
                  </a:cxn>
                  <a:cxn ang="0">
                    <a:pos x="291" y="82"/>
                  </a:cxn>
                  <a:cxn ang="0">
                    <a:pos x="301" y="68"/>
                  </a:cxn>
                  <a:cxn ang="0">
                    <a:pos x="301" y="33"/>
                  </a:cxn>
                  <a:cxn ang="0">
                    <a:pos x="314" y="25"/>
                  </a:cxn>
                  <a:cxn ang="0">
                    <a:pos x="326" y="7"/>
                  </a:cxn>
                  <a:cxn ang="0">
                    <a:pos x="339" y="0"/>
                  </a:cxn>
                  <a:cxn ang="0">
                    <a:pos x="368" y="0"/>
                  </a:cxn>
                  <a:cxn ang="0">
                    <a:pos x="388" y="16"/>
                  </a:cxn>
                  <a:cxn ang="0">
                    <a:pos x="405" y="28"/>
                  </a:cxn>
                  <a:cxn ang="0">
                    <a:pos x="430" y="26"/>
                  </a:cxn>
                  <a:cxn ang="0">
                    <a:pos x="457" y="33"/>
                  </a:cxn>
                  <a:cxn ang="0">
                    <a:pos x="452" y="59"/>
                  </a:cxn>
                  <a:cxn ang="0">
                    <a:pos x="454" y="368"/>
                  </a:cxn>
                  <a:cxn ang="0">
                    <a:pos x="452" y="410"/>
                  </a:cxn>
                  <a:cxn ang="0">
                    <a:pos x="432" y="417"/>
                  </a:cxn>
                  <a:cxn ang="0">
                    <a:pos x="434" y="464"/>
                  </a:cxn>
                  <a:cxn ang="0">
                    <a:pos x="417" y="460"/>
                  </a:cxn>
                  <a:cxn ang="0">
                    <a:pos x="366" y="427"/>
                  </a:cxn>
                  <a:cxn ang="0">
                    <a:pos x="345" y="417"/>
                  </a:cxn>
                  <a:cxn ang="0">
                    <a:pos x="301" y="400"/>
                  </a:cxn>
                  <a:cxn ang="0">
                    <a:pos x="285" y="375"/>
                  </a:cxn>
                  <a:cxn ang="0">
                    <a:pos x="233" y="368"/>
                  </a:cxn>
                  <a:cxn ang="0">
                    <a:pos x="223" y="346"/>
                  </a:cxn>
                  <a:cxn ang="0">
                    <a:pos x="196" y="337"/>
                  </a:cxn>
                  <a:cxn ang="0">
                    <a:pos x="192" y="329"/>
                  </a:cxn>
                  <a:cxn ang="0">
                    <a:pos x="163" y="327"/>
                  </a:cxn>
                  <a:cxn ang="0">
                    <a:pos x="146" y="320"/>
                  </a:cxn>
                  <a:cxn ang="0">
                    <a:pos x="111" y="317"/>
                  </a:cxn>
                  <a:cxn ang="0">
                    <a:pos x="107" y="305"/>
                  </a:cxn>
                  <a:cxn ang="0">
                    <a:pos x="66" y="305"/>
                  </a:cxn>
                  <a:cxn ang="0">
                    <a:pos x="64" y="279"/>
                  </a:cxn>
                  <a:cxn ang="0">
                    <a:pos x="18" y="272"/>
                  </a:cxn>
                  <a:cxn ang="0">
                    <a:pos x="0" y="260"/>
                  </a:cxn>
                  <a:cxn ang="0">
                    <a:pos x="0" y="228"/>
                  </a:cxn>
                  <a:cxn ang="0">
                    <a:pos x="8" y="57"/>
                  </a:cxn>
                  <a:cxn ang="0">
                    <a:pos x="35" y="44"/>
                  </a:cxn>
                  <a:cxn ang="0">
                    <a:pos x="49" y="42"/>
                  </a:cxn>
                  <a:cxn ang="0">
                    <a:pos x="55" y="0"/>
                  </a:cxn>
                </a:cxnLst>
                <a:rect l="0" t="0" r="r" b="b"/>
                <a:pathLst>
                  <a:path w="457" h="464">
                    <a:moveTo>
                      <a:pt x="55" y="0"/>
                    </a:moveTo>
                    <a:lnTo>
                      <a:pt x="82" y="14"/>
                    </a:lnTo>
                    <a:lnTo>
                      <a:pt x="99" y="16"/>
                    </a:lnTo>
                    <a:lnTo>
                      <a:pt x="165" y="25"/>
                    </a:lnTo>
                    <a:lnTo>
                      <a:pt x="175" y="49"/>
                    </a:lnTo>
                    <a:lnTo>
                      <a:pt x="223" y="52"/>
                    </a:lnTo>
                    <a:lnTo>
                      <a:pt x="223" y="66"/>
                    </a:lnTo>
                    <a:lnTo>
                      <a:pt x="268" y="75"/>
                    </a:lnTo>
                    <a:lnTo>
                      <a:pt x="291" y="82"/>
                    </a:lnTo>
                    <a:lnTo>
                      <a:pt x="301" y="68"/>
                    </a:lnTo>
                    <a:lnTo>
                      <a:pt x="301" y="33"/>
                    </a:lnTo>
                    <a:lnTo>
                      <a:pt x="314" y="25"/>
                    </a:lnTo>
                    <a:lnTo>
                      <a:pt x="326" y="7"/>
                    </a:lnTo>
                    <a:lnTo>
                      <a:pt x="339" y="0"/>
                    </a:lnTo>
                    <a:lnTo>
                      <a:pt x="368" y="0"/>
                    </a:lnTo>
                    <a:lnTo>
                      <a:pt x="388" y="16"/>
                    </a:lnTo>
                    <a:lnTo>
                      <a:pt x="405" y="28"/>
                    </a:lnTo>
                    <a:lnTo>
                      <a:pt x="430" y="26"/>
                    </a:lnTo>
                    <a:lnTo>
                      <a:pt x="457" y="33"/>
                    </a:lnTo>
                    <a:lnTo>
                      <a:pt x="452" y="59"/>
                    </a:lnTo>
                    <a:lnTo>
                      <a:pt x="454" y="368"/>
                    </a:lnTo>
                    <a:lnTo>
                      <a:pt x="452" y="410"/>
                    </a:lnTo>
                    <a:lnTo>
                      <a:pt x="432" y="417"/>
                    </a:lnTo>
                    <a:lnTo>
                      <a:pt x="434" y="464"/>
                    </a:lnTo>
                    <a:lnTo>
                      <a:pt x="417" y="460"/>
                    </a:lnTo>
                    <a:lnTo>
                      <a:pt x="366" y="427"/>
                    </a:lnTo>
                    <a:lnTo>
                      <a:pt x="345" y="417"/>
                    </a:lnTo>
                    <a:lnTo>
                      <a:pt x="301" y="400"/>
                    </a:lnTo>
                    <a:lnTo>
                      <a:pt x="285" y="375"/>
                    </a:lnTo>
                    <a:lnTo>
                      <a:pt x="233" y="368"/>
                    </a:lnTo>
                    <a:lnTo>
                      <a:pt x="223" y="346"/>
                    </a:lnTo>
                    <a:lnTo>
                      <a:pt x="196" y="337"/>
                    </a:lnTo>
                    <a:lnTo>
                      <a:pt x="192" y="329"/>
                    </a:lnTo>
                    <a:lnTo>
                      <a:pt x="163" y="327"/>
                    </a:lnTo>
                    <a:lnTo>
                      <a:pt x="146" y="320"/>
                    </a:lnTo>
                    <a:lnTo>
                      <a:pt x="111" y="317"/>
                    </a:lnTo>
                    <a:lnTo>
                      <a:pt x="107" y="305"/>
                    </a:lnTo>
                    <a:lnTo>
                      <a:pt x="66" y="305"/>
                    </a:lnTo>
                    <a:lnTo>
                      <a:pt x="64" y="279"/>
                    </a:lnTo>
                    <a:lnTo>
                      <a:pt x="18" y="272"/>
                    </a:lnTo>
                    <a:lnTo>
                      <a:pt x="0" y="260"/>
                    </a:lnTo>
                    <a:lnTo>
                      <a:pt x="0" y="228"/>
                    </a:lnTo>
                    <a:lnTo>
                      <a:pt x="8" y="57"/>
                    </a:lnTo>
                    <a:lnTo>
                      <a:pt x="35" y="44"/>
                    </a:lnTo>
                    <a:lnTo>
                      <a:pt x="49" y="42"/>
                    </a:lnTo>
                    <a:lnTo>
                      <a:pt x="55" y="0"/>
                    </a:lnTo>
                    <a:close/>
                  </a:path>
                </a:pathLst>
              </a:custGeom>
              <a:solidFill>
                <a:srgbClr val="C0C0C0"/>
              </a:solidFill>
              <a:ln w="9525">
                <a:solidFill>
                  <a:srgbClr val="C0C0C0"/>
                </a:solidFill>
                <a:round/>
                <a:headEnd/>
                <a:tailEnd/>
              </a:ln>
            </p:spPr>
            <p:txBody>
              <a:bodyPr/>
              <a:lstStyle/>
              <a:p>
                <a:endParaRPr lang="nl-NL" sz="1400"/>
              </a:p>
            </p:txBody>
          </p:sp>
          <p:sp>
            <p:nvSpPr>
              <p:cNvPr id="504" name="Freeform 502"/>
              <p:cNvSpPr>
                <a:spLocks/>
              </p:cNvSpPr>
              <p:nvPr/>
            </p:nvSpPr>
            <p:spPr bwMode="auto">
              <a:xfrm>
                <a:off x="2892" y="2230"/>
                <a:ext cx="229" cy="232"/>
              </a:xfrm>
              <a:custGeom>
                <a:avLst/>
                <a:gdLst/>
                <a:ahLst/>
                <a:cxnLst>
                  <a:cxn ang="0">
                    <a:pos x="55" y="0"/>
                  </a:cxn>
                  <a:cxn ang="0">
                    <a:pos x="82" y="14"/>
                  </a:cxn>
                  <a:cxn ang="0">
                    <a:pos x="99" y="16"/>
                  </a:cxn>
                  <a:cxn ang="0">
                    <a:pos x="165" y="25"/>
                  </a:cxn>
                  <a:cxn ang="0">
                    <a:pos x="175" y="49"/>
                  </a:cxn>
                  <a:cxn ang="0">
                    <a:pos x="223" y="52"/>
                  </a:cxn>
                  <a:cxn ang="0">
                    <a:pos x="223" y="66"/>
                  </a:cxn>
                  <a:cxn ang="0">
                    <a:pos x="268" y="75"/>
                  </a:cxn>
                  <a:cxn ang="0">
                    <a:pos x="291" y="82"/>
                  </a:cxn>
                  <a:cxn ang="0">
                    <a:pos x="301" y="68"/>
                  </a:cxn>
                  <a:cxn ang="0">
                    <a:pos x="301" y="33"/>
                  </a:cxn>
                  <a:cxn ang="0">
                    <a:pos x="314" y="25"/>
                  </a:cxn>
                  <a:cxn ang="0">
                    <a:pos x="326" y="7"/>
                  </a:cxn>
                  <a:cxn ang="0">
                    <a:pos x="339" y="0"/>
                  </a:cxn>
                  <a:cxn ang="0">
                    <a:pos x="368" y="0"/>
                  </a:cxn>
                  <a:cxn ang="0">
                    <a:pos x="388" y="16"/>
                  </a:cxn>
                  <a:cxn ang="0">
                    <a:pos x="405" y="28"/>
                  </a:cxn>
                  <a:cxn ang="0">
                    <a:pos x="430" y="26"/>
                  </a:cxn>
                  <a:cxn ang="0">
                    <a:pos x="457" y="33"/>
                  </a:cxn>
                  <a:cxn ang="0">
                    <a:pos x="452" y="59"/>
                  </a:cxn>
                  <a:cxn ang="0">
                    <a:pos x="454" y="368"/>
                  </a:cxn>
                  <a:cxn ang="0">
                    <a:pos x="452" y="410"/>
                  </a:cxn>
                  <a:cxn ang="0">
                    <a:pos x="432" y="417"/>
                  </a:cxn>
                  <a:cxn ang="0">
                    <a:pos x="434" y="464"/>
                  </a:cxn>
                  <a:cxn ang="0">
                    <a:pos x="417" y="460"/>
                  </a:cxn>
                  <a:cxn ang="0">
                    <a:pos x="366" y="427"/>
                  </a:cxn>
                  <a:cxn ang="0">
                    <a:pos x="345" y="417"/>
                  </a:cxn>
                  <a:cxn ang="0">
                    <a:pos x="301" y="400"/>
                  </a:cxn>
                  <a:cxn ang="0">
                    <a:pos x="285" y="375"/>
                  </a:cxn>
                  <a:cxn ang="0">
                    <a:pos x="233" y="368"/>
                  </a:cxn>
                  <a:cxn ang="0">
                    <a:pos x="223" y="346"/>
                  </a:cxn>
                  <a:cxn ang="0">
                    <a:pos x="196" y="337"/>
                  </a:cxn>
                  <a:cxn ang="0">
                    <a:pos x="192" y="329"/>
                  </a:cxn>
                  <a:cxn ang="0">
                    <a:pos x="163" y="327"/>
                  </a:cxn>
                  <a:cxn ang="0">
                    <a:pos x="146" y="320"/>
                  </a:cxn>
                  <a:cxn ang="0">
                    <a:pos x="111" y="317"/>
                  </a:cxn>
                  <a:cxn ang="0">
                    <a:pos x="107" y="305"/>
                  </a:cxn>
                  <a:cxn ang="0">
                    <a:pos x="66" y="305"/>
                  </a:cxn>
                  <a:cxn ang="0">
                    <a:pos x="64" y="279"/>
                  </a:cxn>
                  <a:cxn ang="0">
                    <a:pos x="18" y="272"/>
                  </a:cxn>
                  <a:cxn ang="0">
                    <a:pos x="0" y="260"/>
                  </a:cxn>
                  <a:cxn ang="0">
                    <a:pos x="0" y="228"/>
                  </a:cxn>
                  <a:cxn ang="0">
                    <a:pos x="8" y="57"/>
                  </a:cxn>
                  <a:cxn ang="0">
                    <a:pos x="35" y="44"/>
                  </a:cxn>
                  <a:cxn ang="0">
                    <a:pos x="49" y="42"/>
                  </a:cxn>
                  <a:cxn ang="0">
                    <a:pos x="55" y="0"/>
                  </a:cxn>
                </a:cxnLst>
                <a:rect l="0" t="0" r="r" b="b"/>
                <a:pathLst>
                  <a:path w="457" h="464">
                    <a:moveTo>
                      <a:pt x="55" y="0"/>
                    </a:moveTo>
                    <a:lnTo>
                      <a:pt x="82" y="14"/>
                    </a:lnTo>
                    <a:lnTo>
                      <a:pt x="99" y="16"/>
                    </a:lnTo>
                    <a:lnTo>
                      <a:pt x="165" y="25"/>
                    </a:lnTo>
                    <a:lnTo>
                      <a:pt x="175" y="49"/>
                    </a:lnTo>
                    <a:lnTo>
                      <a:pt x="223" y="52"/>
                    </a:lnTo>
                    <a:lnTo>
                      <a:pt x="223" y="66"/>
                    </a:lnTo>
                    <a:lnTo>
                      <a:pt x="268" y="75"/>
                    </a:lnTo>
                    <a:lnTo>
                      <a:pt x="291" y="82"/>
                    </a:lnTo>
                    <a:lnTo>
                      <a:pt x="301" y="68"/>
                    </a:lnTo>
                    <a:lnTo>
                      <a:pt x="301" y="33"/>
                    </a:lnTo>
                    <a:lnTo>
                      <a:pt x="314" y="25"/>
                    </a:lnTo>
                    <a:lnTo>
                      <a:pt x="326" y="7"/>
                    </a:lnTo>
                    <a:lnTo>
                      <a:pt x="339" y="0"/>
                    </a:lnTo>
                    <a:lnTo>
                      <a:pt x="368" y="0"/>
                    </a:lnTo>
                    <a:lnTo>
                      <a:pt x="388" y="16"/>
                    </a:lnTo>
                    <a:lnTo>
                      <a:pt x="405" y="28"/>
                    </a:lnTo>
                    <a:lnTo>
                      <a:pt x="430" y="26"/>
                    </a:lnTo>
                    <a:lnTo>
                      <a:pt x="457" y="33"/>
                    </a:lnTo>
                    <a:lnTo>
                      <a:pt x="452" y="59"/>
                    </a:lnTo>
                    <a:lnTo>
                      <a:pt x="454" y="368"/>
                    </a:lnTo>
                    <a:lnTo>
                      <a:pt x="452" y="410"/>
                    </a:lnTo>
                    <a:lnTo>
                      <a:pt x="432" y="417"/>
                    </a:lnTo>
                    <a:lnTo>
                      <a:pt x="434" y="464"/>
                    </a:lnTo>
                    <a:lnTo>
                      <a:pt x="417" y="460"/>
                    </a:lnTo>
                    <a:lnTo>
                      <a:pt x="366" y="427"/>
                    </a:lnTo>
                    <a:lnTo>
                      <a:pt x="345" y="417"/>
                    </a:lnTo>
                    <a:lnTo>
                      <a:pt x="301" y="400"/>
                    </a:lnTo>
                    <a:lnTo>
                      <a:pt x="285" y="375"/>
                    </a:lnTo>
                    <a:lnTo>
                      <a:pt x="233" y="368"/>
                    </a:lnTo>
                    <a:lnTo>
                      <a:pt x="223" y="346"/>
                    </a:lnTo>
                    <a:lnTo>
                      <a:pt x="196" y="337"/>
                    </a:lnTo>
                    <a:lnTo>
                      <a:pt x="192" y="329"/>
                    </a:lnTo>
                    <a:lnTo>
                      <a:pt x="163" y="327"/>
                    </a:lnTo>
                    <a:lnTo>
                      <a:pt x="146" y="320"/>
                    </a:lnTo>
                    <a:lnTo>
                      <a:pt x="111" y="317"/>
                    </a:lnTo>
                    <a:lnTo>
                      <a:pt x="107" y="305"/>
                    </a:lnTo>
                    <a:lnTo>
                      <a:pt x="66" y="305"/>
                    </a:lnTo>
                    <a:lnTo>
                      <a:pt x="64" y="279"/>
                    </a:lnTo>
                    <a:lnTo>
                      <a:pt x="18" y="272"/>
                    </a:lnTo>
                    <a:lnTo>
                      <a:pt x="0" y="260"/>
                    </a:lnTo>
                    <a:lnTo>
                      <a:pt x="0" y="228"/>
                    </a:lnTo>
                    <a:lnTo>
                      <a:pt x="8" y="57"/>
                    </a:lnTo>
                    <a:lnTo>
                      <a:pt x="35" y="44"/>
                    </a:lnTo>
                    <a:lnTo>
                      <a:pt x="49" y="42"/>
                    </a:lnTo>
                    <a:lnTo>
                      <a:pt x="5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38" name="Group 503"/>
            <p:cNvGrpSpPr>
              <a:grpSpLocks/>
            </p:cNvGrpSpPr>
            <p:nvPr/>
          </p:nvGrpSpPr>
          <p:grpSpPr bwMode="auto">
            <a:xfrm>
              <a:off x="6514146" y="2557620"/>
              <a:ext cx="242937" cy="330426"/>
              <a:chOff x="3077" y="2395"/>
              <a:chExt cx="227" cy="285"/>
            </a:xfrm>
          </p:grpSpPr>
          <p:sp>
            <p:nvSpPr>
              <p:cNvPr id="506" name="Freeform 504"/>
              <p:cNvSpPr>
                <a:spLocks/>
              </p:cNvSpPr>
              <p:nvPr/>
            </p:nvSpPr>
            <p:spPr bwMode="auto">
              <a:xfrm>
                <a:off x="3077" y="2395"/>
                <a:ext cx="227" cy="285"/>
              </a:xfrm>
              <a:custGeom>
                <a:avLst/>
                <a:gdLst/>
                <a:ahLst/>
                <a:cxnLst>
                  <a:cxn ang="0">
                    <a:pos x="70" y="215"/>
                  </a:cxn>
                  <a:cxn ang="0">
                    <a:pos x="33" y="251"/>
                  </a:cxn>
                  <a:cxn ang="0">
                    <a:pos x="2" y="277"/>
                  </a:cxn>
                  <a:cxn ang="0">
                    <a:pos x="22" y="301"/>
                  </a:cxn>
                  <a:cxn ang="0">
                    <a:pos x="43" y="327"/>
                  </a:cxn>
                  <a:cxn ang="0">
                    <a:pos x="35" y="348"/>
                  </a:cxn>
                  <a:cxn ang="0">
                    <a:pos x="62" y="393"/>
                  </a:cxn>
                  <a:cxn ang="0">
                    <a:pos x="74" y="419"/>
                  </a:cxn>
                  <a:cxn ang="0">
                    <a:pos x="99" y="433"/>
                  </a:cxn>
                  <a:cxn ang="0">
                    <a:pos x="134" y="459"/>
                  </a:cxn>
                  <a:cxn ang="0">
                    <a:pos x="153" y="497"/>
                  </a:cxn>
                  <a:cxn ang="0">
                    <a:pos x="167" y="514"/>
                  </a:cxn>
                  <a:cxn ang="0">
                    <a:pos x="175" y="540"/>
                  </a:cxn>
                  <a:cxn ang="0">
                    <a:pos x="254" y="557"/>
                  </a:cxn>
                  <a:cxn ang="0">
                    <a:pos x="273" y="566"/>
                  </a:cxn>
                  <a:cxn ang="0">
                    <a:pos x="331" y="569"/>
                  </a:cxn>
                  <a:cxn ang="0">
                    <a:pos x="409" y="531"/>
                  </a:cxn>
                  <a:cxn ang="0">
                    <a:pos x="397" y="497"/>
                  </a:cxn>
                  <a:cxn ang="0">
                    <a:pos x="374" y="479"/>
                  </a:cxn>
                  <a:cxn ang="0">
                    <a:pos x="355" y="457"/>
                  </a:cxn>
                  <a:cxn ang="0">
                    <a:pos x="370" y="426"/>
                  </a:cxn>
                  <a:cxn ang="0">
                    <a:pos x="401" y="369"/>
                  </a:cxn>
                  <a:cxn ang="0">
                    <a:pos x="444" y="303"/>
                  </a:cxn>
                  <a:cxn ang="0">
                    <a:pos x="419" y="229"/>
                  </a:cxn>
                  <a:cxn ang="0">
                    <a:pos x="446" y="211"/>
                  </a:cxn>
                  <a:cxn ang="0">
                    <a:pos x="434" y="163"/>
                  </a:cxn>
                  <a:cxn ang="0">
                    <a:pos x="453" y="82"/>
                  </a:cxn>
                  <a:cxn ang="0">
                    <a:pos x="434" y="25"/>
                  </a:cxn>
                  <a:cxn ang="0">
                    <a:pos x="345" y="33"/>
                  </a:cxn>
                  <a:cxn ang="0">
                    <a:pos x="134" y="19"/>
                  </a:cxn>
                  <a:cxn ang="0">
                    <a:pos x="91" y="44"/>
                  </a:cxn>
                  <a:cxn ang="0">
                    <a:pos x="66" y="96"/>
                  </a:cxn>
                </a:cxnLst>
                <a:rect l="0" t="0" r="r" b="b"/>
                <a:pathLst>
                  <a:path w="453" h="569">
                    <a:moveTo>
                      <a:pt x="72" y="139"/>
                    </a:moveTo>
                    <a:lnTo>
                      <a:pt x="70" y="215"/>
                    </a:lnTo>
                    <a:lnTo>
                      <a:pt x="49" y="220"/>
                    </a:lnTo>
                    <a:lnTo>
                      <a:pt x="33" y="251"/>
                    </a:lnTo>
                    <a:lnTo>
                      <a:pt x="25" y="277"/>
                    </a:lnTo>
                    <a:lnTo>
                      <a:pt x="2" y="277"/>
                    </a:lnTo>
                    <a:lnTo>
                      <a:pt x="0" y="293"/>
                    </a:lnTo>
                    <a:lnTo>
                      <a:pt x="22" y="301"/>
                    </a:lnTo>
                    <a:lnTo>
                      <a:pt x="27" y="324"/>
                    </a:lnTo>
                    <a:lnTo>
                      <a:pt x="43" y="327"/>
                    </a:lnTo>
                    <a:lnTo>
                      <a:pt x="43" y="338"/>
                    </a:lnTo>
                    <a:lnTo>
                      <a:pt x="35" y="348"/>
                    </a:lnTo>
                    <a:lnTo>
                      <a:pt x="49" y="367"/>
                    </a:lnTo>
                    <a:lnTo>
                      <a:pt x="62" y="393"/>
                    </a:lnTo>
                    <a:lnTo>
                      <a:pt x="58" y="415"/>
                    </a:lnTo>
                    <a:lnTo>
                      <a:pt x="74" y="419"/>
                    </a:lnTo>
                    <a:lnTo>
                      <a:pt x="76" y="434"/>
                    </a:lnTo>
                    <a:lnTo>
                      <a:pt x="99" y="433"/>
                    </a:lnTo>
                    <a:lnTo>
                      <a:pt x="107" y="457"/>
                    </a:lnTo>
                    <a:lnTo>
                      <a:pt x="134" y="459"/>
                    </a:lnTo>
                    <a:lnTo>
                      <a:pt x="136" y="491"/>
                    </a:lnTo>
                    <a:lnTo>
                      <a:pt x="153" y="497"/>
                    </a:lnTo>
                    <a:lnTo>
                      <a:pt x="161" y="505"/>
                    </a:lnTo>
                    <a:lnTo>
                      <a:pt x="167" y="514"/>
                    </a:lnTo>
                    <a:lnTo>
                      <a:pt x="163" y="524"/>
                    </a:lnTo>
                    <a:lnTo>
                      <a:pt x="175" y="540"/>
                    </a:lnTo>
                    <a:lnTo>
                      <a:pt x="244" y="545"/>
                    </a:lnTo>
                    <a:lnTo>
                      <a:pt x="254" y="557"/>
                    </a:lnTo>
                    <a:lnTo>
                      <a:pt x="273" y="562"/>
                    </a:lnTo>
                    <a:lnTo>
                      <a:pt x="273" y="566"/>
                    </a:lnTo>
                    <a:lnTo>
                      <a:pt x="306" y="566"/>
                    </a:lnTo>
                    <a:lnTo>
                      <a:pt x="331" y="569"/>
                    </a:lnTo>
                    <a:lnTo>
                      <a:pt x="366" y="557"/>
                    </a:lnTo>
                    <a:lnTo>
                      <a:pt x="409" y="531"/>
                    </a:lnTo>
                    <a:lnTo>
                      <a:pt x="411" y="516"/>
                    </a:lnTo>
                    <a:lnTo>
                      <a:pt x="397" y="497"/>
                    </a:lnTo>
                    <a:lnTo>
                      <a:pt x="386" y="490"/>
                    </a:lnTo>
                    <a:lnTo>
                      <a:pt x="374" y="479"/>
                    </a:lnTo>
                    <a:lnTo>
                      <a:pt x="372" y="459"/>
                    </a:lnTo>
                    <a:lnTo>
                      <a:pt x="355" y="457"/>
                    </a:lnTo>
                    <a:lnTo>
                      <a:pt x="337" y="431"/>
                    </a:lnTo>
                    <a:lnTo>
                      <a:pt x="370" y="426"/>
                    </a:lnTo>
                    <a:lnTo>
                      <a:pt x="374" y="369"/>
                    </a:lnTo>
                    <a:lnTo>
                      <a:pt x="401" y="369"/>
                    </a:lnTo>
                    <a:lnTo>
                      <a:pt x="407" y="310"/>
                    </a:lnTo>
                    <a:lnTo>
                      <a:pt x="444" y="303"/>
                    </a:lnTo>
                    <a:lnTo>
                      <a:pt x="440" y="234"/>
                    </a:lnTo>
                    <a:lnTo>
                      <a:pt x="419" y="229"/>
                    </a:lnTo>
                    <a:lnTo>
                      <a:pt x="420" y="211"/>
                    </a:lnTo>
                    <a:lnTo>
                      <a:pt x="446" y="211"/>
                    </a:lnTo>
                    <a:lnTo>
                      <a:pt x="444" y="189"/>
                    </a:lnTo>
                    <a:lnTo>
                      <a:pt x="434" y="163"/>
                    </a:lnTo>
                    <a:lnTo>
                      <a:pt x="430" y="132"/>
                    </a:lnTo>
                    <a:lnTo>
                      <a:pt x="453" y="82"/>
                    </a:lnTo>
                    <a:lnTo>
                      <a:pt x="448" y="58"/>
                    </a:lnTo>
                    <a:lnTo>
                      <a:pt x="434" y="25"/>
                    </a:lnTo>
                    <a:lnTo>
                      <a:pt x="393" y="0"/>
                    </a:lnTo>
                    <a:lnTo>
                      <a:pt x="345" y="33"/>
                    </a:lnTo>
                    <a:lnTo>
                      <a:pt x="326" y="19"/>
                    </a:lnTo>
                    <a:lnTo>
                      <a:pt x="134" y="19"/>
                    </a:lnTo>
                    <a:lnTo>
                      <a:pt x="109" y="33"/>
                    </a:lnTo>
                    <a:lnTo>
                      <a:pt x="91" y="44"/>
                    </a:lnTo>
                    <a:lnTo>
                      <a:pt x="89" y="89"/>
                    </a:lnTo>
                    <a:lnTo>
                      <a:pt x="66" y="96"/>
                    </a:lnTo>
                    <a:lnTo>
                      <a:pt x="72" y="139"/>
                    </a:lnTo>
                    <a:close/>
                  </a:path>
                </a:pathLst>
              </a:custGeom>
              <a:solidFill>
                <a:srgbClr val="C0C0C0"/>
              </a:solidFill>
              <a:ln w="9525">
                <a:solidFill>
                  <a:srgbClr val="C0C0C0"/>
                </a:solidFill>
                <a:round/>
                <a:headEnd/>
                <a:tailEnd/>
              </a:ln>
            </p:spPr>
            <p:txBody>
              <a:bodyPr/>
              <a:lstStyle/>
              <a:p>
                <a:endParaRPr lang="nl-NL" sz="1400"/>
              </a:p>
            </p:txBody>
          </p:sp>
          <p:sp>
            <p:nvSpPr>
              <p:cNvPr id="507" name="Freeform 505"/>
              <p:cNvSpPr>
                <a:spLocks/>
              </p:cNvSpPr>
              <p:nvPr/>
            </p:nvSpPr>
            <p:spPr bwMode="auto">
              <a:xfrm>
                <a:off x="3077" y="2395"/>
                <a:ext cx="227" cy="285"/>
              </a:xfrm>
              <a:custGeom>
                <a:avLst/>
                <a:gdLst/>
                <a:ahLst/>
                <a:cxnLst>
                  <a:cxn ang="0">
                    <a:pos x="70" y="215"/>
                  </a:cxn>
                  <a:cxn ang="0">
                    <a:pos x="33" y="251"/>
                  </a:cxn>
                  <a:cxn ang="0">
                    <a:pos x="2" y="277"/>
                  </a:cxn>
                  <a:cxn ang="0">
                    <a:pos x="22" y="301"/>
                  </a:cxn>
                  <a:cxn ang="0">
                    <a:pos x="43" y="327"/>
                  </a:cxn>
                  <a:cxn ang="0">
                    <a:pos x="35" y="348"/>
                  </a:cxn>
                  <a:cxn ang="0">
                    <a:pos x="62" y="393"/>
                  </a:cxn>
                  <a:cxn ang="0">
                    <a:pos x="74" y="419"/>
                  </a:cxn>
                  <a:cxn ang="0">
                    <a:pos x="99" y="433"/>
                  </a:cxn>
                  <a:cxn ang="0">
                    <a:pos x="134" y="459"/>
                  </a:cxn>
                  <a:cxn ang="0">
                    <a:pos x="153" y="497"/>
                  </a:cxn>
                  <a:cxn ang="0">
                    <a:pos x="167" y="514"/>
                  </a:cxn>
                  <a:cxn ang="0">
                    <a:pos x="175" y="540"/>
                  </a:cxn>
                  <a:cxn ang="0">
                    <a:pos x="254" y="557"/>
                  </a:cxn>
                  <a:cxn ang="0">
                    <a:pos x="273" y="566"/>
                  </a:cxn>
                  <a:cxn ang="0">
                    <a:pos x="331" y="569"/>
                  </a:cxn>
                  <a:cxn ang="0">
                    <a:pos x="409" y="531"/>
                  </a:cxn>
                  <a:cxn ang="0">
                    <a:pos x="397" y="497"/>
                  </a:cxn>
                  <a:cxn ang="0">
                    <a:pos x="374" y="479"/>
                  </a:cxn>
                  <a:cxn ang="0">
                    <a:pos x="355" y="457"/>
                  </a:cxn>
                  <a:cxn ang="0">
                    <a:pos x="370" y="426"/>
                  </a:cxn>
                  <a:cxn ang="0">
                    <a:pos x="401" y="369"/>
                  </a:cxn>
                  <a:cxn ang="0">
                    <a:pos x="444" y="303"/>
                  </a:cxn>
                  <a:cxn ang="0">
                    <a:pos x="419" y="229"/>
                  </a:cxn>
                  <a:cxn ang="0">
                    <a:pos x="446" y="211"/>
                  </a:cxn>
                  <a:cxn ang="0">
                    <a:pos x="434" y="163"/>
                  </a:cxn>
                  <a:cxn ang="0">
                    <a:pos x="453" y="82"/>
                  </a:cxn>
                  <a:cxn ang="0">
                    <a:pos x="434" y="25"/>
                  </a:cxn>
                  <a:cxn ang="0">
                    <a:pos x="345" y="33"/>
                  </a:cxn>
                  <a:cxn ang="0">
                    <a:pos x="134" y="19"/>
                  </a:cxn>
                  <a:cxn ang="0">
                    <a:pos x="91" y="44"/>
                  </a:cxn>
                  <a:cxn ang="0">
                    <a:pos x="66" y="96"/>
                  </a:cxn>
                </a:cxnLst>
                <a:rect l="0" t="0" r="r" b="b"/>
                <a:pathLst>
                  <a:path w="453" h="569">
                    <a:moveTo>
                      <a:pt x="72" y="139"/>
                    </a:moveTo>
                    <a:lnTo>
                      <a:pt x="70" y="215"/>
                    </a:lnTo>
                    <a:lnTo>
                      <a:pt x="49" y="220"/>
                    </a:lnTo>
                    <a:lnTo>
                      <a:pt x="33" y="251"/>
                    </a:lnTo>
                    <a:lnTo>
                      <a:pt x="25" y="277"/>
                    </a:lnTo>
                    <a:lnTo>
                      <a:pt x="2" y="277"/>
                    </a:lnTo>
                    <a:lnTo>
                      <a:pt x="0" y="293"/>
                    </a:lnTo>
                    <a:lnTo>
                      <a:pt x="22" y="301"/>
                    </a:lnTo>
                    <a:lnTo>
                      <a:pt x="27" y="324"/>
                    </a:lnTo>
                    <a:lnTo>
                      <a:pt x="43" y="327"/>
                    </a:lnTo>
                    <a:lnTo>
                      <a:pt x="43" y="338"/>
                    </a:lnTo>
                    <a:lnTo>
                      <a:pt x="35" y="348"/>
                    </a:lnTo>
                    <a:lnTo>
                      <a:pt x="49" y="367"/>
                    </a:lnTo>
                    <a:lnTo>
                      <a:pt x="62" y="393"/>
                    </a:lnTo>
                    <a:lnTo>
                      <a:pt x="58" y="415"/>
                    </a:lnTo>
                    <a:lnTo>
                      <a:pt x="74" y="419"/>
                    </a:lnTo>
                    <a:lnTo>
                      <a:pt x="76" y="434"/>
                    </a:lnTo>
                    <a:lnTo>
                      <a:pt x="99" y="433"/>
                    </a:lnTo>
                    <a:lnTo>
                      <a:pt x="107" y="457"/>
                    </a:lnTo>
                    <a:lnTo>
                      <a:pt x="134" y="459"/>
                    </a:lnTo>
                    <a:lnTo>
                      <a:pt x="136" y="491"/>
                    </a:lnTo>
                    <a:lnTo>
                      <a:pt x="153" y="497"/>
                    </a:lnTo>
                    <a:lnTo>
                      <a:pt x="161" y="505"/>
                    </a:lnTo>
                    <a:lnTo>
                      <a:pt x="167" y="514"/>
                    </a:lnTo>
                    <a:lnTo>
                      <a:pt x="163" y="524"/>
                    </a:lnTo>
                    <a:lnTo>
                      <a:pt x="175" y="540"/>
                    </a:lnTo>
                    <a:lnTo>
                      <a:pt x="244" y="545"/>
                    </a:lnTo>
                    <a:lnTo>
                      <a:pt x="254" y="557"/>
                    </a:lnTo>
                    <a:lnTo>
                      <a:pt x="273" y="562"/>
                    </a:lnTo>
                    <a:lnTo>
                      <a:pt x="273" y="566"/>
                    </a:lnTo>
                    <a:lnTo>
                      <a:pt x="306" y="566"/>
                    </a:lnTo>
                    <a:lnTo>
                      <a:pt x="331" y="569"/>
                    </a:lnTo>
                    <a:lnTo>
                      <a:pt x="366" y="557"/>
                    </a:lnTo>
                    <a:lnTo>
                      <a:pt x="409" y="531"/>
                    </a:lnTo>
                    <a:lnTo>
                      <a:pt x="411" y="516"/>
                    </a:lnTo>
                    <a:lnTo>
                      <a:pt x="397" y="497"/>
                    </a:lnTo>
                    <a:lnTo>
                      <a:pt x="386" y="490"/>
                    </a:lnTo>
                    <a:lnTo>
                      <a:pt x="374" y="479"/>
                    </a:lnTo>
                    <a:lnTo>
                      <a:pt x="372" y="459"/>
                    </a:lnTo>
                    <a:lnTo>
                      <a:pt x="355" y="457"/>
                    </a:lnTo>
                    <a:lnTo>
                      <a:pt x="337" y="431"/>
                    </a:lnTo>
                    <a:lnTo>
                      <a:pt x="370" y="426"/>
                    </a:lnTo>
                    <a:lnTo>
                      <a:pt x="374" y="369"/>
                    </a:lnTo>
                    <a:lnTo>
                      <a:pt x="401" y="369"/>
                    </a:lnTo>
                    <a:lnTo>
                      <a:pt x="407" y="310"/>
                    </a:lnTo>
                    <a:lnTo>
                      <a:pt x="444" y="303"/>
                    </a:lnTo>
                    <a:lnTo>
                      <a:pt x="440" y="234"/>
                    </a:lnTo>
                    <a:lnTo>
                      <a:pt x="419" y="229"/>
                    </a:lnTo>
                    <a:lnTo>
                      <a:pt x="420" y="211"/>
                    </a:lnTo>
                    <a:lnTo>
                      <a:pt x="446" y="211"/>
                    </a:lnTo>
                    <a:lnTo>
                      <a:pt x="444" y="189"/>
                    </a:lnTo>
                    <a:lnTo>
                      <a:pt x="434" y="163"/>
                    </a:lnTo>
                    <a:lnTo>
                      <a:pt x="430" y="132"/>
                    </a:lnTo>
                    <a:lnTo>
                      <a:pt x="453" y="82"/>
                    </a:lnTo>
                    <a:lnTo>
                      <a:pt x="448" y="58"/>
                    </a:lnTo>
                    <a:lnTo>
                      <a:pt x="434" y="25"/>
                    </a:lnTo>
                    <a:lnTo>
                      <a:pt x="393" y="0"/>
                    </a:lnTo>
                    <a:lnTo>
                      <a:pt x="345" y="33"/>
                    </a:lnTo>
                    <a:lnTo>
                      <a:pt x="326" y="19"/>
                    </a:lnTo>
                    <a:lnTo>
                      <a:pt x="134" y="19"/>
                    </a:lnTo>
                    <a:lnTo>
                      <a:pt x="109" y="33"/>
                    </a:lnTo>
                    <a:lnTo>
                      <a:pt x="91" y="44"/>
                    </a:lnTo>
                    <a:lnTo>
                      <a:pt x="89" y="89"/>
                    </a:lnTo>
                    <a:lnTo>
                      <a:pt x="66" y="96"/>
                    </a:lnTo>
                    <a:lnTo>
                      <a:pt x="72" y="13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41" name="Group 506"/>
            <p:cNvGrpSpPr>
              <a:grpSpLocks/>
            </p:cNvGrpSpPr>
            <p:nvPr/>
          </p:nvGrpSpPr>
          <p:grpSpPr bwMode="auto">
            <a:xfrm>
              <a:off x="7591849" y="2459074"/>
              <a:ext cx="37458" cy="20869"/>
              <a:chOff x="4084" y="2310"/>
              <a:chExt cx="35" cy="18"/>
            </a:xfrm>
          </p:grpSpPr>
          <p:sp>
            <p:nvSpPr>
              <p:cNvPr id="509" name="Freeform 507"/>
              <p:cNvSpPr>
                <a:spLocks/>
              </p:cNvSpPr>
              <p:nvPr/>
            </p:nvSpPr>
            <p:spPr bwMode="auto">
              <a:xfrm>
                <a:off x="4084" y="2310"/>
                <a:ext cx="35" cy="18"/>
              </a:xfrm>
              <a:custGeom>
                <a:avLst/>
                <a:gdLst/>
                <a:ahLst/>
                <a:cxnLst>
                  <a:cxn ang="0">
                    <a:pos x="62" y="37"/>
                  </a:cxn>
                  <a:cxn ang="0">
                    <a:pos x="33" y="33"/>
                  </a:cxn>
                  <a:cxn ang="0">
                    <a:pos x="8" y="25"/>
                  </a:cxn>
                  <a:cxn ang="0">
                    <a:pos x="0" y="0"/>
                  </a:cxn>
                  <a:cxn ang="0">
                    <a:pos x="27" y="9"/>
                  </a:cxn>
                  <a:cxn ang="0">
                    <a:pos x="70" y="9"/>
                  </a:cxn>
                  <a:cxn ang="0">
                    <a:pos x="62" y="37"/>
                  </a:cxn>
                </a:cxnLst>
                <a:rect l="0" t="0" r="r" b="b"/>
                <a:pathLst>
                  <a:path w="70" h="37">
                    <a:moveTo>
                      <a:pt x="62" y="37"/>
                    </a:moveTo>
                    <a:lnTo>
                      <a:pt x="33" y="33"/>
                    </a:lnTo>
                    <a:lnTo>
                      <a:pt x="8" y="25"/>
                    </a:lnTo>
                    <a:lnTo>
                      <a:pt x="0" y="0"/>
                    </a:lnTo>
                    <a:lnTo>
                      <a:pt x="27" y="9"/>
                    </a:lnTo>
                    <a:lnTo>
                      <a:pt x="70" y="9"/>
                    </a:lnTo>
                    <a:lnTo>
                      <a:pt x="62" y="37"/>
                    </a:lnTo>
                    <a:close/>
                  </a:path>
                </a:pathLst>
              </a:custGeom>
              <a:solidFill>
                <a:srgbClr val="C0C0C0"/>
              </a:solidFill>
              <a:ln w="9525">
                <a:solidFill>
                  <a:srgbClr val="C0C0C0"/>
                </a:solidFill>
                <a:round/>
                <a:headEnd/>
                <a:tailEnd/>
              </a:ln>
            </p:spPr>
            <p:txBody>
              <a:bodyPr/>
              <a:lstStyle/>
              <a:p>
                <a:endParaRPr lang="nl-NL" sz="1400"/>
              </a:p>
            </p:txBody>
          </p:sp>
          <p:sp>
            <p:nvSpPr>
              <p:cNvPr id="510" name="Freeform 508"/>
              <p:cNvSpPr>
                <a:spLocks/>
              </p:cNvSpPr>
              <p:nvPr/>
            </p:nvSpPr>
            <p:spPr bwMode="auto">
              <a:xfrm>
                <a:off x="4084" y="2310"/>
                <a:ext cx="35" cy="18"/>
              </a:xfrm>
              <a:custGeom>
                <a:avLst/>
                <a:gdLst/>
                <a:ahLst/>
                <a:cxnLst>
                  <a:cxn ang="0">
                    <a:pos x="62" y="37"/>
                  </a:cxn>
                  <a:cxn ang="0">
                    <a:pos x="33" y="33"/>
                  </a:cxn>
                  <a:cxn ang="0">
                    <a:pos x="8" y="25"/>
                  </a:cxn>
                  <a:cxn ang="0">
                    <a:pos x="0" y="0"/>
                  </a:cxn>
                  <a:cxn ang="0">
                    <a:pos x="27" y="9"/>
                  </a:cxn>
                  <a:cxn ang="0">
                    <a:pos x="70" y="9"/>
                  </a:cxn>
                  <a:cxn ang="0">
                    <a:pos x="62" y="37"/>
                  </a:cxn>
                </a:cxnLst>
                <a:rect l="0" t="0" r="r" b="b"/>
                <a:pathLst>
                  <a:path w="70" h="37">
                    <a:moveTo>
                      <a:pt x="62" y="37"/>
                    </a:moveTo>
                    <a:lnTo>
                      <a:pt x="33" y="33"/>
                    </a:lnTo>
                    <a:lnTo>
                      <a:pt x="8" y="25"/>
                    </a:lnTo>
                    <a:lnTo>
                      <a:pt x="0" y="0"/>
                    </a:lnTo>
                    <a:lnTo>
                      <a:pt x="27" y="9"/>
                    </a:lnTo>
                    <a:lnTo>
                      <a:pt x="70" y="9"/>
                    </a:lnTo>
                    <a:lnTo>
                      <a:pt x="62"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44" name="Group 509"/>
            <p:cNvGrpSpPr>
              <a:grpSpLocks/>
            </p:cNvGrpSpPr>
            <p:nvPr/>
          </p:nvGrpSpPr>
          <p:grpSpPr bwMode="auto">
            <a:xfrm>
              <a:off x="6303319" y="2914716"/>
              <a:ext cx="99529" cy="108983"/>
              <a:chOff x="2881" y="2703"/>
              <a:chExt cx="92" cy="94"/>
            </a:xfrm>
          </p:grpSpPr>
          <p:sp>
            <p:nvSpPr>
              <p:cNvPr id="512" name="Freeform 510"/>
              <p:cNvSpPr>
                <a:spLocks/>
              </p:cNvSpPr>
              <p:nvPr/>
            </p:nvSpPr>
            <p:spPr bwMode="auto">
              <a:xfrm>
                <a:off x="2881" y="2703"/>
                <a:ext cx="92" cy="94"/>
              </a:xfrm>
              <a:custGeom>
                <a:avLst/>
                <a:gdLst/>
                <a:ahLst/>
                <a:cxnLst>
                  <a:cxn ang="0">
                    <a:pos x="134" y="0"/>
                  </a:cxn>
                  <a:cxn ang="0">
                    <a:pos x="91" y="2"/>
                  </a:cxn>
                  <a:cxn ang="0">
                    <a:pos x="74" y="15"/>
                  </a:cxn>
                  <a:cxn ang="0">
                    <a:pos x="74" y="24"/>
                  </a:cxn>
                  <a:cxn ang="0">
                    <a:pos x="64" y="46"/>
                  </a:cxn>
                  <a:cxn ang="0">
                    <a:pos x="37" y="46"/>
                  </a:cxn>
                  <a:cxn ang="0">
                    <a:pos x="27" y="40"/>
                  </a:cxn>
                  <a:cxn ang="0">
                    <a:pos x="27" y="72"/>
                  </a:cxn>
                  <a:cxn ang="0">
                    <a:pos x="6" y="83"/>
                  </a:cxn>
                  <a:cxn ang="0">
                    <a:pos x="0" y="90"/>
                  </a:cxn>
                  <a:cxn ang="0">
                    <a:pos x="12" y="97"/>
                  </a:cxn>
                  <a:cxn ang="0">
                    <a:pos x="12" y="117"/>
                  </a:cxn>
                  <a:cxn ang="0">
                    <a:pos x="49" y="148"/>
                  </a:cxn>
                  <a:cxn ang="0">
                    <a:pos x="74" y="176"/>
                  </a:cxn>
                  <a:cxn ang="0">
                    <a:pos x="85" y="188"/>
                  </a:cxn>
                  <a:cxn ang="0">
                    <a:pos x="99" y="174"/>
                  </a:cxn>
                  <a:cxn ang="0">
                    <a:pos x="109" y="155"/>
                  </a:cxn>
                  <a:cxn ang="0">
                    <a:pos x="91" y="143"/>
                  </a:cxn>
                  <a:cxn ang="0">
                    <a:pos x="91" y="131"/>
                  </a:cxn>
                  <a:cxn ang="0">
                    <a:pos x="111" y="123"/>
                  </a:cxn>
                  <a:cxn ang="0">
                    <a:pos x="124" y="121"/>
                  </a:cxn>
                  <a:cxn ang="0">
                    <a:pos x="140" y="138"/>
                  </a:cxn>
                  <a:cxn ang="0">
                    <a:pos x="165" y="129"/>
                  </a:cxn>
                  <a:cxn ang="0">
                    <a:pos x="184" y="105"/>
                  </a:cxn>
                  <a:cxn ang="0">
                    <a:pos x="176" y="81"/>
                  </a:cxn>
                  <a:cxn ang="0">
                    <a:pos x="165" y="69"/>
                  </a:cxn>
                  <a:cxn ang="0">
                    <a:pos x="155" y="50"/>
                  </a:cxn>
                  <a:cxn ang="0">
                    <a:pos x="161" y="36"/>
                  </a:cxn>
                  <a:cxn ang="0">
                    <a:pos x="157" y="22"/>
                  </a:cxn>
                  <a:cxn ang="0">
                    <a:pos x="134" y="22"/>
                  </a:cxn>
                  <a:cxn ang="0">
                    <a:pos x="134" y="0"/>
                  </a:cxn>
                </a:cxnLst>
                <a:rect l="0" t="0" r="r" b="b"/>
                <a:pathLst>
                  <a:path w="184" h="188">
                    <a:moveTo>
                      <a:pt x="134" y="0"/>
                    </a:moveTo>
                    <a:lnTo>
                      <a:pt x="91" y="2"/>
                    </a:lnTo>
                    <a:lnTo>
                      <a:pt x="74" y="15"/>
                    </a:lnTo>
                    <a:lnTo>
                      <a:pt x="74" y="24"/>
                    </a:lnTo>
                    <a:lnTo>
                      <a:pt x="64" y="46"/>
                    </a:lnTo>
                    <a:lnTo>
                      <a:pt x="37" y="46"/>
                    </a:lnTo>
                    <a:lnTo>
                      <a:pt x="27" y="40"/>
                    </a:lnTo>
                    <a:lnTo>
                      <a:pt x="27" y="72"/>
                    </a:lnTo>
                    <a:lnTo>
                      <a:pt x="6" y="83"/>
                    </a:lnTo>
                    <a:lnTo>
                      <a:pt x="0" y="90"/>
                    </a:lnTo>
                    <a:lnTo>
                      <a:pt x="12" y="97"/>
                    </a:lnTo>
                    <a:lnTo>
                      <a:pt x="12" y="117"/>
                    </a:lnTo>
                    <a:lnTo>
                      <a:pt x="49" y="148"/>
                    </a:lnTo>
                    <a:lnTo>
                      <a:pt x="74" y="176"/>
                    </a:lnTo>
                    <a:lnTo>
                      <a:pt x="85" y="188"/>
                    </a:lnTo>
                    <a:lnTo>
                      <a:pt x="99" y="174"/>
                    </a:lnTo>
                    <a:lnTo>
                      <a:pt x="109" y="155"/>
                    </a:lnTo>
                    <a:lnTo>
                      <a:pt x="91" y="143"/>
                    </a:lnTo>
                    <a:lnTo>
                      <a:pt x="91" y="131"/>
                    </a:lnTo>
                    <a:lnTo>
                      <a:pt x="111" y="123"/>
                    </a:lnTo>
                    <a:lnTo>
                      <a:pt x="124" y="121"/>
                    </a:lnTo>
                    <a:lnTo>
                      <a:pt x="140" y="138"/>
                    </a:lnTo>
                    <a:lnTo>
                      <a:pt x="165" y="129"/>
                    </a:lnTo>
                    <a:lnTo>
                      <a:pt x="184" y="105"/>
                    </a:lnTo>
                    <a:lnTo>
                      <a:pt x="176" y="81"/>
                    </a:lnTo>
                    <a:lnTo>
                      <a:pt x="165" y="69"/>
                    </a:lnTo>
                    <a:lnTo>
                      <a:pt x="155" y="50"/>
                    </a:lnTo>
                    <a:lnTo>
                      <a:pt x="161" y="36"/>
                    </a:lnTo>
                    <a:lnTo>
                      <a:pt x="157" y="22"/>
                    </a:lnTo>
                    <a:lnTo>
                      <a:pt x="134" y="22"/>
                    </a:lnTo>
                    <a:lnTo>
                      <a:pt x="134" y="0"/>
                    </a:lnTo>
                    <a:close/>
                  </a:path>
                </a:pathLst>
              </a:custGeom>
              <a:solidFill>
                <a:srgbClr val="C0C0C0"/>
              </a:solidFill>
              <a:ln w="9525">
                <a:solidFill>
                  <a:srgbClr val="C0C0C0"/>
                </a:solidFill>
                <a:round/>
                <a:headEnd/>
                <a:tailEnd/>
              </a:ln>
            </p:spPr>
            <p:txBody>
              <a:bodyPr/>
              <a:lstStyle/>
              <a:p>
                <a:endParaRPr lang="nl-NL" sz="1400"/>
              </a:p>
            </p:txBody>
          </p:sp>
          <p:sp>
            <p:nvSpPr>
              <p:cNvPr id="513" name="Freeform 511"/>
              <p:cNvSpPr>
                <a:spLocks/>
              </p:cNvSpPr>
              <p:nvPr/>
            </p:nvSpPr>
            <p:spPr bwMode="auto">
              <a:xfrm>
                <a:off x="2881" y="2703"/>
                <a:ext cx="92" cy="94"/>
              </a:xfrm>
              <a:custGeom>
                <a:avLst/>
                <a:gdLst/>
                <a:ahLst/>
                <a:cxnLst>
                  <a:cxn ang="0">
                    <a:pos x="134" y="0"/>
                  </a:cxn>
                  <a:cxn ang="0">
                    <a:pos x="91" y="2"/>
                  </a:cxn>
                  <a:cxn ang="0">
                    <a:pos x="74" y="15"/>
                  </a:cxn>
                  <a:cxn ang="0">
                    <a:pos x="74" y="24"/>
                  </a:cxn>
                  <a:cxn ang="0">
                    <a:pos x="64" y="46"/>
                  </a:cxn>
                  <a:cxn ang="0">
                    <a:pos x="37" y="46"/>
                  </a:cxn>
                  <a:cxn ang="0">
                    <a:pos x="27" y="40"/>
                  </a:cxn>
                  <a:cxn ang="0">
                    <a:pos x="27" y="72"/>
                  </a:cxn>
                  <a:cxn ang="0">
                    <a:pos x="6" y="83"/>
                  </a:cxn>
                  <a:cxn ang="0">
                    <a:pos x="0" y="90"/>
                  </a:cxn>
                  <a:cxn ang="0">
                    <a:pos x="12" y="97"/>
                  </a:cxn>
                  <a:cxn ang="0">
                    <a:pos x="12" y="117"/>
                  </a:cxn>
                  <a:cxn ang="0">
                    <a:pos x="49" y="148"/>
                  </a:cxn>
                  <a:cxn ang="0">
                    <a:pos x="74" y="176"/>
                  </a:cxn>
                  <a:cxn ang="0">
                    <a:pos x="85" y="188"/>
                  </a:cxn>
                  <a:cxn ang="0">
                    <a:pos x="99" y="174"/>
                  </a:cxn>
                  <a:cxn ang="0">
                    <a:pos x="109" y="155"/>
                  </a:cxn>
                  <a:cxn ang="0">
                    <a:pos x="91" y="143"/>
                  </a:cxn>
                  <a:cxn ang="0">
                    <a:pos x="91" y="131"/>
                  </a:cxn>
                  <a:cxn ang="0">
                    <a:pos x="111" y="123"/>
                  </a:cxn>
                  <a:cxn ang="0">
                    <a:pos x="124" y="121"/>
                  </a:cxn>
                  <a:cxn ang="0">
                    <a:pos x="140" y="138"/>
                  </a:cxn>
                  <a:cxn ang="0">
                    <a:pos x="165" y="129"/>
                  </a:cxn>
                  <a:cxn ang="0">
                    <a:pos x="184" y="105"/>
                  </a:cxn>
                  <a:cxn ang="0">
                    <a:pos x="176" y="81"/>
                  </a:cxn>
                  <a:cxn ang="0">
                    <a:pos x="165" y="69"/>
                  </a:cxn>
                  <a:cxn ang="0">
                    <a:pos x="155" y="50"/>
                  </a:cxn>
                  <a:cxn ang="0">
                    <a:pos x="161" y="36"/>
                  </a:cxn>
                  <a:cxn ang="0">
                    <a:pos x="157" y="22"/>
                  </a:cxn>
                  <a:cxn ang="0">
                    <a:pos x="134" y="22"/>
                  </a:cxn>
                  <a:cxn ang="0">
                    <a:pos x="134" y="0"/>
                  </a:cxn>
                </a:cxnLst>
                <a:rect l="0" t="0" r="r" b="b"/>
                <a:pathLst>
                  <a:path w="184" h="188">
                    <a:moveTo>
                      <a:pt x="134" y="0"/>
                    </a:moveTo>
                    <a:lnTo>
                      <a:pt x="91" y="2"/>
                    </a:lnTo>
                    <a:lnTo>
                      <a:pt x="74" y="15"/>
                    </a:lnTo>
                    <a:lnTo>
                      <a:pt x="74" y="24"/>
                    </a:lnTo>
                    <a:lnTo>
                      <a:pt x="64" y="46"/>
                    </a:lnTo>
                    <a:lnTo>
                      <a:pt x="37" y="46"/>
                    </a:lnTo>
                    <a:lnTo>
                      <a:pt x="27" y="40"/>
                    </a:lnTo>
                    <a:lnTo>
                      <a:pt x="27" y="72"/>
                    </a:lnTo>
                    <a:lnTo>
                      <a:pt x="6" y="83"/>
                    </a:lnTo>
                    <a:lnTo>
                      <a:pt x="0" y="90"/>
                    </a:lnTo>
                    <a:lnTo>
                      <a:pt x="12" y="97"/>
                    </a:lnTo>
                    <a:lnTo>
                      <a:pt x="12" y="117"/>
                    </a:lnTo>
                    <a:lnTo>
                      <a:pt x="49" y="148"/>
                    </a:lnTo>
                    <a:lnTo>
                      <a:pt x="74" y="176"/>
                    </a:lnTo>
                    <a:lnTo>
                      <a:pt x="85" y="188"/>
                    </a:lnTo>
                    <a:lnTo>
                      <a:pt x="99" y="174"/>
                    </a:lnTo>
                    <a:lnTo>
                      <a:pt x="109" y="155"/>
                    </a:lnTo>
                    <a:lnTo>
                      <a:pt x="91" y="143"/>
                    </a:lnTo>
                    <a:lnTo>
                      <a:pt x="91" y="131"/>
                    </a:lnTo>
                    <a:lnTo>
                      <a:pt x="111" y="123"/>
                    </a:lnTo>
                    <a:lnTo>
                      <a:pt x="124" y="121"/>
                    </a:lnTo>
                    <a:lnTo>
                      <a:pt x="140" y="138"/>
                    </a:lnTo>
                    <a:lnTo>
                      <a:pt x="165" y="129"/>
                    </a:lnTo>
                    <a:lnTo>
                      <a:pt x="184" y="105"/>
                    </a:lnTo>
                    <a:lnTo>
                      <a:pt x="176" y="81"/>
                    </a:lnTo>
                    <a:lnTo>
                      <a:pt x="165" y="69"/>
                    </a:lnTo>
                    <a:lnTo>
                      <a:pt x="155" y="50"/>
                    </a:lnTo>
                    <a:lnTo>
                      <a:pt x="161" y="36"/>
                    </a:lnTo>
                    <a:lnTo>
                      <a:pt x="157" y="22"/>
                    </a:lnTo>
                    <a:lnTo>
                      <a:pt x="134" y="22"/>
                    </a:lnTo>
                    <a:lnTo>
                      <a:pt x="134"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47" name="Group 512"/>
            <p:cNvGrpSpPr>
              <a:grpSpLocks/>
            </p:cNvGrpSpPr>
            <p:nvPr/>
          </p:nvGrpSpPr>
          <p:grpSpPr bwMode="auto">
            <a:xfrm>
              <a:off x="6719625" y="2336175"/>
              <a:ext cx="21404" cy="30144"/>
              <a:chOff x="3269" y="2204"/>
              <a:chExt cx="20" cy="26"/>
            </a:xfrm>
          </p:grpSpPr>
          <p:sp>
            <p:nvSpPr>
              <p:cNvPr id="515" name="Freeform 513"/>
              <p:cNvSpPr>
                <a:spLocks/>
              </p:cNvSpPr>
              <p:nvPr/>
            </p:nvSpPr>
            <p:spPr bwMode="auto">
              <a:xfrm>
                <a:off x="3269" y="2204"/>
                <a:ext cx="20" cy="26"/>
              </a:xfrm>
              <a:custGeom>
                <a:avLst/>
                <a:gdLst/>
                <a:ahLst/>
                <a:cxnLst>
                  <a:cxn ang="0">
                    <a:pos x="0" y="52"/>
                  </a:cxn>
                  <a:cxn ang="0">
                    <a:pos x="25" y="39"/>
                  </a:cxn>
                  <a:cxn ang="0">
                    <a:pos x="40" y="14"/>
                  </a:cxn>
                  <a:cxn ang="0">
                    <a:pos x="15" y="0"/>
                  </a:cxn>
                  <a:cxn ang="0">
                    <a:pos x="0" y="52"/>
                  </a:cxn>
                </a:cxnLst>
                <a:rect l="0" t="0" r="r" b="b"/>
                <a:pathLst>
                  <a:path w="40" h="52">
                    <a:moveTo>
                      <a:pt x="0" y="52"/>
                    </a:moveTo>
                    <a:lnTo>
                      <a:pt x="25" y="39"/>
                    </a:lnTo>
                    <a:lnTo>
                      <a:pt x="40" y="14"/>
                    </a:lnTo>
                    <a:lnTo>
                      <a:pt x="15" y="0"/>
                    </a:lnTo>
                    <a:lnTo>
                      <a:pt x="0" y="52"/>
                    </a:lnTo>
                    <a:close/>
                  </a:path>
                </a:pathLst>
              </a:custGeom>
              <a:solidFill>
                <a:srgbClr val="C0C0C0"/>
              </a:solidFill>
              <a:ln w="9525">
                <a:solidFill>
                  <a:srgbClr val="C0C0C0"/>
                </a:solidFill>
                <a:round/>
                <a:headEnd/>
                <a:tailEnd/>
              </a:ln>
            </p:spPr>
            <p:txBody>
              <a:bodyPr/>
              <a:lstStyle/>
              <a:p>
                <a:endParaRPr lang="nl-NL" sz="1400"/>
              </a:p>
            </p:txBody>
          </p:sp>
          <p:sp>
            <p:nvSpPr>
              <p:cNvPr id="516" name="Freeform 514"/>
              <p:cNvSpPr>
                <a:spLocks/>
              </p:cNvSpPr>
              <p:nvPr/>
            </p:nvSpPr>
            <p:spPr bwMode="auto">
              <a:xfrm>
                <a:off x="3269" y="2204"/>
                <a:ext cx="20" cy="26"/>
              </a:xfrm>
              <a:custGeom>
                <a:avLst/>
                <a:gdLst/>
                <a:ahLst/>
                <a:cxnLst>
                  <a:cxn ang="0">
                    <a:pos x="0" y="52"/>
                  </a:cxn>
                  <a:cxn ang="0">
                    <a:pos x="25" y="39"/>
                  </a:cxn>
                  <a:cxn ang="0">
                    <a:pos x="40" y="14"/>
                  </a:cxn>
                  <a:cxn ang="0">
                    <a:pos x="15" y="0"/>
                  </a:cxn>
                  <a:cxn ang="0">
                    <a:pos x="0" y="52"/>
                  </a:cxn>
                </a:cxnLst>
                <a:rect l="0" t="0" r="r" b="b"/>
                <a:pathLst>
                  <a:path w="40" h="52">
                    <a:moveTo>
                      <a:pt x="0" y="52"/>
                    </a:moveTo>
                    <a:lnTo>
                      <a:pt x="25" y="39"/>
                    </a:lnTo>
                    <a:lnTo>
                      <a:pt x="40" y="14"/>
                    </a:lnTo>
                    <a:lnTo>
                      <a:pt x="15" y="0"/>
                    </a:lnTo>
                    <a:lnTo>
                      <a:pt x="0" y="5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50" name="Group 515"/>
            <p:cNvGrpSpPr>
              <a:grpSpLocks/>
            </p:cNvGrpSpPr>
            <p:nvPr/>
          </p:nvGrpSpPr>
          <p:grpSpPr bwMode="auto">
            <a:xfrm>
              <a:off x="4827503" y="2792980"/>
              <a:ext cx="90967" cy="49855"/>
              <a:chOff x="1502" y="2598"/>
              <a:chExt cx="84" cy="43"/>
            </a:xfrm>
          </p:grpSpPr>
          <p:sp>
            <p:nvSpPr>
              <p:cNvPr id="518" name="Freeform 516"/>
              <p:cNvSpPr>
                <a:spLocks/>
              </p:cNvSpPr>
              <p:nvPr/>
            </p:nvSpPr>
            <p:spPr bwMode="auto">
              <a:xfrm>
                <a:off x="1502" y="2598"/>
                <a:ext cx="84" cy="43"/>
              </a:xfrm>
              <a:custGeom>
                <a:avLst/>
                <a:gdLst/>
                <a:ahLst/>
                <a:cxnLst>
                  <a:cxn ang="0">
                    <a:pos x="25" y="8"/>
                  </a:cxn>
                  <a:cxn ang="0">
                    <a:pos x="0" y="17"/>
                  </a:cxn>
                  <a:cxn ang="0">
                    <a:pos x="2" y="45"/>
                  </a:cxn>
                  <a:cxn ang="0">
                    <a:pos x="58" y="50"/>
                  </a:cxn>
                  <a:cxn ang="0">
                    <a:pos x="79" y="69"/>
                  </a:cxn>
                  <a:cxn ang="0">
                    <a:pos x="104" y="57"/>
                  </a:cxn>
                  <a:cxn ang="0">
                    <a:pos x="95" y="38"/>
                  </a:cxn>
                  <a:cxn ang="0">
                    <a:pos x="122" y="36"/>
                  </a:cxn>
                  <a:cxn ang="0">
                    <a:pos x="151" y="64"/>
                  </a:cxn>
                  <a:cxn ang="0">
                    <a:pos x="160" y="84"/>
                  </a:cxn>
                  <a:cxn ang="0">
                    <a:pos x="168" y="26"/>
                  </a:cxn>
                  <a:cxn ang="0">
                    <a:pos x="131" y="8"/>
                  </a:cxn>
                  <a:cxn ang="0">
                    <a:pos x="100" y="0"/>
                  </a:cxn>
                  <a:cxn ang="0">
                    <a:pos x="77" y="17"/>
                  </a:cxn>
                  <a:cxn ang="0">
                    <a:pos x="25" y="8"/>
                  </a:cxn>
                </a:cxnLst>
                <a:rect l="0" t="0" r="r" b="b"/>
                <a:pathLst>
                  <a:path w="168" h="84">
                    <a:moveTo>
                      <a:pt x="25" y="8"/>
                    </a:moveTo>
                    <a:lnTo>
                      <a:pt x="0" y="17"/>
                    </a:lnTo>
                    <a:lnTo>
                      <a:pt x="2" y="45"/>
                    </a:lnTo>
                    <a:lnTo>
                      <a:pt x="58" y="50"/>
                    </a:lnTo>
                    <a:lnTo>
                      <a:pt x="79" y="69"/>
                    </a:lnTo>
                    <a:lnTo>
                      <a:pt x="104" y="57"/>
                    </a:lnTo>
                    <a:lnTo>
                      <a:pt x="95" y="38"/>
                    </a:lnTo>
                    <a:lnTo>
                      <a:pt x="122" y="36"/>
                    </a:lnTo>
                    <a:lnTo>
                      <a:pt x="151" y="64"/>
                    </a:lnTo>
                    <a:lnTo>
                      <a:pt x="160" y="84"/>
                    </a:lnTo>
                    <a:lnTo>
                      <a:pt x="168" y="26"/>
                    </a:lnTo>
                    <a:lnTo>
                      <a:pt x="131" y="8"/>
                    </a:lnTo>
                    <a:lnTo>
                      <a:pt x="100" y="0"/>
                    </a:lnTo>
                    <a:lnTo>
                      <a:pt x="77" y="17"/>
                    </a:lnTo>
                    <a:lnTo>
                      <a:pt x="25" y="8"/>
                    </a:lnTo>
                    <a:close/>
                  </a:path>
                </a:pathLst>
              </a:custGeom>
              <a:solidFill>
                <a:srgbClr val="C0C0C0"/>
              </a:solidFill>
              <a:ln w="9525">
                <a:solidFill>
                  <a:srgbClr val="C0C0C0"/>
                </a:solidFill>
                <a:round/>
                <a:headEnd/>
                <a:tailEnd/>
              </a:ln>
            </p:spPr>
            <p:txBody>
              <a:bodyPr/>
              <a:lstStyle/>
              <a:p>
                <a:endParaRPr lang="nl-NL" sz="1400"/>
              </a:p>
            </p:txBody>
          </p:sp>
          <p:sp>
            <p:nvSpPr>
              <p:cNvPr id="519" name="Freeform 517"/>
              <p:cNvSpPr>
                <a:spLocks/>
              </p:cNvSpPr>
              <p:nvPr/>
            </p:nvSpPr>
            <p:spPr bwMode="auto">
              <a:xfrm>
                <a:off x="1502" y="2598"/>
                <a:ext cx="84" cy="43"/>
              </a:xfrm>
              <a:custGeom>
                <a:avLst/>
                <a:gdLst/>
                <a:ahLst/>
                <a:cxnLst>
                  <a:cxn ang="0">
                    <a:pos x="25" y="8"/>
                  </a:cxn>
                  <a:cxn ang="0">
                    <a:pos x="0" y="17"/>
                  </a:cxn>
                  <a:cxn ang="0">
                    <a:pos x="2" y="45"/>
                  </a:cxn>
                  <a:cxn ang="0">
                    <a:pos x="58" y="50"/>
                  </a:cxn>
                  <a:cxn ang="0">
                    <a:pos x="79" y="69"/>
                  </a:cxn>
                  <a:cxn ang="0">
                    <a:pos x="104" y="57"/>
                  </a:cxn>
                  <a:cxn ang="0">
                    <a:pos x="95" y="38"/>
                  </a:cxn>
                  <a:cxn ang="0">
                    <a:pos x="122" y="36"/>
                  </a:cxn>
                  <a:cxn ang="0">
                    <a:pos x="151" y="64"/>
                  </a:cxn>
                  <a:cxn ang="0">
                    <a:pos x="160" y="84"/>
                  </a:cxn>
                  <a:cxn ang="0">
                    <a:pos x="168" y="26"/>
                  </a:cxn>
                  <a:cxn ang="0">
                    <a:pos x="131" y="8"/>
                  </a:cxn>
                  <a:cxn ang="0">
                    <a:pos x="100" y="0"/>
                  </a:cxn>
                  <a:cxn ang="0">
                    <a:pos x="77" y="17"/>
                  </a:cxn>
                  <a:cxn ang="0">
                    <a:pos x="25" y="8"/>
                  </a:cxn>
                </a:cxnLst>
                <a:rect l="0" t="0" r="r" b="b"/>
                <a:pathLst>
                  <a:path w="168" h="84">
                    <a:moveTo>
                      <a:pt x="25" y="8"/>
                    </a:moveTo>
                    <a:lnTo>
                      <a:pt x="0" y="17"/>
                    </a:lnTo>
                    <a:lnTo>
                      <a:pt x="2" y="45"/>
                    </a:lnTo>
                    <a:lnTo>
                      <a:pt x="58" y="50"/>
                    </a:lnTo>
                    <a:lnTo>
                      <a:pt x="79" y="69"/>
                    </a:lnTo>
                    <a:lnTo>
                      <a:pt x="104" y="57"/>
                    </a:lnTo>
                    <a:lnTo>
                      <a:pt x="95" y="38"/>
                    </a:lnTo>
                    <a:lnTo>
                      <a:pt x="122" y="36"/>
                    </a:lnTo>
                    <a:lnTo>
                      <a:pt x="151" y="64"/>
                    </a:lnTo>
                    <a:lnTo>
                      <a:pt x="160" y="84"/>
                    </a:lnTo>
                    <a:lnTo>
                      <a:pt x="168" y="26"/>
                    </a:lnTo>
                    <a:lnTo>
                      <a:pt x="131" y="8"/>
                    </a:lnTo>
                    <a:lnTo>
                      <a:pt x="100" y="0"/>
                    </a:lnTo>
                    <a:lnTo>
                      <a:pt x="77" y="17"/>
                    </a:lnTo>
                    <a:lnTo>
                      <a:pt x="25" y="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53" name="Group 518"/>
            <p:cNvGrpSpPr>
              <a:grpSpLocks/>
            </p:cNvGrpSpPr>
            <p:nvPr/>
          </p:nvGrpSpPr>
          <p:grpSpPr bwMode="auto">
            <a:xfrm>
              <a:off x="4864956" y="2943699"/>
              <a:ext cx="118793" cy="99708"/>
              <a:chOff x="1536" y="2728"/>
              <a:chExt cx="111" cy="86"/>
            </a:xfrm>
          </p:grpSpPr>
          <p:sp>
            <p:nvSpPr>
              <p:cNvPr id="521" name="Freeform 519"/>
              <p:cNvSpPr>
                <a:spLocks/>
              </p:cNvSpPr>
              <p:nvPr/>
            </p:nvSpPr>
            <p:spPr bwMode="auto">
              <a:xfrm>
                <a:off x="1536" y="2728"/>
                <a:ext cx="111" cy="86"/>
              </a:xfrm>
              <a:custGeom>
                <a:avLst/>
                <a:gdLst/>
                <a:ahLst/>
                <a:cxnLst>
                  <a:cxn ang="0">
                    <a:pos x="222" y="81"/>
                  </a:cxn>
                  <a:cxn ang="0">
                    <a:pos x="195" y="52"/>
                  </a:cxn>
                  <a:cxn ang="0">
                    <a:pos x="164" y="34"/>
                  </a:cxn>
                  <a:cxn ang="0">
                    <a:pos x="141" y="17"/>
                  </a:cxn>
                  <a:cxn ang="0">
                    <a:pos x="92" y="22"/>
                  </a:cxn>
                  <a:cxn ang="0">
                    <a:pos x="48" y="0"/>
                  </a:cxn>
                  <a:cxn ang="0">
                    <a:pos x="27" y="10"/>
                  </a:cxn>
                  <a:cxn ang="0">
                    <a:pos x="19" y="41"/>
                  </a:cxn>
                  <a:cxn ang="0">
                    <a:pos x="7" y="57"/>
                  </a:cxn>
                  <a:cxn ang="0">
                    <a:pos x="0" y="74"/>
                  </a:cxn>
                  <a:cxn ang="0">
                    <a:pos x="7" y="93"/>
                  </a:cxn>
                  <a:cxn ang="0">
                    <a:pos x="27" y="107"/>
                  </a:cxn>
                  <a:cxn ang="0">
                    <a:pos x="29" y="126"/>
                  </a:cxn>
                  <a:cxn ang="0">
                    <a:pos x="29" y="152"/>
                  </a:cxn>
                  <a:cxn ang="0">
                    <a:pos x="48" y="173"/>
                  </a:cxn>
                  <a:cxn ang="0">
                    <a:pos x="79" y="152"/>
                  </a:cxn>
                  <a:cxn ang="0">
                    <a:pos x="120" y="128"/>
                  </a:cxn>
                  <a:cxn ang="0">
                    <a:pos x="205" y="98"/>
                  </a:cxn>
                  <a:cxn ang="0">
                    <a:pos x="222" y="81"/>
                  </a:cxn>
                </a:cxnLst>
                <a:rect l="0" t="0" r="r" b="b"/>
                <a:pathLst>
                  <a:path w="222" h="173">
                    <a:moveTo>
                      <a:pt x="222" y="81"/>
                    </a:moveTo>
                    <a:lnTo>
                      <a:pt x="195" y="52"/>
                    </a:lnTo>
                    <a:lnTo>
                      <a:pt x="164" y="34"/>
                    </a:lnTo>
                    <a:lnTo>
                      <a:pt x="141" y="17"/>
                    </a:lnTo>
                    <a:lnTo>
                      <a:pt x="92" y="22"/>
                    </a:lnTo>
                    <a:lnTo>
                      <a:pt x="48" y="0"/>
                    </a:lnTo>
                    <a:lnTo>
                      <a:pt x="27" y="10"/>
                    </a:lnTo>
                    <a:lnTo>
                      <a:pt x="19" y="41"/>
                    </a:lnTo>
                    <a:lnTo>
                      <a:pt x="7" y="57"/>
                    </a:lnTo>
                    <a:lnTo>
                      <a:pt x="0" y="74"/>
                    </a:lnTo>
                    <a:lnTo>
                      <a:pt x="7" y="93"/>
                    </a:lnTo>
                    <a:lnTo>
                      <a:pt x="27" y="107"/>
                    </a:lnTo>
                    <a:lnTo>
                      <a:pt x="29" y="126"/>
                    </a:lnTo>
                    <a:lnTo>
                      <a:pt x="29" y="152"/>
                    </a:lnTo>
                    <a:lnTo>
                      <a:pt x="48" y="173"/>
                    </a:lnTo>
                    <a:lnTo>
                      <a:pt x="79" y="152"/>
                    </a:lnTo>
                    <a:lnTo>
                      <a:pt x="120" y="128"/>
                    </a:lnTo>
                    <a:lnTo>
                      <a:pt x="205" y="98"/>
                    </a:lnTo>
                    <a:lnTo>
                      <a:pt x="222" y="81"/>
                    </a:lnTo>
                    <a:close/>
                  </a:path>
                </a:pathLst>
              </a:custGeom>
              <a:solidFill>
                <a:srgbClr val="C0C0C0"/>
              </a:solidFill>
              <a:ln w="9525">
                <a:solidFill>
                  <a:srgbClr val="C0C0C0"/>
                </a:solidFill>
                <a:round/>
                <a:headEnd/>
                <a:tailEnd/>
              </a:ln>
            </p:spPr>
            <p:txBody>
              <a:bodyPr/>
              <a:lstStyle/>
              <a:p>
                <a:endParaRPr lang="nl-NL" sz="1400"/>
              </a:p>
            </p:txBody>
          </p:sp>
          <p:sp>
            <p:nvSpPr>
              <p:cNvPr id="522" name="Freeform 520"/>
              <p:cNvSpPr>
                <a:spLocks/>
              </p:cNvSpPr>
              <p:nvPr/>
            </p:nvSpPr>
            <p:spPr bwMode="auto">
              <a:xfrm>
                <a:off x="1536" y="2728"/>
                <a:ext cx="111" cy="86"/>
              </a:xfrm>
              <a:custGeom>
                <a:avLst/>
                <a:gdLst/>
                <a:ahLst/>
                <a:cxnLst>
                  <a:cxn ang="0">
                    <a:pos x="222" y="81"/>
                  </a:cxn>
                  <a:cxn ang="0">
                    <a:pos x="195" y="52"/>
                  </a:cxn>
                  <a:cxn ang="0">
                    <a:pos x="164" y="34"/>
                  </a:cxn>
                  <a:cxn ang="0">
                    <a:pos x="141" y="17"/>
                  </a:cxn>
                  <a:cxn ang="0">
                    <a:pos x="92" y="22"/>
                  </a:cxn>
                  <a:cxn ang="0">
                    <a:pos x="48" y="0"/>
                  </a:cxn>
                  <a:cxn ang="0">
                    <a:pos x="27" y="10"/>
                  </a:cxn>
                  <a:cxn ang="0">
                    <a:pos x="19" y="41"/>
                  </a:cxn>
                  <a:cxn ang="0">
                    <a:pos x="7" y="57"/>
                  </a:cxn>
                  <a:cxn ang="0">
                    <a:pos x="0" y="74"/>
                  </a:cxn>
                  <a:cxn ang="0">
                    <a:pos x="7" y="93"/>
                  </a:cxn>
                  <a:cxn ang="0">
                    <a:pos x="27" y="107"/>
                  </a:cxn>
                  <a:cxn ang="0">
                    <a:pos x="29" y="126"/>
                  </a:cxn>
                  <a:cxn ang="0">
                    <a:pos x="29" y="152"/>
                  </a:cxn>
                  <a:cxn ang="0">
                    <a:pos x="48" y="173"/>
                  </a:cxn>
                  <a:cxn ang="0">
                    <a:pos x="79" y="152"/>
                  </a:cxn>
                  <a:cxn ang="0">
                    <a:pos x="120" y="128"/>
                  </a:cxn>
                  <a:cxn ang="0">
                    <a:pos x="205" y="98"/>
                  </a:cxn>
                  <a:cxn ang="0">
                    <a:pos x="222" y="81"/>
                  </a:cxn>
                </a:cxnLst>
                <a:rect l="0" t="0" r="r" b="b"/>
                <a:pathLst>
                  <a:path w="222" h="173">
                    <a:moveTo>
                      <a:pt x="222" y="81"/>
                    </a:moveTo>
                    <a:lnTo>
                      <a:pt x="195" y="52"/>
                    </a:lnTo>
                    <a:lnTo>
                      <a:pt x="164" y="34"/>
                    </a:lnTo>
                    <a:lnTo>
                      <a:pt x="141" y="17"/>
                    </a:lnTo>
                    <a:lnTo>
                      <a:pt x="92" y="22"/>
                    </a:lnTo>
                    <a:lnTo>
                      <a:pt x="48" y="0"/>
                    </a:lnTo>
                    <a:lnTo>
                      <a:pt x="27" y="10"/>
                    </a:lnTo>
                    <a:lnTo>
                      <a:pt x="19" y="41"/>
                    </a:lnTo>
                    <a:lnTo>
                      <a:pt x="7" y="57"/>
                    </a:lnTo>
                    <a:lnTo>
                      <a:pt x="0" y="74"/>
                    </a:lnTo>
                    <a:lnTo>
                      <a:pt x="7" y="93"/>
                    </a:lnTo>
                    <a:lnTo>
                      <a:pt x="27" y="107"/>
                    </a:lnTo>
                    <a:lnTo>
                      <a:pt x="29" y="126"/>
                    </a:lnTo>
                    <a:lnTo>
                      <a:pt x="29" y="152"/>
                    </a:lnTo>
                    <a:lnTo>
                      <a:pt x="48" y="173"/>
                    </a:lnTo>
                    <a:lnTo>
                      <a:pt x="79" y="152"/>
                    </a:lnTo>
                    <a:lnTo>
                      <a:pt x="120" y="128"/>
                    </a:lnTo>
                    <a:lnTo>
                      <a:pt x="205" y="98"/>
                    </a:lnTo>
                    <a:lnTo>
                      <a:pt x="222" y="8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70" name="Group 521"/>
            <p:cNvGrpSpPr>
              <a:grpSpLocks/>
            </p:cNvGrpSpPr>
            <p:nvPr/>
          </p:nvGrpSpPr>
          <p:grpSpPr bwMode="auto">
            <a:xfrm>
              <a:off x="5187087" y="2815005"/>
              <a:ext cx="66353" cy="122895"/>
              <a:chOff x="1837" y="2617"/>
              <a:chExt cx="62" cy="106"/>
            </a:xfrm>
          </p:grpSpPr>
          <p:sp>
            <p:nvSpPr>
              <p:cNvPr id="524" name="Freeform 522"/>
              <p:cNvSpPr>
                <a:spLocks/>
              </p:cNvSpPr>
              <p:nvPr/>
            </p:nvSpPr>
            <p:spPr bwMode="auto">
              <a:xfrm>
                <a:off x="1837" y="2617"/>
                <a:ext cx="62" cy="106"/>
              </a:xfrm>
              <a:custGeom>
                <a:avLst/>
                <a:gdLst/>
                <a:ahLst/>
                <a:cxnLst>
                  <a:cxn ang="0">
                    <a:pos x="33" y="0"/>
                  </a:cxn>
                  <a:cxn ang="0">
                    <a:pos x="35" y="22"/>
                  </a:cxn>
                  <a:cxn ang="0">
                    <a:pos x="19" y="34"/>
                  </a:cxn>
                  <a:cxn ang="0">
                    <a:pos x="17" y="46"/>
                  </a:cxn>
                  <a:cxn ang="0">
                    <a:pos x="0" y="58"/>
                  </a:cxn>
                  <a:cxn ang="0">
                    <a:pos x="0" y="83"/>
                  </a:cxn>
                  <a:cxn ang="0">
                    <a:pos x="9" y="98"/>
                  </a:cxn>
                  <a:cxn ang="0">
                    <a:pos x="11" y="117"/>
                  </a:cxn>
                  <a:cxn ang="0">
                    <a:pos x="35" y="124"/>
                  </a:cxn>
                  <a:cxn ang="0">
                    <a:pos x="38" y="150"/>
                  </a:cxn>
                  <a:cxn ang="0">
                    <a:pos x="35" y="173"/>
                  </a:cxn>
                  <a:cxn ang="0">
                    <a:pos x="46" y="195"/>
                  </a:cxn>
                  <a:cxn ang="0">
                    <a:pos x="60" y="211"/>
                  </a:cxn>
                  <a:cxn ang="0">
                    <a:pos x="79" y="211"/>
                  </a:cxn>
                  <a:cxn ang="0">
                    <a:pos x="87" y="197"/>
                  </a:cxn>
                  <a:cxn ang="0">
                    <a:pos x="108" y="197"/>
                  </a:cxn>
                  <a:cxn ang="0">
                    <a:pos x="114" y="185"/>
                  </a:cxn>
                  <a:cxn ang="0">
                    <a:pos x="114" y="160"/>
                  </a:cxn>
                  <a:cxn ang="0">
                    <a:pos x="97" y="150"/>
                  </a:cxn>
                  <a:cxn ang="0">
                    <a:pos x="87" y="140"/>
                  </a:cxn>
                  <a:cxn ang="0">
                    <a:pos x="87" y="117"/>
                  </a:cxn>
                  <a:cxn ang="0">
                    <a:pos x="98" y="109"/>
                  </a:cxn>
                  <a:cxn ang="0">
                    <a:pos x="118" y="112"/>
                  </a:cxn>
                  <a:cxn ang="0">
                    <a:pos x="124" y="84"/>
                  </a:cxn>
                  <a:cxn ang="0">
                    <a:pos x="118" y="58"/>
                  </a:cxn>
                  <a:cxn ang="0">
                    <a:pos x="106" y="50"/>
                  </a:cxn>
                  <a:cxn ang="0">
                    <a:pos x="81" y="48"/>
                  </a:cxn>
                  <a:cxn ang="0">
                    <a:pos x="79" y="24"/>
                  </a:cxn>
                  <a:cxn ang="0">
                    <a:pos x="64" y="22"/>
                  </a:cxn>
                  <a:cxn ang="0">
                    <a:pos x="52" y="1"/>
                  </a:cxn>
                  <a:cxn ang="0">
                    <a:pos x="33" y="0"/>
                  </a:cxn>
                </a:cxnLst>
                <a:rect l="0" t="0" r="r" b="b"/>
                <a:pathLst>
                  <a:path w="124" h="211">
                    <a:moveTo>
                      <a:pt x="33" y="0"/>
                    </a:moveTo>
                    <a:lnTo>
                      <a:pt x="35" y="22"/>
                    </a:lnTo>
                    <a:lnTo>
                      <a:pt x="19" y="34"/>
                    </a:lnTo>
                    <a:lnTo>
                      <a:pt x="17" y="46"/>
                    </a:lnTo>
                    <a:lnTo>
                      <a:pt x="0" y="58"/>
                    </a:lnTo>
                    <a:lnTo>
                      <a:pt x="0" y="83"/>
                    </a:lnTo>
                    <a:lnTo>
                      <a:pt x="9" y="98"/>
                    </a:lnTo>
                    <a:lnTo>
                      <a:pt x="11" y="117"/>
                    </a:lnTo>
                    <a:lnTo>
                      <a:pt x="35" y="124"/>
                    </a:lnTo>
                    <a:lnTo>
                      <a:pt x="38" y="150"/>
                    </a:lnTo>
                    <a:lnTo>
                      <a:pt x="35" y="173"/>
                    </a:lnTo>
                    <a:lnTo>
                      <a:pt x="46" y="195"/>
                    </a:lnTo>
                    <a:lnTo>
                      <a:pt x="60" y="211"/>
                    </a:lnTo>
                    <a:lnTo>
                      <a:pt x="79" y="211"/>
                    </a:lnTo>
                    <a:lnTo>
                      <a:pt x="87" y="197"/>
                    </a:lnTo>
                    <a:lnTo>
                      <a:pt x="108" y="197"/>
                    </a:lnTo>
                    <a:lnTo>
                      <a:pt x="114" y="185"/>
                    </a:lnTo>
                    <a:lnTo>
                      <a:pt x="114" y="160"/>
                    </a:lnTo>
                    <a:lnTo>
                      <a:pt x="97" y="150"/>
                    </a:lnTo>
                    <a:lnTo>
                      <a:pt x="87" y="140"/>
                    </a:lnTo>
                    <a:lnTo>
                      <a:pt x="87" y="117"/>
                    </a:lnTo>
                    <a:lnTo>
                      <a:pt x="98" y="109"/>
                    </a:lnTo>
                    <a:lnTo>
                      <a:pt x="118" y="112"/>
                    </a:lnTo>
                    <a:lnTo>
                      <a:pt x="124" y="84"/>
                    </a:lnTo>
                    <a:lnTo>
                      <a:pt x="118" y="58"/>
                    </a:lnTo>
                    <a:lnTo>
                      <a:pt x="106" y="50"/>
                    </a:lnTo>
                    <a:lnTo>
                      <a:pt x="81" y="48"/>
                    </a:lnTo>
                    <a:lnTo>
                      <a:pt x="79" y="24"/>
                    </a:lnTo>
                    <a:lnTo>
                      <a:pt x="64" y="22"/>
                    </a:lnTo>
                    <a:lnTo>
                      <a:pt x="52" y="1"/>
                    </a:lnTo>
                    <a:lnTo>
                      <a:pt x="33" y="0"/>
                    </a:lnTo>
                    <a:close/>
                  </a:path>
                </a:pathLst>
              </a:custGeom>
              <a:solidFill>
                <a:srgbClr val="C0C0C0"/>
              </a:solidFill>
              <a:ln w="9525">
                <a:solidFill>
                  <a:srgbClr val="C0C0C0"/>
                </a:solidFill>
                <a:round/>
                <a:headEnd/>
                <a:tailEnd/>
              </a:ln>
            </p:spPr>
            <p:txBody>
              <a:bodyPr/>
              <a:lstStyle/>
              <a:p>
                <a:endParaRPr lang="nl-NL" sz="1400"/>
              </a:p>
            </p:txBody>
          </p:sp>
          <p:sp>
            <p:nvSpPr>
              <p:cNvPr id="525" name="Freeform 523"/>
              <p:cNvSpPr>
                <a:spLocks/>
              </p:cNvSpPr>
              <p:nvPr/>
            </p:nvSpPr>
            <p:spPr bwMode="auto">
              <a:xfrm>
                <a:off x="1837" y="2617"/>
                <a:ext cx="62" cy="106"/>
              </a:xfrm>
              <a:custGeom>
                <a:avLst/>
                <a:gdLst/>
                <a:ahLst/>
                <a:cxnLst>
                  <a:cxn ang="0">
                    <a:pos x="33" y="0"/>
                  </a:cxn>
                  <a:cxn ang="0">
                    <a:pos x="35" y="22"/>
                  </a:cxn>
                  <a:cxn ang="0">
                    <a:pos x="19" y="34"/>
                  </a:cxn>
                  <a:cxn ang="0">
                    <a:pos x="17" y="46"/>
                  </a:cxn>
                  <a:cxn ang="0">
                    <a:pos x="0" y="58"/>
                  </a:cxn>
                  <a:cxn ang="0">
                    <a:pos x="0" y="83"/>
                  </a:cxn>
                  <a:cxn ang="0">
                    <a:pos x="9" y="98"/>
                  </a:cxn>
                  <a:cxn ang="0">
                    <a:pos x="11" y="117"/>
                  </a:cxn>
                  <a:cxn ang="0">
                    <a:pos x="35" y="124"/>
                  </a:cxn>
                  <a:cxn ang="0">
                    <a:pos x="38" y="150"/>
                  </a:cxn>
                  <a:cxn ang="0">
                    <a:pos x="35" y="173"/>
                  </a:cxn>
                  <a:cxn ang="0">
                    <a:pos x="46" y="195"/>
                  </a:cxn>
                  <a:cxn ang="0">
                    <a:pos x="60" y="211"/>
                  </a:cxn>
                  <a:cxn ang="0">
                    <a:pos x="79" y="211"/>
                  </a:cxn>
                  <a:cxn ang="0">
                    <a:pos x="87" y="197"/>
                  </a:cxn>
                  <a:cxn ang="0">
                    <a:pos x="108" y="197"/>
                  </a:cxn>
                  <a:cxn ang="0">
                    <a:pos x="114" y="185"/>
                  </a:cxn>
                  <a:cxn ang="0">
                    <a:pos x="114" y="160"/>
                  </a:cxn>
                  <a:cxn ang="0">
                    <a:pos x="97" y="150"/>
                  </a:cxn>
                  <a:cxn ang="0">
                    <a:pos x="87" y="140"/>
                  </a:cxn>
                  <a:cxn ang="0">
                    <a:pos x="87" y="117"/>
                  </a:cxn>
                  <a:cxn ang="0">
                    <a:pos x="98" y="109"/>
                  </a:cxn>
                  <a:cxn ang="0">
                    <a:pos x="118" y="112"/>
                  </a:cxn>
                  <a:cxn ang="0">
                    <a:pos x="124" y="84"/>
                  </a:cxn>
                  <a:cxn ang="0">
                    <a:pos x="118" y="58"/>
                  </a:cxn>
                  <a:cxn ang="0">
                    <a:pos x="106" y="50"/>
                  </a:cxn>
                  <a:cxn ang="0">
                    <a:pos x="81" y="48"/>
                  </a:cxn>
                  <a:cxn ang="0">
                    <a:pos x="79" y="24"/>
                  </a:cxn>
                  <a:cxn ang="0">
                    <a:pos x="64" y="22"/>
                  </a:cxn>
                  <a:cxn ang="0">
                    <a:pos x="52" y="1"/>
                  </a:cxn>
                  <a:cxn ang="0">
                    <a:pos x="33" y="0"/>
                  </a:cxn>
                </a:cxnLst>
                <a:rect l="0" t="0" r="r" b="b"/>
                <a:pathLst>
                  <a:path w="124" h="211">
                    <a:moveTo>
                      <a:pt x="33" y="0"/>
                    </a:moveTo>
                    <a:lnTo>
                      <a:pt x="35" y="22"/>
                    </a:lnTo>
                    <a:lnTo>
                      <a:pt x="19" y="34"/>
                    </a:lnTo>
                    <a:lnTo>
                      <a:pt x="17" y="46"/>
                    </a:lnTo>
                    <a:lnTo>
                      <a:pt x="0" y="58"/>
                    </a:lnTo>
                    <a:lnTo>
                      <a:pt x="0" y="83"/>
                    </a:lnTo>
                    <a:lnTo>
                      <a:pt x="9" y="98"/>
                    </a:lnTo>
                    <a:lnTo>
                      <a:pt x="11" y="117"/>
                    </a:lnTo>
                    <a:lnTo>
                      <a:pt x="35" y="124"/>
                    </a:lnTo>
                    <a:lnTo>
                      <a:pt x="38" y="150"/>
                    </a:lnTo>
                    <a:lnTo>
                      <a:pt x="35" y="173"/>
                    </a:lnTo>
                    <a:lnTo>
                      <a:pt x="46" y="195"/>
                    </a:lnTo>
                    <a:lnTo>
                      <a:pt x="60" y="211"/>
                    </a:lnTo>
                    <a:lnTo>
                      <a:pt x="79" y="211"/>
                    </a:lnTo>
                    <a:lnTo>
                      <a:pt x="87" y="197"/>
                    </a:lnTo>
                    <a:lnTo>
                      <a:pt x="108" y="197"/>
                    </a:lnTo>
                    <a:lnTo>
                      <a:pt x="114" y="185"/>
                    </a:lnTo>
                    <a:lnTo>
                      <a:pt x="114" y="160"/>
                    </a:lnTo>
                    <a:lnTo>
                      <a:pt x="97" y="150"/>
                    </a:lnTo>
                    <a:lnTo>
                      <a:pt x="87" y="140"/>
                    </a:lnTo>
                    <a:lnTo>
                      <a:pt x="87" y="117"/>
                    </a:lnTo>
                    <a:lnTo>
                      <a:pt x="98" y="109"/>
                    </a:lnTo>
                    <a:lnTo>
                      <a:pt x="118" y="112"/>
                    </a:lnTo>
                    <a:lnTo>
                      <a:pt x="124" y="84"/>
                    </a:lnTo>
                    <a:lnTo>
                      <a:pt x="118" y="58"/>
                    </a:lnTo>
                    <a:lnTo>
                      <a:pt x="106" y="50"/>
                    </a:lnTo>
                    <a:lnTo>
                      <a:pt x="81" y="48"/>
                    </a:lnTo>
                    <a:lnTo>
                      <a:pt x="79" y="24"/>
                    </a:lnTo>
                    <a:lnTo>
                      <a:pt x="64" y="22"/>
                    </a:lnTo>
                    <a:lnTo>
                      <a:pt x="52" y="1"/>
                    </a:lnTo>
                    <a:lnTo>
                      <a:pt x="3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73" name="Group 524"/>
            <p:cNvGrpSpPr>
              <a:grpSpLocks/>
            </p:cNvGrpSpPr>
            <p:nvPr/>
          </p:nvGrpSpPr>
          <p:grpSpPr bwMode="auto">
            <a:xfrm>
              <a:off x="5235247" y="2853269"/>
              <a:ext cx="62072" cy="76520"/>
              <a:chOff x="1882" y="2650"/>
              <a:chExt cx="58" cy="66"/>
            </a:xfrm>
          </p:grpSpPr>
          <p:sp>
            <p:nvSpPr>
              <p:cNvPr id="527" name="Freeform 525"/>
              <p:cNvSpPr>
                <a:spLocks/>
              </p:cNvSpPr>
              <p:nvPr/>
            </p:nvSpPr>
            <p:spPr bwMode="auto">
              <a:xfrm>
                <a:off x="1882" y="2650"/>
                <a:ext cx="58" cy="66"/>
              </a:xfrm>
              <a:custGeom>
                <a:avLst/>
                <a:gdLst/>
                <a:ahLst/>
                <a:cxnLst>
                  <a:cxn ang="0">
                    <a:pos x="35" y="23"/>
                  </a:cxn>
                  <a:cxn ang="0">
                    <a:pos x="33" y="49"/>
                  </a:cxn>
                  <a:cxn ang="0">
                    <a:pos x="11" y="47"/>
                  </a:cxn>
                  <a:cxn ang="0">
                    <a:pos x="0" y="52"/>
                  </a:cxn>
                  <a:cxn ang="0">
                    <a:pos x="0" y="76"/>
                  </a:cxn>
                  <a:cxn ang="0">
                    <a:pos x="9" y="85"/>
                  </a:cxn>
                  <a:cxn ang="0">
                    <a:pos x="25" y="94"/>
                  </a:cxn>
                  <a:cxn ang="0">
                    <a:pos x="27" y="118"/>
                  </a:cxn>
                  <a:cxn ang="0">
                    <a:pos x="21" y="132"/>
                  </a:cxn>
                  <a:cxn ang="0">
                    <a:pos x="56" y="128"/>
                  </a:cxn>
                  <a:cxn ang="0">
                    <a:pos x="56" y="108"/>
                  </a:cxn>
                  <a:cxn ang="0">
                    <a:pos x="99" y="108"/>
                  </a:cxn>
                  <a:cxn ang="0">
                    <a:pos x="106" y="101"/>
                  </a:cxn>
                  <a:cxn ang="0">
                    <a:pos x="106" y="28"/>
                  </a:cxn>
                  <a:cxn ang="0">
                    <a:pos x="116" y="18"/>
                  </a:cxn>
                  <a:cxn ang="0">
                    <a:pos x="102" y="0"/>
                  </a:cxn>
                  <a:cxn ang="0">
                    <a:pos x="69" y="0"/>
                  </a:cxn>
                  <a:cxn ang="0">
                    <a:pos x="58" y="14"/>
                  </a:cxn>
                  <a:cxn ang="0">
                    <a:pos x="35" y="23"/>
                  </a:cxn>
                </a:cxnLst>
                <a:rect l="0" t="0" r="r" b="b"/>
                <a:pathLst>
                  <a:path w="116" h="132">
                    <a:moveTo>
                      <a:pt x="35" y="23"/>
                    </a:moveTo>
                    <a:lnTo>
                      <a:pt x="33" y="49"/>
                    </a:lnTo>
                    <a:lnTo>
                      <a:pt x="11" y="47"/>
                    </a:lnTo>
                    <a:lnTo>
                      <a:pt x="0" y="52"/>
                    </a:lnTo>
                    <a:lnTo>
                      <a:pt x="0" y="76"/>
                    </a:lnTo>
                    <a:lnTo>
                      <a:pt x="9" y="85"/>
                    </a:lnTo>
                    <a:lnTo>
                      <a:pt x="25" y="94"/>
                    </a:lnTo>
                    <a:lnTo>
                      <a:pt x="27" y="118"/>
                    </a:lnTo>
                    <a:lnTo>
                      <a:pt x="21" y="132"/>
                    </a:lnTo>
                    <a:lnTo>
                      <a:pt x="56" y="128"/>
                    </a:lnTo>
                    <a:lnTo>
                      <a:pt x="56" y="108"/>
                    </a:lnTo>
                    <a:lnTo>
                      <a:pt x="99" y="108"/>
                    </a:lnTo>
                    <a:lnTo>
                      <a:pt x="106" y="101"/>
                    </a:lnTo>
                    <a:lnTo>
                      <a:pt x="106" y="28"/>
                    </a:lnTo>
                    <a:lnTo>
                      <a:pt x="116" y="18"/>
                    </a:lnTo>
                    <a:lnTo>
                      <a:pt x="102" y="0"/>
                    </a:lnTo>
                    <a:lnTo>
                      <a:pt x="69" y="0"/>
                    </a:lnTo>
                    <a:lnTo>
                      <a:pt x="58" y="14"/>
                    </a:lnTo>
                    <a:lnTo>
                      <a:pt x="35" y="23"/>
                    </a:lnTo>
                    <a:close/>
                  </a:path>
                </a:pathLst>
              </a:custGeom>
              <a:solidFill>
                <a:srgbClr val="C0C0C0"/>
              </a:solidFill>
              <a:ln w="9525">
                <a:solidFill>
                  <a:srgbClr val="C0C0C0"/>
                </a:solidFill>
                <a:round/>
                <a:headEnd/>
                <a:tailEnd/>
              </a:ln>
            </p:spPr>
            <p:txBody>
              <a:bodyPr/>
              <a:lstStyle/>
              <a:p>
                <a:endParaRPr lang="nl-NL" sz="1400"/>
              </a:p>
            </p:txBody>
          </p:sp>
          <p:sp>
            <p:nvSpPr>
              <p:cNvPr id="528" name="Freeform 526"/>
              <p:cNvSpPr>
                <a:spLocks/>
              </p:cNvSpPr>
              <p:nvPr/>
            </p:nvSpPr>
            <p:spPr bwMode="auto">
              <a:xfrm>
                <a:off x="1882" y="2650"/>
                <a:ext cx="58" cy="66"/>
              </a:xfrm>
              <a:custGeom>
                <a:avLst/>
                <a:gdLst/>
                <a:ahLst/>
                <a:cxnLst>
                  <a:cxn ang="0">
                    <a:pos x="35" y="23"/>
                  </a:cxn>
                  <a:cxn ang="0">
                    <a:pos x="33" y="49"/>
                  </a:cxn>
                  <a:cxn ang="0">
                    <a:pos x="11" y="47"/>
                  </a:cxn>
                  <a:cxn ang="0">
                    <a:pos x="0" y="52"/>
                  </a:cxn>
                  <a:cxn ang="0">
                    <a:pos x="0" y="76"/>
                  </a:cxn>
                  <a:cxn ang="0">
                    <a:pos x="9" y="85"/>
                  </a:cxn>
                  <a:cxn ang="0">
                    <a:pos x="25" y="94"/>
                  </a:cxn>
                  <a:cxn ang="0">
                    <a:pos x="27" y="118"/>
                  </a:cxn>
                  <a:cxn ang="0">
                    <a:pos x="21" y="132"/>
                  </a:cxn>
                  <a:cxn ang="0">
                    <a:pos x="56" y="128"/>
                  </a:cxn>
                  <a:cxn ang="0">
                    <a:pos x="56" y="108"/>
                  </a:cxn>
                  <a:cxn ang="0">
                    <a:pos x="99" y="108"/>
                  </a:cxn>
                  <a:cxn ang="0">
                    <a:pos x="106" y="101"/>
                  </a:cxn>
                  <a:cxn ang="0">
                    <a:pos x="106" y="28"/>
                  </a:cxn>
                  <a:cxn ang="0">
                    <a:pos x="116" y="18"/>
                  </a:cxn>
                  <a:cxn ang="0">
                    <a:pos x="102" y="0"/>
                  </a:cxn>
                  <a:cxn ang="0">
                    <a:pos x="69" y="0"/>
                  </a:cxn>
                  <a:cxn ang="0">
                    <a:pos x="58" y="14"/>
                  </a:cxn>
                  <a:cxn ang="0">
                    <a:pos x="35" y="23"/>
                  </a:cxn>
                </a:cxnLst>
                <a:rect l="0" t="0" r="r" b="b"/>
                <a:pathLst>
                  <a:path w="116" h="132">
                    <a:moveTo>
                      <a:pt x="35" y="23"/>
                    </a:moveTo>
                    <a:lnTo>
                      <a:pt x="33" y="49"/>
                    </a:lnTo>
                    <a:lnTo>
                      <a:pt x="11" y="47"/>
                    </a:lnTo>
                    <a:lnTo>
                      <a:pt x="0" y="52"/>
                    </a:lnTo>
                    <a:lnTo>
                      <a:pt x="0" y="76"/>
                    </a:lnTo>
                    <a:lnTo>
                      <a:pt x="9" y="85"/>
                    </a:lnTo>
                    <a:lnTo>
                      <a:pt x="25" y="94"/>
                    </a:lnTo>
                    <a:lnTo>
                      <a:pt x="27" y="118"/>
                    </a:lnTo>
                    <a:lnTo>
                      <a:pt x="21" y="132"/>
                    </a:lnTo>
                    <a:lnTo>
                      <a:pt x="56" y="128"/>
                    </a:lnTo>
                    <a:lnTo>
                      <a:pt x="56" y="108"/>
                    </a:lnTo>
                    <a:lnTo>
                      <a:pt x="99" y="108"/>
                    </a:lnTo>
                    <a:lnTo>
                      <a:pt x="106" y="101"/>
                    </a:lnTo>
                    <a:lnTo>
                      <a:pt x="106" y="28"/>
                    </a:lnTo>
                    <a:lnTo>
                      <a:pt x="116" y="18"/>
                    </a:lnTo>
                    <a:lnTo>
                      <a:pt x="102" y="0"/>
                    </a:lnTo>
                    <a:lnTo>
                      <a:pt x="69" y="0"/>
                    </a:lnTo>
                    <a:lnTo>
                      <a:pt x="58" y="14"/>
                    </a:lnTo>
                    <a:lnTo>
                      <a:pt x="35" y="2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76" name="Group 527"/>
            <p:cNvGrpSpPr>
              <a:grpSpLocks/>
            </p:cNvGrpSpPr>
            <p:nvPr/>
          </p:nvGrpSpPr>
          <p:grpSpPr bwMode="auto">
            <a:xfrm>
              <a:off x="8074509" y="2751237"/>
              <a:ext cx="31037" cy="55651"/>
              <a:chOff x="4535" y="2562"/>
              <a:chExt cx="29" cy="48"/>
            </a:xfrm>
          </p:grpSpPr>
          <p:sp>
            <p:nvSpPr>
              <p:cNvPr id="530" name="Freeform 528"/>
              <p:cNvSpPr>
                <a:spLocks/>
              </p:cNvSpPr>
              <p:nvPr/>
            </p:nvSpPr>
            <p:spPr bwMode="auto">
              <a:xfrm>
                <a:off x="4535" y="2562"/>
                <a:ext cx="29" cy="48"/>
              </a:xfrm>
              <a:custGeom>
                <a:avLst/>
                <a:gdLst/>
                <a:ahLst/>
                <a:cxnLst>
                  <a:cxn ang="0">
                    <a:pos x="40" y="9"/>
                  </a:cxn>
                  <a:cxn ang="0">
                    <a:pos x="36" y="24"/>
                  </a:cxn>
                  <a:cxn ang="0">
                    <a:pos x="11" y="40"/>
                  </a:cxn>
                  <a:cxn ang="0">
                    <a:pos x="0" y="62"/>
                  </a:cxn>
                  <a:cxn ang="0">
                    <a:pos x="1" y="95"/>
                  </a:cxn>
                  <a:cxn ang="0">
                    <a:pos x="29" y="67"/>
                  </a:cxn>
                  <a:cxn ang="0">
                    <a:pos x="48" y="38"/>
                  </a:cxn>
                  <a:cxn ang="0">
                    <a:pos x="58" y="17"/>
                  </a:cxn>
                  <a:cxn ang="0">
                    <a:pos x="48" y="0"/>
                  </a:cxn>
                  <a:cxn ang="0">
                    <a:pos x="40" y="9"/>
                  </a:cxn>
                </a:cxnLst>
                <a:rect l="0" t="0" r="r" b="b"/>
                <a:pathLst>
                  <a:path w="58" h="95">
                    <a:moveTo>
                      <a:pt x="40" y="9"/>
                    </a:moveTo>
                    <a:lnTo>
                      <a:pt x="36" y="24"/>
                    </a:lnTo>
                    <a:lnTo>
                      <a:pt x="11" y="40"/>
                    </a:lnTo>
                    <a:lnTo>
                      <a:pt x="0" y="62"/>
                    </a:lnTo>
                    <a:lnTo>
                      <a:pt x="1" y="95"/>
                    </a:lnTo>
                    <a:lnTo>
                      <a:pt x="29" y="67"/>
                    </a:lnTo>
                    <a:lnTo>
                      <a:pt x="48" y="38"/>
                    </a:lnTo>
                    <a:lnTo>
                      <a:pt x="58" y="17"/>
                    </a:lnTo>
                    <a:lnTo>
                      <a:pt x="48" y="0"/>
                    </a:lnTo>
                    <a:lnTo>
                      <a:pt x="40" y="9"/>
                    </a:lnTo>
                    <a:close/>
                  </a:path>
                </a:pathLst>
              </a:custGeom>
              <a:solidFill>
                <a:srgbClr val="C0C0C0"/>
              </a:solidFill>
              <a:ln w="9525">
                <a:solidFill>
                  <a:srgbClr val="C0C0C0"/>
                </a:solidFill>
                <a:round/>
                <a:headEnd/>
                <a:tailEnd/>
              </a:ln>
            </p:spPr>
            <p:txBody>
              <a:bodyPr/>
              <a:lstStyle/>
              <a:p>
                <a:endParaRPr lang="nl-NL" sz="1400"/>
              </a:p>
            </p:txBody>
          </p:sp>
          <p:sp>
            <p:nvSpPr>
              <p:cNvPr id="531" name="Freeform 529"/>
              <p:cNvSpPr>
                <a:spLocks/>
              </p:cNvSpPr>
              <p:nvPr/>
            </p:nvSpPr>
            <p:spPr bwMode="auto">
              <a:xfrm>
                <a:off x="4535" y="2562"/>
                <a:ext cx="29" cy="48"/>
              </a:xfrm>
              <a:custGeom>
                <a:avLst/>
                <a:gdLst/>
                <a:ahLst/>
                <a:cxnLst>
                  <a:cxn ang="0">
                    <a:pos x="40" y="9"/>
                  </a:cxn>
                  <a:cxn ang="0">
                    <a:pos x="36" y="24"/>
                  </a:cxn>
                  <a:cxn ang="0">
                    <a:pos x="11" y="40"/>
                  </a:cxn>
                  <a:cxn ang="0">
                    <a:pos x="0" y="62"/>
                  </a:cxn>
                  <a:cxn ang="0">
                    <a:pos x="1" y="95"/>
                  </a:cxn>
                  <a:cxn ang="0">
                    <a:pos x="29" y="67"/>
                  </a:cxn>
                  <a:cxn ang="0">
                    <a:pos x="48" y="38"/>
                  </a:cxn>
                  <a:cxn ang="0">
                    <a:pos x="58" y="17"/>
                  </a:cxn>
                  <a:cxn ang="0">
                    <a:pos x="48" y="0"/>
                  </a:cxn>
                  <a:cxn ang="0">
                    <a:pos x="40" y="9"/>
                  </a:cxn>
                </a:cxnLst>
                <a:rect l="0" t="0" r="r" b="b"/>
                <a:pathLst>
                  <a:path w="58" h="95">
                    <a:moveTo>
                      <a:pt x="40" y="9"/>
                    </a:moveTo>
                    <a:lnTo>
                      <a:pt x="36" y="24"/>
                    </a:lnTo>
                    <a:lnTo>
                      <a:pt x="11" y="40"/>
                    </a:lnTo>
                    <a:lnTo>
                      <a:pt x="0" y="62"/>
                    </a:lnTo>
                    <a:lnTo>
                      <a:pt x="1" y="95"/>
                    </a:lnTo>
                    <a:lnTo>
                      <a:pt x="29" y="67"/>
                    </a:lnTo>
                    <a:lnTo>
                      <a:pt x="48" y="38"/>
                    </a:lnTo>
                    <a:lnTo>
                      <a:pt x="58" y="17"/>
                    </a:lnTo>
                    <a:lnTo>
                      <a:pt x="48" y="0"/>
                    </a:lnTo>
                    <a:lnTo>
                      <a:pt x="40"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79" name="Group 530"/>
            <p:cNvGrpSpPr>
              <a:grpSpLocks/>
            </p:cNvGrpSpPr>
            <p:nvPr/>
          </p:nvGrpSpPr>
          <p:grpSpPr bwMode="auto">
            <a:xfrm>
              <a:off x="8099123" y="2622551"/>
              <a:ext cx="50300" cy="76520"/>
              <a:chOff x="4558" y="2451"/>
              <a:chExt cx="47" cy="66"/>
            </a:xfrm>
          </p:grpSpPr>
          <p:sp>
            <p:nvSpPr>
              <p:cNvPr id="533" name="Freeform 531"/>
              <p:cNvSpPr>
                <a:spLocks/>
              </p:cNvSpPr>
              <p:nvPr/>
            </p:nvSpPr>
            <p:spPr bwMode="auto">
              <a:xfrm>
                <a:off x="4558" y="2451"/>
                <a:ext cx="47" cy="66"/>
              </a:xfrm>
              <a:custGeom>
                <a:avLst/>
                <a:gdLst/>
                <a:ahLst/>
                <a:cxnLst>
                  <a:cxn ang="0">
                    <a:pos x="43" y="0"/>
                  </a:cxn>
                  <a:cxn ang="0">
                    <a:pos x="25" y="28"/>
                  </a:cxn>
                  <a:cxn ang="0">
                    <a:pos x="17" y="66"/>
                  </a:cxn>
                  <a:cxn ang="0">
                    <a:pos x="0" y="78"/>
                  </a:cxn>
                  <a:cxn ang="0">
                    <a:pos x="2" y="111"/>
                  </a:cxn>
                  <a:cxn ang="0">
                    <a:pos x="25" y="118"/>
                  </a:cxn>
                  <a:cxn ang="0">
                    <a:pos x="37" y="133"/>
                  </a:cxn>
                  <a:cxn ang="0">
                    <a:pos x="68" y="128"/>
                  </a:cxn>
                  <a:cxn ang="0">
                    <a:pos x="95" y="121"/>
                  </a:cxn>
                  <a:cxn ang="0">
                    <a:pos x="85" y="87"/>
                  </a:cxn>
                  <a:cxn ang="0">
                    <a:pos x="89" y="66"/>
                  </a:cxn>
                  <a:cxn ang="0">
                    <a:pos x="89" y="45"/>
                  </a:cxn>
                  <a:cxn ang="0">
                    <a:pos x="79" y="17"/>
                  </a:cxn>
                  <a:cxn ang="0">
                    <a:pos x="74" y="2"/>
                  </a:cxn>
                  <a:cxn ang="0">
                    <a:pos x="43" y="0"/>
                  </a:cxn>
                </a:cxnLst>
                <a:rect l="0" t="0" r="r" b="b"/>
                <a:pathLst>
                  <a:path w="95" h="133">
                    <a:moveTo>
                      <a:pt x="43" y="0"/>
                    </a:moveTo>
                    <a:lnTo>
                      <a:pt x="25" y="28"/>
                    </a:lnTo>
                    <a:lnTo>
                      <a:pt x="17" y="66"/>
                    </a:lnTo>
                    <a:lnTo>
                      <a:pt x="0" y="78"/>
                    </a:lnTo>
                    <a:lnTo>
                      <a:pt x="2" y="111"/>
                    </a:lnTo>
                    <a:lnTo>
                      <a:pt x="25" y="118"/>
                    </a:lnTo>
                    <a:lnTo>
                      <a:pt x="37" y="133"/>
                    </a:lnTo>
                    <a:lnTo>
                      <a:pt x="68" y="128"/>
                    </a:lnTo>
                    <a:lnTo>
                      <a:pt x="95" y="121"/>
                    </a:lnTo>
                    <a:lnTo>
                      <a:pt x="85" y="87"/>
                    </a:lnTo>
                    <a:lnTo>
                      <a:pt x="89" y="66"/>
                    </a:lnTo>
                    <a:lnTo>
                      <a:pt x="89" y="45"/>
                    </a:lnTo>
                    <a:lnTo>
                      <a:pt x="79" y="17"/>
                    </a:lnTo>
                    <a:lnTo>
                      <a:pt x="74" y="2"/>
                    </a:lnTo>
                    <a:lnTo>
                      <a:pt x="43" y="0"/>
                    </a:lnTo>
                    <a:close/>
                  </a:path>
                </a:pathLst>
              </a:custGeom>
              <a:solidFill>
                <a:srgbClr val="C0C0C0"/>
              </a:solidFill>
              <a:ln w="9525">
                <a:solidFill>
                  <a:srgbClr val="C0C0C0"/>
                </a:solidFill>
                <a:round/>
                <a:headEnd/>
                <a:tailEnd/>
              </a:ln>
            </p:spPr>
            <p:txBody>
              <a:bodyPr/>
              <a:lstStyle/>
              <a:p>
                <a:endParaRPr lang="nl-NL" sz="1400"/>
              </a:p>
            </p:txBody>
          </p:sp>
          <p:sp>
            <p:nvSpPr>
              <p:cNvPr id="534" name="Freeform 532"/>
              <p:cNvSpPr>
                <a:spLocks/>
              </p:cNvSpPr>
              <p:nvPr/>
            </p:nvSpPr>
            <p:spPr bwMode="auto">
              <a:xfrm>
                <a:off x="4558" y="2451"/>
                <a:ext cx="47" cy="66"/>
              </a:xfrm>
              <a:custGeom>
                <a:avLst/>
                <a:gdLst/>
                <a:ahLst/>
                <a:cxnLst>
                  <a:cxn ang="0">
                    <a:pos x="43" y="0"/>
                  </a:cxn>
                  <a:cxn ang="0">
                    <a:pos x="25" y="28"/>
                  </a:cxn>
                  <a:cxn ang="0">
                    <a:pos x="17" y="66"/>
                  </a:cxn>
                  <a:cxn ang="0">
                    <a:pos x="0" y="78"/>
                  </a:cxn>
                  <a:cxn ang="0">
                    <a:pos x="2" y="111"/>
                  </a:cxn>
                  <a:cxn ang="0">
                    <a:pos x="25" y="118"/>
                  </a:cxn>
                  <a:cxn ang="0">
                    <a:pos x="37" y="133"/>
                  </a:cxn>
                  <a:cxn ang="0">
                    <a:pos x="68" y="128"/>
                  </a:cxn>
                  <a:cxn ang="0">
                    <a:pos x="95" y="121"/>
                  </a:cxn>
                  <a:cxn ang="0">
                    <a:pos x="85" y="87"/>
                  </a:cxn>
                  <a:cxn ang="0">
                    <a:pos x="89" y="66"/>
                  </a:cxn>
                  <a:cxn ang="0">
                    <a:pos x="89" y="45"/>
                  </a:cxn>
                  <a:cxn ang="0">
                    <a:pos x="79" y="17"/>
                  </a:cxn>
                  <a:cxn ang="0">
                    <a:pos x="74" y="2"/>
                  </a:cxn>
                  <a:cxn ang="0">
                    <a:pos x="43" y="0"/>
                  </a:cxn>
                </a:cxnLst>
                <a:rect l="0" t="0" r="r" b="b"/>
                <a:pathLst>
                  <a:path w="95" h="133">
                    <a:moveTo>
                      <a:pt x="43" y="0"/>
                    </a:moveTo>
                    <a:lnTo>
                      <a:pt x="25" y="28"/>
                    </a:lnTo>
                    <a:lnTo>
                      <a:pt x="17" y="66"/>
                    </a:lnTo>
                    <a:lnTo>
                      <a:pt x="0" y="78"/>
                    </a:lnTo>
                    <a:lnTo>
                      <a:pt x="2" y="111"/>
                    </a:lnTo>
                    <a:lnTo>
                      <a:pt x="25" y="118"/>
                    </a:lnTo>
                    <a:lnTo>
                      <a:pt x="37" y="133"/>
                    </a:lnTo>
                    <a:lnTo>
                      <a:pt x="68" y="128"/>
                    </a:lnTo>
                    <a:lnTo>
                      <a:pt x="95" y="121"/>
                    </a:lnTo>
                    <a:lnTo>
                      <a:pt x="85" y="87"/>
                    </a:lnTo>
                    <a:lnTo>
                      <a:pt x="89" y="66"/>
                    </a:lnTo>
                    <a:lnTo>
                      <a:pt x="89" y="45"/>
                    </a:lnTo>
                    <a:lnTo>
                      <a:pt x="79" y="17"/>
                    </a:lnTo>
                    <a:lnTo>
                      <a:pt x="74" y="2"/>
                    </a:lnTo>
                    <a:lnTo>
                      <a:pt x="4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82" name="Group 533"/>
            <p:cNvGrpSpPr>
              <a:grpSpLocks/>
            </p:cNvGrpSpPr>
            <p:nvPr/>
          </p:nvGrpSpPr>
          <p:grpSpPr bwMode="auto">
            <a:xfrm>
              <a:off x="8110901" y="2718776"/>
              <a:ext cx="25686" cy="22030"/>
              <a:chOff x="4570" y="2534"/>
              <a:chExt cx="23" cy="19"/>
            </a:xfrm>
          </p:grpSpPr>
          <p:sp>
            <p:nvSpPr>
              <p:cNvPr id="536" name="Freeform 534"/>
              <p:cNvSpPr>
                <a:spLocks/>
              </p:cNvSpPr>
              <p:nvPr/>
            </p:nvSpPr>
            <p:spPr bwMode="auto">
              <a:xfrm>
                <a:off x="4570" y="2534"/>
                <a:ext cx="23" cy="19"/>
              </a:xfrm>
              <a:custGeom>
                <a:avLst/>
                <a:gdLst/>
                <a:ahLst/>
                <a:cxnLst>
                  <a:cxn ang="0">
                    <a:pos x="27" y="7"/>
                  </a:cxn>
                  <a:cxn ang="0">
                    <a:pos x="0" y="0"/>
                  </a:cxn>
                  <a:cxn ang="0">
                    <a:pos x="0" y="17"/>
                  </a:cxn>
                  <a:cxn ang="0">
                    <a:pos x="14" y="31"/>
                  </a:cxn>
                  <a:cxn ang="0">
                    <a:pos x="27" y="38"/>
                  </a:cxn>
                  <a:cxn ang="0">
                    <a:pos x="31" y="35"/>
                  </a:cxn>
                  <a:cxn ang="0">
                    <a:pos x="37" y="33"/>
                  </a:cxn>
                  <a:cxn ang="0">
                    <a:pos x="43" y="31"/>
                  </a:cxn>
                  <a:cxn ang="0">
                    <a:pos x="47" y="22"/>
                  </a:cxn>
                  <a:cxn ang="0">
                    <a:pos x="39" y="16"/>
                  </a:cxn>
                  <a:cxn ang="0">
                    <a:pos x="33" y="10"/>
                  </a:cxn>
                  <a:cxn ang="0">
                    <a:pos x="27" y="7"/>
                  </a:cxn>
                </a:cxnLst>
                <a:rect l="0" t="0" r="r" b="b"/>
                <a:pathLst>
                  <a:path w="47" h="38">
                    <a:moveTo>
                      <a:pt x="27" y="7"/>
                    </a:moveTo>
                    <a:lnTo>
                      <a:pt x="0" y="0"/>
                    </a:lnTo>
                    <a:lnTo>
                      <a:pt x="0" y="17"/>
                    </a:lnTo>
                    <a:lnTo>
                      <a:pt x="14" y="31"/>
                    </a:lnTo>
                    <a:lnTo>
                      <a:pt x="27" y="38"/>
                    </a:lnTo>
                    <a:lnTo>
                      <a:pt x="31" y="35"/>
                    </a:lnTo>
                    <a:lnTo>
                      <a:pt x="37" y="33"/>
                    </a:lnTo>
                    <a:lnTo>
                      <a:pt x="43" y="31"/>
                    </a:lnTo>
                    <a:lnTo>
                      <a:pt x="47" y="22"/>
                    </a:lnTo>
                    <a:lnTo>
                      <a:pt x="39" y="16"/>
                    </a:lnTo>
                    <a:lnTo>
                      <a:pt x="33" y="10"/>
                    </a:lnTo>
                    <a:lnTo>
                      <a:pt x="27" y="7"/>
                    </a:lnTo>
                    <a:close/>
                  </a:path>
                </a:pathLst>
              </a:custGeom>
              <a:solidFill>
                <a:srgbClr val="C0C0C0"/>
              </a:solidFill>
              <a:ln w="9525">
                <a:solidFill>
                  <a:srgbClr val="C0C0C0"/>
                </a:solidFill>
                <a:round/>
                <a:headEnd/>
                <a:tailEnd/>
              </a:ln>
            </p:spPr>
            <p:txBody>
              <a:bodyPr/>
              <a:lstStyle/>
              <a:p>
                <a:endParaRPr lang="nl-NL" sz="1400"/>
              </a:p>
            </p:txBody>
          </p:sp>
          <p:sp>
            <p:nvSpPr>
              <p:cNvPr id="537" name="Freeform 535"/>
              <p:cNvSpPr>
                <a:spLocks/>
              </p:cNvSpPr>
              <p:nvPr/>
            </p:nvSpPr>
            <p:spPr bwMode="auto">
              <a:xfrm>
                <a:off x="4570" y="2534"/>
                <a:ext cx="23" cy="19"/>
              </a:xfrm>
              <a:custGeom>
                <a:avLst/>
                <a:gdLst/>
                <a:ahLst/>
                <a:cxnLst>
                  <a:cxn ang="0">
                    <a:pos x="27" y="7"/>
                  </a:cxn>
                  <a:cxn ang="0">
                    <a:pos x="0" y="0"/>
                  </a:cxn>
                  <a:cxn ang="0">
                    <a:pos x="0" y="17"/>
                  </a:cxn>
                  <a:cxn ang="0">
                    <a:pos x="14" y="31"/>
                  </a:cxn>
                  <a:cxn ang="0">
                    <a:pos x="27" y="38"/>
                  </a:cxn>
                  <a:cxn ang="0">
                    <a:pos x="31" y="35"/>
                  </a:cxn>
                  <a:cxn ang="0">
                    <a:pos x="37" y="33"/>
                  </a:cxn>
                  <a:cxn ang="0">
                    <a:pos x="43" y="31"/>
                  </a:cxn>
                  <a:cxn ang="0">
                    <a:pos x="47" y="22"/>
                  </a:cxn>
                  <a:cxn ang="0">
                    <a:pos x="39" y="16"/>
                  </a:cxn>
                  <a:cxn ang="0">
                    <a:pos x="33" y="10"/>
                  </a:cxn>
                  <a:cxn ang="0">
                    <a:pos x="27" y="7"/>
                  </a:cxn>
                </a:cxnLst>
                <a:rect l="0" t="0" r="r" b="b"/>
                <a:pathLst>
                  <a:path w="47" h="38">
                    <a:moveTo>
                      <a:pt x="27" y="7"/>
                    </a:moveTo>
                    <a:lnTo>
                      <a:pt x="0" y="0"/>
                    </a:lnTo>
                    <a:lnTo>
                      <a:pt x="0" y="17"/>
                    </a:lnTo>
                    <a:lnTo>
                      <a:pt x="14" y="31"/>
                    </a:lnTo>
                    <a:lnTo>
                      <a:pt x="27" y="38"/>
                    </a:lnTo>
                    <a:lnTo>
                      <a:pt x="31" y="35"/>
                    </a:lnTo>
                    <a:lnTo>
                      <a:pt x="37" y="33"/>
                    </a:lnTo>
                    <a:lnTo>
                      <a:pt x="43" y="31"/>
                    </a:lnTo>
                    <a:lnTo>
                      <a:pt x="47" y="22"/>
                    </a:lnTo>
                    <a:lnTo>
                      <a:pt x="39" y="16"/>
                    </a:lnTo>
                    <a:lnTo>
                      <a:pt x="33" y="10"/>
                    </a:lnTo>
                    <a:lnTo>
                      <a:pt x="27"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85" name="Group 536"/>
            <p:cNvGrpSpPr>
              <a:grpSpLocks/>
            </p:cNvGrpSpPr>
            <p:nvPr/>
          </p:nvGrpSpPr>
          <p:grpSpPr bwMode="auto">
            <a:xfrm>
              <a:off x="8155849" y="2708344"/>
              <a:ext cx="28895" cy="20869"/>
              <a:chOff x="4611" y="2525"/>
              <a:chExt cx="27" cy="18"/>
            </a:xfrm>
          </p:grpSpPr>
          <p:sp>
            <p:nvSpPr>
              <p:cNvPr id="539" name="Freeform 537"/>
              <p:cNvSpPr>
                <a:spLocks/>
              </p:cNvSpPr>
              <p:nvPr/>
            </p:nvSpPr>
            <p:spPr bwMode="auto">
              <a:xfrm>
                <a:off x="4611" y="2525"/>
                <a:ext cx="27" cy="18"/>
              </a:xfrm>
              <a:custGeom>
                <a:avLst/>
                <a:gdLst/>
                <a:ahLst/>
                <a:cxnLst>
                  <a:cxn ang="0">
                    <a:pos x="0" y="5"/>
                  </a:cxn>
                  <a:cxn ang="0">
                    <a:pos x="0" y="22"/>
                  </a:cxn>
                  <a:cxn ang="0">
                    <a:pos x="17" y="33"/>
                  </a:cxn>
                  <a:cxn ang="0">
                    <a:pos x="54" y="36"/>
                  </a:cxn>
                  <a:cxn ang="0">
                    <a:pos x="54" y="15"/>
                  </a:cxn>
                  <a:cxn ang="0">
                    <a:pos x="27" y="0"/>
                  </a:cxn>
                  <a:cxn ang="0">
                    <a:pos x="0" y="5"/>
                  </a:cxn>
                </a:cxnLst>
                <a:rect l="0" t="0" r="r" b="b"/>
                <a:pathLst>
                  <a:path w="54" h="36">
                    <a:moveTo>
                      <a:pt x="0" y="5"/>
                    </a:moveTo>
                    <a:lnTo>
                      <a:pt x="0" y="22"/>
                    </a:lnTo>
                    <a:lnTo>
                      <a:pt x="17" y="33"/>
                    </a:lnTo>
                    <a:lnTo>
                      <a:pt x="54" y="36"/>
                    </a:lnTo>
                    <a:lnTo>
                      <a:pt x="54" y="15"/>
                    </a:lnTo>
                    <a:lnTo>
                      <a:pt x="27" y="0"/>
                    </a:lnTo>
                    <a:lnTo>
                      <a:pt x="0" y="5"/>
                    </a:lnTo>
                    <a:close/>
                  </a:path>
                </a:pathLst>
              </a:custGeom>
              <a:solidFill>
                <a:srgbClr val="C0C0C0"/>
              </a:solidFill>
              <a:ln w="9525">
                <a:solidFill>
                  <a:srgbClr val="C0C0C0"/>
                </a:solidFill>
                <a:round/>
                <a:headEnd/>
                <a:tailEnd/>
              </a:ln>
            </p:spPr>
            <p:txBody>
              <a:bodyPr/>
              <a:lstStyle/>
              <a:p>
                <a:endParaRPr lang="nl-NL" sz="1400"/>
              </a:p>
            </p:txBody>
          </p:sp>
          <p:sp>
            <p:nvSpPr>
              <p:cNvPr id="540" name="Freeform 538"/>
              <p:cNvSpPr>
                <a:spLocks/>
              </p:cNvSpPr>
              <p:nvPr/>
            </p:nvSpPr>
            <p:spPr bwMode="auto">
              <a:xfrm>
                <a:off x="4611" y="2525"/>
                <a:ext cx="27" cy="18"/>
              </a:xfrm>
              <a:custGeom>
                <a:avLst/>
                <a:gdLst/>
                <a:ahLst/>
                <a:cxnLst>
                  <a:cxn ang="0">
                    <a:pos x="0" y="5"/>
                  </a:cxn>
                  <a:cxn ang="0">
                    <a:pos x="0" y="22"/>
                  </a:cxn>
                  <a:cxn ang="0">
                    <a:pos x="17" y="33"/>
                  </a:cxn>
                  <a:cxn ang="0">
                    <a:pos x="54" y="36"/>
                  </a:cxn>
                  <a:cxn ang="0">
                    <a:pos x="54" y="15"/>
                  </a:cxn>
                  <a:cxn ang="0">
                    <a:pos x="27" y="0"/>
                  </a:cxn>
                  <a:cxn ang="0">
                    <a:pos x="0" y="5"/>
                  </a:cxn>
                </a:cxnLst>
                <a:rect l="0" t="0" r="r" b="b"/>
                <a:pathLst>
                  <a:path w="54" h="36">
                    <a:moveTo>
                      <a:pt x="0" y="5"/>
                    </a:moveTo>
                    <a:lnTo>
                      <a:pt x="0" y="22"/>
                    </a:lnTo>
                    <a:lnTo>
                      <a:pt x="17" y="33"/>
                    </a:lnTo>
                    <a:lnTo>
                      <a:pt x="54" y="36"/>
                    </a:lnTo>
                    <a:lnTo>
                      <a:pt x="54" y="15"/>
                    </a:lnTo>
                    <a:lnTo>
                      <a:pt x="27" y="0"/>
                    </a:lnTo>
                    <a:lnTo>
                      <a:pt x="0"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88" name="Group 539"/>
            <p:cNvGrpSpPr>
              <a:grpSpLocks/>
            </p:cNvGrpSpPr>
            <p:nvPr/>
          </p:nvGrpSpPr>
          <p:grpSpPr bwMode="auto">
            <a:xfrm>
              <a:off x="8151569" y="2747764"/>
              <a:ext cx="19263" cy="20869"/>
              <a:chOff x="4606" y="2559"/>
              <a:chExt cx="19" cy="18"/>
            </a:xfrm>
          </p:grpSpPr>
          <p:sp>
            <p:nvSpPr>
              <p:cNvPr id="542" name="Freeform 540"/>
              <p:cNvSpPr>
                <a:spLocks/>
              </p:cNvSpPr>
              <p:nvPr/>
            </p:nvSpPr>
            <p:spPr bwMode="auto">
              <a:xfrm>
                <a:off x="4606" y="2559"/>
                <a:ext cx="19" cy="18"/>
              </a:xfrm>
              <a:custGeom>
                <a:avLst/>
                <a:gdLst/>
                <a:ahLst/>
                <a:cxnLst>
                  <a:cxn ang="0">
                    <a:pos x="8" y="0"/>
                  </a:cxn>
                  <a:cxn ang="0">
                    <a:pos x="0" y="21"/>
                  </a:cxn>
                  <a:cxn ang="0">
                    <a:pos x="10" y="36"/>
                  </a:cxn>
                  <a:cxn ang="0">
                    <a:pos x="39" y="28"/>
                  </a:cxn>
                  <a:cxn ang="0">
                    <a:pos x="31" y="7"/>
                  </a:cxn>
                  <a:cxn ang="0">
                    <a:pos x="8" y="0"/>
                  </a:cxn>
                </a:cxnLst>
                <a:rect l="0" t="0" r="r" b="b"/>
                <a:pathLst>
                  <a:path w="39" h="36">
                    <a:moveTo>
                      <a:pt x="8" y="0"/>
                    </a:moveTo>
                    <a:lnTo>
                      <a:pt x="0" y="21"/>
                    </a:lnTo>
                    <a:lnTo>
                      <a:pt x="10" y="36"/>
                    </a:lnTo>
                    <a:lnTo>
                      <a:pt x="39" y="28"/>
                    </a:lnTo>
                    <a:lnTo>
                      <a:pt x="31" y="7"/>
                    </a:lnTo>
                    <a:lnTo>
                      <a:pt x="8" y="0"/>
                    </a:lnTo>
                    <a:close/>
                  </a:path>
                </a:pathLst>
              </a:custGeom>
              <a:solidFill>
                <a:srgbClr val="C0C0C0"/>
              </a:solidFill>
              <a:ln w="9525">
                <a:solidFill>
                  <a:srgbClr val="C0C0C0"/>
                </a:solidFill>
                <a:round/>
                <a:headEnd/>
                <a:tailEnd/>
              </a:ln>
            </p:spPr>
            <p:txBody>
              <a:bodyPr/>
              <a:lstStyle/>
              <a:p>
                <a:endParaRPr lang="nl-NL" sz="1400"/>
              </a:p>
            </p:txBody>
          </p:sp>
          <p:sp>
            <p:nvSpPr>
              <p:cNvPr id="543" name="Freeform 541"/>
              <p:cNvSpPr>
                <a:spLocks/>
              </p:cNvSpPr>
              <p:nvPr/>
            </p:nvSpPr>
            <p:spPr bwMode="auto">
              <a:xfrm>
                <a:off x="4606" y="2559"/>
                <a:ext cx="19" cy="18"/>
              </a:xfrm>
              <a:custGeom>
                <a:avLst/>
                <a:gdLst/>
                <a:ahLst/>
                <a:cxnLst>
                  <a:cxn ang="0">
                    <a:pos x="8" y="0"/>
                  </a:cxn>
                  <a:cxn ang="0">
                    <a:pos x="0" y="21"/>
                  </a:cxn>
                  <a:cxn ang="0">
                    <a:pos x="10" y="36"/>
                  </a:cxn>
                  <a:cxn ang="0">
                    <a:pos x="39" y="28"/>
                  </a:cxn>
                  <a:cxn ang="0">
                    <a:pos x="31" y="7"/>
                  </a:cxn>
                  <a:cxn ang="0">
                    <a:pos x="8" y="0"/>
                  </a:cxn>
                </a:cxnLst>
                <a:rect l="0" t="0" r="r" b="b"/>
                <a:pathLst>
                  <a:path w="39" h="36">
                    <a:moveTo>
                      <a:pt x="8" y="0"/>
                    </a:moveTo>
                    <a:lnTo>
                      <a:pt x="0" y="21"/>
                    </a:lnTo>
                    <a:lnTo>
                      <a:pt x="10" y="36"/>
                    </a:lnTo>
                    <a:lnTo>
                      <a:pt x="39" y="28"/>
                    </a:lnTo>
                    <a:lnTo>
                      <a:pt x="31" y="7"/>
                    </a:lnTo>
                    <a:lnTo>
                      <a:pt x="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91" name="Group 542"/>
            <p:cNvGrpSpPr>
              <a:grpSpLocks/>
            </p:cNvGrpSpPr>
            <p:nvPr/>
          </p:nvGrpSpPr>
          <p:grpSpPr bwMode="auto">
            <a:xfrm>
              <a:off x="8192231" y="2744281"/>
              <a:ext cx="21404" cy="19711"/>
              <a:chOff x="4645" y="2556"/>
              <a:chExt cx="20" cy="17"/>
            </a:xfrm>
          </p:grpSpPr>
          <p:sp>
            <p:nvSpPr>
              <p:cNvPr id="545" name="Freeform 543"/>
              <p:cNvSpPr>
                <a:spLocks/>
              </p:cNvSpPr>
              <p:nvPr/>
            </p:nvSpPr>
            <p:spPr bwMode="auto">
              <a:xfrm>
                <a:off x="4645" y="2556"/>
                <a:ext cx="20" cy="17"/>
              </a:xfrm>
              <a:custGeom>
                <a:avLst/>
                <a:gdLst/>
                <a:ahLst/>
                <a:cxnLst>
                  <a:cxn ang="0">
                    <a:pos x="0" y="9"/>
                  </a:cxn>
                  <a:cxn ang="0">
                    <a:pos x="6" y="35"/>
                  </a:cxn>
                  <a:cxn ang="0">
                    <a:pos x="24" y="35"/>
                  </a:cxn>
                  <a:cxn ang="0">
                    <a:pos x="35" y="24"/>
                  </a:cxn>
                  <a:cxn ang="0">
                    <a:pos x="41" y="0"/>
                  </a:cxn>
                  <a:cxn ang="0">
                    <a:pos x="16" y="0"/>
                  </a:cxn>
                  <a:cxn ang="0">
                    <a:pos x="0" y="9"/>
                  </a:cxn>
                </a:cxnLst>
                <a:rect l="0" t="0" r="r" b="b"/>
                <a:pathLst>
                  <a:path w="41" h="35">
                    <a:moveTo>
                      <a:pt x="0" y="9"/>
                    </a:moveTo>
                    <a:lnTo>
                      <a:pt x="6" y="35"/>
                    </a:lnTo>
                    <a:lnTo>
                      <a:pt x="24" y="35"/>
                    </a:lnTo>
                    <a:lnTo>
                      <a:pt x="35" y="24"/>
                    </a:lnTo>
                    <a:lnTo>
                      <a:pt x="41" y="0"/>
                    </a:lnTo>
                    <a:lnTo>
                      <a:pt x="16" y="0"/>
                    </a:lnTo>
                    <a:lnTo>
                      <a:pt x="0" y="9"/>
                    </a:lnTo>
                    <a:close/>
                  </a:path>
                </a:pathLst>
              </a:custGeom>
              <a:solidFill>
                <a:srgbClr val="C0C0C0"/>
              </a:solidFill>
              <a:ln w="9525">
                <a:solidFill>
                  <a:srgbClr val="C0C0C0"/>
                </a:solidFill>
                <a:round/>
                <a:headEnd/>
                <a:tailEnd/>
              </a:ln>
            </p:spPr>
            <p:txBody>
              <a:bodyPr/>
              <a:lstStyle/>
              <a:p>
                <a:endParaRPr lang="nl-NL" sz="1400"/>
              </a:p>
            </p:txBody>
          </p:sp>
          <p:sp>
            <p:nvSpPr>
              <p:cNvPr id="546" name="Freeform 544"/>
              <p:cNvSpPr>
                <a:spLocks/>
              </p:cNvSpPr>
              <p:nvPr/>
            </p:nvSpPr>
            <p:spPr bwMode="auto">
              <a:xfrm>
                <a:off x="4645" y="2556"/>
                <a:ext cx="20" cy="17"/>
              </a:xfrm>
              <a:custGeom>
                <a:avLst/>
                <a:gdLst/>
                <a:ahLst/>
                <a:cxnLst>
                  <a:cxn ang="0">
                    <a:pos x="0" y="9"/>
                  </a:cxn>
                  <a:cxn ang="0">
                    <a:pos x="6" y="35"/>
                  </a:cxn>
                  <a:cxn ang="0">
                    <a:pos x="24" y="35"/>
                  </a:cxn>
                  <a:cxn ang="0">
                    <a:pos x="35" y="24"/>
                  </a:cxn>
                  <a:cxn ang="0">
                    <a:pos x="41" y="0"/>
                  </a:cxn>
                  <a:cxn ang="0">
                    <a:pos x="16" y="0"/>
                  </a:cxn>
                  <a:cxn ang="0">
                    <a:pos x="0" y="9"/>
                  </a:cxn>
                </a:cxnLst>
                <a:rect l="0" t="0" r="r" b="b"/>
                <a:pathLst>
                  <a:path w="41" h="35">
                    <a:moveTo>
                      <a:pt x="0" y="9"/>
                    </a:moveTo>
                    <a:lnTo>
                      <a:pt x="6" y="35"/>
                    </a:lnTo>
                    <a:lnTo>
                      <a:pt x="24" y="35"/>
                    </a:lnTo>
                    <a:lnTo>
                      <a:pt x="35" y="24"/>
                    </a:lnTo>
                    <a:lnTo>
                      <a:pt x="41" y="0"/>
                    </a:lnTo>
                    <a:lnTo>
                      <a:pt x="16" y="0"/>
                    </a:lnTo>
                    <a:lnTo>
                      <a:pt x="0"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94" name="Group 545"/>
            <p:cNvGrpSpPr>
              <a:grpSpLocks/>
            </p:cNvGrpSpPr>
            <p:nvPr/>
          </p:nvGrpSpPr>
          <p:grpSpPr bwMode="auto">
            <a:xfrm>
              <a:off x="8174043" y="2784863"/>
              <a:ext cx="48159" cy="62607"/>
              <a:chOff x="4628" y="2591"/>
              <a:chExt cx="45" cy="54"/>
            </a:xfrm>
          </p:grpSpPr>
          <p:sp>
            <p:nvSpPr>
              <p:cNvPr id="548" name="Freeform 546"/>
              <p:cNvSpPr>
                <a:spLocks/>
              </p:cNvSpPr>
              <p:nvPr/>
            </p:nvSpPr>
            <p:spPr bwMode="auto">
              <a:xfrm>
                <a:off x="4628" y="2591"/>
                <a:ext cx="45" cy="54"/>
              </a:xfrm>
              <a:custGeom>
                <a:avLst/>
                <a:gdLst/>
                <a:ahLst/>
                <a:cxnLst>
                  <a:cxn ang="0">
                    <a:pos x="53" y="0"/>
                  </a:cxn>
                  <a:cxn ang="0">
                    <a:pos x="28" y="15"/>
                  </a:cxn>
                  <a:cxn ang="0">
                    <a:pos x="0" y="41"/>
                  </a:cxn>
                  <a:cxn ang="0">
                    <a:pos x="12" y="62"/>
                  </a:cxn>
                  <a:cxn ang="0">
                    <a:pos x="35" y="86"/>
                  </a:cxn>
                  <a:cxn ang="0">
                    <a:pos x="55" y="107"/>
                  </a:cxn>
                  <a:cxn ang="0">
                    <a:pos x="72" y="86"/>
                  </a:cxn>
                  <a:cxn ang="0">
                    <a:pos x="89" y="72"/>
                  </a:cxn>
                  <a:cxn ang="0">
                    <a:pos x="89" y="29"/>
                  </a:cxn>
                  <a:cxn ang="0">
                    <a:pos x="76" y="8"/>
                  </a:cxn>
                  <a:cxn ang="0">
                    <a:pos x="53" y="0"/>
                  </a:cxn>
                </a:cxnLst>
                <a:rect l="0" t="0" r="r" b="b"/>
                <a:pathLst>
                  <a:path w="89" h="107">
                    <a:moveTo>
                      <a:pt x="53" y="0"/>
                    </a:moveTo>
                    <a:lnTo>
                      <a:pt x="28" y="15"/>
                    </a:lnTo>
                    <a:lnTo>
                      <a:pt x="0" y="41"/>
                    </a:lnTo>
                    <a:lnTo>
                      <a:pt x="12" y="62"/>
                    </a:lnTo>
                    <a:lnTo>
                      <a:pt x="35" y="86"/>
                    </a:lnTo>
                    <a:lnTo>
                      <a:pt x="55" y="107"/>
                    </a:lnTo>
                    <a:lnTo>
                      <a:pt x="72" y="86"/>
                    </a:lnTo>
                    <a:lnTo>
                      <a:pt x="89" y="72"/>
                    </a:lnTo>
                    <a:lnTo>
                      <a:pt x="89" y="29"/>
                    </a:lnTo>
                    <a:lnTo>
                      <a:pt x="76" y="8"/>
                    </a:lnTo>
                    <a:lnTo>
                      <a:pt x="53" y="0"/>
                    </a:lnTo>
                    <a:close/>
                  </a:path>
                </a:pathLst>
              </a:custGeom>
              <a:solidFill>
                <a:srgbClr val="C0C0C0"/>
              </a:solidFill>
              <a:ln w="9525">
                <a:solidFill>
                  <a:srgbClr val="C0C0C0"/>
                </a:solidFill>
                <a:round/>
                <a:headEnd/>
                <a:tailEnd/>
              </a:ln>
            </p:spPr>
            <p:txBody>
              <a:bodyPr/>
              <a:lstStyle/>
              <a:p>
                <a:endParaRPr lang="nl-NL" sz="1400"/>
              </a:p>
            </p:txBody>
          </p:sp>
          <p:sp>
            <p:nvSpPr>
              <p:cNvPr id="549" name="Freeform 547"/>
              <p:cNvSpPr>
                <a:spLocks/>
              </p:cNvSpPr>
              <p:nvPr/>
            </p:nvSpPr>
            <p:spPr bwMode="auto">
              <a:xfrm>
                <a:off x="4628" y="2591"/>
                <a:ext cx="45" cy="54"/>
              </a:xfrm>
              <a:custGeom>
                <a:avLst/>
                <a:gdLst/>
                <a:ahLst/>
                <a:cxnLst>
                  <a:cxn ang="0">
                    <a:pos x="53" y="0"/>
                  </a:cxn>
                  <a:cxn ang="0">
                    <a:pos x="28" y="15"/>
                  </a:cxn>
                  <a:cxn ang="0">
                    <a:pos x="0" y="41"/>
                  </a:cxn>
                  <a:cxn ang="0">
                    <a:pos x="12" y="62"/>
                  </a:cxn>
                  <a:cxn ang="0">
                    <a:pos x="35" y="86"/>
                  </a:cxn>
                  <a:cxn ang="0">
                    <a:pos x="55" y="107"/>
                  </a:cxn>
                  <a:cxn ang="0">
                    <a:pos x="72" y="86"/>
                  </a:cxn>
                  <a:cxn ang="0">
                    <a:pos x="89" y="72"/>
                  </a:cxn>
                  <a:cxn ang="0">
                    <a:pos x="89" y="29"/>
                  </a:cxn>
                  <a:cxn ang="0">
                    <a:pos x="76" y="8"/>
                  </a:cxn>
                  <a:cxn ang="0">
                    <a:pos x="53" y="0"/>
                  </a:cxn>
                </a:cxnLst>
                <a:rect l="0" t="0" r="r" b="b"/>
                <a:pathLst>
                  <a:path w="89" h="107">
                    <a:moveTo>
                      <a:pt x="53" y="0"/>
                    </a:moveTo>
                    <a:lnTo>
                      <a:pt x="28" y="15"/>
                    </a:lnTo>
                    <a:lnTo>
                      <a:pt x="0" y="41"/>
                    </a:lnTo>
                    <a:lnTo>
                      <a:pt x="12" y="62"/>
                    </a:lnTo>
                    <a:lnTo>
                      <a:pt x="35" y="86"/>
                    </a:lnTo>
                    <a:lnTo>
                      <a:pt x="55" y="107"/>
                    </a:lnTo>
                    <a:lnTo>
                      <a:pt x="72" y="86"/>
                    </a:lnTo>
                    <a:lnTo>
                      <a:pt x="89" y="72"/>
                    </a:lnTo>
                    <a:lnTo>
                      <a:pt x="89" y="29"/>
                    </a:lnTo>
                    <a:lnTo>
                      <a:pt x="76" y="8"/>
                    </a:lnTo>
                    <a:lnTo>
                      <a:pt x="5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597" name="Group 548"/>
            <p:cNvGrpSpPr>
              <a:grpSpLocks/>
            </p:cNvGrpSpPr>
            <p:nvPr/>
          </p:nvGrpSpPr>
          <p:grpSpPr bwMode="auto">
            <a:xfrm>
              <a:off x="8145147" y="2788340"/>
              <a:ext cx="22474" cy="33623"/>
              <a:chOff x="4601" y="2594"/>
              <a:chExt cx="22" cy="29"/>
            </a:xfrm>
          </p:grpSpPr>
          <p:sp>
            <p:nvSpPr>
              <p:cNvPr id="551" name="Freeform 549"/>
              <p:cNvSpPr>
                <a:spLocks/>
              </p:cNvSpPr>
              <p:nvPr/>
            </p:nvSpPr>
            <p:spPr bwMode="auto">
              <a:xfrm>
                <a:off x="4601" y="2594"/>
                <a:ext cx="22" cy="29"/>
              </a:xfrm>
              <a:custGeom>
                <a:avLst/>
                <a:gdLst/>
                <a:ahLst/>
                <a:cxnLst>
                  <a:cxn ang="0">
                    <a:pos x="29" y="0"/>
                  </a:cxn>
                  <a:cxn ang="0">
                    <a:pos x="16" y="16"/>
                  </a:cxn>
                  <a:cxn ang="0">
                    <a:pos x="2" y="41"/>
                  </a:cxn>
                  <a:cxn ang="0">
                    <a:pos x="0" y="57"/>
                  </a:cxn>
                  <a:cxn ang="0">
                    <a:pos x="21" y="48"/>
                  </a:cxn>
                  <a:cxn ang="0">
                    <a:pos x="35" y="28"/>
                  </a:cxn>
                  <a:cxn ang="0">
                    <a:pos x="45" y="7"/>
                  </a:cxn>
                  <a:cxn ang="0">
                    <a:pos x="29" y="0"/>
                  </a:cxn>
                </a:cxnLst>
                <a:rect l="0" t="0" r="r" b="b"/>
                <a:pathLst>
                  <a:path w="45" h="57">
                    <a:moveTo>
                      <a:pt x="29" y="0"/>
                    </a:moveTo>
                    <a:lnTo>
                      <a:pt x="16" y="16"/>
                    </a:lnTo>
                    <a:lnTo>
                      <a:pt x="2" y="41"/>
                    </a:lnTo>
                    <a:lnTo>
                      <a:pt x="0" y="57"/>
                    </a:lnTo>
                    <a:lnTo>
                      <a:pt x="21" y="48"/>
                    </a:lnTo>
                    <a:lnTo>
                      <a:pt x="35" y="28"/>
                    </a:lnTo>
                    <a:lnTo>
                      <a:pt x="45" y="7"/>
                    </a:lnTo>
                    <a:lnTo>
                      <a:pt x="29" y="0"/>
                    </a:lnTo>
                    <a:close/>
                  </a:path>
                </a:pathLst>
              </a:custGeom>
              <a:solidFill>
                <a:srgbClr val="C0C0C0"/>
              </a:solidFill>
              <a:ln w="9525">
                <a:solidFill>
                  <a:srgbClr val="C0C0C0"/>
                </a:solidFill>
                <a:round/>
                <a:headEnd/>
                <a:tailEnd/>
              </a:ln>
            </p:spPr>
            <p:txBody>
              <a:bodyPr/>
              <a:lstStyle/>
              <a:p>
                <a:endParaRPr lang="nl-NL" sz="1400"/>
              </a:p>
            </p:txBody>
          </p:sp>
          <p:sp>
            <p:nvSpPr>
              <p:cNvPr id="552" name="Freeform 550"/>
              <p:cNvSpPr>
                <a:spLocks/>
              </p:cNvSpPr>
              <p:nvPr/>
            </p:nvSpPr>
            <p:spPr bwMode="auto">
              <a:xfrm>
                <a:off x="4601" y="2594"/>
                <a:ext cx="22" cy="29"/>
              </a:xfrm>
              <a:custGeom>
                <a:avLst/>
                <a:gdLst/>
                <a:ahLst/>
                <a:cxnLst>
                  <a:cxn ang="0">
                    <a:pos x="29" y="0"/>
                  </a:cxn>
                  <a:cxn ang="0">
                    <a:pos x="16" y="16"/>
                  </a:cxn>
                  <a:cxn ang="0">
                    <a:pos x="2" y="41"/>
                  </a:cxn>
                  <a:cxn ang="0">
                    <a:pos x="0" y="57"/>
                  </a:cxn>
                  <a:cxn ang="0">
                    <a:pos x="21" y="48"/>
                  </a:cxn>
                  <a:cxn ang="0">
                    <a:pos x="35" y="28"/>
                  </a:cxn>
                  <a:cxn ang="0">
                    <a:pos x="45" y="7"/>
                  </a:cxn>
                  <a:cxn ang="0">
                    <a:pos x="29" y="0"/>
                  </a:cxn>
                </a:cxnLst>
                <a:rect l="0" t="0" r="r" b="b"/>
                <a:pathLst>
                  <a:path w="45" h="57">
                    <a:moveTo>
                      <a:pt x="29" y="0"/>
                    </a:moveTo>
                    <a:lnTo>
                      <a:pt x="16" y="16"/>
                    </a:lnTo>
                    <a:lnTo>
                      <a:pt x="2" y="41"/>
                    </a:lnTo>
                    <a:lnTo>
                      <a:pt x="0" y="57"/>
                    </a:lnTo>
                    <a:lnTo>
                      <a:pt x="21" y="48"/>
                    </a:lnTo>
                    <a:lnTo>
                      <a:pt x="35" y="28"/>
                    </a:lnTo>
                    <a:lnTo>
                      <a:pt x="45" y="7"/>
                    </a:lnTo>
                    <a:lnTo>
                      <a:pt x="2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56" name="Group 551"/>
            <p:cNvGrpSpPr>
              <a:grpSpLocks/>
            </p:cNvGrpSpPr>
            <p:nvPr/>
          </p:nvGrpSpPr>
          <p:grpSpPr bwMode="auto">
            <a:xfrm>
              <a:off x="8176177" y="2768629"/>
              <a:ext cx="21404" cy="19709"/>
              <a:chOff x="4630" y="2577"/>
              <a:chExt cx="20" cy="17"/>
            </a:xfrm>
          </p:grpSpPr>
          <p:sp>
            <p:nvSpPr>
              <p:cNvPr id="554" name="Freeform 552"/>
              <p:cNvSpPr>
                <a:spLocks/>
              </p:cNvSpPr>
              <p:nvPr/>
            </p:nvSpPr>
            <p:spPr bwMode="auto">
              <a:xfrm>
                <a:off x="4630" y="2577"/>
                <a:ext cx="20" cy="17"/>
              </a:xfrm>
              <a:custGeom>
                <a:avLst/>
                <a:gdLst/>
                <a:ahLst/>
                <a:cxnLst>
                  <a:cxn ang="0">
                    <a:pos x="24" y="35"/>
                  </a:cxn>
                  <a:cxn ang="0">
                    <a:pos x="16" y="35"/>
                  </a:cxn>
                  <a:cxn ang="0">
                    <a:pos x="8" y="28"/>
                  </a:cxn>
                  <a:cxn ang="0">
                    <a:pos x="0" y="25"/>
                  </a:cxn>
                  <a:cxn ang="0">
                    <a:pos x="0" y="19"/>
                  </a:cxn>
                  <a:cxn ang="0">
                    <a:pos x="0" y="9"/>
                  </a:cxn>
                  <a:cxn ang="0">
                    <a:pos x="8" y="4"/>
                  </a:cxn>
                  <a:cxn ang="0">
                    <a:pos x="16" y="0"/>
                  </a:cxn>
                  <a:cxn ang="0">
                    <a:pos x="24" y="0"/>
                  </a:cxn>
                  <a:cxn ang="0">
                    <a:pos x="31" y="0"/>
                  </a:cxn>
                  <a:cxn ang="0">
                    <a:pos x="41" y="4"/>
                  </a:cxn>
                  <a:cxn ang="0">
                    <a:pos x="41" y="9"/>
                  </a:cxn>
                  <a:cxn ang="0">
                    <a:pos x="41" y="19"/>
                  </a:cxn>
                  <a:cxn ang="0">
                    <a:pos x="41" y="25"/>
                  </a:cxn>
                  <a:cxn ang="0">
                    <a:pos x="41" y="28"/>
                  </a:cxn>
                  <a:cxn ang="0">
                    <a:pos x="31" y="35"/>
                  </a:cxn>
                  <a:cxn ang="0">
                    <a:pos x="24" y="35"/>
                  </a:cxn>
                </a:cxnLst>
                <a:rect l="0" t="0" r="r" b="b"/>
                <a:pathLst>
                  <a:path w="41" h="35">
                    <a:moveTo>
                      <a:pt x="24" y="35"/>
                    </a:moveTo>
                    <a:lnTo>
                      <a:pt x="16" y="35"/>
                    </a:lnTo>
                    <a:lnTo>
                      <a:pt x="8" y="28"/>
                    </a:lnTo>
                    <a:lnTo>
                      <a:pt x="0" y="25"/>
                    </a:lnTo>
                    <a:lnTo>
                      <a:pt x="0" y="19"/>
                    </a:lnTo>
                    <a:lnTo>
                      <a:pt x="0" y="9"/>
                    </a:lnTo>
                    <a:lnTo>
                      <a:pt x="8" y="4"/>
                    </a:lnTo>
                    <a:lnTo>
                      <a:pt x="16" y="0"/>
                    </a:lnTo>
                    <a:lnTo>
                      <a:pt x="24" y="0"/>
                    </a:lnTo>
                    <a:lnTo>
                      <a:pt x="31" y="0"/>
                    </a:lnTo>
                    <a:lnTo>
                      <a:pt x="41" y="4"/>
                    </a:lnTo>
                    <a:lnTo>
                      <a:pt x="41" y="9"/>
                    </a:lnTo>
                    <a:lnTo>
                      <a:pt x="41" y="19"/>
                    </a:lnTo>
                    <a:lnTo>
                      <a:pt x="41" y="25"/>
                    </a:lnTo>
                    <a:lnTo>
                      <a:pt x="41" y="28"/>
                    </a:lnTo>
                    <a:lnTo>
                      <a:pt x="31" y="35"/>
                    </a:lnTo>
                    <a:lnTo>
                      <a:pt x="24" y="35"/>
                    </a:lnTo>
                    <a:close/>
                  </a:path>
                </a:pathLst>
              </a:custGeom>
              <a:solidFill>
                <a:srgbClr val="C0C0C0"/>
              </a:solidFill>
              <a:ln w="9525">
                <a:solidFill>
                  <a:srgbClr val="C0C0C0"/>
                </a:solidFill>
                <a:round/>
                <a:headEnd/>
                <a:tailEnd/>
              </a:ln>
            </p:spPr>
            <p:txBody>
              <a:bodyPr/>
              <a:lstStyle/>
              <a:p>
                <a:endParaRPr lang="nl-NL" sz="1400"/>
              </a:p>
            </p:txBody>
          </p:sp>
          <p:sp>
            <p:nvSpPr>
              <p:cNvPr id="555" name="Freeform 553"/>
              <p:cNvSpPr>
                <a:spLocks/>
              </p:cNvSpPr>
              <p:nvPr/>
            </p:nvSpPr>
            <p:spPr bwMode="auto">
              <a:xfrm>
                <a:off x="4630" y="2577"/>
                <a:ext cx="20" cy="17"/>
              </a:xfrm>
              <a:custGeom>
                <a:avLst/>
                <a:gdLst/>
                <a:ahLst/>
                <a:cxnLst>
                  <a:cxn ang="0">
                    <a:pos x="24" y="35"/>
                  </a:cxn>
                  <a:cxn ang="0">
                    <a:pos x="16" y="35"/>
                  </a:cxn>
                  <a:cxn ang="0">
                    <a:pos x="8" y="28"/>
                  </a:cxn>
                  <a:cxn ang="0">
                    <a:pos x="0" y="25"/>
                  </a:cxn>
                  <a:cxn ang="0">
                    <a:pos x="0" y="19"/>
                  </a:cxn>
                  <a:cxn ang="0">
                    <a:pos x="0" y="9"/>
                  </a:cxn>
                  <a:cxn ang="0">
                    <a:pos x="8" y="4"/>
                  </a:cxn>
                  <a:cxn ang="0">
                    <a:pos x="16" y="0"/>
                  </a:cxn>
                  <a:cxn ang="0">
                    <a:pos x="24" y="0"/>
                  </a:cxn>
                  <a:cxn ang="0">
                    <a:pos x="31" y="0"/>
                  </a:cxn>
                  <a:cxn ang="0">
                    <a:pos x="41" y="4"/>
                  </a:cxn>
                  <a:cxn ang="0">
                    <a:pos x="41" y="9"/>
                  </a:cxn>
                  <a:cxn ang="0">
                    <a:pos x="41" y="19"/>
                  </a:cxn>
                  <a:cxn ang="0">
                    <a:pos x="41" y="25"/>
                  </a:cxn>
                  <a:cxn ang="0">
                    <a:pos x="41" y="28"/>
                  </a:cxn>
                  <a:cxn ang="0">
                    <a:pos x="31" y="35"/>
                  </a:cxn>
                  <a:cxn ang="0">
                    <a:pos x="24" y="35"/>
                  </a:cxn>
                </a:cxnLst>
                <a:rect l="0" t="0" r="r" b="b"/>
                <a:pathLst>
                  <a:path w="41" h="35">
                    <a:moveTo>
                      <a:pt x="24" y="35"/>
                    </a:moveTo>
                    <a:lnTo>
                      <a:pt x="16" y="35"/>
                    </a:lnTo>
                    <a:lnTo>
                      <a:pt x="8" y="28"/>
                    </a:lnTo>
                    <a:lnTo>
                      <a:pt x="0" y="25"/>
                    </a:lnTo>
                    <a:lnTo>
                      <a:pt x="0" y="19"/>
                    </a:lnTo>
                    <a:lnTo>
                      <a:pt x="0" y="9"/>
                    </a:lnTo>
                    <a:lnTo>
                      <a:pt x="8" y="4"/>
                    </a:lnTo>
                    <a:lnTo>
                      <a:pt x="16" y="0"/>
                    </a:lnTo>
                    <a:lnTo>
                      <a:pt x="24" y="0"/>
                    </a:lnTo>
                    <a:lnTo>
                      <a:pt x="31" y="0"/>
                    </a:lnTo>
                    <a:lnTo>
                      <a:pt x="41" y="4"/>
                    </a:lnTo>
                    <a:lnTo>
                      <a:pt x="41" y="9"/>
                    </a:lnTo>
                    <a:lnTo>
                      <a:pt x="41" y="19"/>
                    </a:lnTo>
                    <a:lnTo>
                      <a:pt x="41" y="25"/>
                    </a:lnTo>
                    <a:lnTo>
                      <a:pt x="41" y="28"/>
                    </a:lnTo>
                    <a:lnTo>
                      <a:pt x="31" y="35"/>
                    </a:lnTo>
                    <a:lnTo>
                      <a:pt x="24"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59" name="Group 554"/>
            <p:cNvGrpSpPr>
              <a:grpSpLocks/>
            </p:cNvGrpSpPr>
            <p:nvPr/>
          </p:nvGrpSpPr>
          <p:grpSpPr bwMode="auto">
            <a:xfrm>
              <a:off x="6025066" y="2777908"/>
              <a:ext cx="102740" cy="90433"/>
              <a:chOff x="2621" y="2585"/>
              <a:chExt cx="95" cy="78"/>
            </a:xfrm>
          </p:grpSpPr>
          <p:sp>
            <p:nvSpPr>
              <p:cNvPr id="557" name="Freeform 555"/>
              <p:cNvSpPr>
                <a:spLocks/>
              </p:cNvSpPr>
              <p:nvPr/>
            </p:nvSpPr>
            <p:spPr bwMode="auto">
              <a:xfrm>
                <a:off x="2621" y="2585"/>
                <a:ext cx="95" cy="78"/>
              </a:xfrm>
              <a:custGeom>
                <a:avLst/>
                <a:gdLst/>
                <a:ahLst/>
                <a:cxnLst>
                  <a:cxn ang="0">
                    <a:pos x="64" y="157"/>
                  </a:cxn>
                  <a:cxn ang="0">
                    <a:pos x="29" y="145"/>
                  </a:cxn>
                  <a:cxn ang="0">
                    <a:pos x="25" y="118"/>
                  </a:cxn>
                  <a:cxn ang="0">
                    <a:pos x="8" y="114"/>
                  </a:cxn>
                  <a:cxn ang="0">
                    <a:pos x="0" y="92"/>
                  </a:cxn>
                  <a:cxn ang="0">
                    <a:pos x="8" y="60"/>
                  </a:cxn>
                  <a:cxn ang="0">
                    <a:pos x="43" y="40"/>
                  </a:cxn>
                  <a:cxn ang="0">
                    <a:pos x="20" y="24"/>
                  </a:cxn>
                  <a:cxn ang="0">
                    <a:pos x="29" y="5"/>
                  </a:cxn>
                  <a:cxn ang="0">
                    <a:pos x="54" y="5"/>
                  </a:cxn>
                  <a:cxn ang="0">
                    <a:pos x="91" y="0"/>
                  </a:cxn>
                  <a:cxn ang="0">
                    <a:pos x="109" y="10"/>
                  </a:cxn>
                  <a:cxn ang="0">
                    <a:pos x="167" y="14"/>
                  </a:cxn>
                  <a:cxn ang="0">
                    <a:pos x="171" y="36"/>
                  </a:cxn>
                  <a:cxn ang="0">
                    <a:pos x="190" y="43"/>
                  </a:cxn>
                  <a:cxn ang="0">
                    <a:pos x="182" y="60"/>
                  </a:cxn>
                  <a:cxn ang="0">
                    <a:pos x="171" y="66"/>
                  </a:cxn>
                  <a:cxn ang="0">
                    <a:pos x="163" y="102"/>
                  </a:cxn>
                  <a:cxn ang="0">
                    <a:pos x="171" y="143"/>
                  </a:cxn>
                  <a:cxn ang="0">
                    <a:pos x="99" y="143"/>
                  </a:cxn>
                  <a:cxn ang="0">
                    <a:pos x="64" y="157"/>
                  </a:cxn>
                </a:cxnLst>
                <a:rect l="0" t="0" r="r" b="b"/>
                <a:pathLst>
                  <a:path w="190" h="157">
                    <a:moveTo>
                      <a:pt x="64" y="157"/>
                    </a:moveTo>
                    <a:lnTo>
                      <a:pt x="29" y="145"/>
                    </a:lnTo>
                    <a:lnTo>
                      <a:pt x="25" y="118"/>
                    </a:lnTo>
                    <a:lnTo>
                      <a:pt x="8" y="114"/>
                    </a:lnTo>
                    <a:lnTo>
                      <a:pt x="0" y="92"/>
                    </a:lnTo>
                    <a:lnTo>
                      <a:pt x="8" y="60"/>
                    </a:lnTo>
                    <a:lnTo>
                      <a:pt x="43" y="40"/>
                    </a:lnTo>
                    <a:lnTo>
                      <a:pt x="20" y="24"/>
                    </a:lnTo>
                    <a:lnTo>
                      <a:pt x="29" y="5"/>
                    </a:lnTo>
                    <a:lnTo>
                      <a:pt x="54" y="5"/>
                    </a:lnTo>
                    <a:lnTo>
                      <a:pt x="91" y="0"/>
                    </a:lnTo>
                    <a:lnTo>
                      <a:pt x="109" y="10"/>
                    </a:lnTo>
                    <a:lnTo>
                      <a:pt x="167" y="14"/>
                    </a:lnTo>
                    <a:lnTo>
                      <a:pt x="171" y="36"/>
                    </a:lnTo>
                    <a:lnTo>
                      <a:pt x="190" y="43"/>
                    </a:lnTo>
                    <a:lnTo>
                      <a:pt x="182" y="60"/>
                    </a:lnTo>
                    <a:lnTo>
                      <a:pt x="171" y="66"/>
                    </a:lnTo>
                    <a:lnTo>
                      <a:pt x="163" y="102"/>
                    </a:lnTo>
                    <a:lnTo>
                      <a:pt x="171" y="143"/>
                    </a:lnTo>
                    <a:lnTo>
                      <a:pt x="99" y="143"/>
                    </a:lnTo>
                    <a:lnTo>
                      <a:pt x="64" y="157"/>
                    </a:lnTo>
                    <a:close/>
                  </a:path>
                </a:pathLst>
              </a:custGeom>
              <a:solidFill>
                <a:srgbClr val="C0C0C0"/>
              </a:solidFill>
              <a:ln w="9525">
                <a:solidFill>
                  <a:srgbClr val="C0C0C0"/>
                </a:solidFill>
                <a:round/>
                <a:headEnd/>
                <a:tailEnd/>
              </a:ln>
            </p:spPr>
            <p:txBody>
              <a:bodyPr/>
              <a:lstStyle/>
              <a:p>
                <a:endParaRPr lang="nl-NL" sz="1400"/>
              </a:p>
            </p:txBody>
          </p:sp>
          <p:sp>
            <p:nvSpPr>
              <p:cNvPr id="558" name="Freeform 556"/>
              <p:cNvSpPr>
                <a:spLocks/>
              </p:cNvSpPr>
              <p:nvPr/>
            </p:nvSpPr>
            <p:spPr bwMode="auto">
              <a:xfrm>
                <a:off x="2621" y="2585"/>
                <a:ext cx="95" cy="78"/>
              </a:xfrm>
              <a:custGeom>
                <a:avLst/>
                <a:gdLst/>
                <a:ahLst/>
                <a:cxnLst>
                  <a:cxn ang="0">
                    <a:pos x="64" y="157"/>
                  </a:cxn>
                  <a:cxn ang="0">
                    <a:pos x="29" y="145"/>
                  </a:cxn>
                  <a:cxn ang="0">
                    <a:pos x="25" y="118"/>
                  </a:cxn>
                  <a:cxn ang="0">
                    <a:pos x="8" y="114"/>
                  </a:cxn>
                  <a:cxn ang="0">
                    <a:pos x="0" y="92"/>
                  </a:cxn>
                  <a:cxn ang="0">
                    <a:pos x="8" y="60"/>
                  </a:cxn>
                  <a:cxn ang="0">
                    <a:pos x="43" y="40"/>
                  </a:cxn>
                  <a:cxn ang="0">
                    <a:pos x="20" y="24"/>
                  </a:cxn>
                  <a:cxn ang="0">
                    <a:pos x="29" y="5"/>
                  </a:cxn>
                  <a:cxn ang="0">
                    <a:pos x="54" y="5"/>
                  </a:cxn>
                  <a:cxn ang="0">
                    <a:pos x="91" y="0"/>
                  </a:cxn>
                  <a:cxn ang="0">
                    <a:pos x="109" y="10"/>
                  </a:cxn>
                  <a:cxn ang="0">
                    <a:pos x="167" y="14"/>
                  </a:cxn>
                  <a:cxn ang="0">
                    <a:pos x="171" y="36"/>
                  </a:cxn>
                  <a:cxn ang="0">
                    <a:pos x="190" y="43"/>
                  </a:cxn>
                  <a:cxn ang="0">
                    <a:pos x="182" y="60"/>
                  </a:cxn>
                  <a:cxn ang="0">
                    <a:pos x="171" y="66"/>
                  </a:cxn>
                  <a:cxn ang="0">
                    <a:pos x="163" y="102"/>
                  </a:cxn>
                  <a:cxn ang="0">
                    <a:pos x="171" y="143"/>
                  </a:cxn>
                  <a:cxn ang="0">
                    <a:pos x="99" y="143"/>
                  </a:cxn>
                  <a:cxn ang="0">
                    <a:pos x="64" y="157"/>
                  </a:cxn>
                </a:cxnLst>
                <a:rect l="0" t="0" r="r" b="b"/>
                <a:pathLst>
                  <a:path w="190" h="157">
                    <a:moveTo>
                      <a:pt x="64" y="157"/>
                    </a:moveTo>
                    <a:lnTo>
                      <a:pt x="29" y="145"/>
                    </a:lnTo>
                    <a:lnTo>
                      <a:pt x="25" y="118"/>
                    </a:lnTo>
                    <a:lnTo>
                      <a:pt x="8" y="114"/>
                    </a:lnTo>
                    <a:lnTo>
                      <a:pt x="0" y="92"/>
                    </a:lnTo>
                    <a:lnTo>
                      <a:pt x="8" y="60"/>
                    </a:lnTo>
                    <a:lnTo>
                      <a:pt x="43" y="40"/>
                    </a:lnTo>
                    <a:lnTo>
                      <a:pt x="20" y="24"/>
                    </a:lnTo>
                    <a:lnTo>
                      <a:pt x="29" y="5"/>
                    </a:lnTo>
                    <a:lnTo>
                      <a:pt x="54" y="5"/>
                    </a:lnTo>
                    <a:lnTo>
                      <a:pt x="91" y="0"/>
                    </a:lnTo>
                    <a:lnTo>
                      <a:pt x="109" y="10"/>
                    </a:lnTo>
                    <a:lnTo>
                      <a:pt x="167" y="14"/>
                    </a:lnTo>
                    <a:lnTo>
                      <a:pt x="171" y="36"/>
                    </a:lnTo>
                    <a:lnTo>
                      <a:pt x="190" y="43"/>
                    </a:lnTo>
                    <a:lnTo>
                      <a:pt x="182" y="60"/>
                    </a:lnTo>
                    <a:lnTo>
                      <a:pt x="171" y="66"/>
                    </a:lnTo>
                    <a:lnTo>
                      <a:pt x="163" y="102"/>
                    </a:lnTo>
                    <a:lnTo>
                      <a:pt x="171" y="143"/>
                    </a:lnTo>
                    <a:lnTo>
                      <a:pt x="99" y="143"/>
                    </a:lnTo>
                    <a:lnTo>
                      <a:pt x="64" y="15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62" name="Group 557"/>
            <p:cNvGrpSpPr>
              <a:grpSpLocks/>
            </p:cNvGrpSpPr>
            <p:nvPr/>
          </p:nvGrpSpPr>
          <p:grpSpPr bwMode="auto">
            <a:xfrm>
              <a:off x="4977327" y="2888048"/>
              <a:ext cx="643195" cy="664332"/>
              <a:chOff x="1641" y="2680"/>
              <a:chExt cx="600" cy="573"/>
            </a:xfrm>
          </p:grpSpPr>
          <p:sp>
            <p:nvSpPr>
              <p:cNvPr id="560" name="Freeform 558"/>
              <p:cNvSpPr>
                <a:spLocks/>
              </p:cNvSpPr>
              <p:nvPr/>
            </p:nvSpPr>
            <p:spPr bwMode="auto">
              <a:xfrm>
                <a:off x="1641" y="2680"/>
                <a:ext cx="600" cy="573"/>
              </a:xfrm>
              <a:custGeom>
                <a:avLst/>
                <a:gdLst/>
                <a:ahLst/>
                <a:cxnLst>
                  <a:cxn ang="0">
                    <a:pos x="120" y="100"/>
                  </a:cxn>
                  <a:cxn ang="0">
                    <a:pos x="127" y="176"/>
                  </a:cxn>
                  <a:cxn ang="0">
                    <a:pos x="118" y="237"/>
                  </a:cxn>
                  <a:cxn ang="0">
                    <a:pos x="58" y="263"/>
                  </a:cxn>
                  <a:cxn ang="0">
                    <a:pos x="36" y="318"/>
                  </a:cxn>
                  <a:cxn ang="0">
                    <a:pos x="0" y="358"/>
                  </a:cxn>
                  <a:cxn ang="0">
                    <a:pos x="34" y="408"/>
                  </a:cxn>
                  <a:cxn ang="0">
                    <a:pos x="85" y="431"/>
                  </a:cxn>
                  <a:cxn ang="0">
                    <a:pos x="149" y="463"/>
                  </a:cxn>
                  <a:cxn ang="0">
                    <a:pos x="199" y="450"/>
                  </a:cxn>
                  <a:cxn ang="0">
                    <a:pos x="228" y="422"/>
                  </a:cxn>
                  <a:cxn ang="0">
                    <a:pos x="282" y="498"/>
                  </a:cxn>
                  <a:cxn ang="0">
                    <a:pos x="338" y="512"/>
                  </a:cxn>
                  <a:cxn ang="0">
                    <a:pos x="398" y="536"/>
                  </a:cxn>
                  <a:cxn ang="0">
                    <a:pos x="433" y="565"/>
                  </a:cxn>
                  <a:cxn ang="0">
                    <a:pos x="426" y="614"/>
                  </a:cxn>
                  <a:cxn ang="0">
                    <a:pos x="480" y="643"/>
                  </a:cxn>
                  <a:cxn ang="0">
                    <a:pos x="511" y="674"/>
                  </a:cxn>
                  <a:cxn ang="0">
                    <a:pos x="482" y="724"/>
                  </a:cxn>
                  <a:cxn ang="0">
                    <a:pos x="509" y="774"/>
                  </a:cxn>
                  <a:cxn ang="0">
                    <a:pos x="557" y="797"/>
                  </a:cxn>
                  <a:cxn ang="0">
                    <a:pos x="617" y="832"/>
                  </a:cxn>
                  <a:cxn ang="0">
                    <a:pos x="629" y="930"/>
                  </a:cxn>
                  <a:cxn ang="0">
                    <a:pos x="627" y="954"/>
                  </a:cxn>
                  <a:cxn ang="0">
                    <a:pos x="581" y="997"/>
                  </a:cxn>
                  <a:cxn ang="0">
                    <a:pos x="565" y="1044"/>
                  </a:cxn>
                  <a:cxn ang="0">
                    <a:pos x="670" y="1127"/>
                  </a:cxn>
                  <a:cxn ang="0">
                    <a:pos x="693" y="1094"/>
                  </a:cxn>
                  <a:cxn ang="0">
                    <a:pos x="712" y="1037"/>
                  </a:cxn>
                  <a:cxn ang="0">
                    <a:pos x="710" y="1079"/>
                  </a:cxn>
                  <a:cxn ang="0">
                    <a:pos x="761" y="1035"/>
                  </a:cxn>
                  <a:cxn ang="0">
                    <a:pos x="801" y="895"/>
                  </a:cxn>
                  <a:cxn ang="0">
                    <a:pos x="842" y="851"/>
                  </a:cxn>
                  <a:cxn ang="0">
                    <a:pos x="952" y="814"/>
                  </a:cxn>
                  <a:cxn ang="0">
                    <a:pos x="1016" y="750"/>
                  </a:cxn>
                  <a:cxn ang="0">
                    <a:pos x="1047" y="653"/>
                  </a:cxn>
                  <a:cxn ang="0">
                    <a:pos x="1098" y="500"/>
                  </a:cxn>
                  <a:cxn ang="0">
                    <a:pos x="1119" y="441"/>
                  </a:cxn>
                  <a:cxn ang="0">
                    <a:pos x="1165" y="405"/>
                  </a:cxn>
                  <a:cxn ang="0">
                    <a:pos x="1179" y="356"/>
                  </a:cxn>
                  <a:cxn ang="0">
                    <a:pos x="1175" y="329"/>
                  </a:cxn>
                  <a:cxn ang="0">
                    <a:pos x="1134" y="263"/>
                  </a:cxn>
                  <a:cxn ang="0">
                    <a:pos x="1072" y="233"/>
                  </a:cxn>
                  <a:cxn ang="0">
                    <a:pos x="1016" y="204"/>
                  </a:cxn>
                  <a:cxn ang="0">
                    <a:pos x="952" y="195"/>
                  </a:cxn>
                  <a:cxn ang="0">
                    <a:pos x="890" y="163"/>
                  </a:cxn>
                  <a:cxn ang="0">
                    <a:pos x="807" y="149"/>
                  </a:cxn>
                  <a:cxn ang="0">
                    <a:pos x="747" y="180"/>
                  </a:cxn>
                  <a:cxn ang="0">
                    <a:pos x="757" y="131"/>
                  </a:cxn>
                  <a:cxn ang="0">
                    <a:pos x="697" y="161"/>
                  </a:cxn>
                  <a:cxn ang="0">
                    <a:pos x="693" y="145"/>
                  </a:cxn>
                  <a:cxn ang="0">
                    <a:pos x="730" y="88"/>
                  </a:cxn>
                  <a:cxn ang="0">
                    <a:pos x="664" y="24"/>
                  </a:cxn>
                  <a:cxn ang="0">
                    <a:pos x="629" y="71"/>
                  </a:cxn>
                  <a:cxn ang="0">
                    <a:pos x="544" y="57"/>
                  </a:cxn>
                  <a:cxn ang="0">
                    <a:pos x="480" y="83"/>
                  </a:cxn>
                  <a:cxn ang="0">
                    <a:pos x="437" y="81"/>
                  </a:cxn>
                  <a:cxn ang="0">
                    <a:pos x="424" y="5"/>
                  </a:cxn>
                  <a:cxn ang="0">
                    <a:pos x="338" y="17"/>
                  </a:cxn>
                  <a:cxn ang="0">
                    <a:pos x="282" y="11"/>
                  </a:cxn>
                  <a:cxn ang="0">
                    <a:pos x="300" y="64"/>
                  </a:cxn>
                  <a:cxn ang="0">
                    <a:pos x="246" y="104"/>
                  </a:cxn>
                  <a:cxn ang="0">
                    <a:pos x="184" y="71"/>
                  </a:cxn>
                </a:cxnLst>
                <a:rect l="0" t="0" r="r" b="b"/>
                <a:pathLst>
                  <a:path w="1198" h="1148">
                    <a:moveTo>
                      <a:pt x="184" y="71"/>
                    </a:moveTo>
                    <a:lnTo>
                      <a:pt x="135" y="83"/>
                    </a:lnTo>
                    <a:lnTo>
                      <a:pt x="120" y="100"/>
                    </a:lnTo>
                    <a:lnTo>
                      <a:pt x="135" y="114"/>
                    </a:lnTo>
                    <a:lnTo>
                      <a:pt x="120" y="125"/>
                    </a:lnTo>
                    <a:lnTo>
                      <a:pt x="127" y="176"/>
                    </a:lnTo>
                    <a:lnTo>
                      <a:pt x="127" y="197"/>
                    </a:lnTo>
                    <a:lnTo>
                      <a:pt x="100" y="199"/>
                    </a:lnTo>
                    <a:lnTo>
                      <a:pt x="118" y="237"/>
                    </a:lnTo>
                    <a:lnTo>
                      <a:pt x="110" y="259"/>
                    </a:lnTo>
                    <a:lnTo>
                      <a:pt x="85" y="270"/>
                    </a:lnTo>
                    <a:lnTo>
                      <a:pt x="58" y="263"/>
                    </a:lnTo>
                    <a:lnTo>
                      <a:pt x="38" y="275"/>
                    </a:lnTo>
                    <a:lnTo>
                      <a:pt x="32" y="301"/>
                    </a:lnTo>
                    <a:lnTo>
                      <a:pt x="36" y="318"/>
                    </a:lnTo>
                    <a:lnTo>
                      <a:pt x="25" y="329"/>
                    </a:lnTo>
                    <a:lnTo>
                      <a:pt x="7" y="335"/>
                    </a:lnTo>
                    <a:lnTo>
                      <a:pt x="0" y="358"/>
                    </a:lnTo>
                    <a:lnTo>
                      <a:pt x="7" y="375"/>
                    </a:lnTo>
                    <a:lnTo>
                      <a:pt x="27" y="391"/>
                    </a:lnTo>
                    <a:lnTo>
                      <a:pt x="34" y="408"/>
                    </a:lnTo>
                    <a:lnTo>
                      <a:pt x="56" y="410"/>
                    </a:lnTo>
                    <a:lnTo>
                      <a:pt x="58" y="425"/>
                    </a:lnTo>
                    <a:lnTo>
                      <a:pt x="85" y="431"/>
                    </a:lnTo>
                    <a:lnTo>
                      <a:pt x="110" y="418"/>
                    </a:lnTo>
                    <a:lnTo>
                      <a:pt x="124" y="451"/>
                    </a:lnTo>
                    <a:lnTo>
                      <a:pt x="149" y="463"/>
                    </a:lnTo>
                    <a:lnTo>
                      <a:pt x="170" y="465"/>
                    </a:lnTo>
                    <a:lnTo>
                      <a:pt x="189" y="458"/>
                    </a:lnTo>
                    <a:lnTo>
                      <a:pt x="199" y="450"/>
                    </a:lnTo>
                    <a:lnTo>
                      <a:pt x="209" y="437"/>
                    </a:lnTo>
                    <a:lnTo>
                      <a:pt x="224" y="439"/>
                    </a:lnTo>
                    <a:lnTo>
                      <a:pt x="228" y="422"/>
                    </a:lnTo>
                    <a:lnTo>
                      <a:pt x="267" y="424"/>
                    </a:lnTo>
                    <a:lnTo>
                      <a:pt x="271" y="479"/>
                    </a:lnTo>
                    <a:lnTo>
                      <a:pt x="282" y="498"/>
                    </a:lnTo>
                    <a:lnTo>
                      <a:pt x="288" y="505"/>
                    </a:lnTo>
                    <a:lnTo>
                      <a:pt x="337" y="505"/>
                    </a:lnTo>
                    <a:lnTo>
                      <a:pt x="338" y="512"/>
                    </a:lnTo>
                    <a:lnTo>
                      <a:pt x="362" y="519"/>
                    </a:lnTo>
                    <a:lnTo>
                      <a:pt x="366" y="531"/>
                    </a:lnTo>
                    <a:lnTo>
                      <a:pt x="398" y="536"/>
                    </a:lnTo>
                    <a:lnTo>
                      <a:pt x="412" y="538"/>
                    </a:lnTo>
                    <a:lnTo>
                      <a:pt x="416" y="564"/>
                    </a:lnTo>
                    <a:lnTo>
                      <a:pt x="433" y="565"/>
                    </a:lnTo>
                    <a:lnTo>
                      <a:pt x="416" y="577"/>
                    </a:lnTo>
                    <a:lnTo>
                      <a:pt x="418" y="614"/>
                    </a:lnTo>
                    <a:lnTo>
                      <a:pt x="426" y="614"/>
                    </a:lnTo>
                    <a:lnTo>
                      <a:pt x="437" y="626"/>
                    </a:lnTo>
                    <a:lnTo>
                      <a:pt x="480" y="626"/>
                    </a:lnTo>
                    <a:lnTo>
                      <a:pt x="480" y="643"/>
                    </a:lnTo>
                    <a:lnTo>
                      <a:pt x="497" y="647"/>
                    </a:lnTo>
                    <a:lnTo>
                      <a:pt x="501" y="666"/>
                    </a:lnTo>
                    <a:lnTo>
                      <a:pt x="511" y="674"/>
                    </a:lnTo>
                    <a:lnTo>
                      <a:pt x="509" y="707"/>
                    </a:lnTo>
                    <a:lnTo>
                      <a:pt x="497" y="723"/>
                    </a:lnTo>
                    <a:lnTo>
                      <a:pt x="482" y="724"/>
                    </a:lnTo>
                    <a:lnTo>
                      <a:pt x="484" y="743"/>
                    </a:lnTo>
                    <a:lnTo>
                      <a:pt x="507" y="750"/>
                    </a:lnTo>
                    <a:lnTo>
                      <a:pt x="509" y="774"/>
                    </a:lnTo>
                    <a:lnTo>
                      <a:pt x="536" y="776"/>
                    </a:lnTo>
                    <a:lnTo>
                      <a:pt x="544" y="792"/>
                    </a:lnTo>
                    <a:lnTo>
                      <a:pt x="557" y="797"/>
                    </a:lnTo>
                    <a:lnTo>
                      <a:pt x="588" y="799"/>
                    </a:lnTo>
                    <a:lnTo>
                      <a:pt x="590" y="830"/>
                    </a:lnTo>
                    <a:lnTo>
                      <a:pt x="617" y="832"/>
                    </a:lnTo>
                    <a:lnTo>
                      <a:pt x="621" y="897"/>
                    </a:lnTo>
                    <a:lnTo>
                      <a:pt x="627" y="902"/>
                    </a:lnTo>
                    <a:lnTo>
                      <a:pt x="629" y="930"/>
                    </a:lnTo>
                    <a:lnTo>
                      <a:pt x="646" y="930"/>
                    </a:lnTo>
                    <a:lnTo>
                      <a:pt x="646" y="953"/>
                    </a:lnTo>
                    <a:lnTo>
                      <a:pt x="627" y="954"/>
                    </a:lnTo>
                    <a:lnTo>
                      <a:pt x="610" y="973"/>
                    </a:lnTo>
                    <a:lnTo>
                      <a:pt x="594" y="978"/>
                    </a:lnTo>
                    <a:lnTo>
                      <a:pt x="581" y="997"/>
                    </a:lnTo>
                    <a:lnTo>
                      <a:pt x="565" y="1011"/>
                    </a:lnTo>
                    <a:lnTo>
                      <a:pt x="551" y="1030"/>
                    </a:lnTo>
                    <a:lnTo>
                      <a:pt x="565" y="1044"/>
                    </a:lnTo>
                    <a:lnTo>
                      <a:pt x="592" y="1058"/>
                    </a:lnTo>
                    <a:lnTo>
                      <a:pt x="656" y="1108"/>
                    </a:lnTo>
                    <a:lnTo>
                      <a:pt x="670" y="1127"/>
                    </a:lnTo>
                    <a:lnTo>
                      <a:pt x="675" y="1148"/>
                    </a:lnTo>
                    <a:lnTo>
                      <a:pt x="693" y="1127"/>
                    </a:lnTo>
                    <a:lnTo>
                      <a:pt x="693" y="1094"/>
                    </a:lnTo>
                    <a:lnTo>
                      <a:pt x="701" y="1074"/>
                    </a:lnTo>
                    <a:lnTo>
                      <a:pt x="702" y="1037"/>
                    </a:lnTo>
                    <a:lnTo>
                      <a:pt x="712" y="1037"/>
                    </a:lnTo>
                    <a:lnTo>
                      <a:pt x="720" y="1046"/>
                    </a:lnTo>
                    <a:lnTo>
                      <a:pt x="718" y="1065"/>
                    </a:lnTo>
                    <a:lnTo>
                      <a:pt x="710" y="1079"/>
                    </a:lnTo>
                    <a:lnTo>
                      <a:pt x="737" y="1070"/>
                    </a:lnTo>
                    <a:lnTo>
                      <a:pt x="743" y="1046"/>
                    </a:lnTo>
                    <a:lnTo>
                      <a:pt x="761" y="1035"/>
                    </a:lnTo>
                    <a:lnTo>
                      <a:pt x="757" y="997"/>
                    </a:lnTo>
                    <a:lnTo>
                      <a:pt x="790" y="984"/>
                    </a:lnTo>
                    <a:lnTo>
                      <a:pt x="801" y="895"/>
                    </a:lnTo>
                    <a:lnTo>
                      <a:pt x="807" y="875"/>
                    </a:lnTo>
                    <a:lnTo>
                      <a:pt x="834" y="866"/>
                    </a:lnTo>
                    <a:lnTo>
                      <a:pt x="842" y="851"/>
                    </a:lnTo>
                    <a:lnTo>
                      <a:pt x="857" y="840"/>
                    </a:lnTo>
                    <a:lnTo>
                      <a:pt x="890" y="823"/>
                    </a:lnTo>
                    <a:lnTo>
                      <a:pt x="952" y="814"/>
                    </a:lnTo>
                    <a:lnTo>
                      <a:pt x="962" y="800"/>
                    </a:lnTo>
                    <a:lnTo>
                      <a:pt x="1010" y="799"/>
                    </a:lnTo>
                    <a:lnTo>
                      <a:pt x="1016" y="750"/>
                    </a:lnTo>
                    <a:lnTo>
                      <a:pt x="1034" y="731"/>
                    </a:lnTo>
                    <a:lnTo>
                      <a:pt x="1043" y="704"/>
                    </a:lnTo>
                    <a:lnTo>
                      <a:pt x="1047" y="653"/>
                    </a:lnTo>
                    <a:lnTo>
                      <a:pt x="1063" y="647"/>
                    </a:lnTo>
                    <a:lnTo>
                      <a:pt x="1070" y="508"/>
                    </a:lnTo>
                    <a:lnTo>
                      <a:pt x="1098" y="500"/>
                    </a:lnTo>
                    <a:lnTo>
                      <a:pt x="1099" y="474"/>
                    </a:lnTo>
                    <a:lnTo>
                      <a:pt x="1111" y="467"/>
                    </a:lnTo>
                    <a:lnTo>
                      <a:pt x="1119" y="441"/>
                    </a:lnTo>
                    <a:lnTo>
                      <a:pt x="1136" y="437"/>
                    </a:lnTo>
                    <a:lnTo>
                      <a:pt x="1144" y="410"/>
                    </a:lnTo>
                    <a:lnTo>
                      <a:pt x="1165" y="405"/>
                    </a:lnTo>
                    <a:lnTo>
                      <a:pt x="1167" y="384"/>
                    </a:lnTo>
                    <a:lnTo>
                      <a:pt x="1181" y="380"/>
                    </a:lnTo>
                    <a:lnTo>
                      <a:pt x="1179" y="356"/>
                    </a:lnTo>
                    <a:lnTo>
                      <a:pt x="1190" y="353"/>
                    </a:lnTo>
                    <a:lnTo>
                      <a:pt x="1198" y="329"/>
                    </a:lnTo>
                    <a:lnTo>
                      <a:pt x="1175" y="329"/>
                    </a:lnTo>
                    <a:lnTo>
                      <a:pt x="1171" y="278"/>
                    </a:lnTo>
                    <a:lnTo>
                      <a:pt x="1156" y="268"/>
                    </a:lnTo>
                    <a:lnTo>
                      <a:pt x="1134" y="263"/>
                    </a:lnTo>
                    <a:lnTo>
                      <a:pt x="1115" y="252"/>
                    </a:lnTo>
                    <a:lnTo>
                      <a:pt x="1099" y="233"/>
                    </a:lnTo>
                    <a:lnTo>
                      <a:pt x="1072" y="233"/>
                    </a:lnTo>
                    <a:lnTo>
                      <a:pt x="1067" y="211"/>
                    </a:lnTo>
                    <a:lnTo>
                      <a:pt x="1045" y="204"/>
                    </a:lnTo>
                    <a:lnTo>
                      <a:pt x="1016" y="204"/>
                    </a:lnTo>
                    <a:lnTo>
                      <a:pt x="985" y="197"/>
                    </a:lnTo>
                    <a:lnTo>
                      <a:pt x="974" y="185"/>
                    </a:lnTo>
                    <a:lnTo>
                      <a:pt x="952" y="195"/>
                    </a:lnTo>
                    <a:lnTo>
                      <a:pt x="933" y="197"/>
                    </a:lnTo>
                    <a:lnTo>
                      <a:pt x="910" y="185"/>
                    </a:lnTo>
                    <a:lnTo>
                      <a:pt x="890" y="163"/>
                    </a:lnTo>
                    <a:lnTo>
                      <a:pt x="865" y="152"/>
                    </a:lnTo>
                    <a:lnTo>
                      <a:pt x="838" y="147"/>
                    </a:lnTo>
                    <a:lnTo>
                      <a:pt x="807" y="149"/>
                    </a:lnTo>
                    <a:lnTo>
                      <a:pt x="782" y="154"/>
                    </a:lnTo>
                    <a:lnTo>
                      <a:pt x="774" y="170"/>
                    </a:lnTo>
                    <a:lnTo>
                      <a:pt x="747" y="180"/>
                    </a:lnTo>
                    <a:lnTo>
                      <a:pt x="757" y="163"/>
                    </a:lnTo>
                    <a:lnTo>
                      <a:pt x="772" y="140"/>
                    </a:lnTo>
                    <a:lnTo>
                      <a:pt x="757" y="131"/>
                    </a:lnTo>
                    <a:lnTo>
                      <a:pt x="735" y="131"/>
                    </a:lnTo>
                    <a:lnTo>
                      <a:pt x="712" y="145"/>
                    </a:lnTo>
                    <a:lnTo>
                      <a:pt x="697" y="161"/>
                    </a:lnTo>
                    <a:lnTo>
                      <a:pt x="683" y="178"/>
                    </a:lnTo>
                    <a:lnTo>
                      <a:pt x="662" y="185"/>
                    </a:lnTo>
                    <a:lnTo>
                      <a:pt x="693" y="145"/>
                    </a:lnTo>
                    <a:lnTo>
                      <a:pt x="708" y="125"/>
                    </a:lnTo>
                    <a:lnTo>
                      <a:pt x="720" y="100"/>
                    </a:lnTo>
                    <a:lnTo>
                      <a:pt x="730" y="88"/>
                    </a:lnTo>
                    <a:lnTo>
                      <a:pt x="706" y="40"/>
                    </a:lnTo>
                    <a:lnTo>
                      <a:pt x="689" y="24"/>
                    </a:lnTo>
                    <a:lnTo>
                      <a:pt x="664" y="24"/>
                    </a:lnTo>
                    <a:lnTo>
                      <a:pt x="646" y="40"/>
                    </a:lnTo>
                    <a:lnTo>
                      <a:pt x="637" y="55"/>
                    </a:lnTo>
                    <a:lnTo>
                      <a:pt x="629" y="71"/>
                    </a:lnTo>
                    <a:lnTo>
                      <a:pt x="600" y="68"/>
                    </a:lnTo>
                    <a:lnTo>
                      <a:pt x="584" y="57"/>
                    </a:lnTo>
                    <a:lnTo>
                      <a:pt x="544" y="57"/>
                    </a:lnTo>
                    <a:lnTo>
                      <a:pt x="542" y="81"/>
                    </a:lnTo>
                    <a:lnTo>
                      <a:pt x="503" y="81"/>
                    </a:lnTo>
                    <a:lnTo>
                      <a:pt x="480" y="83"/>
                    </a:lnTo>
                    <a:lnTo>
                      <a:pt x="472" y="95"/>
                    </a:lnTo>
                    <a:lnTo>
                      <a:pt x="449" y="95"/>
                    </a:lnTo>
                    <a:lnTo>
                      <a:pt x="437" y="81"/>
                    </a:lnTo>
                    <a:lnTo>
                      <a:pt x="424" y="57"/>
                    </a:lnTo>
                    <a:lnTo>
                      <a:pt x="429" y="35"/>
                    </a:lnTo>
                    <a:lnTo>
                      <a:pt x="424" y="5"/>
                    </a:lnTo>
                    <a:lnTo>
                      <a:pt x="398" y="0"/>
                    </a:lnTo>
                    <a:lnTo>
                      <a:pt x="389" y="16"/>
                    </a:lnTo>
                    <a:lnTo>
                      <a:pt x="338" y="17"/>
                    </a:lnTo>
                    <a:lnTo>
                      <a:pt x="321" y="28"/>
                    </a:lnTo>
                    <a:lnTo>
                      <a:pt x="294" y="9"/>
                    </a:lnTo>
                    <a:lnTo>
                      <a:pt x="282" y="11"/>
                    </a:lnTo>
                    <a:lnTo>
                      <a:pt x="278" y="35"/>
                    </a:lnTo>
                    <a:lnTo>
                      <a:pt x="278" y="50"/>
                    </a:lnTo>
                    <a:lnTo>
                      <a:pt x="300" y="64"/>
                    </a:lnTo>
                    <a:lnTo>
                      <a:pt x="302" y="81"/>
                    </a:lnTo>
                    <a:lnTo>
                      <a:pt x="275" y="100"/>
                    </a:lnTo>
                    <a:lnTo>
                      <a:pt x="246" y="104"/>
                    </a:lnTo>
                    <a:lnTo>
                      <a:pt x="220" y="95"/>
                    </a:lnTo>
                    <a:lnTo>
                      <a:pt x="203" y="74"/>
                    </a:lnTo>
                    <a:lnTo>
                      <a:pt x="184" y="71"/>
                    </a:lnTo>
                    <a:close/>
                  </a:path>
                </a:pathLst>
              </a:custGeom>
              <a:solidFill>
                <a:srgbClr val="C0C0C0"/>
              </a:solidFill>
              <a:ln w="9525">
                <a:solidFill>
                  <a:srgbClr val="C0C0C0"/>
                </a:solidFill>
                <a:round/>
                <a:headEnd/>
                <a:tailEnd/>
              </a:ln>
            </p:spPr>
            <p:txBody>
              <a:bodyPr/>
              <a:lstStyle/>
              <a:p>
                <a:endParaRPr lang="nl-NL" sz="1400"/>
              </a:p>
            </p:txBody>
          </p:sp>
          <p:sp>
            <p:nvSpPr>
              <p:cNvPr id="561" name="Freeform 559"/>
              <p:cNvSpPr>
                <a:spLocks/>
              </p:cNvSpPr>
              <p:nvPr/>
            </p:nvSpPr>
            <p:spPr bwMode="auto">
              <a:xfrm>
                <a:off x="1641" y="2680"/>
                <a:ext cx="600" cy="573"/>
              </a:xfrm>
              <a:custGeom>
                <a:avLst/>
                <a:gdLst/>
                <a:ahLst/>
                <a:cxnLst>
                  <a:cxn ang="0">
                    <a:pos x="120" y="100"/>
                  </a:cxn>
                  <a:cxn ang="0">
                    <a:pos x="127" y="176"/>
                  </a:cxn>
                  <a:cxn ang="0">
                    <a:pos x="118" y="237"/>
                  </a:cxn>
                  <a:cxn ang="0">
                    <a:pos x="58" y="263"/>
                  </a:cxn>
                  <a:cxn ang="0">
                    <a:pos x="36" y="318"/>
                  </a:cxn>
                  <a:cxn ang="0">
                    <a:pos x="0" y="358"/>
                  </a:cxn>
                  <a:cxn ang="0">
                    <a:pos x="34" y="408"/>
                  </a:cxn>
                  <a:cxn ang="0">
                    <a:pos x="85" y="431"/>
                  </a:cxn>
                  <a:cxn ang="0">
                    <a:pos x="149" y="463"/>
                  </a:cxn>
                  <a:cxn ang="0">
                    <a:pos x="199" y="450"/>
                  </a:cxn>
                  <a:cxn ang="0">
                    <a:pos x="228" y="422"/>
                  </a:cxn>
                  <a:cxn ang="0">
                    <a:pos x="282" y="498"/>
                  </a:cxn>
                  <a:cxn ang="0">
                    <a:pos x="338" y="512"/>
                  </a:cxn>
                  <a:cxn ang="0">
                    <a:pos x="398" y="536"/>
                  </a:cxn>
                  <a:cxn ang="0">
                    <a:pos x="433" y="565"/>
                  </a:cxn>
                  <a:cxn ang="0">
                    <a:pos x="426" y="614"/>
                  </a:cxn>
                  <a:cxn ang="0">
                    <a:pos x="480" y="643"/>
                  </a:cxn>
                  <a:cxn ang="0">
                    <a:pos x="511" y="674"/>
                  </a:cxn>
                  <a:cxn ang="0">
                    <a:pos x="482" y="724"/>
                  </a:cxn>
                  <a:cxn ang="0">
                    <a:pos x="509" y="774"/>
                  </a:cxn>
                  <a:cxn ang="0">
                    <a:pos x="557" y="797"/>
                  </a:cxn>
                  <a:cxn ang="0">
                    <a:pos x="617" y="832"/>
                  </a:cxn>
                  <a:cxn ang="0">
                    <a:pos x="629" y="930"/>
                  </a:cxn>
                  <a:cxn ang="0">
                    <a:pos x="627" y="954"/>
                  </a:cxn>
                  <a:cxn ang="0">
                    <a:pos x="581" y="997"/>
                  </a:cxn>
                  <a:cxn ang="0">
                    <a:pos x="565" y="1044"/>
                  </a:cxn>
                  <a:cxn ang="0">
                    <a:pos x="670" y="1127"/>
                  </a:cxn>
                  <a:cxn ang="0">
                    <a:pos x="693" y="1094"/>
                  </a:cxn>
                  <a:cxn ang="0">
                    <a:pos x="712" y="1037"/>
                  </a:cxn>
                  <a:cxn ang="0">
                    <a:pos x="710" y="1079"/>
                  </a:cxn>
                  <a:cxn ang="0">
                    <a:pos x="761" y="1035"/>
                  </a:cxn>
                  <a:cxn ang="0">
                    <a:pos x="801" y="895"/>
                  </a:cxn>
                  <a:cxn ang="0">
                    <a:pos x="842" y="851"/>
                  </a:cxn>
                  <a:cxn ang="0">
                    <a:pos x="952" y="814"/>
                  </a:cxn>
                  <a:cxn ang="0">
                    <a:pos x="1016" y="750"/>
                  </a:cxn>
                  <a:cxn ang="0">
                    <a:pos x="1047" y="653"/>
                  </a:cxn>
                  <a:cxn ang="0">
                    <a:pos x="1098" y="500"/>
                  </a:cxn>
                  <a:cxn ang="0">
                    <a:pos x="1119" y="441"/>
                  </a:cxn>
                  <a:cxn ang="0">
                    <a:pos x="1165" y="405"/>
                  </a:cxn>
                  <a:cxn ang="0">
                    <a:pos x="1179" y="356"/>
                  </a:cxn>
                  <a:cxn ang="0">
                    <a:pos x="1175" y="329"/>
                  </a:cxn>
                  <a:cxn ang="0">
                    <a:pos x="1134" y="263"/>
                  </a:cxn>
                  <a:cxn ang="0">
                    <a:pos x="1072" y="233"/>
                  </a:cxn>
                  <a:cxn ang="0">
                    <a:pos x="1016" y="204"/>
                  </a:cxn>
                  <a:cxn ang="0">
                    <a:pos x="952" y="195"/>
                  </a:cxn>
                  <a:cxn ang="0">
                    <a:pos x="890" y="163"/>
                  </a:cxn>
                  <a:cxn ang="0">
                    <a:pos x="807" y="149"/>
                  </a:cxn>
                  <a:cxn ang="0">
                    <a:pos x="747" y="180"/>
                  </a:cxn>
                  <a:cxn ang="0">
                    <a:pos x="757" y="131"/>
                  </a:cxn>
                  <a:cxn ang="0">
                    <a:pos x="697" y="161"/>
                  </a:cxn>
                  <a:cxn ang="0">
                    <a:pos x="693" y="145"/>
                  </a:cxn>
                  <a:cxn ang="0">
                    <a:pos x="730" y="88"/>
                  </a:cxn>
                  <a:cxn ang="0">
                    <a:pos x="664" y="24"/>
                  </a:cxn>
                  <a:cxn ang="0">
                    <a:pos x="629" y="71"/>
                  </a:cxn>
                  <a:cxn ang="0">
                    <a:pos x="544" y="57"/>
                  </a:cxn>
                  <a:cxn ang="0">
                    <a:pos x="480" y="83"/>
                  </a:cxn>
                  <a:cxn ang="0">
                    <a:pos x="437" y="81"/>
                  </a:cxn>
                  <a:cxn ang="0">
                    <a:pos x="424" y="5"/>
                  </a:cxn>
                  <a:cxn ang="0">
                    <a:pos x="338" y="17"/>
                  </a:cxn>
                  <a:cxn ang="0">
                    <a:pos x="282" y="11"/>
                  </a:cxn>
                  <a:cxn ang="0">
                    <a:pos x="300" y="64"/>
                  </a:cxn>
                  <a:cxn ang="0">
                    <a:pos x="246" y="104"/>
                  </a:cxn>
                  <a:cxn ang="0">
                    <a:pos x="184" y="71"/>
                  </a:cxn>
                </a:cxnLst>
                <a:rect l="0" t="0" r="r" b="b"/>
                <a:pathLst>
                  <a:path w="1198" h="1148">
                    <a:moveTo>
                      <a:pt x="184" y="71"/>
                    </a:moveTo>
                    <a:lnTo>
                      <a:pt x="135" y="83"/>
                    </a:lnTo>
                    <a:lnTo>
                      <a:pt x="120" y="100"/>
                    </a:lnTo>
                    <a:lnTo>
                      <a:pt x="135" y="114"/>
                    </a:lnTo>
                    <a:lnTo>
                      <a:pt x="120" y="125"/>
                    </a:lnTo>
                    <a:lnTo>
                      <a:pt x="127" y="176"/>
                    </a:lnTo>
                    <a:lnTo>
                      <a:pt x="127" y="197"/>
                    </a:lnTo>
                    <a:lnTo>
                      <a:pt x="100" y="199"/>
                    </a:lnTo>
                    <a:lnTo>
                      <a:pt x="118" y="237"/>
                    </a:lnTo>
                    <a:lnTo>
                      <a:pt x="110" y="259"/>
                    </a:lnTo>
                    <a:lnTo>
                      <a:pt x="85" y="270"/>
                    </a:lnTo>
                    <a:lnTo>
                      <a:pt x="58" y="263"/>
                    </a:lnTo>
                    <a:lnTo>
                      <a:pt x="38" y="275"/>
                    </a:lnTo>
                    <a:lnTo>
                      <a:pt x="32" y="301"/>
                    </a:lnTo>
                    <a:lnTo>
                      <a:pt x="36" y="318"/>
                    </a:lnTo>
                    <a:lnTo>
                      <a:pt x="25" y="329"/>
                    </a:lnTo>
                    <a:lnTo>
                      <a:pt x="7" y="335"/>
                    </a:lnTo>
                    <a:lnTo>
                      <a:pt x="0" y="358"/>
                    </a:lnTo>
                    <a:lnTo>
                      <a:pt x="7" y="375"/>
                    </a:lnTo>
                    <a:lnTo>
                      <a:pt x="27" y="391"/>
                    </a:lnTo>
                    <a:lnTo>
                      <a:pt x="34" y="408"/>
                    </a:lnTo>
                    <a:lnTo>
                      <a:pt x="56" y="410"/>
                    </a:lnTo>
                    <a:lnTo>
                      <a:pt x="58" y="425"/>
                    </a:lnTo>
                    <a:lnTo>
                      <a:pt x="85" y="431"/>
                    </a:lnTo>
                    <a:lnTo>
                      <a:pt x="110" y="418"/>
                    </a:lnTo>
                    <a:lnTo>
                      <a:pt x="124" y="451"/>
                    </a:lnTo>
                    <a:lnTo>
                      <a:pt x="149" y="463"/>
                    </a:lnTo>
                    <a:lnTo>
                      <a:pt x="170" y="465"/>
                    </a:lnTo>
                    <a:lnTo>
                      <a:pt x="189" y="458"/>
                    </a:lnTo>
                    <a:lnTo>
                      <a:pt x="199" y="450"/>
                    </a:lnTo>
                    <a:lnTo>
                      <a:pt x="209" y="437"/>
                    </a:lnTo>
                    <a:lnTo>
                      <a:pt x="224" y="439"/>
                    </a:lnTo>
                    <a:lnTo>
                      <a:pt x="228" y="422"/>
                    </a:lnTo>
                    <a:lnTo>
                      <a:pt x="267" y="424"/>
                    </a:lnTo>
                    <a:lnTo>
                      <a:pt x="271" y="479"/>
                    </a:lnTo>
                    <a:lnTo>
                      <a:pt x="282" y="498"/>
                    </a:lnTo>
                    <a:lnTo>
                      <a:pt x="288" y="505"/>
                    </a:lnTo>
                    <a:lnTo>
                      <a:pt x="337" y="505"/>
                    </a:lnTo>
                    <a:lnTo>
                      <a:pt x="338" y="512"/>
                    </a:lnTo>
                    <a:lnTo>
                      <a:pt x="362" y="519"/>
                    </a:lnTo>
                    <a:lnTo>
                      <a:pt x="366" y="531"/>
                    </a:lnTo>
                    <a:lnTo>
                      <a:pt x="398" y="536"/>
                    </a:lnTo>
                    <a:lnTo>
                      <a:pt x="412" y="538"/>
                    </a:lnTo>
                    <a:lnTo>
                      <a:pt x="416" y="564"/>
                    </a:lnTo>
                    <a:lnTo>
                      <a:pt x="433" y="565"/>
                    </a:lnTo>
                    <a:lnTo>
                      <a:pt x="416" y="577"/>
                    </a:lnTo>
                    <a:lnTo>
                      <a:pt x="418" y="614"/>
                    </a:lnTo>
                    <a:lnTo>
                      <a:pt x="426" y="614"/>
                    </a:lnTo>
                    <a:lnTo>
                      <a:pt x="437" y="626"/>
                    </a:lnTo>
                    <a:lnTo>
                      <a:pt x="480" y="626"/>
                    </a:lnTo>
                    <a:lnTo>
                      <a:pt x="480" y="643"/>
                    </a:lnTo>
                    <a:lnTo>
                      <a:pt x="497" y="647"/>
                    </a:lnTo>
                    <a:lnTo>
                      <a:pt x="501" y="666"/>
                    </a:lnTo>
                    <a:lnTo>
                      <a:pt x="511" y="674"/>
                    </a:lnTo>
                    <a:lnTo>
                      <a:pt x="509" y="707"/>
                    </a:lnTo>
                    <a:lnTo>
                      <a:pt x="497" y="723"/>
                    </a:lnTo>
                    <a:lnTo>
                      <a:pt x="482" y="724"/>
                    </a:lnTo>
                    <a:lnTo>
                      <a:pt x="484" y="743"/>
                    </a:lnTo>
                    <a:lnTo>
                      <a:pt x="507" y="750"/>
                    </a:lnTo>
                    <a:lnTo>
                      <a:pt x="509" y="774"/>
                    </a:lnTo>
                    <a:lnTo>
                      <a:pt x="536" y="776"/>
                    </a:lnTo>
                    <a:lnTo>
                      <a:pt x="544" y="792"/>
                    </a:lnTo>
                    <a:lnTo>
                      <a:pt x="557" y="797"/>
                    </a:lnTo>
                    <a:lnTo>
                      <a:pt x="588" y="799"/>
                    </a:lnTo>
                    <a:lnTo>
                      <a:pt x="590" y="830"/>
                    </a:lnTo>
                    <a:lnTo>
                      <a:pt x="617" y="832"/>
                    </a:lnTo>
                    <a:lnTo>
                      <a:pt x="621" y="897"/>
                    </a:lnTo>
                    <a:lnTo>
                      <a:pt x="627" y="902"/>
                    </a:lnTo>
                    <a:lnTo>
                      <a:pt x="629" y="930"/>
                    </a:lnTo>
                    <a:lnTo>
                      <a:pt x="646" y="930"/>
                    </a:lnTo>
                    <a:lnTo>
                      <a:pt x="646" y="953"/>
                    </a:lnTo>
                    <a:lnTo>
                      <a:pt x="627" y="954"/>
                    </a:lnTo>
                    <a:lnTo>
                      <a:pt x="610" y="973"/>
                    </a:lnTo>
                    <a:lnTo>
                      <a:pt x="594" y="978"/>
                    </a:lnTo>
                    <a:lnTo>
                      <a:pt x="581" y="997"/>
                    </a:lnTo>
                    <a:lnTo>
                      <a:pt x="565" y="1011"/>
                    </a:lnTo>
                    <a:lnTo>
                      <a:pt x="551" y="1030"/>
                    </a:lnTo>
                    <a:lnTo>
                      <a:pt x="565" y="1044"/>
                    </a:lnTo>
                    <a:lnTo>
                      <a:pt x="592" y="1058"/>
                    </a:lnTo>
                    <a:lnTo>
                      <a:pt x="656" y="1108"/>
                    </a:lnTo>
                    <a:lnTo>
                      <a:pt x="670" y="1127"/>
                    </a:lnTo>
                    <a:lnTo>
                      <a:pt x="675" y="1148"/>
                    </a:lnTo>
                    <a:lnTo>
                      <a:pt x="693" y="1127"/>
                    </a:lnTo>
                    <a:lnTo>
                      <a:pt x="693" y="1094"/>
                    </a:lnTo>
                    <a:lnTo>
                      <a:pt x="701" y="1074"/>
                    </a:lnTo>
                    <a:lnTo>
                      <a:pt x="702" y="1037"/>
                    </a:lnTo>
                    <a:lnTo>
                      <a:pt x="712" y="1037"/>
                    </a:lnTo>
                    <a:lnTo>
                      <a:pt x="720" y="1046"/>
                    </a:lnTo>
                    <a:lnTo>
                      <a:pt x="718" y="1065"/>
                    </a:lnTo>
                    <a:lnTo>
                      <a:pt x="710" y="1079"/>
                    </a:lnTo>
                    <a:lnTo>
                      <a:pt x="737" y="1070"/>
                    </a:lnTo>
                    <a:lnTo>
                      <a:pt x="743" y="1046"/>
                    </a:lnTo>
                    <a:lnTo>
                      <a:pt x="761" y="1035"/>
                    </a:lnTo>
                    <a:lnTo>
                      <a:pt x="757" y="997"/>
                    </a:lnTo>
                    <a:lnTo>
                      <a:pt x="790" y="984"/>
                    </a:lnTo>
                    <a:lnTo>
                      <a:pt x="801" y="895"/>
                    </a:lnTo>
                    <a:lnTo>
                      <a:pt x="807" y="875"/>
                    </a:lnTo>
                    <a:lnTo>
                      <a:pt x="834" y="866"/>
                    </a:lnTo>
                    <a:lnTo>
                      <a:pt x="842" y="851"/>
                    </a:lnTo>
                    <a:lnTo>
                      <a:pt x="857" y="840"/>
                    </a:lnTo>
                    <a:lnTo>
                      <a:pt x="890" y="823"/>
                    </a:lnTo>
                    <a:lnTo>
                      <a:pt x="952" y="814"/>
                    </a:lnTo>
                    <a:lnTo>
                      <a:pt x="962" y="800"/>
                    </a:lnTo>
                    <a:lnTo>
                      <a:pt x="1010" y="799"/>
                    </a:lnTo>
                    <a:lnTo>
                      <a:pt x="1016" y="750"/>
                    </a:lnTo>
                    <a:lnTo>
                      <a:pt x="1034" y="731"/>
                    </a:lnTo>
                    <a:lnTo>
                      <a:pt x="1043" y="704"/>
                    </a:lnTo>
                    <a:lnTo>
                      <a:pt x="1047" y="653"/>
                    </a:lnTo>
                    <a:lnTo>
                      <a:pt x="1063" y="647"/>
                    </a:lnTo>
                    <a:lnTo>
                      <a:pt x="1070" y="508"/>
                    </a:lnTo>
                    <a:lnTo>
                      <a:pt x="1098" y="500"/>
                    </a:lnTo>
                    <a:lnTo>
                      <a:pt x="1099" y="474"/>
                    </a:lnTo>
                    <a:lnTo>
                      <a:pt x="1111" y="467"/>
                    </a:lnTo>
                    <a:lnTo>
                      <a:pt x="1119" y="441"/>
                    </a:lnTo>
                    <a:lnTo>
                      <a:pt x="1136" y="437"/>
                    </a:lnTo>
                    <a:lnTo>
                      <a:pt x="1144" y="410"/>
                    </a:lnTo>
                    <a:lnTo>
                      <a:pt x="1165" y="405"/>
                    </a:lnTo>
                    <a:lnTo>
                      <a:pt x="1167" y="384"/>
                    </a:lnTo>
                    <a:lnTo>
                      <a:pt x="1181" y="380"/>
                    </a:lnTo>
                    <a:lnTo>
                      <a:pt x="1179" y="356"/>
                    </a:lnTo>
                    <a:lnTo>
                      <a:pt x="1190" y="353"/>
                    </a:lnTo>
                    <a:lnTo>
                      <a:pt x="1198" y="329"/>
                    </a:lnTo>
                    <a:lnTo>
                      <a:pt x="1175" y="329"/>
                    </a:lnTo>
                    <a:lnTo>
                      <a:pt x="1171" y="278"/>
                    </a:lnTo>
                    <a:lnTo>
                      <a:pt x="1156" y="268"/>
                    </a:lnTo>
                    <a:lnTo>
                      <a:pt x="1134" y="263"/>
                    </a:lnTo>
                    <a:lnTo>
                      <a:pt x="1115" y="252"/>
                    </a:lnTo>
                    <a:lnTo>
                      <a:pt x="1099" y="233"/>
                    </a:lnTo>
                    <a:lnTo>
                      <a:pt x="1072" y="233"/>
                    </a:lnTo>
                    <a:lnTo>
                      <a:pt x="1067" y="211"/>
                    </a:lnTo>
                    <a:lnTo>
                      <a:pt x="1045" y="204"/>
                    </a:lnTo>
                    <a:lnTo>
                      <a:pt x="1016" y="204"/>
                    </a:lnTo>
                    <a:lnTo>
                      <a:pt x="985" y="197"/>
                    </a:lnTo>
                    <a:lnTo>
                      <a:pt x="974" y="185"/>
                    </a:lnTo>
                    <a:lnTo>
                      <a:pt x="952" y="195"/>
                    </a:lnTo>
                    <a:lnTo>
                      <a:pt x="933" y="197"/>
                    </a:lnTo>
                    <a:lnTo>
                      <a:pt x="910" y="185"/>
                    </a:lnTo>
                    <a:lnTo>
                      <a:pt x="890" y="163"/>
                    </a:lnTo>
                    <a:lnTo>
                      <a:pt x="865" y="152"/>
                    </a:lnTo>
                    <a:lnTo>
                      <a:pt x="838" y="147"/>
                    </a:lnTo>
                    <a:lnTo>
                      <a:pt x="807" y="149"/>
                    </a:lnTo>
                    <a:lnTo>
                      <a:pt x="782" y="154"/>
                    </a:lnTo>
                    <a:lnTo>
                      <a:pt x="774" y="170"/>
                    </a:lnTo>
                    <a:lnTo>
                      <a:pt x="747" y="180"/>
                    </a:lnTo>
                    <a:lnTo>
                      <a:pt x="757" y="163"/>
                    </a:lnTo>
                    <a:lnTo>
                      <a:pt x="772" y="140"/>
                    </a:lnTo>
                    <a:lnTo>
                      <a:pt x="757" y="131"/>
                    </a:lnTo>
                    <a:lnTo>
                      <a:pt x="735" y="131"/>
                    </a:lnTo>
                    <a:lnTo>
                      <a:pt x="712" y="145"/>
                    </a:lnTo>
                    <a:lnTo>
                      <a:pt x="697" y="161"/>
                    </a:lnTo>
                    <a:lnTo>
                      <a:pt x="683" y="178"/>
                    </a:lnTo>
                    <a:lnTo>
                      <a:pt x="662" y="185"/>
                    </a:lnTo>
                    <a:lnTo>
                      <a:pt x="693" y="145"/>
                    </a:lnTo>
                    <a:lnTo>
                      <a:pt x="708" y="125"/>
                    </a:lnTo>
                    <a:lnTo>
                      <a:pt x="720" y="100"/>
                    </a:lnTo>
                    <a:lnTo>
                      <a:pt x="730" y="88"/>
                    </a:lnTo>
                    <a:lnTo>
                      <a:pt x="706" y="40"/>
                    </a:lnTo>
                    <a:lnTo>
                      <a:pt x="689" y="24"/>
                    </a:lnTo>
                    <a:lnTo>
                      <a:pt x="664" y="24"/>
                    </a:lnTo>
                    <a:lnTo>
                      <a:pt x="646" y="40"/>
                    </a:lnTo>
                    <a:lnTo>
                      <a:pt x="637" y="55"/>
                    </a:lnTo>
                    <a:lnTo>
                      <a:pt x="629" y="71"/>
                    </a:lnTo>
                    <a:lnTo>
                      <a:pt x="600" y="68"/>
                    </a:lnTo>
                    <a:lnTo>
                      <a:pt x="584" y="57"/>
                    </a:lnTo>
                    <a:lnTo>
                      <a:pt x="544" y="57"/>
                    </a:lnTo>
                    <a:lnTo>
                      <a:pt x="542" y="81"/>
                    </a:lnTo>
                    <a:lnTo>
                      <a:pt x="503" y="81"/>
                    </a:lnTo>
                    <a:lnTo>
                      <a:pt x="480" y="83"/>
                    </a:lnTo>
                    <a:lnTo>
                      <a:pt x="472" y="95"/>
                    </a:lnTo>
                    <a:lnTo>
                      <a:pt x="449" y="95"/>
                    </a:lnTo>
                    <a:lnTo>
                      <a:pt x="437" y="81"/>
                    </a:lnTo>
                    <a:lnTo>
                      <a:pt x="424" y="57"/>
                    </a:lnTo>
                    <a:lnTo>
                      <a:pt x="429" y="35"/>
                    </a:lnTo>
                    <a:lnTo>
                      <a:pt x="424" y="5"/>
                    </a:lnTo>
                    <a:lnTo>
                      <a:pt x="398" y="0"/>
                    </a:lnTo>
                    <a:lnTo>
                      <a:pt x="389" y="16"/>
                    </a:lnTo>
                    <a:lnTo>
                      <a:pt x="338" y="17"/>
                    </a:lnTo>
                    <a:lnTo>
                      <a:pt x="321" y="28"/>
                    </a:lnTo>
                    <a:lnTo>
                      <a:pt x="294" y="9"/>
                    </a:lnTo>
                    <a:lnTo>
                      <a:pt x="282" y="11"/>
                    </a:lnTo>
                    <a:lnTo>
                      <a:pt x="278" y="35"/>
                    </a:lnTo>
                    <a:lnTo>
                      <a:pt x="278" y="50"/>
                    </a:lnTo>
                    <a:lnTo>
                      <a:pt x="300" y="64"/>
                    </a:lnTo>
                    <a:lnTo>
                      <a:pt x="302" y="81"/>
                    </a:lnTo>
                    <a:lnTo>
                      <a:pt x="275" y="100"/>
                    </a:lnTo>
                    <a:lnTo>
                      <a:pt x="246" y="104"/>
                    </a:lnTo>
                    <a:lnTo>
                      <a:pt x="220" y="95"/>
                    </a:lnTo>
                    <a:lnTo>
                      <a:pt x="203" y="74"/>
                    </a:lnTo>
                    <a:lnTo>
                      <a:pt x="184" y="7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65" name="Group 560"/>
            <p:cNvGrpSpPr>
              <a:grpSpLocks/>
            </p:cNvGrpSpPr>
            <p:nvPr/>
          </p:nvGrpSpPr>
          <p:grpSpPr bwMode="auto">
            <a:xfrm>
              <a:off x="6836278" y="2176184"/>
              <a:ext cx="66353" cy="68404"/>
              <a:chOff x="3378" y="2066"/>
              <a:chExt cx="62" cy="59"/>
            </a:xfrm>
          </p:grpSpPr>
          <p:sp>
            <p:nvSpPr>
              <p:cNvPr id="563" name="Freeform 561"/>
              <p:cNvSpPr>
                <a:spLocks/>
              </p:cNvSpPr>
              <p:nvPr/>
            </p:nvSpPr>
            <p:spPr bwMode="auto">
              <a:xfrm>
                <a:off x="3378" y="2066"/>
                <a:ext cx="62" cy="59"/>
              </a:xfrm>
              <a:custGeom>
                <a:avLst/>
                <a:gdLst/>
                <a:ahLst/>
                <a:cxnLst>
                  <a:cxn ang="0">
                    <a:pos x="124" y="104"/>
                  </a:cxn>
                  <a:cxn ang="0">
                    <a:pos x="119" y="117"/>
                  </a:cxn>
                  <a:cxn ang="0">
                    <a:pos x="66" y="105"/>
                  </a:cxn>
                  <a:cxn ang="0">
                    <a:pos x="45" y="95"/>
                  </a:cxn>
                  <a:cxn ang="0">
                    <a:pos x="26" y="74"/>
                  </a:cxn>
                  <a:cxn ang="0">
                    <a:pos x="0" y="41"/>
                  </a:cxn>
                  <a:cxn ang="0">
                    <a:pos x="30" y="29"/>
                  </a:cxn>
                  <a:cxn ang="0">
                    <a:pos x="49" y="0"/>
                  </a:cxn>
                  <a:cxn ang="0">
                    <a:pos x="57" y="34"/>
                  </a:cxn>
                  <a:cxn ang="0">
                    <a:pos x="78" y="71"/>
                  </a:cxn>
                  <a:cxn ang="0">
                    <a:pos x="124" y="104"/>
                  </a:cxn>
                </a:cxnLst>
                <a:rect l="0" t="0" r="r" b="b"/>
                <a:pathLst>
                  <a:path w="124" h="117">
                    <a:moveTo>
                      <a:pt x="124" y="104"/>
                    </a:moveTo>
                    <a:lnTo>
                      <a:pt x="119" y="117"/>
                    </a:lnTo>
                    <a:lnTo>
                      <a:pt x="66" y="105"/>
                    </a:lnTo>
                    <a:lnTo>
                      <a:pt x="45" y="95"/>
                    </a:lnTo>
                    <a:lnTo>
                      <a:pt x="26" y="74"/>
                    </a:lnTo>
                    <a:lnTo>
                      <a:pt x="0" y="41"/>
                    </a:lnTo>
                    <a:lnTo>
                      <a:pt x="30" y="29"/>
                    </a:lnTo>
                    <a:lnTo>
                      <a:pt x="49" y="0"/>
                    </a:lnTo>
                    <a:lnTo>
                      <a:pt x="57" y="34"/>
                    </a:lnTo>
                    <a:lnTo>
                      <a:pt x="78" y="71"/>
                    </a:lnTo>
                    <a:lnTo>
                      <a:pt x="124" y="104"/>
                    </a:lnTo>
                    <a:close/>
                  </a:path>
                </a:pathLst>
              </a:custGeom>
              <a:solidFill>
                <a:srgbClr val="C0C0C0"/>
              </a:solidFill>
              <a:ln w="9525">
                <a:solidFill>
                  <a:srgbClr val="C0C0C0"/>
                </a:solidFill>
                <a:round/>
                <a:headEnd/>
                <a:tailEnd/>
              </a:ln>
            </p:spPr>
            <p:txBody>
              <a:bodyPr/>
              <a:lstStyle/>
              <a:p>
                <a:endParaRPr lang="nl-NL" sz="1400"/>
              </a:p>
            </p:txBody>
          </p:sp>
          <p:sp>
            <p:nvSpPr>
              <p:cNvPr id="564" name="Freeform 562"/>
              <p:cNvSpPr>
                <a:spLocks/>
              </p:cNvSpPr>
              <p:nvPr/>
            </p:nvSpPr>
            <p:spPr bwMode="auto">
              <a:xfrm>
                <a:off x="3378" y="2066"/>
                <a:ext cx="62" cy="59"/>
              </a:xfrm>
              <a:custGeom>
                <a:avLst/>
                <a:gdLst/>
                <a:ahLst/>
                <a:cxnLst>
                  <a:cxn ang="0">
                    <a:pos x="124" y="104"/>
                  </a:cxn>
                  <a:cxn ang="0">
                    <a:pos x="119" y="117"/>
                  </a:cxn>
                  <a:cxn ang="0">
                    <a:pos x="66" y="105"/>
                  </a:cxn>
                  <a:cxn ang="0">
                    <a:pos x="45" y="95"/>
                  </a:cxn>
                  <a:cxn ang="0">
                    <a:pos x="26" y="74"/>
                  </a:cxn>
                  <a:cxn ang="0">
                    <a:pos x="0" y="41"/>
                  </a:cxn>
                  <a:cxn ang="0">
                    <a:pos x="30" y="29"/>
                  </a:cxn>
                  <a:cxn ang="0">
                    <a:pos x="49" y="0"/>
                  </a:cxn>
                  <a:cxn ang="0">
                    <a:pos x="57" y="34"/>
                  </a:cxn>
                  <a:cxn ang="0">
                    <a:pos x="78" y="71"/>
                  </a:cxn>
                  <a:cxn ang="0">
                    <a:pos x="124" y="104"/>
                  </a:cxn>
                </a:cxnLst>
                <a:rect l="0" t="0" r="r" b="b"/>
                <a:pathLst>
                  <a:path w="124" h="117">
                    <a:moveTo>
                      <a:pt x="124" y="104"/>
                    </a:moveTo>
                    <a:lnTo>
                      <a:pt x="119" y="117"/>
                    </a:lnTo>
                    <a:lnTo>
                      <a:pt x="66" y="105"/>
                    </a:lnTo>
                    <a:lnTo>
                      <a:pt x="45" y="95"/>
                    </a:lnTo>
                    <a:lnTo>
                      <a:pt x="26" y="74"/>
                    </a:lnTo>
                    <a:lnTo>
                      <a:pt x="0" y="41"/>
                    </a:lnTo>
                    <a:lnTo>
                      <a:pt x="30" y="29"/>
                    </a:lnTo>
                    <a:lnTo>
                      <a:pt x="49" y="0"/>
                    </a:lnTo>
                    <a:lnTo>
                      <a:pt x="57" y="34"/>
                    </a:lnTo>
                    <a:lnTo>
                      <a:pt x="78" y="71"/>
                    </a:lnTo>
                    <a:lnTo>
                      <a:pt x="124" y="10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68" name="Group 563"/>
            <p:cNvGrpSpPr>
              <a:grpSpLocks/>
            </p:cNvGrpSpPr>
            <p:nvPr/>
          </p:nvGrpSpPr>
          <p:grpSpPr bwMode="auto">
            <a:xfrm>
              <a:off x="7523352" y="1984884"/>
              <a:ext cx="473032" cy="214488"/>
              <a:chOff x="4020" y="1901"/>
              <a:chExt cx="442" cy="185"/>
            </a:xfrm>
          </p:grpSpPr>
          <p:sp>
            <p:nvSpPr>
              <p:cNvPr id="566" name="Freeform 564"/>
              <p:cNvSpPr>
                <a:spLocks/>
              </p:cNvSpPr>
              <p:nvPr/>
            </p:nvSpPr>
            <p:spPr bwMode="auto">
              <a:xfrm>
                <a:off x="4020" y="1901"/>
                <a:ext cx="442" cy="185"/>
              </a:xfrm>
              <a:custGeom>
                <a:avLst/>
                <a:gdLst/>
                <a:ahLst/>
                <a:cxnLst>
                  <a:cxn ang="0">
                    <a:pos x="0" y="140"/>
                  </a:cxn>
                  <a:cxn ang="0">
                    <a:pos x="18" y="126"/>
                  </a:cxn>
                  <a:cxn ang="0">
                    <a:pos x="56" y="117"/>
                  </a:cxn>
                  <a:cxn ang="0">
                    <a:pos x="146" y="110"/>
                  </a:cxn>
                  <a:cxn ang="0">
                    <a:pos x="155" y="121"/>
                  </a:cxn>
                  <a:cxn ang="0">
                    <a:pos x="186" y="126"/>
                  </a:cxn>
                  <a:cxn ang="0">
                    <a:pos x="200" y="138"/>
                  </a:cxn>
                  <a:cxn ang="0">
                    <a:pos x="264" y="131"/>
                  </a:cxn>
                  <a:cxn ang="0">
                    <a:pos x="246" y="102"/>
                  </a:cxn>
                  <a:cxn ang="0">
                    <a:pos x="237" y="90"/>
                  </a:cxn>
                  <a:cxn ang="0">
                    <a:pos x="264" y="88"/>
                  </a:cxn>
                  <a:cxn ang="0">
                    <a:pos x="264" y="43"/>
                  </a:cxn>
                  <a:cxn ang="0">
                    <a:pos x="264" y="0"/>
                  </a:cxn>
                  <a:cxn ang="0">
                    <a:pos x="318" y="17"/>
                  </a:cxn>
                  <a:cxn ang="0">
                    <a:pos x="355" y="17"/>
                  </a:cxn>
                  <a:cxn ang="0">
                    <a:pos x="378" y="41"/>
                  </a:cxn>
                  <a:cxn ang="0">
                    <a:pos x="393" y="60"/>
                  </a:cxn>
                  <a:cxn ang="0">
                    <a:pos x="438" y="60"/>
                  </a:cxn>
                  <a:cxn ang="0">
                    <a:pos x="502" y="65"/>
                  </a:cxn>
                  <a:cxn ang="0">
                    <a:pos x="539" y="84"/>
                  </a:cxn>
                  <a:cxn ang="0">
                    <a:pos x="566" y="90"/>
                  </a:cxn>
                  <a:cxn ang="0">
                    <a:pos x="575" y="110"/>
                  </a:cxn>
                  <a:cxn ang="0">
                    <a:pos x="651" y="100"/>
                  </a:cxn>
                  <a:cxn ang="0">
                    <a:pos x="665" y="84"/>
                  </a:cxn>
                  <a:cxn ang="0">
                    <a:pos x="694" y="98"/>
                  </a:cxn>
                  <a:cxn ang="0">
                    <a:pos x="728" y="72"/>
                  </a:cxn>
                  <a:cxn ang="0">
                    <a:pos x="757" y="67"/>
                  </a:cxn>
                  <a:cxn ang="0">
                    <a:pos x="783" y="81"/>
                  </a:cxn>
                  <a:cxn ang="0">
                    <a:pos x="775" y="102"/>
                  </a:cxn>
                  <a:cxn ang="0">
                    <a:pos x="779" y="159"/>
                  </a:cxn>
                  <a:cxn ang="0">
                    <a:pos x="787" y="167"/>
                  </a:cxn>
                  <a:cxn ang="0">
                    <a:pos x="812" y="162"/>
                  </a:cxn>
                  <a:cxn ang="0">
                    <a:pos x="858" y="159"/>
                  </a:cxn>
                  <a:cxn ang="0">
                    <a:pos x="883" y="183"/>
                  </a:cxn>
                  <a:cxn ang="0">
                    <a:pos x="831" y="205"/>
                  </a:cxn>
                  <a:cxn ang="0">
                    <a:pos x="787" y="224"/>
                  </a:cxn>
                  <a:cxn ang="0">
                    <a:pos x="759" y="242"/>
                  </a:cxn>
                  <a:cxn ang="0">
                    <a:pos x="730" y="266"/>
                  </a:cxn>
                  <a:cxn ang="0">
                    <a:pos x="688" y="256"/>
                  </a:cxn>
                  <a:cxn ang="0">
                    <a:pos x="694" y="283"/>
                  </a:cxn>
                  <a:cxn ang="0">
                    <a:pos x="686" y="314"/>
                  </a:cxn>
                  <a:cxn ang="0">
                    <a:pos x="639" y="349"/>
                  </a:cxn>
                  <a:cxn ang="0">
                    <a:pos x="581" y="340"/>
                  </a:cxn>
                  <a:cxn ang="0">
                    <a:pos x="556" y="356"/>
                  </a:cxn>
                  <a:cxn ang="0">
                    <a:pos x="512" y="370"/>
                  </a:cxn>
                  <a:cxn ang="0">
                    <a:pos x="467" y="349"/>
                  </a:cxn>
                  <a:cxn ang="0">
                    <a:pos x="432" y="339"/>
                  </a:cxn>
                  <a:cxn ang="0">
                    <a:pos x="264" y="328"/>
                  </a:cxn>
                  <a:cxn ang="0">
                    <a:pos x="244" y="313"/>
                  </a:cxn>
                  <a:cxn ang="0">
                    <a:pos x="225" y="280"/>
                  </a:cxn>
                  <a:cxn ang="0">
                    <a:pos x="190" y="264"/>
                  </a:cxn>
                  <a:cxn ang="0">
                    <a:pos x="161" y="257"/>
                  </a:cxn>
                  <a:cxn ang="0">
                    <a:pos x="89" y="247"/>
                  </a:cxn>
                  <a:cxn ang="0">
                    <a:pos x="70" y="205"/>
                  </a:cxn>
                  <a:cxn ang="0">
                    <a:pos x="58" y="176"/>
                  </a:cxn>
                  <a:cxn ang="0">
                    <a:pos x="16" y="159"/>
                  </a:cxn>
                  <a:cxn ang="0">
                    <a:pos x="0" y="140"/>
                  </a:cxn>
                </a:cxnLst>
                <a:rect l="0" t="0" r="r" b="b"/>
                <a:pathLst>
                  <a:path w="883" h="370">
                    <a:moveTo>
                      <a:pt x="0" y="140"/>
                    </a:moveTo>
                    <a:lnTo>
                      <a:pt x="18" y="126"/>
                    </a:lnTo>
                    <a:lnTo>
                      <a:pt x="56" y="117"/>
                    </a:lnTo>
                    <a:lnTo>
                      <a:pt x="146" y="110"/>
                    </a:lnTo>
                    <a:lnTo>
                      <a:pt x="155" y="121"/>
                    </a:lnTo>
                    <a:lnTo>
                      <a:pt x="186" y="126"/>
                    </a:lnTo>
                    <a:lnTo>
                      <a:pt x="200" y="138"/>
                    </a:lnTo>
                    <a:lnTo>
                      <a:pt x="264" y="131"/>
                    </a:lnTo>
                    <a:lnTo>
                      <a:pt x="246" y="102"/>
                    </a:lnTo>
                    <a:lnTo>
                      <a:pt x="237" y="90"/>
                    </a:lnTo>
                    <a:lnTo>
                      <a:pt x="264" y="88"/>
                    </a:lnTo>
                    <a:lnTo>
                      <a:pt x="264" y="43"/>
                    </a:lnTo>
                    <a:lnTo>
                      <a:pt x="264" y="0"/>
                    </a:lnTo>
                    <a:lnTo>
                      <a:pt x="318" y="17"/>
                    </a:lnTo>
                    <a:lnTo>
                      <a:pt x="355" y="17"/>
                    </a:lnTo>
                    <a:lnTo>
                      <a:pt x="378" y="41"/>
                    </a:lnTo>
                    <a:lnTo>
                      <a:pt x="393" y="60"/>
                    </a:lnTo>
                    <a:lnTo>
                      <a:pt x="438" y="60"/>
                    </a:lnTo>
                    <a:lnTo>
                      <a:pt x="502" y="65"/>
                    </a:lnTo>
                    <a:lnTo>
                      <a:pt x="539" y="84"/>
                    </a:lnTo>
                    <a:lnTo>
                      <a:pt x="566" y="90"/>
                    </a:lnTo>
                    <a:lnTo>
                      <a:pt x="575" y="110"/>
                    </a:lnTo>
                    <a:lnTo>
                      <a:pt x="651" y="100"/>
                    </a:lnTo>
                    <a:lnTo>
                      <a:pt x="665" y="84"/>
                    </a:lnTo>
                    <a:lnTo>
                      <a:pt x="694" y="98"/>
                    </a:lnTo>
                    <a:lnTo>
                      <a:pt x="728" y="72"/>
                    </a:lnTo>
                    <a:lnTo>
                      <a:pt x="757" y="67"/>
                    </a:lnTo>
                    <a:lnTo>
                      <a:pt x="783" y="81"/>
                    </a:lnTo>
                    <a:lnTo>
                      <a:pt x="775" y="102"/>
                    </a:lnTo>
                    <a:lnTo>
                      <a:pt x="779" y="159"/>
                    </a:lnTo>
                    <a:lnTo>
                      <a:pt x="787" y="167"/>
                    </a:lnTo>
                    <a:lnTo>
                      <a:pt x="812" y="162"/>
                    </a:lnTo>
                    <a:lnTo>
                      <a:pt x="858" y="159"/>
                    </a:lnTo>
                    <a:lnTo>
                      <a:pt x="883" y="183"/>
                    </a:lnTo>
                    <a:lnTo>
                      <a:pt x="831" y="205"/>
                    </a:lnTo>
                    <a:lnTo>
                      <a:pt x="787" y="224"/>
                    </a:lnTo>
                    <a:lnTo>
                      <a:pt x="759" y="242"/>
                    </a:lnTo>
                    <a:lnTo>
                      <a:pt x="730" y="266"/>
                    </a:lnTo>
                    <a:lnTo>
                      <a:pt x="688" y="256"/>
                    </a:lnTo>
                    <a:lnTo>
                      <a:pt x="694" y="283"/>
                    </a:lnTo>
                    <a:lnTo>
                      <a:pt x="686" y="314"/>
                    </a:lnTo>
                    <a:lnTo>
                      <a:pt x="639" y="349"/>
                    </a:lnTo>
                    <a:lnTo>
                      <a:pt x="581" y="340"/>
                    </a:lnTo>
                    <a:lnTo>
                      <a:pt x="556" y="356"/>
                    </a:lnTo>
                    <a:lnTo>
                      <a:pt x="512" y="370"/>
                    </a:lnTo>
                    <a:lnTo>
                      <a:pt x="467" y="349"/>
                    </a:lnTo>
                    <a:lnTo>
                      <a:pt x="432" y="339"/>
                    </a:lnTo>
                    <a:lnTo>
                      <a:pt x="264" y="328"/>
                    </a:lnTo>
                    <a:lnTo>
                      <a:pt x="244" y="313"/>
                    </a:lnTo>
                    <a:lnTo>
                      <a:pt x="225" y="280"/>
                    </a:lnTo>
                    <a:lnTo>
                      <a:pt x="190" y="264"/>
                    </a:lnTo>
                    <a:lnTo>
                      <a:pt x="161" y="257"/>
                    </a:lnTo>
                    <a:lnTo>
                      <a:pt x="89" y="247"/>
                    </a:lnTo>
                    <a:lnTo>
                      <a:pt x="70" y="205"/>
                    </a:lnTo>
                    <a:lnTo>
                      <a:pt x="58" y="176"/>
                    </a:lnTo>
                    <a:lnTo>
                      <a:pt x="16" y="159"/>
                    </a:lnTo>
                    <a:lnTo>
                      <a:pt x="0" y="140"/>
                    </a:lnTo>
                    <a:close/>
                  </a:path>
                </a:pathLst>
              </a:custGeom>
              <a:solidFill>
                <a:srgbClr val="C0C0C0"/>
              </a:solidFill>
              <a:ln w="9525">
                <a:solidFill>
                  <a:srgbClr val="C0C0C0"/>
                </a:solidFill>
                <a:round/>
                <a:headEnd/>
                <a:tailEnd/>
              </a:ln>
            </p:spPr>
            <p:txBody>
              <a:bodyPr/>
              <a:lstStyle/>
              <a:p>
                <a:endParaRPr lang="nl-NL" sz="1400"/>
              </a:p>
            </p:txBody>
          </p:sp>
          <p:sp>
            <p:nvSpPr>
              <p:cNvPr id="567" name="Freeform 565"/>
              <p:cNvSpPr>
                <a:spLocks/>
              </p:cNvSpPr>
              <p:nvPr/>
            </p:nvSpPr>
            <p:spPr bwMode="auto">
              <a:xfrm>
                <a:off x="4020" y="1901"/>
                <a:ext cx="442" cy="185"/>
              </a:xfrm>
              <a:custGeom>
                <a:avLst/>
                <a:gdLst/>
                <a:ahLst/>
                <a:cxnLst>
                  <a:cxn ang="0">
                    <a:pos x="0" y="140"/>
                  </a:cxn>
                  <a:cxn ang="0">
                    <a:pos x="18" y="126"/>
                  </a:cxn>
                  <a:cxn ang="0">
                    <a:pos x="56" y="117"/>
                  </a:cxn>
                  <a:cxn ang="0">
                    <a:pos x="146" y="110"/>
                  </a:cxn>
                  <a:cxn ang="0">
                    <a:pos x="155" y="121"/>
                  </a:cxn>
                  <a:cxn ang="0">
                    <a:pos x="186" y="126"/>
                  </a:cxn>
                  <a:cxn ang="0">
                    <a:pos x="200" y="138"/>
                  </a:cxn>
                  <a:cxn ang="0">
                    <a:pos x="264" y="131"/>
                  </a:cxn>
                  <a:cxn ang="0">
                    <a:pos x="246" y="102"/>
                  </a:cxn>
                  <a:cxn ang="0">
                    <a:pos x="237" y="90"/>
                  </a:cxn>
                  <a:cxn ang="0">
                    <a:pos x="264" y="88"/>
                  </a:cxn>
                  <a:cxn ang="0">
                    <a:pos x="264" y="43"/>
                  </a:cxn>
                  <a:cxn ang="0">
                    <a:pos x="264" y="0"/>
                  </a:cxn>
                  <a:cxn ang="0">
                    <a:pos x="318" y="17"/>
                  </a:cxn>
                  <a:cxn ang="0">
                    <a:pos x="355" y="17"/>
                  </a:cxn>
                  <a:cxn ang="0">
                    <a:pos x="378" y="41"/>
                  </a:cxn>
                  <a:cxn ang="0">
                    <a:pos x="393" y="60"/>
                  </a:cxn>
                  <a:cxn ang="0">
                    <a:pos x="438" y="60"/>
                  </a:cxn>
                  <a:cxn ang="0">
                    <a:pos x="502" y="65"/>
                  </a:cxn>
                  <a:cxn ang="0">
                    <a:pos x="539" y="84"/>
                  </a:cxn>
                  <a:cxn ang="0">
                    <a:pos x="566" y="90"/>
                  </a:cxn>
                  <a:cxn ang="0">
                    <a:pos x="575" y="110"/>
                  </a:cxn>
                  <a:cxn ang="0">
                    <a:pos x="651" y="100"/>
                  </a:cxn>
                  <a:cxn ang="0">
                    <a:pos x="665" y="84"/>
                  </a:cxn>
                  <a:cxn ang="0">
                    <a:pos x="694" y="98"/>
                  </a:cxn>
                  <a:cxn ang="0">
                    <a:pos x="728" y="72"/>
                  </a:cxn>
                  <a:cxn ang="0">
                    <a:pos x="757" y="67"/>
                  </a:cxn>
                  <a:cxn ang="0">
                    <a:pos x="783" y="81"/>
                  </a:cxn>
                  <a:cxn ang="0">
                    <a:pos x="775" y="102"/>
                  </a:cxn>
                  <a:cxn ang="0">
                    <a:pos x="779" y="159"/>
                  </a:cxn>
                  <a:cxn ang="0">
                    <a:pos x="787" y="167"/>
                  </a:cxn>
                  <a:cxn ang="0">
                    <a:pos x="812" y="162"/>
                  </a:cxn>
                  <a:cxn ang="0">
                    <a:pos x="858" y="159"/>
                  </a:cxn>
                  <a:cxn ang="0">
                    <a:pos x="883" y="183"/>
                  </a:cxn>
                  <a:cxn ang="0">
                    <a:pos x="831" y="205"/>
                  </a:cxn>
                  <a:cxn ang="0">
                    <a:pos x="787" y="224"/>
                  </a:cxn>
                  <a:cxn ang="0">
                    <a:pos x="759" y="242"/>
                  </a:cxn>
                  <a:cxn ang="0">
                    <a:pos x="730" y="266"/>
                  </a:cxn>
                  <a:cxn ang="0">
                    <a:pos x="688" y="256"/>
                  </a:cxn>
                  <a:cxn ang="0">
                    <a:pos x="694" y="283"/>
                  </a:cxn>
                  <a:cxn ang="0">
                    <a:pos x="686" y="314"/>
                  </a:cxn>
                  <a:cxn ang="0">
                    <a:pos x="639" y="349"/>
                  </a:cxn>
                  <a:cxn ang="0">
                    <a:pos x="581" y="340"/>
                  </a:cxn>
                  <a:cxn ang="0">
                    <a:pos x="556" y="356"/>
                  </a:cxn>
                  <a:cxn ang="0">
                    <a:pos x="512" y="370"/>
                  </a:cxn>
                  <a:cxn ang="0">
                    <a:pos x="467" y="349"/>
                  </a:cxn>
                  <a:cxn ang="0">
                    <a:pos x="432" y="339"/>
                  </a:cxn>
                  <a:cxn ang="0">
                    <a:pos x="264" y="328"/>
                  </a:cxn>
                  <a:cxn ang="0">
                    <a:pos x="244" y="313"/>
                  </a:cxn>
                  <a:cxn ang="0">
                    <a:pos x="225" y="280"/>
                  </a:cxn>
                  <a:cxn ang="0">
                    <a:pos x="190" y="264"/>
                  </a:cxn>
                  <a:cxn ang="0">
                    <a:pos x="161" y="257"/>
                  </a:cxn>
                  <a:cxn ang="0">
                    <a:pos x="89" y="247"/>
                  </a:cxn>
                  <a:cxn ang="0">
                    <a:pos x="70" y="205"/>
                  </a:cxn>
                  <a:cxn ang="0">
                    <a:pos x="58" y="176"/>
                  </a:cxn>
                  <a:cxn ang="0">
                    <a:pos x="16" y="159"/>
                  </a:cxn>
                  <a:cxn ang="0">
                    <a:pos x="0" y="140"/>
                  </a:cxn>
                </a:cxnLst>
                <a:rect l="0" t="0" r="r" b="b"/>
                <a:pathLst>
                  <a:path w="883" h="370">
                    <a:moveTo>
                      <a:pt x="0" y="140"/>
                    </a:moveTo>
                    <a:lnTo>
                      <a:pt x="18" y="126"/>
                    </a:lnTo>
                    <a:lnTo>
                      <a:pt x="56" y="117"/>
                    </a:lnTo>
                    <a:lnTo>
                      <a:pt x="146" y="110"/>
                    </a:lnTo>
                    <a:lnTo>
                      <a:pt x="155" y="121"/>
                    </a:lnTo>
                    <a:lnTo>
                      <a:pt x="186" y="126"/>
                    </a:lnTo>
                    <a:lnTo>
                      <a:pt x="200" y="138"/>
                    </a:lnTo>
                    <a:lnTo>
                      <a:pt x="264" y="131"/>
                    </a:lnTo>
                    <a:lnTo>
                      <a:pt x="246" y="102"/>
                    </a:lnTo>
                    <a:lnTo>
                      <a:pt x="237" y="90"/>
                    </a:lnTo>
                    <a:lnTo>
                      <a:pt x="264" y="88"/>
                    </a:lnTo>
                    <a:lnTo>
                      <a:pt x="264" y="43"/>
                    </a:lnTo>
                    <a:lnTo>
                      <a:pt x="264" y="0"/>
                    </a:lnTo>
                    <a:lnTo>
                      <a:pt x="318" y="17"/>
                    </a:lnTo>
                    <a:lnTo>
                      <a:pt x="355" y="17"/>
                    </a:lnTo>
                    <a:lnTo>
                      <a:pt x="378" y="41"/>
                    </a:lnTo>
                    <a:lnTo>
                      <a:pt x="393" y="60"/>
                    </a:lnTo>
                    <a:lnTo>
                      <a:pt x="438" y="60"/>
                    </a:lnTo>
                    <a:lnTo>
                      <a:pt x="502" y="65"/>
                    </a:lnTo>
                    <a:lnTo>
                      <a:pt x="539" y="84"/>
                    </a:lnTo>
                    <a:lnTo>
                      <a:pt x="566" y="90"/>
                    </a:lnTo>
                    <a:lnTo>
                      <a:pt x="575" y="110"/>
                    </a:lnTo>
                    <a:lnTo>
                      <a:pt x="651" y="100"/>
                    </a:lnTo>
                    <a:lnTo>
                      <a:pt x="665" y="84"/>
                    </a:lnTo>
                    <a:lnTo>
                      <a:pt x="694" y="98"/>
                    </a:lnTo>
                    <a:lnTo>
                      <a:pt x="728" y="72"/>
                    </a:lnTo>
                    <a:lnTo>
                      <a:pt x="757" y="67"/>
                    </a:lnTo>
                    <a:lnTo>
                      <a:pt x="783" y="81"/>
                    </a:lnTo>
                    <a:lnTo>
                      <a:pt x="775" y="102"/>
                    </a:lnTo>
                    <a:lnTo>
                      <a:pt x="779" y="159"/>
                    </a:lnTo>
                    <a:lnTo>
                      <a:pt x="787" y="167"/>
                    </a:lnTo>
                    <a:lnTo>
                      <a:pt x="812" y="162"/>
                    </a:lnTo>
                    <a:lnTo>
                      <a:pt x="858" y="159"/>
                    </a:lnTo>
                    <a:lnTo>
                      <a:pt x="883" y="183"/>
                    </a:lnTo>
                    <a:lnTo>
                      <a:pt x="831" y="205"/>
                    </a:lnTo>
                    <a:lnTo>
                      <a:pt x="787" y="224"/>
                    </a:lnTo>
                    <a:lnTo>
                      <a:pt x="759" y="242"/>
                    </a:lnTo>
                    <a:lnTo>
                      <a:pt x="730" y="266"/>
                    </a:lnTo>
                    <a:lnTo>
                      <a:pt x="688" y="256"/>
                    </a:lnTo>
                    <a:lnTo>
                      <a:pt x="694" y="283"/>
                    </a:lnTo>
                    <a:lnTo>
                      <a:pt x="686" y="314"/>
                    </a:lnTo>
                    <a:lnTo>
                      <a:pt x="639" y="349"/>
                    </a:lnTo>
                    <a:lnTo>
                      <a:pt x="581" y="340"/>
                    </a:lnTo>
                    <a:lnTo>
                      <a:pt x="556" y="356"/>
                    </a:lnTo>
                    <a:lnTo>
                      <a:pt x="512" y="370"/>
                    </a:lnTo>
                    <a:lnTo>
                      <a:pt x="467" y="349"/>
                    </a:lnTo>
                    <a:lnTo>
                      <a:pt x="432" y="339"/>
                    </a:lnTo>
                    <a:lnTo>
                      <a:pt x="264" y="328"/>
                    </a:lnTo>
                    <a:lnTo>
                      <a:pt x="244" y="313"/>
                    </a:lnTo>
                    <a:lnTo>
                      <a:pt x="225" y="280"/>
                    </a:lnTo>
                    <a:lnTo>
                      <a:pt x="190" y="264"/>
                    </a:lnTo>
                    <a:lnTo>
                      <a:pt x="161" y="257"/>
                    </a:lnTo>
                    <a:lnTo>
                      <a:pt x="89" y="247"/>
                    </a:lnTo>
                    <a:lnTo>
                      <a:pt x="70" y="205"/>
                    </a:lnTo>
                    <a:lnTo>
                      <a:pt x="58" y="176"/>
                    </a:lnTo>
                    <a:lnTo>
                      <a:pt x="16" y="159"/>
                    </a:lnTo>
                    <a:lnTo>
                      <a:pt x="0" y="14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71" name="Group 566"/>
            <p:cNvGrpSpPr>
              <a:grpSpLocks/>
            </p:cNvGrpSpPr>
            <p:nvPr/>
          </p:nvGrpSpPr>
          <p:grpSpPr bwMode="auto">
            <a:xfrm>
              <a:off x="4688371" y="1958214"/>
              <a:ext cx="37457" cy="74201"/>
              <a:chOff x="1371" y="1878"/>
              <a:chExt cx="35" cy="64"/>
            </a:xfrm>
          </p:grpSpPr>
          <p:sp>
            <p:nvSpPr>
              <p:cNvPr id="569" name="Freeform 567"/>
              <p:cNvSpPr>
                <a:spLocks/>
              </p:cNvSpPr>
              <p:nvPr/>
            </p:nvSpPr>
            <p:spPr bwMode="auto">
              <a:xfrm>
                <a:off x="1371" y="1878"/>
                <a:ext cx="35" cy="64"/>
              </a:xfrm>
              <a:custGeom>
                <a:avLst/>
                <a:gdLst/>
                <a:ahLst/>
                <a:cxnLst>
                  <a:cxn ang="0">
                    <a:pos x="2" y="0"/>
                  </a:cxn>
                  <a:cxn ang="0">
                    <a:pos x="25" y="5"/>
                  </a:cxn>
                  <a:cxn ang="0">
                    <a:pos x="25" y="34"/>
                  </a:cxn>
                  <a:cxn ang="0">
                    <a:pos x="35" y="66"/>
                  </a:cxn>
                  <a:cxn ang="0">
                    <a:pos x="39" y="83"/>
                  </a:cxn>
                  <a:cxn ang="0">
                    <a:pos x="47" y="95"/>
                  </a:cxn>
                  <a:cxn ang="0">
                    <a:pos x="70" y="121"/>
                  </a:cxn>
                  <a:cxn ang="0">
                    <a:pos x="55" y="128"/>
                  </a:cxn>
                  <a:cxn ang="0">
                    <a:pos x="39" y="123"/>
                  </a:cxn>
                  <a:cxn ang="0">
                    <a:pos x="22" y="119"/>
                  </a:cxn>
                  <a:cxn ang="0">
                    <a:pos x="22" y="76"/>
                  </a:cxn>
                  <a:cxn ang="0">
                    <a:pos x="0" y="74"/>
                  </a:cxn>
                  <a:cxn ang="0">
                    <a:pos x="2" y="0"/>
                  </a:cxn>
                </a:cxnLst>
                <a:rect l="0" t="0" r="r" b="b"/>
                <a:pathLst>
                  <a:path w="70" h="128">
                    <a:moveTo>
                      <a:pt x="2" y="0"/>
                    </a:moveTo>
                    <a:lnTo>
                      <a:pt x="25" y="5"/>
                    </a:lnTo>
                    <a:lnTo>
                      <a:pt x="25" y="34"/>
                    </a:lnTo>
                    <a:lnTo>
                      <a:pt x="35" y="66"/>
                    </a:lnTo>
                    <a:lnTo>
                      <a:pt x="39" y="83"/>
                    </a:lnTo>
                    <a:lnTo>
                      <a:pt x="47" y="95"/>
                    </a:lnTo>
                    <a:lnTo>
                      <a:pt x="70" y="121"/>
                    </a:lnTo>
                    <a:lnTo>
                      <a:pt x="55" y="128"/>
                    </a:lnTo>
                    <a:lnTo>
                      <a:pt x="39" y="123"/>
                    </a:lnTo>
                    <a:lnTo>
                      <a:pt x="22" y="119"/>
                    </a:lnTo>
                    <a:lnTo>
                      <a:pt x="22" y="76"/>
                    </a:lnTo>
                    <a:lnTo>
                      <a:pt x="0" y="74"/>
                    </a:lnTo>
                    <a:lnTo>
                      <a:pt x="2" y="0"/>
                    </a:lnTo>
                    <a:close/>
                  </a:path>
                </a:pathLst>
              </a:custGeom>
              <a:solidFill>
                <a:srgbClr val="C0C0C0"/>
              </a:solidFill>
              <a:ln w="9525">
                <a:solidFill>
                  <a:srgbClr val="C0C0C0"/>
                </a:solidFill>
                <a:round/>
                <a:headEnd/>
                <a:tailEnd/>
              </a:ln>
            </p:spPr>
            <p:txBody>
              <a:bodyPr/>
              <a:lstStyle/>
              <a:p>
                <a:endParaRPr lang="nl-NL" sz="1400"/>
              </a:p>
            </p:txBody>
          </p:sp>
          <p:sp>
            <p:nvSpPr>
              <p:cNvPr id="570" name="Freeform 568"/>
              <p:cNvSpPr>
                <a:spLocks/>
              </p:cNvSpPr>
              <p:nvPr/>
            </p:nvSpPr>
            <p:spPr bwMode="auto">
              <a:xfrm>
                <a:off x="1371" y="1878"/>
                <a:ext cx="35" cy="64"/>
              </a:xfrm>
              <a:custGeom>
                <a:avLst/>
                <a:gdLst/>
                <a:ahLst/>
                <a:cxnLst>
                  <a:cxn ang="0">
                    <a:pos x="2" y="0"/>
                  </a:cxn>
                  <a:cxn ang="0">
                    <a:pos x="25" y="5"/>
                  </a:cxn>
                  <a:cxn ang="0">
                    <a:pos x="25" y="34"/>
                  </a:cxn>
                  <a:cxn ang="0">
                    <a:pos x="35" y="66"/>
                  </a:cxn>
                  <a:cxn ang="0">
                    <a:pos x="39" y="83"/>
                  </a:cxn>
                  <a:cxn ang="0">
                    <a:pos x="47" y="95"/>
                  </a:cxn>
                  <a:cxn ang="0">
                    <a:pos x="70" y="121"/>
                  </a:cxn>
                  <a:cxn ang="0">
                    <a:pos x="55" y="128"/>
                  </a:cxn>
                  <a:cxn ang="0">
                    <a:pos x="39" y="123"/>
                  </a:cxn>
                  <a:cxn ang="0">
                    <a:pos x="22" y="119"/>
                  </a:cxn>
                  <a:cxn ang="0">
                    <a:pos x="22" y="76"/>
                  </a:cxn>
                  <a:cxn ang="0">
                    <a:pos x="0" y="74"/>
                  </a:cxn>
                  <a:cxn ang="0">
                    <a:pos x="2" y="0"/>
                  </a:cxn>
                </a:cxnLst>
                <a:rect l="0" t="0" r="r" b="b"/>
                <a:pathLst>
                  <a:path w="70" h="128">
                    <a:moveTo>
                      <a:pt x="2" y="0"/>
                    </a:moveTo>
                    <a:lnTo>
                      <a:pt x="25" y="5"/>
                    </a:lnTo>
                    <a:lnTo>
                      <a:pt x="25" y="34"/>
                    </a:lnTo>
                    <a:lnTo>
                      <a:pt x="35" y="66"/>
                    </a:lnTo>
                    <a:lnTo>
                      <a:pt x="39" y="83"/>
                    </a:lnTo>
                    <a:lnTo>
                      <a:pt x="47" y="95"/>
                    </a:lnTo>
                    <a:lnTo>
                      <a:pt x="70" y="121"/>
                    </a:lnTo>
                    <a:lnTo>
                      <a:pt x="55" y="128"/>
                    </a:lnTo>
                    <a:lnTo>
                      <a:pt x="39" y="123"/>
                    </a:lnTo>
                    <a:lnTo>
                      <a:pt x="22" y="119"/>
                    </a:lnTo>
                    <a:lnTo>
                      <a:pt x="22" y="76"/>
                    </a:lnTo>
                    <a:lnTo>
                      <a:pt x="0" y="74"/>
                    </a:lnTo>
                    <a:lnTo>
                      <a:pt x="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74" name="Group 569"/>
            <p:cNvGrpSpPr>
              <a:grpSpLocks/>
            </p:cNvGrpSpPr>
            <p:nvPr/>
          </p:nvGrpSpPr>
          <p:grpSpPr bwMode="auto">
            <a:xfrm>
              <a:off x="4770777" y="2066039"/>
              <a:ext cx="157321" cy="112460"/>
              <a:chOff x="1448" y="1971"/>
              <a:chExt cx="147" cy="97"/>
            </a:xfrm>
          </p:grpSpPr>
          <p:sp>
            <p:nvSpPr>
              <p:cNvPr id="572" name="Freeform 570"/>
              <p:cNvSpPr>
                <a:spLocks/>
              </p:cNvSpPr>
              <p:nvPr/>
            </p:nvSpPr>
            <p:spPr bwMode="auto">
              <a:xfrm>
                <a:off x="1448" y="1971"/>
                <a:ext cx="147" cy="97"/>
              </a:xfrm>
              <a:custGeom>
                <a:avLst/>
                <a:gdLst/>
                <a:ahLst/>
                <a:cxnLst>
                  <a:cxn ang="0">
                    <a:pos x="93" y="5"/>
                  </a:cxn>
                  <a:cxn ang="0">
                    <a:pos x="56" y="10"/>
                  </a:cxn>
                  <a:cxn ang="0">
                    <a:pos x="68" y="17"/>
                  </a:cxn>
                  <a:cxn ang="0">
                    <a:pos x="0" y="59"/>
                  </a:cxn>
                  <a:cxn ang="0">
                    <a:pos x="0" y="74"/>
                  </a:cxn>
                  <a:cxn ang="0">
                    <a:pos x="41" y="91"/>
                  </a:cxn>
                  <a:cxn ang="0">
                    <a:pos x="93" y="41"/>
                  </a:cxn>
                  <a:cxn ang="0">
                    <a:pos x="93" y="50"/>
                  </a:cxn>
                  <a:cxn ang="0">
                    <a:pos x="142" y="59"/>
                  </a:cxn>
                  <a:cxn ang="0">
                    <a:pos x="177" y="95"/>
                  </a:cxn>
                  <a:cxn ang="0">
                    <a:pos x="207" y="131"/>
                  </a:cxn>
                  <a:cxn ang="0">
                    <a:pos x="198" y="180"/>
                  </a:cxn>
                  <a:cxn ang="0">
                    <a:pos x="223" y="171"/>
                  </a:cxn>
                  <a:cxn ang="0">
                    <a:pos x="250" y="193"/>
                  </a:cxn>
                  <a:cxn ang="0">
                    <a:pos x="268" y="136"/>
                  </a:cxn>
                  <a:cxn ang="0">
                    <a:pos x="295" y="140"/>
                  </a:cxn>
                  <a:cxn ang="0">
                    <a:pos x="268" y="98"/>
                  </a:cxn>
                  <a:cxn ang="0">
                    <a:pos x="215" y="79"/>
                  </a:cxn>
                  <a:cxn ang="0">
                    <a:pos x="194" y="52"/>
                  </a:cxn>
                  <a:cxn ang="0">
                    <a:pos x="147" y="0"/>
                  </a:cxn>
                  <a:cxn ang="0">
                    <a:pos x="93" y="5"/>
                  </a:cxn>
                </a:cxnLst>
                <a:rect l="0" t="0" r="r" b="b"/>
                <a:pathLst>
                  <a:path w="295" h="193">
                    <a:moveTo>
                      <a:pt x="93" y="5"/>
                    </a:moveTo>
                    <a:lnTo>
                      <a:pt x="56" y="10"/>
                    </a:lnTo>
                    <a:lnTo>
                      <a:pt x="68" y="17"/>
                    </a:lnTo>
                    <a:lnTo>
                      <a:pt x="0" y="59"/>
                    </a:lnTo>
                    <a:lnTo>
                      <a:pt x="0" y="74"/>
                    </a:lnTo>
                    <a:lnTo>
                      <a:pt x="41" y="91"/>
                    </a:lnTo>
                    <a:lnTo>
                      <a:pt x="93" y="41"/>
                    </a:lnTo>
                    <a:lnTo>
                      <a:pt x="93" y="50"/>
                    </a:lnTo>
                    <a:lnTo>
                      <a:pt x="142" y="59"/>
                    </a:lnTo>
                    <a:lnTo>
                      <a:pt x="177" y="95"/>
                    </a:lnTo>
                    <a:lnTo>
                      <a:pt x="207" y="131"/>
                    </a:lnTo>
                    <a:lnTo>
                      <a:pt x="198" y="180"/>
                    </a:lnTo>
                    <a:lnTo>
                      <a:pt x="223" y="171"/>
                    </a:lnTo>
                    <a:lnTo>
                      <a:pt x="250" y="193"/>
                    </a:lnTo>
                    <a:lnTo>
                      <a:pt x="268" y="136"/>
                    </a:lnTo>
                    <a:lnTo>
                      <a:pt x="295" y="140"/>
                    </a:lnTo>
                    <a:lnTo>
                      <a:pt x="268" y="98"/>
                    </a:lnTo>
                    <a:lnTo>
                      <a:pt x="215" y="79"/>
                    </a:lnTo>
                    <a:lnTo>
                      <a:pt x="194" y="52"/>
                    </a:lnTo>
                    <a:lnTo>
                      <a:pt x="147" y="0"/>
                    </a:lnTo>
                    <a:lnTo>
                      <a:pt x="93" y="5"/>
                    </a:lnTo>
                    <a:close/>
                  </a:path>
                </a:pathLst>
              </a:custGeom>
              <a:solidFill>
                <a:srgbClr val="C0C0C0"/>
              </a:solidFill>
              <a:ln w="9525">
                <a:solidFill>
                  <a:srgbClr val="C0C0C0"/>
                </a:solidFill>
                <a:round/>
                <a:headEnd/>
                <a:tailEnd/>
              </a:ln>
            </p:spPr>
            <p:txBody>
              <a:bodyPr/>
              <a:lstStyle/>
              <a:p>
                <a:endParaRPr lang="nl-NL" sz="1400"/>
              </a:p>
            </p:txBody>
          </p:sp>
          <p:sp>
            <p:nvSpPr>
              <p:cNvPr id="573" name="Freeform 571"/>
              <p:cNvSpPr>
                <a:spLocks/>
              </p:cNvSpPr>
              <p:nvPr/>
            </p:nvSpPr>
            <p:spPr bwMode="auto">
              <a:xfrm>
                <a:off x="1448" y="1971"/>
                <a:ext cx="147" cy="97"/>
              </a:xfrm>
              <a:custGeom>
                <a:avLst/>
                <a:gdLst/>
                <a:ahLst/>
                <a:cxnLst>
                  <a:cxn ang="0">
                    <a:pos x="93" y="5"/>
                  </a:cxn>
                  <a:cxn ang="0">
                    <a:pos x="56" y="10"/>
                  </a:cxn>
                  <a:cxn ang="0">
                    <a:pos x="68" y="17"/>
                  </a:cxn>
                  <a:cxn ang="0">
                    <a:pos x="0" y="59"/>
                  </a:cxn>
                  <a:cxn ang="0">
                    <a:pos x="0" y="74"/>
                  </a:cxn>
                  <a:cxn ang="0">
                    <a:pos x="41" y="91"/>
                  </a:cxn>
                  <a:cxn ang="0">
                    <a:pos x="93" y="41"/>
                  </a:cxn>
                  <a:cxn ang="0">
                    <a:pos x="93" y="50"/>
                  </a:cxn>
                  <a:cxn ang="0">
                    <a:pos x="142" y="59"/>
                  </a:cxn>
                  <a:cxn ang="0">
                    <a:pos x="177" y="95"/>
                  </a:cxn>
                  <a:cxn ang="0">
                    <a:pos x="207" y="131"/>
                  </a:cxn>
                  <a:cxn ang="0">
                    <a:pos x="198" y="180"/>
                  </a:cxn>
                  <a:cxn ang="0">
                    <a:pos x="223" y="171"/>
                  </a:cxn>
                  <a:cxn ang="0">
                    <a:pos x="250" y="193"/>
                  </a:cxn>
                  <a:cxn ang="0">
                    <a:pos x="268" y="136"/>
                  </a:cxn>
                  <a:cxn ang="0">
                    <a:pos x="295" y="140"/>
                  </a:cxn>
                  <a:cxn ang="0">
                    <a:pos x="268" y="98"/>
                  </a:cxn>
                  <a:cxn ang="0">
                    <a:pos x="215" y="79"/>
                  </a:cxn>
                  <a:cxn ang="0">
                    <a:pos x="194" y="52"/>
                  </a:cxn>
                  <a:cxn ang="0">
                    <a:pos x="147" y="0"/>
                  </a:cxn>
                  <a:cxn ang="0">
                    <a:pos x="93" y="5"/>
                  </a:cxn>
                </a:cxnLst>
                <a:rect l="0" t="0" r="r" b="b"/>
                <a:pathLst>
                  <a:path w="295" h="193">
                    <a:moveTo>
                      <a:pt x="93" y="5"/>
                    </a:moveTo>
                    <a:lnTo>
                      <a:pt x="56" y="10"/>
                    </a:lnTo>
                    <a:lnTo>
                      <a:pt x="68" y="17"/>
                    </a:lnTo>
                    <a:lnTo>
                      <a:pt x="0" y="59"/>
                    </a:lnTo>
                    <a:lnTo>
                      <a:pt x="0" y="74"/>
                    </a:lnTo>
                    <a:lnTo>
                      <a:pt x="41" y="91"/>
                    </a:lnTo>
                    <a:lnTo>
                      <a:pt x="93" y="41"/>
                    </a:lnTo>
                    <a:lnTo>
                      <a:pt x="93" y="50"/>
                    </a:lnTo>
                    <a:lnTo>
                      <a:pt x="142" y="59"/>
                    </a:lnTo>
                    <a:lnTo>
                      <a:pt x="177" y="95"/>
                    </a:lnTo>
                    <a:lnTo>
                      <a:pt x="207" y="131"/>
                    </a:lnTo>
                    <a:lnTo>
                      <a:pt x="198" y="180"/>
                    </a:lnTo>
                    <a:lnTo>
                      <a:pt x="223" y="171"/>
                    </a:lnTo>
                    <a:lnTo>
                      <a:pt x="250" y="193"/>
                    </a:lnTo>
                    <a:lnTo>
                      <a:pt x="268" y="136"/>
                    </a:lnTo>
                    <a:lnTo>
                      <a:pt x="295" y="140"/>
                    </a:lnTo>
                    <a:lnTo>
                      <a:pt x="268" y="98"/>
                    </a:lnTo>
                    <a:lnTo>
                      <a:pt x="215" y="79"/>
                    </a:lnTo>
                    <a:lnTo>
                      <a:pt x="194" y="52"/>
                    </a:lnTo>
                    <a:lnTo>
                      <a:pt x="147" y="0"/>
                    </a:lnTo>
                    <a:lnTo>
                      <a:pt x="93"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77" name="Group 572"/>
            <p:cNvGrpSpPr>
              <a:grpSpLocks/>
            </p:cNvGrpSpPr>
            <p:nvPr/>
          </p:nvGrpSpPr>
          <p:grpSpPr bwMode="auto">
            <a:xfrm>
              <a:off x="4814656" y="2113573"/>
              <a:ext cx="41737" cy="102026"/>
              <a:chOff x="1489" y="2012"/>
              <a:chExt cx="40" cy="88"/>
            </a:xfrm>
          </p:grpSpPr>
          <p:sp>
            <p:nvSpPr>
              <p:cNvPr id="575" name="Freeform 573"/>
              <p:cNvSpPr>
                <a:spLocks/>
              </p:cNvSpPr>
              <p:nvPr/>
            </p:nvSpPr>
            <p:spPr bwMode="auto">
              <a:xfrm>
                <a:off x="1489" y="2012"/>
                <a:ext cx="40" cy="88"/>
              </a:xfrm>
              <a:custGeom>
                <a:avLst/>
                <a:gdLst/>
                <a:ahLst/>
                <a:cxnLst>
                  <a:cxn ang="0">
                    <a:pos x="60" y="7"/>
                  </a:cxn>
                  <a:cxn ang="0">
                    <a:pos x="29" y="10"/>
                  </a:cxn>
                  <a:cxn ang="0">
                    <a:pos x="7" y="34"/>
                  </a:cxn>
                  <a:cxn ang="0">
                    <a:pos x="0" y="59"/>
                  </a:cxn>
                  <a:cxn ang="0">
                    <a:pos x="17" y="43"/>
                  </a:cxn>
                  <a:cxn ang="0">
                    <a:pos x="9" y="79"/>
                  </a:cxn>
                  <a:cxn ang="0">
                    <a:pos x="7" y="98"/>
                  </a:cxn>
                  <a:cxn ang="0">
                    <a:pos x="1" y="147"/>
                  </a:cxn>
                  <a:cxn ang="0">
                    <a:pos x="29" y="174"/>
                  </a:cxn>
                  <a:cxn ang="0">
                    <a:pos x="60" y="150"/>
                  </a:cxn>
                  <a:cxn ang="0">
                    <a:pos x="38" y="81"/>
                  </a:cxn>
                  <a:cxn ang="0">
                    <a:pos x="44" y="53"/>
                  </a:cxn>
                  <a:cxn ang="0">
                    <a:pos x="69" y="41"/>
                  </a:cxn>
                  <a:cxn ang="0">
                    <a:pos x="79" y="26"/>
                  </a:cxn>
                  <a:cxn ang="0">
                    <a:pos x="60" y="0"/>
                  </a:cxn>
                  <a:cxn ang="0">
                    <a:pos x="60" y="7"/>
                  </a:cxn>
                </a:cxnLst>
                <a:rect l="0" t="0" r="r" b="b"/>
                <a:pathLst>
                  <a:path w="79" h="174">
                    <a:moveTo>
                      <a:pt x="60" y="7"/>
                    </a:moveTo>
                    <a:lnTo>
                      <a:pt x="29" y="10"/>
                    </a:lnTo>
                    <a:lnTo>
                      <a:pt x="7" y="34"/>
                    </a:lnTo>
                    <a:lnTo>
                      <a:pt x="0" y="59"/>
                    </a:lnTo>
                    <a:lnTo>
                      <a:pt x="17" y="43"/>
                    </a:lnTo>
                    <a:lnTo>
                      <a:pt x="9" y="79"/>
                    </a:lnTo>
                    <a:lnTo>
                      <a:pt x="7" y="98"/>
                    </a:lnTo>
                    <a:lnTo>
                      <a:pt x="1" y="147"/>
                    </a:lnTo>
                    <a:lnTo>
                      <a:pt x="29" y="174"/>
                    </a:lnTo>
                    <a:lnTo>
                      <a:pt x="60" y="150"/>
                    </a:lnTo>
                    <a:lnTo>
                      <a:pt x="38" y="81"/>
                    </a:lnTo>
                    <a:lnTo>
                      <a:pt x="44" y="53"/>
                    </a:lnTo>
                    <a:lnTo>
                      <a:pt x="69" y="41"/>
                    </a:lnTo>
                    <a:lnTo>
                      <a:pt x="79" y="26"/>
                    </a:lnTo>
                    <a:lnTo>
                      <a:pt x="60" y="0"/>
                    </a:lnTo>
                    <a:lnTo>
                      <a:pt x="60" y="7"/>
                    </a:lnTo>
                    <a:close/>
                  </a:path>
                </a:pathLst>
              </a:custGeom>
              <a:solidFill>
                <a:srgbClr val="C0C0C0"/>
              </a:solidFill>
              <a:ln w="9525">
                <a:solidFill>
                  <a:srgbClr val="C0C0C0"/>
                </a:solidFill>
                <a:round/>
                <a:headEnd/>
                <a:tailEnd/>
              </a:ln>
            </p:spPr>
            <p:txBody>
              <a:bodyPr/>
              <a:lstStyle/>
              <a:p>
                <a:endParaRPr lang="nl-NL" sz="1400"/>
              </a:p>
            </p:txBody>
          </p:sp>
          <p:sp>
            <p:nvSpPr>
              <p:cNvPr id="576" name="Freeform 574"/>
              <p:cNvSpPr>
                <a:spLocks/>
              </p:cNvSpPr>
              <p:nvPr/>
            </p:nvSpPr>
            <p:spPr bwMode="auto">
              <a:xfrm>
                <a:off x="1489" y="2012"/>
                <a:ext cx="40" cy="88"/>
              </a:xfrm>
              <a:custGeom>
                <a:avLst/>
                <a:gdLst/>
                <a:ahLst/>
                <a:cxnLst>
                  <a:cxn ang="0">
                    <a:pos x="60" y="7"/>
                  </a:cxn>
                  <a:cxn ang="0">
                    <a:pos x="29" y="10"/>
                  </a:cxn>
                  <a:cxn ang="0">
                    <a:pos x="7" y="34"/>
                  </a:cxn>
                  <a:cxn ang="0">
                    <a:pos x="0" y="59"/>
                  </a:cxn>
                  <a:cxn ang="0">
                    <a:pos x="17" y="43"/>
                  </a:cxn>
                  <a:cxn ang="0">
                    <a:pos x="9" y="79"/>
                  </a:cxn>
                  <a:cxn ang="0">
                    <a:pos x="7" y="98"/>
                  </a:cxn>
                  <a:cxn ang="0">
                    <a:pos x="1" y="147"/>
                  </a:cxn>
                  <a:cxn ang="0">
                    <a:pos x="29" y="174"/>
                  </a:cxn>
                  <a:cxn ang="0">
                    <a:pos x="60" y="150"/>
                  </a:cxn>
                  <a:cxn ang="0">
                    <a:pos x="38" y="81"/>
                  </a:cxn>
                  <a:cxn ang="0">
                    <a:pos x="44" y="53"/>
                  </a:cxn>
                  <a:cxn ang="0">
                    <a:pos x="69" y="41"/>
                  </a:cxn>
                  <a:cxn ang="0">
                    <a:pos x="79" y="26"/>
                  </a:cxn>
                  <a:cxn ang="0">
                    <a:pos x="60" y="0"/>
                  </a:cxn>
                  <a:cxn ang="0">
                    <a:pos x="60" y="7"/>
                  </a:cxn>
                </a:cxnLst>
                <a:rect l="0" t="0" r="r" b="b"/>
                <a:pathLst>
                  <a:path w="79" h="174">
                    <a:moveTo>
                      <a:pt x="60" y="7"/>
                    </a:moveTo>
                    <a:lnTo>
                      <a:pt x="29" y="10"/>
                    </a:lnTo>
                    <a:lnTo>
                      <a:pt x="7" y="34"/>
                    </a:lnTo>
                    <a:lnTo>
                      <a:pt x="0" y="59"/>
                    </a:lnTo>
                    <a:lnTo>
                      <a:pt x="17" y="43"/>
                    </a:lnTo>
                    <a:lnTo>
                      <a:pt x="9" y="79"/>
                    </a:lnTo>
                    <a:lnTo>
                      <a:pt x="7" y="98"/>
                    </a:lnTo>
                    <a:lnTo>
                      <a:pt x="1" y="147"/>
                    </a:lnTo>
                    <a:lnTo>
                      <a:pt x="29" y="174"/>
                    </a:lnTo>
                    <a:lnTo>
                      <a:pt x="60" y="150"/>
                    </a:lnTo>
                    <a:lnTo>
                      <a:pt x="38" y="81"/>
                    </a:lnTo>
                    <a:lnTo>
                      <a:pt x="44" y="53"/>
                    </a:lnTo>
                    <a:lnTo>
                      <a:pt x="69" y="41"/>
                    </a:lnTo>
                    <a:lnTo>
                      <a:pt x="79" y="26"/>
                    </a:lnTo>
                    <a:lnTo>
                      <a:pt x="60" y="0"/>
                    </a:lnTo>
                    <a:lnTo>
                      <a:pt x="60"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80" name="Group 575"/>
            <p:cNvGrpSpPr>
              <a:grpSpLocks/>
            </p:cNvGrpSpPr>
            <p:nvPr/>
          </p:nvGrpSpPr>
          <p:grpSpPr bwMode="auto">
            <a:xfrm>
              <a:off x="6319367" y="2930947"/>
              <a:ext cx="20334" cy="20869"/>
              <a:chOff x="2895" y="2717"/>
              <a:chExt cx="19" cy="18"/>
            </a:xfrm>
          </p:grpSpPr>
          <p:sp>
            <p:nvSpPr>
              <p:cNvPr id="578" name="Freeform 576"/>
              <p:cNvSpPr>
                <a:spLocks/>
              </p:cNvSpPr>
              <p:nvPr/>
            </p:nvSpPr>
            <p:spPr bwMode="auto">
              <a:xfrm>
                <a:off x="2895" y="2717"/>
                <a:ext cx="19" cy="18"/>
              </a:xfrm>
              <a:custGeom>
                <a:avLst/>
                <a:gdLst/>
                <a:ahLst/>
                <a:cxnLst>
                  <a:cxn ang="0">
                    <a:pos x="39" y="0"/>
                  </a:cxn>
                  <a:cxn ang="0">
                    <a:pos x="0" y="9"/>
                  </a:cxn>
                  <a:cxn ang="0">
                    <a:pos x="0" y="23"/>
                  </a:cxn>
                  <a:cxn ang="0">
                    <a:pos x="8" y="37"/>
                  </a:cxn>
                  <a:cxn ang="0">
                    <a:pos x="29" y="32"/>
                  </a:cxn>
                  <a:cxn ang="0">
                    <a:pos x="39" y="0"/>
                  </a:cxn>
                </a:cxnLst>
                <a:rect l="0" t="0" r="r" b="b"/>
                <a:pathLst>
                  <a:path w="39" h="37">
                    <a:moveTo>
                      <a:pt x="39" y="0"/>
                    </a:moveTo>
                    <a:lnTo>
                      <a:pt x="0" y="9"/>
                    </a:lnTo>
                    <a:lnTo>
                      <a:pt x="0" y="23"/>
                    </a:lnTo>
                    <a:lnTo>
                      <a:pt x="8" y="37"/>
                    </a:lnTo>
                    <a:lnTo>
                      <a:pt x="29" y="32"/>
                    </a:lnTo>
                    <a:lnTo>
                      <a:pt x="39" y="0"/>
                    </a:lnTo>
                    <a:close/>
                  </a:path>
                </a:pathLst>
              </a:custGeom>
              <a:solidFill>
                <a:srgbClr val="C0C0C0"/>
              </a:solidFill>
              <a:ln w="9525">
                <a:solidFill>
                  <a:srgbClr val="C0C0C0"/>
                </a:solidFill>
                <a:round/>
                <a:headEnd/>
                <a:tailEnd/>
              </a:ln>
            </p:spPr>
            <p:txBody>
              <a:bodyPr/>
              <a:lstStyle/>
              <a:p>
                <a:endParaRPr lang="nl-NL" sz="1400"/>
              </a:p>
            </p:txBody>
          </p:sp>
          <p:sp>
            <p:nvSpPr>
              <p:cNvPr id="579" name="Freeform 577"/>
              <p:cNvSpPr>
                <a:spLocks/>
              </p:cNvSpPr>
              <p:nvPr/>
            </p:nvSpPr>
            <p:spPr bwMode="auto">
              <a:xfrm>
                <a:off x="2895" y="2717"/>
                <a:ext cx="19" cy="18"/>
              </a:xfrm>
              <a:custGeom>
                <a:avLst/>
                <a:gdLst/>
                <a:ahLst/>
                <a:cxnLst>
                  <a:cxn ang="0">
                    <a:pos x="39" y="0"/>
                  </a:cxn>
                  <a:cxn ang="0">
                    <a:pos x="0" y="9"/>
                  </a:cxn>
                  <a:cxn ang="0">
                    <a:pos x="0" y="23"/>
                  </a:cxn>
                  <a:cxn ang="0">
                    <a:pos x="8" y="37"/>
                  </a:cxn>
                  <a:cxn ang="0">
                    <a:pos x="29" y="32"/>
                  </a:cxn>
                  <a:cxn ang="0">
                    <a:pos x="39" y="0"/>
                  </a:cxn>
                </a:cxnLst>
                <a:rect l="0" t="0" r="r" b="b"/>
                <a:pathLst>
                  <a:path w="39" h="37">
                    <a:moveTo>
                      <a:pt x="39" y="0"/>
                    </a:moveTo>
                    <a:lnTo>
                      <a:pt x="0" y="9"/>
                    </a:lnTo>
                    <a:lnTo>
                      <a:pt x="0" y="23"/>
                    </a:lnTo>
                    <a:lnTo>
                      <a:pt x="8" y="37"/>
                    </a:lnTo>
                    <a:lnTo>
                      <a:pt x="29" y="32"/>
                    </a:lnTo>
                    <a:lnTo>
                      <a:pt x="3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83" name="Group 578"/>
            <p:cNvGrpSpPr>
              <a:grpSpLocks/>
            </p:cNvGrpSpPr>
            <p:nvPr/>
          </p:nvGrpSpPr>
          <p:grpSpPr bwMode="auto">
            <a:xfrm>
              <a:off x="6632939" y="2973842"/>
              <a:ext cx="23544" cy="25507"/>
              <a:chOff x="3188" y="2754"/>
              <a:chExt cx="22" cy="22"/>
            </a:xfrm>
          </p:grpSpPr>
          <p:sp>
            <p:nvSpPr>
              <p:cNvPr id="581" name="Freeform 579"/>
              <p:cNvSpPr>
                <a:spLocks/>
              </p:cNvSpPr>
              <p:nvPr/>
            </p:nvSpPr>
            <p:spPr bwMode="auto">
              <a:xfrm>
                <a:off x="3188" y="2754"/>
                <a:ext cx="22" cy="22"/>
              </a:xfrm>
              <a:custGeom>
                <a:avLst/>
                <a:gdLst/>
                <a:ahLst/>
                <a:cxnLst>
                  <a:cxn ang="0">
                    <a:pos x="19" y="0"/>
                  </a:cxn>
                  <a:cxn ang="0">
                    <a:pos x="6" y="7"/>
                  </a:cxn>
                  <a:cxn ang="0">
                    <a:pos x="6" y="22"/>
                  </a:cxn>
                  <a:cxn ang="0">
                    <a:pos x="0" y="29"/>
                  </a:cxn>
                  <a:cxn ang="0">
                    <a:pos x="0" y="45"/>
                  </a:cxn>
                  <a:cxn ang="0">
                    <a:pos x="12" y="41"/>
                  </a:cxn>
                  <a:cxn ang="0">
                    <a:pos x="35" y="41"/>
                  </a:cxn>
                  <a:cxn ang="0">
                    <a:pos x="43" y="31"/>
                  </a:cxn>
                  <a:cxn ang="0">
                    <a:pos x="35" y="7"/>
                  </a:cxn>
                  <a:cxn ang="0">
                    <a:pos x="19" y="0"/>
                  </a:cxn>
                </a:cxnLst>
                <a:rect l="0" t="0" r="r" b="b"/>
                <a:pathLst>
                  <a:path w="43" h="45">
                    <a:moveTo>
                      <a:pt x="19" y="0"/>
                    </a:moveTo>
                    <a:lnTo>
                      <a:pt x="6" y="7"/>
                    </a:lnTo>
                    <a:lnTo>
                      <a:pt x="6" y="22"/>
                    </a:lnTo>
                    <a:lnTo>
                      <a:pt x="0" y="29"/>
                    </a:lnTo>
                    <a:lnTo>
                      <a:pt x="0" y="45"/>
                    </a:lnTo>
                    <a:lnTo>
                      <a:pt x="12" y="41"/>
                    </a:lnTo>
                    <a:lnTo>
                      <a:pt x="35" y="41"/>
                    </a:lnTo>
                    <a:lnTo>
                      <a:pt x="43" y="31"/>
                    </a:lnTo>
                    <a:lnTo>
                      <a:pt x="35" y="7"/>
                    </a:lnTo>
                    <a:lnTo>
                      <a:pt x="19" y="0"/>
                    </a:lnTo>
                    <a:close/>
                  </a:path>
                </a:pathLst>
              </a:custGeom>
              <a:solidFill>
                <a:srgbClr val="C0C0C0"/>
              </a:solidFill>
              <a:ln w="9525">
                <a:solidFill>
                  <a:srgbClr val="C0C0C0"/>
                </a:solidFill>
                <a:round/>
                <a:headEnd/>
                <a:tailEnd/>
              </a:ln>
            </p:spPr>
            <p:txBody>
              <a:bodyPr/>
              <a:lstStyle/>
              <a:p>
                <a:endParaRPr lang="nl-NL" sz="1400"/>
              </a:p>
            </p:txBody>
          </p:sp>
          <p:sp>
            <p:nvSpPr>
              <p:cNvPr id="582" name="Freeform 580"/>
              <p:cNvSpPr>
                <a:spLocks/>
              </p:cNvSpPr>
              <p:nvPr/>
            </p:nvSpPr>
            <p:spPr bwMode="auto">
              <a:xfrm>
                <a:off x="3188" y="2754"/>
                <a:ext cx="22" cy="22"/>
              </a:xfrm>
              <a:custGeom>
                <a:avLst/>
                <a:gdLst/>
                <a:ahLst/>
                <a:cxnLst>
                  <a:cxn ang="0">
                    <a:pos x="19" y="0"/>
                  </a:cxn>
                  <a:cxn ang="0">
                    <a:pos x="6" y="7"/>
                  </a:cxn>
                  <a:cxn ang="0">
                    <a:pos x="6" y="22"/>
                  </a:cxn>
                  <a:cxn ang="0">
                    <a:pos x="0" y="29"/>
                  </a:cxn>
                  <a:cxn ang="0">
                    <a:pos x="0" y="45"/>
                  </a:cxn>
                  <a:cxn ang="0">
                    <a:pos x="12" y="41"/>
                  </a:cxn>
                  <a:cxn ang="0">
                    <a:pos x="35" y="41"/>
                  </a:cxn>
                  <a:cxn ang="0">
                    <a:pos x="43" y="31"/>
                  </a:cxn>
                  <a:cxn ang="0">
                    <a:pos x="35" y="7"/>
                  </a:cxn>
                  <a:cxn ang="0">
                    <a:pos x="19" y="0"/>
                  </a:cxn>
                </a:cxnLst>
                <a:rect l="0" t="0" r="r" b="b"/>
                <a:pathLst>
                  <a:path w="43" h="45">
                    <a:moveTo>
                      <a:pt x="19" y="0"/>
                    </a:moveTo>
                    <a:lnTo>
                      <a:pt x="6" y="7"/>
                    </a:lnTo>
                    <a:lnTo>
                      <a:pt x="6" y="22"/>
                    </a:lnTo>
                    <a:lnTo>
                      <a:pt x="0" y="29"/>
                    </a:lnTo>
                    <a:lnTo>
                      <a:pt x="0" y="45"/>
                    </a:lnTo>
                    <a:lnTo>
                      <a:pt x="12" y="41"/>
                    </a:lnTo>
                    <a:lnTo>
                      <a:pt x="35" y="41"/>
                    </a:lnTo>
                    <a:lnTo>
                      <a:pt x="43" y="31"/>
                    </a:lnTo>
                    <a:lnTo>
                      <a:pt x="35" y="7"/>
                    </a:lnTo>
                    <a:lnTo>
                      <a:pt x="1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86" name="Group 581"/>
            <p:cNvGrpSpPr>
              <a:grpSpLocks/>
            </p:cNvGrpSpPr>
            <p:nvPr/>
          </p:nvGrpSpPr>
          <p:grpSpPr bwMode="auto">
            <a:xfrm>
              <a:off x="6514146" y="3085143"/>
              <a:ext cx="191566" cy="173909"/>
              <a:chOff x="3077" y="2850"/>
              <a:chExt cx="178" cy="150"/>
            </a:xfrm>
          </p:grpSpPr>
          <p:sp>
            <p:nvSpPr>
              <p:cNvPr id="584" name="Freeform 582"/>
              <p:cNvSpPr>
                <a:spLocks/>
              </p:cNvSpPr>
              <p:nvPr/>
            </p:nvSpPr>
            <p:spPr bwMode="auto">
              <a:xfrm>
                <a:off x="3077" y="2850"/>
                <a:ext cx="178" cy="150"/>
              </a:xfrm>
              <a:custGeom>
                <a:avLst/>
                <a:gdLst/>
                <a:ahLst/>
                <a:cxnLst>
                  <a:cxn ang="0">
                    <a:pos x="258" y="0"/>
                  </a:cxn>
                  <a:cxn ang="0">
                    <a:pos x="250" y="17"/>
                  </a:cxn>
                  <a:cxn ang="0">
                    <a:pos x="229" y="24"/>
                  </a:cxn>
                  <a:cxn ang="0">
                    <a:pos x="217" y="39"/>
                  </a:cxn>
                  <a:cxn ang="0">
                    <a:pos x="209" y="117"/>
                  </a:cxn>
                  <a:cxn ang="0">
                    <a:pos x="223" y="129"/>
                  </a:cxn>
                  <a:cxn ang="0">
                    <a:pos x="242" y="131"/>
                  </a:cxn>
                  <a:cxn ang="0">
                    <a:pos x="250" y="162"/>
                  </a:cxn>
                  <a:cxn ang="0">
                    <a:pos x="240" y="178"/>
                  </a:cxn>
                  <a:cxn ang="0">
                    <a:pos x="209" y="178"/>
                  </a:cxn>
                  <a:cxn ang="0">
                    <a:pos x="196" y="166"/>
                  </a:cxn>
                  <a:cxn ang="0">
                    <a:pos x="190" y="138"/>
                  </a:cxn>
                  <a:cxn ang="0">
                    <a:pos x="165" y="128"/>
                  </a:cxn>
                  <a:cxn ang="0">
                    <a:pos x="165" y="117"/>
                  </a:cxn>
                  <a:cxn ang="0">
                    <a:pos x="138" y="121"/>
                  </a:cxn>
                  <a:cxn ang="0">
                    <a:pos x="130" y="136"/>
                  </a:cxn>
                  <a:cxn ang="0">
                    <a:pos x="116" y="133"/>
                  </a:cxn>
                  <a:cxn ang="0">
                    <a:pos x="105" y="107"/>
                  </a:cxn>
                  <a:cxn ang="0">
                    <a:pos x="74" y="103"/>
                  </a:cxn>
                  <a:cxn ang="0">
                    <a:pos x="72" y="162"/>
                  </a:cxn>
                  <a:cxn ang="0">
                    <a:pos x="43" y="162"/>
                  </a:cxn>
                  <a:cxn ang="0">
                    <a:pos x="35" y="147"/>
                  </a:cxn>
                  <a:cxn ang="0">
                    <a:pos x="22" y="148"/>
                  </a:cxn>
                  <a:cxn ang="0">
                    <a:pos x="20" y="162"/>
                  </a:cxn>
                  <a:cxn ang="0">
                    <a:pos x="0" y="164"/>
                  </a:cxn>
                  <a:cxn ang="0">
                    <a:pos x="0" y="231"/>
                  </a:cxn>
                  <a:cxn ang="0">
                    <a:pos x="2" y="254"/>
                  </a:cxn>
                  <a:cxn ang="0">
                    <a:pos x="25" y="280"/>
                  </a:cxn>
                  <a:cxn ang="0">
                    <a:pos x="27" y="293"/>
                  </a:cxn>
                  <a:cxn ang="0">
                    <a:pos x="43" y="293"/>
                  </a:cxn>
                  <a:cxn ang="0">
                    <a:pos x="120" y="300"/>
                  </a:cxn>
                  <a:cxn ang="0">
                    <a:pos x="138" y="293"/>
                  </a:cxn>
                  <a:cxn ang="0">
                    <a:pos x="165" y="293"/>
                  </a:cxn>
                  <a:cxn ang="0">
                    <a:pos x="182" y="288"/>
                  </a:cxn>
                  <a:cxn ang="0">
                    <a:pos x="186" y="269"/>
                  </a:cxn>
                  <a:cxn ang="0">
                    <a:pos x="202" y="268"/>
                  </a:cxn>
                  <a:cxn ang="0">
                    <a:pos x="213" y="261"/>
                  </a:cxn>
                  <a:cxn ang="0">
                    <a:pos x="217" y="243"/>
                  </a:cxn>
                  <a:cxn ang="0">
                    <a:pos x="242" y="238"/>
                  </a:cxn>
                  <a:cxn ang="0">
                    <a:pos x="254" y="226"/>
                  </a:cxn>
                  <a:cxn ang="0">
                    <a:pos x="302" y="217"/>
                  </a:cxn>
                  <a:cxn ang="0">
                    <a:pos x="310" y="202"/>
                  </a:cxn>
                  <a:cxn ang="0">
                    <a:pos x="333" y="190"/>
                  </a:cxn>
                  <a:cxn ang="0">
                    <a:pos x="337" y="141"/>
                  </a:cxn>
                  <a:cxn ang="0">
                    <a:pos x="357" y="131"/>
                  </a:cxn>
                  <a:cxn ang="0">
                    <a:pos x="347" y="100"/>
                  </a:cxn>
                  <a:cxn ang="0">
                    <a:pos x="349" y="67"/>
                  </a:cxn>
                  <a:cxn ang="0">
                    <a:pos x="331" y="41"/>
                  </a:cxn>
                  <a:cxn ang="0">
                    <a:pos x="304" y="31"/>
                  </a:cxn>
                  <a:cxn ang="0">
                    <a:pos x="285" y="13"/>
                  </a:cxn>
                  <a:cxn ang="0">
                    <a:pos x="279" y="0"/>
                  </a:cxn>
                  <a:cxn ang="0">
                    <a:pos x="258" y="0"/>
                  </a:cxn>
                </a:cxnLst>
                <a:rect l="0" t="0" r="r" b="b"/>
                <a:pathLst>
                  <a:path w="357" h="300">
                    <a:moveTo>
                      <a:pt x="258" y="0"/>
                    </a:moveTo>
                    <a:lnTo>
                      <a:pt x="250" y="17"/>
                    </a:lnTo>
                    <a:lnTo>
                      <a:pt x="229" y="24"/>
                    </a:lnTo>
                    <a:lnTo>
                      <a:pt x="217" y="39"/>
                    </a:lnTo>
                    <a:lnTo>
                      <a:pt x="209" y="117"/>
                    </a:lnTo>
                    <a:lnTo>
                      <a:pt x="223" y="129"/>
                    </a:lnTo>
                    <a:lnTo>
                      <a:pt x="242" y="131"/>
                    </a:lnTo>
                    <a:lnTo>
                      <a:pt x="250" y="162"/>
                    </a:lnTo>
                    <a:lnTo>
                      <a:pt x="240" y="178"/>
                    </a:lnTo>
                    <a:lnTo>
                      <a:pt x="209" y="178"/>
                    </a:lnTo>
                    <a:lnTo>
                      <a:pt x="196" y="166"/>
                    </a:lnTo>
                    <a:lnTo>
                      <a:pt x="190" y="138"/>
                    </a:lnTo>
                    <a:lnTo>
                      <a:pt x="165" y="128"/>
                    </a:lnTo>
                    <a:lnTo>
                      <a:pt x="165" y="117"/>
                    </a:lnTo>
                    <a:lnTo>
                      <a:pt x="138" y="121"/>
                    </a:lnTo>
                    <a:lnTo>
                      <a:pt x="130" y="136"/>
                    </a:lnTo>
                    <a:lnTo>
                      <a:pt x="116" y="133"/>
                    </a:lnTo>
                    <a:lnTo>
                      <a:pt x="105" y="107"/>
                    </a:lnTo>
                    <a:lnTo>
                      <a:pt x="74" y="103"/>
                    </a:lnTo>
                    <a:lnTo>
                      <a:pt x="72" y="162"/>
                    </a:lnTo>
                    <a:lnTo>
                      <a:pt x="43" y="162"/>
                    </a:lnTo>
                    <a:lnTo>
                      <a:pt x="35" y="147"/>
                    </a:lnTo>
                    <a:lnTo>
                      <a:pt x="22" y="148"/>
                    </a:lnTo>
                    <a:lnTo>
                      <a:pt x="20" y="162"/>
                    </a:lnTo>
                    <a:lnTo>
                      <a:pt x="0" y="164"/>
                    </a:lnTo>
                    <a:lnTo>
                      <a:pt x="0" y="231"/>
                    </a:lnTo>
                    <a:lnTo>
                      <a:pt x="2" y="254"/>
                    </a:lnTo>
                    <a:lnTo>
                      <a:pt x="25" y="280"/>
                    </a:lnTo>
                    <a:lnTo>
                      <a:pt x="27" y="293"/>
                    </a:lnTo>
                    <a:lnTo>
                      <a:pt x="43" y="293"/>
                    </a:lnTo>
                    <a:lnTo>
                      <a:pt x="120" y="300"/>
                    </a:lnTo>
                    <a:lnTo>
                      <a:pt x="138" y="293"/>
                    </a:lnTo>
                    <a:lnTo>
                      <a:pt x="165" y="293"/>
                    </a:lnTo>
                    <a:lnTo>
                      <a:pt x="182" y="288"/>
                    </a:lnTo>
                    <a:lnTo>
                      <a:pt x="186" y="269"/>
                    </a:lnTo>
                    <a:lnTo>
                      <a:pt x="202" y="268"/>
                    </a:lnTo>
                    <a:lnTo>
                      <a:pt x="213" y="261"/>
                    </a:lnTo>
                    <a:lnTo>
                      <a:pt x="217" y="243"/>
                    </a:lnTo>
                    <a:lnTo>
                      <a:pt x="242" y="238"/>
                    </a:lnTo>
                    <a:lnTo>
                      <a:pt x="254" y="226"/>
                    </a:lnTo>
                    <a:lnTo>
                      <a:pt x="302" y="217"/>
                    </a:lnTo>
                    <a:lnTo>
                      <a:pt x="310" y="202"/>
                    </a:lnTo>
                    <a:lnTo>
                      <a:pt x="333" y="190"/>
                    </a:lnTo>
                    <a:lnTo>
                      <a:pt x="337" y="141"/>
                    </a:lnTo>
                    <a:lnTo>
                      <a:pt x="357" y="131"/>
                    </a:lnTo>
                    <a:lnTo>
                      <a:pt x="347" y="100"/>
                    </a:lnTo>
                    <a:lnTo>
                      <a:pt x="349" y="67"/>
                    </a:lnTo>
                    <a:lnTo>
                      <a:pt x="331" y="41"/>
                    </a:lnTo>
                    <a:lnTo>
                      <a:pt x="304" y="31"/>
                    </a:lnTo>
                    <a:lnTo>
                      <a:pt x="285" y="13"/>
                    </a:lnTo>
                    <a:lnTo>
                      <a:pt x="279" y="0"/>
                    </a:lnTo>
                    <a:lnTo>
                      <a:pt x="258" y="0"/>
                    </a:lnTo>
                    <a:close/>
                  </a:path>
                </a:pathLst>
              </a:custGeom>
              <a:solidFill>
                <a:srgbClr val="C0C0C0"/>
              </a:solidFill>
              <a:ln w="9525">
                <a:solidFill>
                  <a:srgbClr val="C0C0C0"/>
                </a:solidFill>
                <a:round/>
                <a:headEnd/>
                <a:tailEnd/>
              </a:ln>
            </p:spPr>
            <p:txBody>
              <a:bodyPr/>
              <a:lstStyle/>
              <a:p>
                <a:endParaRPr lang="nl-NL" sz="1400"/>
              </a:p>
            </p:txBody>
          </p:sp>
          <p:sp>
            <p:nvSpPr>
              <p:cNvPr id="585" name="Freeform 583"/>
              <p:cNvSpPr>
                <a:spLocks/>
              </p:cNvSpPr>
              <p:nvPr/>
            </p:nvSpPr>
            <p:spPr bwMode="auto">
              <a:xfrm>
                <a:off x="3077" y="2850"/>
                <a:ext cx="178" cy="150"/>
              </a:xfrm>
              <a:custGeom>
                <a:avLst/>
                <a:gdLst/>
                <a:ahLst/>
                <a:cxnLst>
                  <a:cxn ang="0">
                    <a:pos x="258" y="0"/>
                  </a:cxn>
                  <a:cxn ang="0">
                    <a:pos x="250" y="17"/>
                  </a:cxn>
                  <a:cxn ang="0">
                    <a:pos x="229" y="24"/>
                  </a:cxn>
                  <a:cxn ang="0">
                    <a:pos x="217" y="39"/>
                  </a:cxn>
                  <a:cxn ang="0">
                    <a:pos x="209" y="117"/>
                  </a:cxn>
                  <a:cxn ang="0">
                    <a:pos x="223" y="129"/>
                  </a:cxn>
                  <a:cxn ang="0">
                    <a:pos x="242" y="131"/>
                  </a:cxn>
                  <a:cxn ang="0">
                    <a:pos x="250" y="162"/>
                  </a:cxn>
                  <a:cxn ang="0">
                    <a:pos x="240" y="178"/>
                  </a:cxn>
                  <a:cxn ang="0">
                    <a:pos x="209" y="178"/>
                  </a:cxn>
                  <a:cxn ang="0">
                    <a:pos x="196" y="166"/>
                  </a:cxn>
                  <a:cxn ang="0">
                    <a:pos x="190" y="138"/>
                  </a:cxn>
                  <a:cxn ang="0">
                    <a:pos x="165" y="128"/>
                  </a:cxn>
                  <a:cxn ang="0">
                    <a:pos x="165" y="117"/>
                  </a:cxn>
                  <a:cxn ang="0">
                    <a:pos x="138" y="121"/>
                  </a:cxn>
                  <a:cxn ang="0">
                    <a:pos x="130" y="136"/>
                  </a:cxn>
                  <a:cxn ang="0">
                    <a:pos x="116" y="133"/>
                  </a:cxn>
                  <a:cxn ang="0">
                    <a:pos x="105" y="107"/>
                  </a:cxn>
                  <a:cxn ang="0">
                    <a:pos x="74" y="103"/>
                  </a:cxn>
                  <a:cxn ang="0">
                    <a:pos x="72" y="162"/>
                  </a:cxn>
                  <a:cxn ang="0">
                    <a:pos x="43" y="162"/>
                  </a:cxn>
                  <a:cxn ang="0">
                    <a:pos x="35" y="147"/>
                  </a:cxn>
                  <a:cxn ang="0">
                    <a:pos x="22" y="148"/>
                  </a:cxn>
                  <a:cxn ang="0">
                    <a:pos x="20" y="162"/>
                  </a:cxn>
                  <a:cxn ang="0">
                    <a:pos x="0" y="164"/>
                  </a:cxn>
                  <a:cxn ang="0">
                    <a:pos x="0" y="231"/>
                  </a:cxn>
                  <a:cxn ang="0">
                    <a:pos x="2" y="254"/>
                  </a:cxn>
                  <a:cxn ang="0">
                    <a:pos x="25" y="280"/>
                  </a:cxn>
                  <a:cxn ang="0">
                    <a:pos x="27" y="293"/>
                  </a:cxn>
                  <a:cxn ang="0">
                    <a:pos x="43" y="293"/>
                  </a:cxn>
                  <a:cxn ang="0">
                    <a:pos x="120" y="300"/>
                  </a:cxn>
                  <a:cxn ang="0">
                    <a:pos x="138" y="293"/>
                  </a:cxn>
                  <a:cxn ang="0">
                    <a:pos x="165" y="293"/>
                  </a:cxn>
                  <a:cxn ang="0">
                    <a:pos x="182" y="288"/>
                  </a:cxn>
                  <a:cxn ang="0">
                    <a:pos x="186" y="269"/>
                  </a:cxn>
                  <a:cxn ang="0">
                    <a:pos x="202" y="268"/>
                  </a:cxn>
                  <a:cxn ang="0">
                    <a:pos x="213" y="261"/>
                  </a:cxn>
                  <a:cxn ang="0">
                    <a:pos x="217" y="243"/>
                  </a:cxn>
                  <a:cxn ang="0">
                    <a:pos x="242" y="238"/>
                  </a:cxn>
                  <a:cxn ang="0">
                    <a:pos x="254" y="226"/>
                  </a:cxn>
                  <a:cxn ang="0">
                    <a:pos x="302" y="217"/>
                  </a:cxn>
                  <a:cxn ang="0">
                    <a:pos x="310" y="202"/>
                  </a:cxn>
                  <a:cxn ang="0">
                    <a:pos x="333" y="190"/>
                  </a:cxn>
                  <a:cxn ang="0">
                    <a:pos x="337" y="141"/>
                  </a:cxn>
                  <a:cxn ang="0">
                    <a:pos x="357" y="131"/>
                  </a:cxn>
                  <a:cxn ang="0">
                    <a:pos x="347" y="100"/>
                  </a:cxn>
                  <a:cxn ang="0">
                    <a:pos x="349" y="67"/>
                  </a:cxn>
                  <a:cxn ang="0">
                    <a:pos x="331" y="41"/>
                  </a:cxn>
                  <a:cxn ang="0">
                    <a:pos x="304" y="31"/>
                  </a:cxn>
                  <a:cxn ang="0">
                    <a:pos x="285" y="13"/>
                  </a:cxn>
                  <a:cxn ang="0">
                    <a:pos x="279" y="0"/>
                  </a:cxn>
                  <a:cxn ang="0">
                    <a:pos x="258" y="0"/>
                  </a:cxn>
                </a:cxnLst>
                <a:rect l="0" t="0" r="r" b="b"/>
                <a:pathLst>
                  <a:path w="357" h="300">
                    <a:moveTo>
                      <a:pt x="258" y="0"/>
                    </a:moveTo>
                    <a:lnTo>
                      <a:pt x="250" y="17"/>
                    </a:lnTo>
                    <a:lnTo>
                      <a:pt x="229" y="24"/>
                    </a:lnTo>
                    <a:lnTo>
                      <a:pt x="217" y="39"/>
                    </a:lnTo>
                    <a:lnTo>
                      <a:pt x="209" y="117"/>
                    </a:lnTo>
                    <a:lnTo>
                      <a:pt x="223" y="129"/>
                    </a:lnTo>
                    <a:lnTo>
                      <a:pt x="242" y="131"/>
                    </a:lnTo>
                    <a:lnTo>
                      <a:pt x="250" y="162"/>
                    </a:lnTo>
                    <a:lnTo>
                      <a:pt x="240" y="178"/>
                    </a:lnTo>
                    <a:lnTo>
                      <a:pt x="209" y="178"/>
                    </a:lnTo>
                    <a:lnTo>
                      <a:pt x="196" y="166"/>
                    </a:lnTo>
                    <a:lnTo>
                      <a:pt x="190" y="138"/>
                    </a:lnTo>
                    <a:lnTo>
                      <a:pt x="165" y="128"/>
                    </a:lnTo>
                    <a:lnTo>
                      <a:pt x="165" y="117"/>
                    </a:lnTo>
                    <a:lnTo>
                      <a:pt x="138" y="121"/>
                    </a:lnTo>
                    <a:lnTo>
                      <a:pt x="130" y="136"/>
                    </a:lnTo>
                    <a:lnTo>
                      <a:pt x="116" y="133"/>
                    </a:lnTo>
                    <a:lnTo>
                      <a:pt x="105" y="107"/>
                    </a:lnTo>
                    <a:lnTo>
                      <a:pt x="74" y="103"/>
                    </a:lnTo>
                    <a:lnTo>
                      <a:pt x="72" y="162"/>
                    </a:lnTo>
                    <a:lnTo>
                      <a:pt x="43" y="162"/>
                    </a:lnTo>
                    <a:lnTo>
                      <a:pt x="35" y="147"/>
                    </a:lnTo>
                    <a:lnTo>
                      <a:pt x="22" y="148"/>
                    </a:lnTo>
                    <a:lnTo>
                      <a:pt x="20" y="162"/>
                    </a:lnTo>
                    <a:lnTo>
                      <a:pt x="0" y="164"/>
                    </a:lnTo>
                    <a:lnTo>
                      <a:pt x="0" y="231"/>
                    </a:lnTo>
                    <a:lnTo>
                      <a:pt x="2" y="254"/>
                    </a:lnTo>
                    <a:lnTo>
                      <a:pt x="25" y="280"/>
                    </a:lnTo>
                    <a:lnTo>
                      <a:pt x="27" y="293"/>
                    </a:lnTo>
                    <a:lnTo>
                      <a:pt x="43" y="293"/>
                    </a:lnTo>
                    <a:lnTo>
                      <a:pt x="120" y="300"/>
                    </a:lnTo>
                    <a:lnTo>
                      <a:pt x="138" y="293"/>
                    </a:lnTo>
                    <a:lnTo>
                      <a:pt x="165" y="293"/>
                    </a:lnTo>
                    <a:lnTo>
                      <a:pt x="182" y="288"/>
                    </a:lnTo>
                    <a:lnTo>
                      <a:pt x="186" y="269"/>
                    </a:lnTo>
                    <a:lnTo>
                      <a:pt x="202" y="268"/>
                    </a:lnTo>
                    <a:lnTo>
                      <a:pt x="213" y="261"/>
                    </a:lnTo>
                    <a:lnTo>
                      <a:pt x="217" y="243"/>
                    </a:lnTo>
                    <a:lnTo>
                      <a:pt x="242" y="238"/>
                    </a:lnTo>
                    <a:lnTo>
                      <a:pt x="254" y="226"/>
                    </a:lnTo>
                    <a:lnTo>
                      <a:pt x="302" y="217"/>
                    </a:lnTo>
                    <a:lnTo>
                      <a:pt x="310" y="202"/>
                    </a:lnTo>
                    <a:lnTo>
                      <a:pt x="333" y="190"/>
                    </a:lnTo>
                    <a:lnTo>
                      <a:pt x="337" y="141"/>
                    </a:lnTo>
                    <a:lnTo>
                      <a:pt x="357" y="131"/>
                    </a:lnTo>
                    <a:lnTo>
                      <a:pt x="347" y="100"/>
                    </a:lnTo>
                    <a:lnTo>
                      <a:pt x="349" y="67"/>
                    </a:lnTo>
                    <a:lnTo>
                      <a:pt x="331" y="41"/>
                    </a:lnTo>
                    <a:lnTo>
                      <a:pt x="304" y="31"/>
                    </a:lnTo>
                    <a:lnTo>
                      <a:pt x="285" y="13"/>
                    </a:lnTo>
                    <a:lnTo>
                      <a:pt x="279" y="0"/>
                    </a:lnTo>
                    <a:lnTo>
                      <a:pt x="25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00" name="Group 584"/>
            <p:cNvGrpSpPr>
              <a:grpSpLocks/>
            </p:cNvGrpSpPr>
            <p:nvPr/>
          </p:nvGrpSpPr>
          <p:grpSpPr bwMode="auto">
            <a:xfrm>
              <a:off x="7456998" y="2787180"/>
              <a:ext cx="27825" cy="56811"/>
              <a:chOff x="3957" y="2593"/>
              <a:chExt cx="26" cy="49"/>
            </a:xfrm>
          </p:grpSpPr>
          <p:sp>
            <p:nvSpPr>
              <p:cNvPr id="587" name="Freeform 585"/>
              <p:cNvSpPr>
                <a:spLocks/>
              </p:cNvSpPr>
              <p:nvPr/>
            </p:nvSpPr>
            <p:spPr bwMode="auto">
              <a:xfrm>
                <a:off x="3957" y="2593"/>
                <a:ext cx="26" cy="49"/>
              </a:xfrm>
              <a:custGeom>
                <a:avLst/>
                <a:gdLst/>
                <a:ahLst/>
                <a:cxnLst>
                  <a:cxn ang="0">
                    <a:pos x="18" y="0"/>
                  </a:cxn>
                  <a:cxn ang="0">
                    <a:pos x="0" y="28"/>
                  </a:cxn>
                  <a:cxn ang="0">
                    <a:pos x="0" y="66"/>
                  </a:cxn>
                  <a:cxn ang="0">
                    <a:pos x="12" y="99"/>
                  </a:cxn>
                  <a:cxn ang="0">
                    <a:pos x="53" y="92"/>
                  </a:cxn>
                  <a:cxn ang="0">
                    <a:pos x="53" y="33"/>
                  </a:cxn>
                  <a:cxn ang="0">
                    <a:pos x="39" y="18"/>
                  </a:cxn>
                  <a:cxn ang="0">
                    <a:pos x="18" y="0"/>
                  </a:cxn>
                </a:cxnLst>
                <a:rect l="0" t="0" r="r" b="b"/>
                <a:pathLst>
                  <a:path w="53" h="99">
                    <a:moveTo>
                      <a:pt x="18" y="0"/>
                    </a:moveTo>
                    <a:lnTo>
                      <a:pt x="0" y="28"/>
                    </a:lnTo>
                    <a:lnTo>
                      <a:pt x="0" y="66"/>
                    </a:lnTo>
                    <a:lnTo>
                      <a:pt x="12" y="99"/>
                    </a:lnTo>
                    <a:lnTo>
                      <a:pt x="53" y="92"/>
                    </a:lnTo>
                    <a:lnTo>
                      <a:pt x="53" y="33"/>
                    </a:lnTo>
                    <a:lnTo>
                      <a:pt x="39" y="18"/>
                    </a:lnTo>
                    <a:lnTo>
                      <a:pt x="18" y="0"/>
                    </a:lnTo>
                    <a:close/>
                  </a:path>
                </a:pathLst>
              </a:custGeom>
              <a:solidFill>
                <a:srgbClr val="C0C0C0"/>
              </a:solidFill>
              <a:ln w="9525">
                <a:solidFill>
                  <a:srgbClr val="C0C0C0"/>
                </a:solidFill>
                <a:round/>
                <a:headEnd/>
                <a:tailEnd/>
              </a:ln>
            </p:spPr>
            <p:txBody>
              <a:bodyPr/>
              <a:lstStyle/>
              <a:p>
                <a:endParaRPr lang="nl-NL" sz="1400"/>
              </a:p>
            </p:txBody>
          </p:sp>
          <p:sp>
            <p:nvSpPr>
              <p:cNvPr id="588" name="Freeform 586"/>
              <p:cNvSpPr>
                <a:spLocks/>
              </p:cNvSpPr>
              <p:nvPr/>
            </p:nvSpPr>
            <p:spPr bwMode="auto">
              <a:xfrm>
                <a:off x="3957" y="2593"/>
                <a:ext cx="26" cy="49"/>
              </a:xfrm>
              <a:custGeom>
                <a:avLst/>
                <a:gdLst/>
                <a:ahLst/>
                <a:cxnLst>
                  <a:cxn ang="0">
                    <a:pos x="18" y="0"/>
                  </a:cxn>
                  <a:cxn ang="0">
                    <a:pos x="0" y="28"/>
                  </a:cxn>
                  <a:cxn ang="0">
                    <a:pos x="0" y="66"/>
                  </a:cxn>
                  <a:cxn ang="0">
                    <a:pos x="12" y="99"/>
                  </a:cxn>
                  <a:cxn ang="0">
                    <a:pos x="53" y="92"/>
                  </a:cxn>
                  <a:cxn ang="0">
                    <a:pos x="53" y="33"/>
                  </a:cxn>
                  <a:cxn ang="0">
                    <a:pos x="39" y="18"/>
                  </a:cxn>
                  <a:cxn ang="0">
                    <a:pos x="18" y="0"/>
                  </a:cxn>
                </a:cxnLst>
                <a:rect l="0" t="0" r="r" b="b"/>
                <a:pathLst>
                  <a:path w="53" h="99">
                    <a:moveTo>
                      <a:pt x="18" y="0"/>
                    </a:moveTo>
                    <a:lnTo>
                      <a:pt x="0" y="28"/>
                    </a:lnTo>
                    <a:lnTo>
                      <a:pt x="0" y="66"/>
                    </a:lnTo>
                    <a:lnTo>
                      <a:pt x="12" y="99"/>
                    </a:lnTo>
                    <a:lnTo>
                      <a:pt x="53" y="92"/>
                    </a:lnTo>
                    <a:lnTo>
                      <a:pt x="53" y="33"/>
                    </a:lnTo>
                    <a:lnTo>
                      <a:pt x="39" y="18"/>
                    </a:lnTo>
                    <a:lnTo>
                      <a:pt x="1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03" name="Group 587"/>
            <p:cNvGrpSpPr>
              <a:grpSpLocks/>
            </p:cNvGrpSpPr>
            <p:nvPr/>
          </p:nvGrpSpPr>
          <p:grpSpPr bwMode="auto">
            <a:xfrm>
              <a:off x="6077501" y="2697907"/>
              <a:ext cx="122004" cy="81157"/>
              <a:chOff x="2669" y="2516"/>
              <a:chExt cx="114" cy="70"/>
            </a:xfrm>
          </p:grpSpPr>
          <p:sp>
            <p:nvSpPr>
              <p:cNvPr id="590" name="Freeform 588"/>
              <p:cNvSpPr>
                <a:spLocks/>
              </p:cNvSpPr>
              <p:nvPr/>
            </p:nvSpPr>
            <p:spPr bwMode="auto">
              <a:xfrm>
                <a:off x="2669" y="2516"/>
                <a:ext cx="114" cy="70"/>
              </a:xfrm>
              <a:custGeom>
                <a:avLst/>
                <a:gdLst/>
                <a:ahLst/>
                <a:cxnLst>
                  <a:cxn ang="0">
                    <a:pos x="229" y="70"/>
                  </a:cxn>
                  <a:cxn ang="0">
                    <a:pos x="219" y="94"/>
                  </a:cxn>
                  <a:cxn ang="0">
                    <a:pos x="186" y="102"/>
                  </a:cxn>
                  <a:cxn ang="0">
                    <a:pos x="163" y="127"/>
                  </a:cxn>
                  <a:cxn ang="0">
                    <a:pos x="151" y="128"/>
                  </a:cxn>
                  <a:cxn ang="0">
                    <a:pos x="126" y="127"/>
                  </a:cxn>
                  <a:cxn ang="0">
                    <a:pos x="105" y="116"/>
                  </a:cxn>
                  <a:cxn ang="0">
                    <a:pos x="89" y="116"/>
                  </a:cxn>
                  <a:cxn ang="0">
                    <a:pos x="76" y="140"/>
                  </a:cxn>
                  <a:cxn ang="0">
                    <a:pos x="16" y="135"/>
                  </a:cxn>
                  <a:cxn ang="0">
                    <a:pos x="0" y="127"/>
                  </a:cxn>
                  <a:cxn ang="0">
                    <a:pos x="8" y="92"/>
                  </a:cxn>
                  <a:cxn ang="0">
                    <a:pos x="29" y="70"/>
                  </a:cxn>
                  <a:cxn ang="0">
                    <a:pos x="39" y="51"/>
                  </a:cxn>
                  <a:cxn ang="0">
                    <a:pos x="47" y="37"/>
                  </a:cxn>
                  <a:cxn ang="0">
                    <a:pos x="83" y="28"/>
                  </a:cxn>
                  <a:cxn ang="0">
                    <a:pos x="101" y="16"/>
                  </a:cxn>
                  <a:cxn ang="0">
                    <a:pos x="112" y="0"/>
                  </a:cxn>
                  <a:cxn ang="0">
                    <a:pos x="163" y="0"/>
                  </a:cxn>
                  <a:cxn ang="0">
                    <a:pos x="174" y="16"/>
                  </a:cxn>
                  <a:cxn ang="0">
                    <a:pos x="192" y="25"/>
                  </a:cxn>
                  <a:cxn ang="0">
                    <a:pos x="192" y="49"/>
                  </a:cxn>
                  <a:cxn ang="0">
                    <a:pos x="211" y="51"/>
                  </a:cxn>
                  <a:cxn ang="0">
                    <a:pos x="229" y="70"/>
                  </a:cxn>
                </a:cxnLst>
                <a:rect l="0" t="0" r="r" b="b"/>
                <a:pathLst>
                  <a:path w="229" h="140">
                    <a:moveTo>
                      <a:pt x="229" y="70"/>
                    </a:moveTo>
                    <a:lnTo>
                      <a:pt x="219" y="94"/>
                    </a:lnTo>
                    <a:lnTo>
                      <a:pt x="186" y="102"/>
                    </a:lnTo>
                    <a:lnTo>
                      <a:pt x="163" y="127"/>
                    </a:lnTo>
                    <a:lnTo>
                      <a:pt x="151" y="128"/>
                    </a:lnTo>
                    <a:lnTo>
                      <a:pt x="126" y="127"/>
                    </a:lnTo>
                    <a:lnTo>
                      <a:pt x="105" y="116"/>
                    </a:lnTo>
                    <a:lnTo>
                      <a:pt x="89" y="116"/>
                    </a:lnTo>
                    <a:lnTo>
                      <a:pt x="76" y="140"/>
                    </a:lnTo>
                    <a:lnTo>
                      <a:pt x="16" y="135"/>
                    </a:lnTo>
                    <a:lnTo>
                      <a:pt x="0" y="127"/>
                    </a:lnTo>
                    <a:lnTo>
                      <a:pt x="8" y="92"/>
                    </a:lnTo>
                    <a:lnTo>
                      <a:pt x="29" y="70"/>
                    </a:lnTo>
                    <a:lnTo>
                      <a:pt x="39" y="51"/>
                    </a:lnTo>
                    <a:lnTo>
                      <a:pt x="47" y="37"/>
                    </a:lnTo>
                    <a:lnTo>
                      <a:pt x="83" y="28"/>
                    </a:lnTo>
                    <a:lnTo>
                      <a:pt x="101" y="16"/>
                    </a:lnTo>
                    <a:lnTo>
                      <a:pt x="112" y="0"/>
                    </a:lnTo>
                    <a:lnTo>
                      <a:pt x="163" y="0"/>
                    </a:lnTo>
                    <a:lnTo>
                      <a:pt x="174" y="16"/>
                    </a:lnTo>
                    <a:lnTo>
                      <a:pt x="192" y="25"/>
                    </a:lnTo>
                    <a:lnTo>
                      <a:pt x="192" y="49"/>
                    </a:lnTo>
                    <a:lnTo>
                      <a:pt x="211" y="51"/>
                    </a:lnTo>
                    <a:lnTo>
                      <a:pt x="229" y="70"/>
                    </a:lnTo>
                    <a:close/>
                  </a:path>
                </a:pathLst>
              </a:custGeom>
              <a:solidFill>
                <a:srgbClr val="C0C0C0"/>
              </a:solidFill>
              <a:ln w="9525">
                <a:solidFill>
                  <a:srgbClr val="C0C0C0"/>
                </a:solidFill>
                <a:round/>
                <a:headEnd/>
                <a:tailEnd/>
              </a:ln>
            </p:spPr>
            <p:txBody>
              <a:bodyPr/>
              <a:lstStyle/>
              <a:p>
                <a:endParaRPr lang="nl-NL" sz="1400"/>
              </a:p>
            </p:txBody>
          </p:sp>
          <p:sp>
            <p:nvSpPr>
              <p:cNvPr id="591" name="Freeform 589"/>
              <p:cNvSpPr>
                <a:spLocks/>
              </p:cNvSpPr>
              <p:nvPr/>
            </p:nvSpPr>
            <p:spPr bwMode="auto">
              <a:xfrm>
                <a:off x="2669" y="2516"/>
                <a:ext cx="114" cy="70"/>
              </a:xfrm>
              <a:custGeom>
                <a:avLst/>
                <a:gdLst/>
                <a:ahLst/>
                <a:cxnLst>
                  <a:cxn ang="0">
                    <a:pos x="229" y="70"/>
                  </a:cxn>
                  <a:cxn ang="0">
                    <a:pos x="219" y="94"/>
                  </a:cxn>
                  <a:cxn ang="0">
                    <a:pos x="186" y="102"/>
                  </a:cxn>
                  <a:cxn ang="0">
                    <a:pos x="163" y="127"/>
                  </a:cxn>
                  <a:cxn ang="0">
                    <a:pos x="151" y="128"/>
                  </a:cxn>
                  <a:cxn ang="0">
                    <a:pos x="126" y="127"/>
                  </a:cxn>
                  <a:cxn ang="0">
                    <a:pos x="105" y="116"/>
                  </a:cxn>
                  <a:cxn ang="0">
                    <a:pos x="89" y="116"/>
                  </a:cxn>
                  <a:cxn ang="0">
                    <a:pos x="76" y="140"/>
                  </a:cxn>
                  <a:cxn ang="0">
                    <a:pos x="16" y="135"/>
                  </a:cxn>
                  <a:cxn ang="0">
                    <a:pos x="0" y="127"/>
                  </a:cxn>
                  <a:cxn ang="0">
                    <a:pos x="8" y="92"/>
                  </a:cxn>
                  <a:cxn ang="0">
                    <a:pos x="29" y="70"/>
                  </a:cxn>
                  <a:cxn ang="0">
                    <a:pos x="39" y="51"/>
                  </a:cxn>
                  <a:cxn ang="0">
                    <a:pos x="47" y="37"/>
                  </a:cxn>
                  <a:cxn ang="0">
                    <a:pos x="83" y="28"/>
                  </a:cxn>
                  <a:cxn ang="0">
                    <a:pos x="101" y="16"/>
                  </a:cxn>
                  <a:cxn ang="0">
                    <a:pos x="112" y="0"/>
                  </a:cxn>
                  <a:cxn ang="0">
                    <a:pos x="163" y="0"/>
                  </a:cxn>
                  <a:cxn ang="0">
                    <a:pos x="174" y="16"/>
                  </a:cxn>
                  <a:cxn ang="0">
                    <a:pos x="192" y="25"/>
                  </a:cxn>
                  <a:cxn ang="0">
                    <a:pos x="192" y="49"/>
                  </a:cxn>
                  <a:cxn ang="0">
                    <a:pos x="211" y="51"/>
                  </a:cxn>
                  <a:cxn ang="0">
                    <a:pos x="229" y="70"/>
                  </a:cxn>
                </a:cxnLst>
                <a:rect l="0" t="0" r="r" b="b"/>
                <a:pathLst>
                  <a:path w="229" h="140">
                    <a:moveTo>
                      <a:pt x="229" y="70"/>
                    </a:moveTo>
                    <a:lnTo>
                      <a:pt x="219" y="94"/>
                    </a:lnTo>
                    <a:lnTo>
                      <a:pt x="186" y="102"/>
                    </a:lnTo>
                    <a:lnTo>
                      <a:pt x="163" y="127"/>
                    </a:lnTo>
                    <a:lnTo>
                      <a:pt x="151" y="128"/>
                    </a:lnTo>
                    <a:lnTo>
                      <a:pt x="126" y="127"/>
                    </a:lnTo>
                    <a:lnTo>
                      <a:pt x="105" y="116"/>
                    </a:lnTo>
                    <a:lnTo>
                      <a:pt x="89" y="116"/>
                    </a:lnTo>
                    <a:lnTo>
                      <a:pt x="76" y="140"/>
                    </a:lnTo>
                    <a:lnTo>
                      <a:pt x="16" y="135"/>
                    </a:lnTo>
                    <a:lnTo>
                      <a:pt x="0" y="127"/>
                    </a:lnTo>
                    <a:lnTo>
                      <a:pt x="8" y="92"/>
                    </a:lnTo>
                    <a:lnTo>
                      <a:pt x="29" y="70"/>
                    </a:lnTo>
                    <a:lnTo>
                      <a:pt x="39" y="51"/>
                    </a:lnTo>
                    <a:lnTo>
                      <a:pt x="47" y="37"/>
                    </a:lnTo>
                    <a:lnTo>
                      <a:pt x="83" y="28"/>
                    </a:lnTo>
                    <a:lnTo>
                      <a:pt x="101" y="16"/>
                    </a:lnTo>
                    <a:lnTo>
                      <a:pt x="112" y="0"/>
                    </a:lnTo>
                    <a:lnTo>
                      <a:pt x="163" y="0"/>
                    </a:lnTo>
                    <a:lnTo>
                      <a:pt x="174" y="16"/>
                    </a:lnTo>
                    <a:lnTo>
                      <a:pt x="192" y="25"/>
                    </a:lnTo>
                    <a:lnTo>
                      <a:pt x="192" y="49"/>
                    </a:lnTo>
                    <a:lnTo>
                      <a:pt x="211" y="51"/>
                    </a:lnTo>
                    <a:lnTo>
                      <a:pt x="229" y="7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06" name="Group 590"/>
            <p:cNvGrpSpPr>
              <a:grpSpLocks/>
            </p:cNvGrpSpPr>
            <p:nvPr/>
          </p:nvGrpSpPr>
          <p:grpSpPr bwMode="auto">
            <a:xfrm>
              <a:off x="5921255" y="2736166"/>
              <a:ext cx="124144" cy="92752"/>
              <a:chOff x="2523" y="2549"/>
              <a:chExt cx="116" cy="80"/>
            </a:xfrm>
          </p:grpSpPr>
          <p:sp>
            <p:nvSpPr>
              <p:cNvPr id="593" name="Freeform 591"/>
              <p:cNvSpPr>
                <a:spLocks/>
              </p:cNvSpPr>
              <p:nvPr/>
            </p:nvSpPr>
            <p:spPr bwMode="auto">
              <a:xfrm>
                <a:off x="2523" y="2549"/>
                <a:ext cx="116" cy="80"/>
              </a:xfrm>
              <a:custGeom>
                <a:avLst/>
                <a:gdLst/>
                <a:ahLst/>
                <a:cxnLst>
                  <a:cxn ang="0">
                    <a:pos x="0" y="26"/>
                  </a:cxn>
                  <a:cxn ang="0">
                    <a:pos x="15" y="11"/>
                  </a:cxn>
                  <a:cxn ang="0">
                    <a:pos x="50" y="0"/>
                  </a:cxn>
                  <a:cxn ang="0">
                    <a:pos x="89" y="5"/>
                  </a:cxn>
                  <a:cxn ang="0">
                    <a:pos x="124" y="5"/>
                  </a:cxn>
                  <a:cxn ang="0">
                    <a:pos x="153" y="14"/>
                  </a:cxn>
                  <a:cxn ang="0">
                    <a:pos x="186" y="17"/>
                  </a:cxn>
                  <a:cxn ang="0">
                    <a:pos x="211" y="40"/>
                  </a:cxn>
                  <a:cxn ang="0">
                    <a:pos x="220" y="71"/>
                  </a:cxn>
                  <a:cxn ang="0">
                    <a:pos x="211" y="92"/>
                  </a:cxn>
                  <a:cxn ang="0">
                    <a:pos x="230" y="107"/>
                  </a:cxn>
                  <a:cxn ang="0">
                    <a:pos x="195" y="128"/>
                  </a:cxn>
                  <a:cxn ang="0">
                    <a:pos x="186" y="161"/>
                  </a:cxn>
                  <a:cxn ang="0">
                    <a:pos x="166" y="154"/>
                  </a:cxn>
                  <a:cxn ang="0">
                    <a:pos x="145" y="125"/>
                  </a:cxn>
                  <a:cxn ang="0">
                    <a:pos x="137" y="95"/>
                  </a:cxn>
                  <a:cxn ang="0">
                    <a:pos x="104" y="80"/>
                  </a:cxn>
                  <a:cxn ang="0">
                    <a:pos x="79" y="90"/>
                  </a:cxn>
                  <a:cxn ang="0">
                    <a:pos x="50" y="97"/>
                  </a:cxn>
                  <a:cxn ang="0">
                    <a:pos x="15" y="64"/>
                  </a:cxn>
                  <a:cxn ang="0">
                    <a:pos x="0" y="26"/>
                  </a:cxn>
                </a:cxnLst>
                <a:rect l="0" t="0" r="r" b="b"/>
                <a:pathLst>
                  <a:path w="230" h="161">
                    <a:moveTo>
                      <a:pt x="0" y="26"/>
                    </a:moveTo>
                    <a:lnTo>
                      <a:pt x="15" y="11"/>
                    </a:lnTo>
                    <a:lnTo>
                      <a:pt x="50" y="0"/>
                    </a:lnTo>
                    <a:lnTo>
                      <a:pt x="89" y="5"/>
                    </a:lnTo>
                    <a:lnTo>
                      <a:pt x="124" y="5"/>
                    </a:lnTo>
                    <a:lnTo>
                      <a:pt x="153" y="14"/>
                    </a:lnTo>
                    <a:lnTo>
                      <a:pt x="186" y="17"/>
                    </a:lnTo>
                    <a:lnTo>
                      <a:pt x="211" y="40"/>
                    </a:lnTo>
                    <a:lnTo>
                      <a:pt x="220" y="71"/>
                    </a:lnTo>
                    <a:lnTo>
                      <a:pt x="211" y="92"/>
                    </a:lnTo>
                    <a:lnTo>
                      <a:pt x="230" y="107"/>
                    </a:lnTo>
                    <a:lnTo>
                      <a:pt x="195" y="128"/>
                    </a:lnTo>
                    <a:lnTo>
                      <a:pt x="186" y="161"/>
                    </a:lnTo>
                    <a:lnTo>
                      <a:pt x="166" y="154"/>
                    </a:lnTo>
                    <a:lnTo>
                      <a:pt x="145" y="125"/>
                    </a:lnTo>
                    <a:lnTo>
                      <a:pt x="137" y="95"/>
                    </a:lnTo>
                    <a:lnTo>
                      <a:pt x="104" y="80"/>
                    </a:lnTo>
                    <a:lnTo>
                      <a:pt x="79" y="90"/>
                    </a:lnTo>
                    <a:lnTo>
                      <a:pt x="50" y="97"/>
                    </a:lnTo>
                    <a:lnTo>
                      <a:pt x="15" y="64"/>
                    </a:lnTo>
                    <a:lnTo>
                      <a:pt x="0" y="26"/>
                    </a:lnTo>
                    <a:close/>
                  </a:path>
                </a:pathLst>
              </a:custGeom>
              <a:solidFill>
                <a:srgbClr val="C0C0C0"/>
              </a:solidFill>
              <a:ln w="9525">
                <a:solidFill>
                  <a:srgbClr val="C0C0C0"/>
                </a:solidFill>
                <a:round/>
                <a:headEnd/>
                <a:tailEnd/>
              </a:ln>
            </p:spPr>
            <p:txBody>
              <a:bodyPr/>
              <a:lstStyle/>
              <a:p>
                <a:endParaRPr lang="nl-NL" sz="1400"/>
              </a:p>
            </p:txBody>
          </p:sp>
          <p:sp>
            <p:nvSpPr>
              <p:cNvPr id="594" name="Freeform 592"/>
              <p:cNvSpPr>
                <a:spLocks/>
              </p:cNvSpPr>
              <p:nvPr/>
            </p:nvSpPr>
            <p:spPr bwMode="auto">
              <a:xfrm>
                <a:off x="2523" y="2549"/>
                <a:ext cx="116" cy="80"/>
              </a:xfrm>
              <a:custGeom>
                <a:avLst/>
                <a:gdLst/>
                <a:ahLst/>
                <a:cxnLst>
                  <a:cxn ang="0">
                    <a:pos x="0" y="26"/>
                  </a:cxn>
                  <a:cxn ang="0">
                    <a:pos x="15" y="11"/>
                  </a:cxn>
                  <a:cxn ang="0">
                    <a:pos x="50" y="0"/>
                  </a:cxn>
                  <a:cxn ang="0">
                    <a:pos x="89" y="5"/>
                  </a:cxn>
                  <a:cxn ang="0">
                    <a:pos x="124" y="5"/>
                  </a:cxn>
                  <a:cxn ang="0">
                    <a:pos x="153" y="14"/>
                  </a:cxn>
                  <a:cxn ang="0">
                    <a:pos x="186" y="17"/>
                  </a:cxn>
                  <a:cxn ang="0">
                    <a:pos x="211" y="40"/>
                  </a:cxn>
                  <a:cxn ang="0">
                    <a:pos x="220" y="71"/>
                  </a:cxn>
                  <a:cxn ang="0">
                    <a:pos x="211" y="92"/>
                  </a:cxn>
                  <a:cxn ang="0">
                    <a:pos x="230" y="107"/>
                  </a:cxn>
                  <a:cxn ang="0">
                    <a:pos x="195" y="128"/>
                  </a:cxn>
                  <a:cxn ang="0">
                    <a:pos x="186" y="161"/>
                  </a:cxn>
                  <a:cxn ang="0">
                    <a:pos x="166" y="154"/>
                  </a:cxn>
                  <a:cxn ang="0">
                    <a:pos x="145" y="125"/>
                  </a:cxn>
                  <a:cxn ang="0">
                    <a:pos x="137" y="95"/>
                  </a:cxn>
                  <a:cxn ang="0">
                    <a:pos x="104" y="80"/>
                  </a:cxn>
                  <a:cxn ang="0">
                    <a:pos x="79" y="90"/>
                  </a:cxn>
                  <a:cxn ang="0">
                    <a:pos x="50" y="97"/>
                  </a:cxn>
                  <a:cxn ang="0">
                    <a:pos x="15" y="64"/>
                  </a:cxn>
                  <a:cxn ang="0">
                    <a:pos x="0" y="26"/>
                  </a:cxn>
                </a:cxnLst>
                <a:rect l="0" t="0" r="r" b="b"/>
                <a:pathLst>
                  <a:path w="230" h="161">
                    <a:moveTo>
                      <a:pt x="0" y="26"/>
                    </a:moveTo>
                    <a:lnTo>
                      <a:pt x="15" y="11"/>
                    </a:lnTo>
                    <a:lnTo>
                      <a:pt x="50" y="0"/>
                    </a:lnTo>
                    <a:lnTo>
                      <a:pt x="89" y="5"/>
                    </a:lnTo>
                    <a:lnTo>
                      <a:pt x="124" y="5"/>
                    </a:lnTo>
                    <a:lnTo>
                      <a:pt x="153" y="14"/>
                    </a:lnTo>
                    <a:lnTo>
                      <a:pt x="186" y="17"/>
                    </a:lnTo>
                    <a:lnTo>
                      <a:pt x="211" y="40"/>
                    </a:lnTo>
                    <a:lnTo>
                      <a:pt x="220" y="71"/>
                    </a:lnTo>
                    <a:lnTo>
                      <a:pt x="211" y="92"/>
                    </a:lnTo>
                    <a:lnTo>
                      <a:pt x="230" y="107"/>
                    </a:lnTo>
                    <a:lnTo>
                      <a:pt x="195" y="128"/>
                    </a:lnTo>
                    <a:lnTo>
                      <a:pt x="186" y="161"/>
                    </a:lnTo>
                    <a:lnTo>
                      <a:pt x="166" y="154"/>
                    </a:lnTo>
                    <a:lnTo>
                      <a:pt x="145" y="125"/>
                    </a:lnTo>
                    <a:lnTo>
                      <a:pt x="137" y="95"/>
                    </a:lnTo>
                    <a:lnTo>
                      <a:pt x="104" y="80"/>
                    </a:lnTo>
                    <a:lnTo>
                      <a:pt x="79" y="90"/>
                    </a:lnTo>
                    <a:lnTo>
                      <a:pt x="50" y="97"/>
                    </a:lnTo>
                    <a:lnTo>
                      <a:pt x="15" y="64"/>
                    </a:lnTo>
                    <a:lnTo>
                      <a:pt x="0" y="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09" name="Group 593"/>
            <p:cNvGrpSpPr>
              <a:grpSpLocks/>
            </p:cNvGrpSpPr>
            <p:nvPr/>
          </p:nvGrpSpPr>
          <p:grpSpPr bwMode="auto">
            <a:xfrm>
              <a:off x="6117098" y="2769791"/>
              <a:ext cx="55651" cy="95069"/>
              <a:chOff x="2706" y="2578"/>
              <a:chExt cx="52" cy="82"/>
            </a:xfrm>
          </p:grpSpPr>
          <p:sp>
            <p:nvSpPr>
              <p:cNvPr id="596" name="Freeform 594"/>
              <p:cNvSpPr>
                <a:spLocks/>
              </p:cNvSpPr>
              <p:nvPr/>
            </p:nvSpPr>
            <p:spPr bwMode="auto">
              <a:xfrm>
                <a:off x="2706" y="2578"/>
                <a:ext cx="52" cy="82"/>
              </a:xfrm>
              <a:custGeom>
                <a:avLst/>
                <a:gdLst/>
                <a:ahLst/>
                <a:cxnLst>
                  <a:cxn ang="0">
                    <a:pos x="2" y="155"/>
                  </a:cxn>
                  <a:cxn ang="0">
                    <a:pos x="0" y="114"/>
                  </a:cxn>
                  <a:cxn ang="0">
                    <a:pos x="2" y="76"/>
                  </a:cxn>
                  <a:cxn ang="0">
                    <a:pos x="17" y="72"/>
                  </a:cxn>
                  <a:cxn ang="0">
                    <a:pos x="23" y="52"/>
                  </a:cxn>
                  <a:cxn ang="0">
                    <a:pos x="2" y="47"/>
                  </a:cxn>
                  <a:cxn ang="0">
                    <a:pos x="2" y="22"/>
                  </a:cxn>
                  <a:cxn ang="0">
                    <a:pos x="15" y="0"/>
                  </a:cxn>
                  <a:cxn ang="0">
                    <a:pos x="29" y="0"/>
                  </a:cxn>
                  <a:cxn ang="0">
                    <a:pos x="52" y="9"/>
                  </a:cxn>
                  <a:cxn ang="0">
                    <a:pos x="75" y="14"/>
                  </a:cxn>
                  <a:cxn ang="0">
                    <a:pos x="77" y="38"/>
                  </a:cxn>
                  <a:cxn ang="0">
                    <a:pos x="87" y="43"/>
                  </a:cxn>
                  <a:cxn ang="0">
                    <a:pos x="85" y="66"/>
                  </a:cxn>
                  <a:cxn ang="0">
                    <a:pos x="93" y="100"/>
                  </a:cxn>
                  <a:cxn ang="0">
                    <a:pos x="102" y="133"/>
                  </a:cxn>
                  <a:cxn ang="0">
                    <a:pos x="87" y="147"/>
                  </a:cxn>
                  <a:cxn ang="0">
                    <a:pos x="67" y="147"/>
                  </a:cxn>
                  <a:cxn ang="0">
                    <a:pos x="54" y="159"/>
                  </a:cxn>
                  <a:cxn ang="0">
                    <a:pos x="34" y="162"/>
                  </a:cxn>
                  <a:cxn ang="0">
                    <a:pos x="2" y="155"/>
                  </a:cxn>
                </a:cxnLst>
                <a:rect l="0" t="0" r="r" b="b"/>
                <a:pathLst>
                  <a:path w="102" h="162">
                    <a:moveTo>
                      <a:pt x="2" y="155"/>
                    </a:moveTo>
                    <a:lnTo>
                      <a:pt x="0" y="114"/>
                    </a:lnTo>
                    <a:lnTo>
                      <a:pt x="2" y="76"/>
                    </a:lnTo>
                    <a:lnTo>
                      <a:pt x="17" y="72"/>
                    </a:lnTo>
                    <a:lnTo>
                      <a:pt x="23" y="52"/>
                    </a:lnTo>
                    <a:lnTo>
                      <a:pt x="2" y="47"/>
                    </a:lnTo>
                    <a:lnTo>
                      <a:pt x="2" y="22"/>
                    </a:lnTo>
                    <a:lnTo>
                      <a:pt x="15" y="0"/>
                    </a:lnTo>
                    <a:lnTo>
                      <a:pt x="29" y="0"/>
                    </a:lnTo>
                    <a:lnTo>
                      <a:pt x="52" y="9"/>
                    </a:lnTo>
                    <a:lnTo>
                      <a:pt x="75" y="14"/>
                    </a:lnTo>
                    <a:lnTo>
                      <a:pt x="77" y="38"/>
                    </a:lnTo>
                    <a:lnTo>
                      <a:pt x="87" y="43"/>
                    </a:lnTo>
                    <a:lnTo>
                      <a:pt x="85" y="66"/>
                    </a:lnTo>
                    <a:lnTo>
                      <a:pt x="93" y="100"/>
                    </a:lnTo>
                    <a:lnTo>
                      <a:pt x="102" y="133"/>
                    </a:lnTo>
                    <a:lnTo>
                      <a:pt x="87" y="147"/>
                    </a:lnTo>
                    <a:lnTo>
                      <a:pt x="67" y="147"/>
                    </a:lnTo>
                    <a:lnTo>
                      <a:pt x="54" y="159"/>
                    </a:lnTo>
                    <a:lnTo>
                      <a:pt x="34" y="162"/>
                    </a:lnTo>
                    <a:lnTo>
                      <a:pt x="2" y="155"/>
                    </a:lnTo>
                    <a:close/>
                  </a:path>
                </a:pathLst>
              </a:custGeom>
              <a:solidFill>
                <a:srgbClr val="C0C0C0"/>
              </a:solidFill>
              <a:ln w="9525">
                <a:solidFill>
                  <a:srgbClr val="C0C0C0"/>
                </a:solidFill>
                <a:round/>
                <a:headEnd/>
                <a:tailEnd/>
              </a:ln>
            </p:spPr>
            <p:txBody>
              <a:bodyPr/>
              <a:lstStyle/>
              <a:p>
                <a:endParaRPr lang="nl-NL" sz="1400"/>
              </a:p>
            </p:txBody>
          </p:sp>
          <p:sp>
            <p:nvSpPr>
              <p:cNvPr id="597" name="Freeform 595"/>
              <p:cNvSpPr>
                <a:spLocks/>
              </p:cNvSpPr>
              <p:nvPr/>
            </p:nvSpPr>
            <p:spPr bwMode="auto">
              <a:xfrm>
                <a:off x="2706" y="2578"/>
                <a:ext cx="52" cy="82"/>
              </a:xfrm>
              <a:custGeom>
                <a:avLst/>
                <a:gdLst/>
                <a:ahLst/>
                <a:cxnLst>
                  <a:cxn ang="0">
                    <a:pos x="2" y="155"/>
                  </a:cxn>
                  <a:cxn ang="0">
                    <a:pos x="0" y="114"/>
                  </a:cxn>
                  <a:cxn ang="0">
                    <a:pos x="2" y="76"/>
                  </a:cxn>
                  <a:cxn ang="0">
                    <a:pos x="17" y="72"/>
                  </a:cxn>
                  <a:cxn ang="0">
                    <a:pos x="23" y="52"/>
                  </a:cxn>
                  <a:cxn ang="0">
                    <a:pos x="2" y="47"/>
                  </a:cxn>
                  <a:cxn ang="0">
                    <a:pos x="2" y="22"/>
                  </a:cxn>
                  <a:cxn ang="0">
                    <a:pos x="15" y="0"/>
                  </a:cxn>
                  <a:cxn ang="0">
                    <a:pos x="29" y="0"/>
                  </a:cxn>
                  <a:cxn ang="0">
                    <a:pos x="52" y="9"/>
                  </a:cxn>
                  <a:cxn ang="0">
                    <a:pos x="75" y="14"/>
                  </a:cxn>
                  <a:cxn ang="0">
                    <a:pos x="77" y="38"/>
                  </a:cxn>
                  <a:cxn ang="0">
                    <a:pos x="87" y="43"/>
                  </a:cxn>
                  <a:cxn ang="0">
                    <a:pos x="85" y="66"/>
                  </a:cxn>
                  <a:cxn ang="0">
                    <a:pos x="93" y="100"/>
                  </a:cxn>
                  <a:cxn ang="0">
                    <a:pos x="102" y="133"/>
                  </a:cxn>
                  <a:cxn ang="0">
                    <a:pos x="87" y="147"/>
                  </a:cxn>
                  <a:cxn ang="0">
                    <a:pos x="67" y="147"/>
                  </a:cxn>
                  <a:cxn ang="0">
                    <a:pos x="54" y="159"/>
                  </a:cxn>
                  <a:cxn ang="0">
                    <a:pos x="34" y="162"/>
                  </a:cxn>
                  <a:cxn ang="0">
                    <a:pos x="2" y="155"/>
                  </a:cxn>
                </a:cxnLst>
                <a:rect l="0" t="0" r="r" b="b"/>
                <a:pathLst>
                  <a:path w="102" h="162">
                    <a:moveTo>
                      <a:pt x="2" y="155"/>
                    </a:moveTo>
                    <a:lnTo>
                      <a:pt x="0" y="114"/>
                    </a:lnTo>
                    <a:lnTo>
                      <a:pt x="2" y="76"/>
                    </a:lnTo>
                    <a:lnTo>
                      <a:pt x="17" y="72"/>
                    </a:lnTo>
                    <a:lnTo>
                      <a:pt x="23" y="52"/>
                    </a:lnTo>
                    <a:lnTo>
                      <a:pt x="2" y="47"/>
                    </a:lnTo>
                    <a:lnTo>
                      <a:pt x="2" y="22"/>
                    </a:lnTo>
                    <a:lnTo>
                      <a:pt x="15" y="0"/>
                    </a:lnTo>
                    <a:lnTo>
                      <a:pt x="29" y="0"/>
                    </a:lnTo>
                    <a:lnTo>
                      <a:pt x="52" y="9"/>
                    </a:lnTo>
                    <a:lnTo>
                      <a:pt x="75" y="14"/>
                    </a:lnTo>
                    <a:lnTo>
                      <a:pt x="77" y="38"/>
                    </a:lnTo>
                    <a:lnTo>
                      <a:pt x="87" y="43"/>
                    </a:lnTo>
                    <a:lnTo>
                      <a:pt x="85" y="66"/>
                    </a:lnTo>
                    <a:lnTo>
                      <a:pt x="93" y="100"/>
                    </a:lnTo>
                    <a:lnTo>
                      <a:pt x="102" y="133"/>
                    </a:lnTo>
                    <a:lnTo>
                      <a:pt x="87" y="147"/>
                    </a:lnTo>
                    <a:lnTo>
                      <a:pt x="67" y="147"/>
                    </a:lnTo>
                    <a:lnTo>
                      <a:pt x="54" y="159"/>
                    </a:lnTo>
                    <a:lnTo>
                      <a:pt x="34" y="162"/>
                    </a:lnTo>
                    <a:lnTo>
                      <a:pt x="2" y="15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12" name="Group 596"/>
            <p:cNvGrpSpPr>
              <a:grpSpLocks/>
            </p:cNvGrpSpPr>
            <p:nvPr/>
          </p:nvGrpSpPr>
          <p:grpSpPr bwMode="auto">
            <a:xfrm>
              <a:off x="6640431" y="2995872"/>
              <a:ext cx="23544" cy="23189"/>
              <a:chOff x="3195" y="2773"/>
              <a:chExt cx="22" cy="20"/>
            </a:xfrm>
          </p:grpSpPr>
          <p:sp>
            <p:nvSpPr>
              <p:cNvPr id="599" name="Freeform 597"/>
              <p:cNvSpPr>
                <a:spLocks/>
              </p:cNvSpPr>
              <p:nvPr/>
            </p:nvSpPr>
            <p:spPr bwMode="auto">
              <a:xfrm>
                <a:off x="3195" y="2773"/>
                <a:ext cx="22" cy="20"/>
              </a:xfrm>
              <a:custGeom>
                <a:avLst/>
                <a:gdLst/>
                <a:ahLst/>
                <a:cxnLst>
                  <a:cxn ang="0">
                    <a:pos x="19" y="34"/>
                  </a:cxn>
                  <a:cxn ang="0">
                    <a:pos x="42" y="33"/>
                  </a:cxn>
                  <a:cxn ang="0">
                    <a:pos x="38" y="8"/>
                  </a:cxn>
                  <a:cxn ang="0">
                    <a:pos x="32" y="0"/>
                  </a:cxn>
                  <a:cxn ang="0">
                    <a:pos x="25" y="8"/>
                  </a:cxn>
                  <a:cxn ang="0">
                    <a:pos x="1" y="8"/>
                  </a:cxn>
                  <a:cxn ang="0">
                    <a:pos x="0" y="33"/>
                  </a:cxn>
                  <a:cxn ang="0">
                    <a:pos x="9" y="40"/>
                  </a:cxn>
                  <a:cxn ang="0">
                    <a:pos x="19" y="34"/>
                  </a:cxn>
                </a:cxnLst>
                <a:rect l="0" t="0" r="r" b="b"/>
                <a:pathLst>
                  <a:path w="42" h="40">
                    <a:moveTo>
                      <a:pt x="19" y="34"/>
                    </a:moveTo>
                    <a:lnTo>
                      <a:pt x="42" y="33"/>
                    </a:lnTo>
                    <a:lnTo>
                      <a:pt x="38" y="8"/>
                    </a:lnTo>
                    <a:lnTo>
                      <a:pt x="32" y="0"/>
                    </a:lnTo>
                    <a:lnTo>
                      <a:pt x="25" y="8"/>
                    </a:lnTo>
                    <a:lnTo>
                      <a:pt x="1" y="8"/>
                    </a:lnTo>
                    <a:lnTo>
                      <a:pt x="0" y="33"/>
                    </a:lnTo>
                    <a:lnTo>
                      <a:pt x="9" y="40"/>
                    </a:lnTo>
                    <a:lnTo>
                      <a:pt x="19" y="34"/>
                    </a:lnTo>
                    <a:close/>
                  </a:path>
                </a:pathLst>
              </a:custGeom>
              <a:solidFill>
                <a:srgbClr val="C0C0C0"/>
              </a:solidFill>
              <a:ln w="9525">
                <a:solidFill>
                  <a:srgbClr val="C0C0C0"/>
                </a:solidFill>
                <a:round/>
                <a:headEnd/>
                <a:tailEnd/>
              </a:ln>
            </p:spPr>
            <p:txBody>
              <a:bodyPr/>
              <a:lstStyle/>
              <a:p>
                <a:endParaRPr lang="nl-NL" sz="1400"/>
              </a:p>
            </p:txBody>
          </p:sp>
          <p:sp>
            <p:nvSpPr>
              <p:cNvPr id="600" name="Freeform 598"/>
              <p:cNvSpPr>
                <a:spLocks/>
              </p:cNvSpPr>
              <p:nvPr/>
            </p:nvSpPr>
            <p:spPr bwMode="auto">
              <a:xfrm>
                <a:off x="3195" y="2773"/>
                <a:ext cx="22" cy="20"/>
              </a:xfrm>
              <a:custGeom>
                <a:avLst/>
                <a:gdLst/>
                <a:ahLst/>
                <a:cxnLst>
                  <a:cxn ang="0">
                    <a:pos x="19" y="34"/>
                  </a:cxn>
                  <a:cxn ang="0">
                    <a:pos x="42" y="33"/>
                  </a:cxn>
                  <a:cxn ang="0">
                    <a:pos x="38" y="8"/>
                  </a:cxn>
                  <a:cxn ang="0">
                    <a:pos x="32" y="0"/>
                  </a:cxn>
                  <a:cxn ang="0">
                    <a:pos x="25" y="8"/>
                  </a:cxn>
                  <a:cxn ang="0">
                    <a:pos x="1" y="8"/>
                  </a:cxn>
                  <a:cxn ang="0">
                    <a:pos x="0" y="33"/>
                  </a:cxn>
                  <a:cxn ang="0">
                    <a:pos x="9" y="40"/>
                  </a:cxn>
                  <a:cxn ang="0">
                    <a:pos x="19" y="34"/>
                  </a:cxn>
                </a:cxnLst>
                <a:rect l="0" t="0" r="r" b="b"/>
                <a:pathLst>
                  <a:path w="42" h="40">
                    <a:moveTo>
                      <a:pt x="19" y="34"/>
                    </a:moveTo>
                    <a:lnTo>
                      <a:pt x="42" y="33"/>
                    </a:lnTo>
                    <a:lnTo>
                      <a:pt x="38" y="8"/>
                    </a:lnTo>
                    <a:lnTo>
                      <a:pt x="32" y="0"/>
                    </a:lnTo>
                    <a:lnTo>
                      <a:pt x="25" y="8"/>
                    </a:lnTo>
                    <a:lnTo>
                      <a:pt x="1" y="8"/>
                    </a:lnTo>
                    <a:lnTo>
                      <a:pt x="0" y="33"/>
                    </a:lnTo>
                    <a:lnTo>
                      <a:pt x="9" y="40"/>
                    </a:lnTo>
                    <a:lnTo>
                      <a:pt x="19"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15" name="Group 599"/>
            <p:cNvGrpSpPr>
              <a:grpSpLocks/>
            </p:cNvGrpSpPr>
            <p:nvPr/>
          </p:nvGrpSpPr>
          <p:grpSpPr bwMode="auto">
            <a:xfrm>
              <a:off x="6428534" y="3340211"/>
              <a:ext cx="262201" cy="226082"/>
              <a:chOff x="2996" y="3070"/>
              <a:chExt cx="246" cy="195"/>
            </a:xfrm>
          </p:grpSpPr>
          <p:sp>
            <p:nvSpPr>
              <p:cNvPr id="602" name="Freeform 600"/>
              <p:cNvSpPr>
                <a:spLocks/>
              </p:cNvSpPr>
              <p:nvPr/>
            </p:nvSpPr>
            <p:spPr bwMode="auto">
              <a:xfrm>
                <a:off x="2996" y="3070"/>
                <a:ext cx="246" cy="195"/>
              </a:xfrm>
              <a:custGeom>
                <a:avLst/>
                <a:gdLst/>
                <a:ahLst/>
                <a:cxnLst>
                  <a:cxn ang="0">
                    <a:pos x="449" y="16"/>
                  </a:cxn>
                  <a:cxn ang="0">
                    <a:pos x="414" y="16"/>
                  </a:cxn>
                  <a:cxn ang="0">
                    <a:pos x="408" y="6"/>
                  </a:cxn>
                  <a:cxn ang="0">
                    <a:pos x="385" y="0"/>
                  </a:cxn>
                  <a:cxn ang="0">
                    <a:pos x="381" y="14"/>
                  </a:cxn>
                  <a:cxn ang="0">
                    <a:pos x="360" y="25"/>
                  </a:cxn>
                  <a:cxn ang="0">
                    <a:pos x="344" y="42"/>
                  </a:cxn>
                  <a:cxn ang="0">
                    <a:pos x="323" y="51"/>
                  </a:cxn>
                  <a:cxn ang="0">
                    <a:pos x="313" y="76"/>
                  </a:cxn>
                  <a:cxn ang="0">
                    <a:pos x="294" y="82"/>
                  </a:cxn>
                  <a:cxn ang="0">
                    <a:pos x="282" y="97"/>
                  </a:cxn>
                  <a:cxn ang="0">
                    <a:pos x="265" y="113"/>
                  </a:cxn>
                  <a:cxn ang="0">
                    <a:pos x="236" y="113"/>
                  </a:cxn>
                  <a:cxn ang="0">
                    <a:pos x="216" y="101"/>
                  </a:cxn>
                  <a:cxn ang="0">
                    <a:pos x="201" y="101"/>
                  </a:cxn>
                  <a:cxn ang="0">
                    <a:pos x="189" y="114"/>
                  </a:cxn>
                  <a:cxn ang="0">
                    <a:pos x="184" y="132"/>
                  </a:cxn>
                  <a:cxn ang="0">
                    <a:pos x="164" y="140"/>
                  </a:cxn>
                  <a:cxn ang="0">
                    <a:pos x="125" y="132"/>
                  </a:cxn>
                  <a:cxn ang="0">
                    <a:pos x="116" y="106"/>
                  </a:cxn>
                  <a:cxn ang="0">
                    <a:pos x="106" y="95"/>
                  </a:cxn>
                  <a:cxn ang="0">
                    <a:pos x="98" y="194"/>
                  </a:cxn>
                  <a:cxn ang="0">
                    <a:pos x="79" y="210"/>
                  </a:cxn>
                  <a:cxn ang="0">
                    <a:pos x="42" y="204"/>
                  </a:cxn>
                  <a:cxn ang="0">
                    <a:pos x="27" y="185"/>
                  </a:cxn>
                  <a:cxn ang="0">
                    <a:pos x="19" y="194"/>
                  </a:cxn>
                  <a:cxn ang="0">
                    <a:pos x="0" y="196"/>
                  </a:cxn>
                  <a:cxn ang="0">
                    <a:pos x="5" y="206"/>
                  </a:cxn>
                  <a:cxn ang="0">
                    <a:pos x="5" y="235"/>
                  </a:cxn>
                  <a:cxn ang="0">
                    <a:pos x="25" y="242"/>
                  </a:cxn>
                  <a:cxn ang="0">
                    <a:pos x="27" y="277"/>
                  </a:cxn>
                  <a:cxn ang="0">
                    <a:pos x="42" y="282"/>
                  </a:cxn>
                  <a:cxn ang="0">
                    <a:pos x="42" y="293"/>
                  </a:cxn>
                  <a:cxn ang="0">
                    <a:pos x="54" y="293"/>
                  </a:cxn>
                  <a:cxn ang="0">
                    <a:pos x="48" y="315"/>
                  </a:cxn>
                  <a:cxn ang="0">
                    <a:pos x="34" y="324"/>
                  </a:cxn>
                  <a:cxn ang="0">
                    <a:pos x="91" y="382"/>
                  </a:cxn>
                  <a:cxn ang="0">
                    <a:pos x="125" y="389"/>
                  </a:cxn>
                  <a:cxn ang="0">
                    <a:pos x="145" y="375"/>
                  </a:cxn>
                  <a:cxn ang="0">
                    <a:pos x="158" y="356"/>
                  </a:cxn>
                  <a:cxn ang="0">
                    <a:pos x="222" y="356"/>
                  </a:cxn>
                  <a:cxn ang="0">
                    <a:pos x="230" y="369"/>
                  </a:cxn>
                  <a:cxn ang="0">
                    <a:pos x="263" y="356"/>
                  </a:cxn>
                  <a:cxn ang="0">
                    <a:pos x="280" y="344"/>
                  </a:cxn>
                  <a:cxn ang="0">
                    <a:pos x="323" y="339"/>
                  </a:cxn>
                  <a:cxn ang="0">
                    <a:pos x="346" y="327"/>
                  </a:cxn>
                  <a:cxn ang="0">
                    <a:pos x="368" y="294"/>
                  </a:cxn>
                  <a:cxn ang="0">
                    <a:pos x="393" y="279"/>
                  </a:cxn>
                  <a:cxn ang="0">
                    <a:pos x="431" y="248"/>
                  </a:cxn>
                  <a:cxn ang="0">
                    <a:pos x="439" y="220"/>
                  </a:cxn>
                  <a:cxn ang="0">
                    <a:pos x="449" y="194"/>
                  </a:cxn>
                  <a:cxn ang="0">
                    <a:pos x="472" y="191"/>
                  </a:cxn>
                  <a:cxn ang="0">
                    <a:pos x="491" y="163"/>
                  </a:cxn>
                  <a:cxn ang="0">
                    <a:pos x="464" y="154"/>
                  </a:cxn>
                  <a:cxn ang="0">
                    <a:pos x="459" y="133"/>
                  </a:cxn>
                  <a:cxn ang="0">
                    <a:pos x="447" y="114"/>
                  </a:cxn>
                  <a:cxn ang="0">
                    <a:pos x="449" y="90"/>
                  </a:cxn>
                  <a:cxn ang="0">
                    <a:pos x="449" y="57"/>
                  </a:cxn>
                  <a:cxn ang="0">
                    <a:pos x="449" y="16"/>
                  </a:cxn>
                </a:cxnLst>
                <a:rect l="0" t="0" r="r" b="b"/>
                <a:pathLst>
                  <a:path w="491" h="389">
                    <a:moveTo>
                      <a:pt x="449" y="16"/>
                    </a:moveTo>
                    <a:lnTo>
                      <a:pt x="414" y="16"/>
                    </a:lnTo>
                    <a:lnTo>
                      <a:pt x="408" y="6"/>
                    </a:lnTo>
                    <a:lnTo>
                      <a:pt x="385" y="0"/>
                    </a:lnTo>
                    <a:lnTo>
                      <a:pt x="381" y="14"/>
                    </a:lnTo>
                    <a:lnTo>
                      <a:pt x="360" y="25"/>
                    </a:lnTo>
                    <a:lnTo>
                      <a:pt x="344" y="42"/>
                    </a:lnTo>
                    <a:lnTo>
                      <a:pt x="323" y="51"/>
                    </a:lnTo>
                    <a:lnTo>
                      <a:pt x="313" y="76"/>
                    </a:lnTo>
                    <a:lnTo>
                      <a:pt x="294" y="82"/>
                    </a:lnTo>
                    <a:lnTo>
                      <a:pt x="282" y="97"/>
                    </a:lnTo>
                    <a:lnTo>
                      <a:pt x="265" y="113"/>
                    </a:lnTo>
                    <a:lnTo>
                      <a:pt x="236" y="113"/>
                    </a:lnTo>
                    <a:lnTo>
                      <a:pt x="216" y="101"/>
                    </a:lnTo>
                    <a:lnTo>
                      <a:pt x="201" y="101"/>
                    </a:lnTo>
                    <a:lnTo>
                      <a:pt x="189" y="114"/>
                    </a:lnTo>
                    <a:lnTo>
                      <a:pt x="184" y="132"/>
                    </a:lnTo>
                    <a:lnTo>
                      <a:pt x="164" y="140"/>
                    </a:lnTo>
                    <a:lnTo>
                      <a:pt x="125" y="132"/>
                    </a:lnTo>
                    <a:lnTo>
                      <a:pt x="116" y="106"/>
                    </a:lnTo>
                    <a:lnTo>
                      <a:pt x="106" y="95"/>
                    </a:lnTo>
                    <a:lnTo>
                      <a:pt x="98" y="194"/>
                    </a:lnTo>
                    <a:lnTo>
                      <a:pt x="79" y="210"/>
                    </a:lnTo>
                    <a:lnTo>
                      <a:pt x="42" y="204"/>
                    </a:lnTo>
                    <a:lnTo>
                      <a:pt x="27" y="185"/>
                    </a:lnTo>
                    <a:lnTo>
                      <a:pt x="19" y="194"/>
                    </a:lnTo>
                    <a:lnTo>
                      <a:pt x="0" y="196"/>
                    </a:lnTo>
                    <a:lnTo>
                      <a:pt x="5" y="206"/>
                    </a:lnTo>
                    <a:lnTo>
                      <a:pt x="5" y="235"/>
                    </a:lnTo>
                    <a:lnTo>
                      <a:pt x="25" y="242"/>
                    </a:lnTo>
                    <a:lnTo>
                      <a:pt x="27" y="277"/>
                    </a:lnTo>
                    <a:lnTo>
                      <a:pt x="42" y="282"/>
                    </a:lnTo>
                    <a:lnTo>
                      <a:pt x="42" y="293"/>
                    </a:lnTo>
                    <a:lnTo>
                      <a:pt x="54" y="293"/>
                    </a:lnTo>
                    <a:lnTo>
                      <a:pt x="48" y="315"/>
                    </a:lnTo>
                    <a:lnTo>
                      <a:pt x="34" y="324"/>
                    </a:lnTo>
                    <a:lnTo>
                      <a:pt x="91" y="382"/>
                    </a:lnTo>
                    <a:lnTo>
                      <a:pt x="125" y="389"/>
                    </a:lnTo>
                    <a:lnTo>
                      <a:pt x="145" y="375"/>
                    </a:lnTo>
                    <a:lnTo>
                      <a:pt x="158" y="356"/>
                    </a:lnTo>
                    <a:lnTo>
                      <a:pt x="222" y="356"/>
                    </a:lnTo>
                    <a:lnTo>
                      <a:pt x="230" y="369"/>
                    </a:lnTo>
                    <a:lnTo>
                      <a:pt x="263" y="356"/>
                    </a:lnTo>
                    <a:lnTo>
                      <a:pt x="280" y="344"/>
                    </a:lnTo>
                    <a:lnTo>
                      <a:pt x="323" y="339"/>
                    </a:lnTo>
                    <a:lnTo>
                      <a:pt x="346" y="327"/>
                    </a:lnTo>
                    <a:lnTo>
                      <a:pt x="368" y="294"/>
                    </a:lnTo>
                    <a:lnTo>
                      <a:pt x="393" y="279"/>
                    </a:lnTo>
                    <a:lnTo>
                      <a:pt x="431" y="248"/>
                    </a:lnTo>
                    <a:lnTo>
                      <a:pt x="439" y="220"/>
                    </a:lnTo>
                    <a:lnTo>
                      <a:pt x="449" y="194"/>
                    </a:lnTo>
                    <a:lnTo>
                      <a:pt x="472" y="191"/>
                    </a:lnTo>
                    <a:lnTo>
                      <a:pt x="491" y="163"/>
                    </a:lnTo>
                    <a:lnTo>
                      <a:pt x="464" y="154"/>
                    </a:lnTo>
                    <a:lnTo>
                      <a:pt x="459" y="133"/>
                    </a:lnTo>
                    <a:lnTo>
                      <a:pt x="447" y="114"/>
                    </a:lnTo>
                    <a:lnTo>
                      <a:pt x="449" y="90"/>
                    </a:lnTo>
                    <a:lnTo>
                      <a:pt x="449" y="57"/>
                    </a:lnTo>
                    <a:lnTo>
                      <a:pt x="449" y="16"/>
                    </a:lnTo>
                    <a:close/>
                  </a:path>
                </a:pathLst>
              </a:custGeom>
              <a:solidFill>
                <a:srgbClr val="C0C0C0"/>
              </a:solidFill>
              <a:ln w="9525">
                <a:solidFill>
                  <a:srgbClr val="C0C0C0"/>
                </a:solidFill>
                <a:round/>
                <a:headEnd/>
                <a:tailEnd/>
              </a:ln>
            </p:spPr>
            <p:txBody>
              <a:bodyPr/>
              <a:lstStyle/>
              <a:p>
                <a:endParaRPr lang="nl-NL" sz="1400"/>
              </a:p>
            </p:txBody>
          </p:sp>
          <p:sp>
            <p:nvSpPr>
              <p:cNvPr id="603" name="Freeform 601"/>
              <p:cNvSpPr>
                <a:spLocks/>
              </p:cNvSpPr>
              <p:nvPr/>
            </p:nvSpPr>
            <p:spPr bwMode="auto">
              <a:xfrm>
                <a:off x="2996" y="3070"/>
                <a:ext cx="246" cy="195"/>
              </a:xfrm>
              <a:custGeom>
                <a:avLst/>
                <a:gdLst/>
                <a:ahLst/>
                <a:cxnLst>
                  <a:cxn ang="0">
                    <a:pos x="449" y="16"/>
                  </a:cxn>
                  <a:cxn ang="0">
                    <a:pos x="414" y="16"/>
                  </a:cxn>
                  <a:cxn ang="0">
                    <a:pos x="408" y="6"/>
                  </a:cxn>
                  <a:cxn ang="0">
                    <a:pos x="385" y="0"/>
                  </a:cxn>
                  <a:cxn ang="0">
                    <a:pos x="381" y="14"/>
                  </a:cxn>
                  <a:cxn ang="0">
                    <a:pos x="360" y="25"/>
                  </a:cxn>
                  <a:cxn ang="0">
                    <a:pos x="344" y="42"/>
                  </a:cxn>
                  <a:cxn ang="0">
                    <a:pos x="323" y="51"/>
                  </a:cxn>
                  <a:cxn ang="0">
                    <a:pos x="313" y="76"/>
                  </a:cxn>
                  <a:cxn ang="0">
                    <a:pos x="294" y="82"/>
                  </a:cxn>
                  <a:cxn ang="0">
                    <a:pos x="282" y="97"/>
                  </a:cxn>
                  <a:cxn ang="0">
                    <a:pos x="265" y="113"/>
                  </a:cxn>
                  <a:cxn ang="0">
                    <a:pos x="236" y="113"/>
                  </a:cxn>
                  <a:cxn ang="0">
                    <a:pos x="216" y="101"/>
                  </a:cxn>
                  <a:cxn ang="0">
                    <a:pos x="201" y="101"/>
                  </a:cxn>
                  <a:cxn ang="0">
                    <a:pos x="189" y="114"/>
                  </a:cxn>
                  <a:cxn ang="0">
                    <a:pos x="184" y="132"/>
                  </a:cxn>
                  <a:cxn ang="0">
                    <a:pos x="164" y="140"/>
                  </a:cxn>
                  <a:cxn ang="0">
                    <a:pos x="125" y="132"/>
                  </a:cxn>
                  <a:cxn ang="0">
                    <a:pos x="116" y="106"/>
                  </a:cxn>
                  <a:cxn ang="0">
                    <a:pos x="106" y="95"/>
                  </a:cxn>
                  <a:cxn ang="0">
                    <a:pos x="98" y="194"/>
                  </a:cxn>
                  <a:cxn ang="0">
                    <a:pos x="79" y="210"/>
                  </a:cxn>
                  <a:cxn ang="0">
                    <a:pos x="42" y="204"/>
                  </a:cxn>
                  <a:cxn ang="0">
                    <a:pos x="27" y="185"/>
                  </a:cxn>
                  <a:cxn ang="0">
                    <a:pos x="19" y="194"/>
                  </a:cxn>
                  <a:cxn ang="0">
                    <a:pos x="0" y="196"/>
                  </a:cxn>
                  <a:cxn ang="0">
                    <a:pos x="5" y="206"/>
                  </a:cxn>
                  <a:cxn ang="0">
                    <a:pos x="5" y="235"/>
                  </a:cxn>
                  <a:cxn ang="0">
                    <a:pos x="25" y="242"/>
                  </a:cxn>
                  <a:cxn ang="0">
                    <a:pos x="27" y="277"/>
                  </a:cxn>
                  <a:cxn ang="0">
                    <a:pos x="42" y="282"/>
                  </a:cxn>
                  <a:cxn ang="0">
                    <a:pos x="42" y="293"/>
                  </a:cxn>
                  <a:cxn ang="0">
                    <a:pos x="54" y="293"/>
                  </a:cxn>
                  <a:cxn ang="0">
                    <a:pos x="48" y="315"/>
                  </a:cxn>
                  <a:cxn ang="0">
                    <a:pos x="34" y="324"/>
                  </a:cxn>
                  <a:cxn ang="0">
                    <a:pos x="91" y="382"/>
                  </a:cxn>
                  <a:cxn ang="0">
                    <a:pos x="125" y="389"/>
                  </a:cxn>
                  <a:cxn ang="0">
                    <a:pos x="145" y="375"/>
                  </a:cxn>
                  <a:cxn ang="0">
                    <a:pos x="158" y="356"/>
                  </a:cxn>
                  <a:cxn ang="0">
                    <a:pos x="222" y="356"/>
                  </a:cxn>
                  <a:cxn ang="0">
                    <a:pos x="230" y="369"/>
                  </a:cxn>
                  <a:cxn ang="0">
                    <a:pos x="263" y="356"/>
                  </a:cxn>
                  <a:cxn ang="0">
                    <a:pos x="280" y="344"/>
                  </a:cxn>
                  <a:cxn ang="0">
                    <a:pos x="323" y="339"/>
                  </a:cxn>
                  <a:cxn ang="0">
                    <a:pos x="346" y="327"/>
                  </a:cxn>
                  <a:cxn ang="0">
                    <a:pos x="368" y="294"/>
                  </a:cxn>
                  <a:cxn ang="0">
                    <a:pos x="393" y="279"/>
                  </a:cxn>
                  <a:cxn ang="0">
                    <a:pos x="431" y="248"/>
                  </a:cxn>
                  <a:cxn ang="0">
                    <a:pos x="439" y="220"/>
                  </a:cxn>
                  <a:cxn ang="0">
                    <a:pos x="449" y="194"/>
                  </a:cxn>
                  <a:cxn ang="0">
                    <a:pos x="472" y="191"/>
                  </a:cxn>
                  <a:cxn ang="0">
                    <a:pos x="491" y="163"/>
                  </a:cxn>
                  <a:cxn ang="0">
                    <a:pos x="464" y="154"/>
                  </a:cxn>
                  <a:cxn ang="0">
                    <a:pos x="459" y="133"/>
                  </a:cxn>
                  <a:cxn ang="0">
                    <a:pos x="447" y="114"/>
                  </a:cxn>
                  <a:cxn ang="0">
                    <a:pos x="449" y="90"/>
                  </a:cxn>
                  <a:cxn ang="0">
                    <a:pos x="449" y="57"/>
                  </a:cxn>
                  <a:cxn ang="0">
                    <a:pos x="449" y="16"/>
                  </a:cxn>
                </a:cxnLst>
                <a:rect l="0" t="0" r="r" b="b"/>
                <a:pathLst>
                  <a:path w="491" h="389">
                    <a:moveTo>
                      <a:pt x="449" y="16"/>
                    </a:moveTo>
                    <a:lnTo>
                      <a:pt x="414" y="16"/>
                    </a:lnTo>
                    <a:lnTo>
                      <a:pt x="408" y="6"/>
                    </a:lnTo>
                    <a:lnTo>
                      <a:pt x="385" y="0"/>
                    </a:lnTo>
                    <a:lnTo>
                      <a:pt x="381" y="14"/>
                    </a:lnTo>
                    <a:lnTo>
                      <a:pt x="360" y="25"/>
                    </a:lnTo>
                    <a:lnTo>
                      <a:pt x="344" y="42"/>
                    </a:lnTo>
                    <a:lnTo>
                      <a:pt x="323" y="51"/>
                    </a:lnTo>
                    <a:lnTo>
                      <a:pt x="313" y="76"/>
                    </a:lnTo>
                    <a:lnTo>
                      <a:pt x="294" y="82"/>
                    </a:lnTo>
                    <a:lnTo>
                      <a:pt x="282" y="97"/>
                    </a:lnTo>
                    <a:lnTo>
                      <a:pt x="265" y="113"/>
                    </a:lnTo>
                    <a:lnTo>
                      <a:pt x="236" y="113"/>
                    </a:lnTo>
                    <a:lnTo>
                      <a:pt x="216" y="101"/>
                    </a:lnTo>
                    <a:lnTo>
                      <a:pt x="201" y="101"/>
                    </a:lnTo>
                    <a:lnTo>
                      <a:pt x="189" y="114"/>
                    </a:lnTo>
                    <a:lnTo>
                      <a:pt x="184" y="132"/>
                    </a:lnTo>
                    <a:lnTo>
                      <a:pt x="164" y="140"/>
                    </a:lnTo>
                    <a:lnTo>
                      <a:pt x="125" y="132"/>
                    </a:lnTo>
                    <a:lnTo>
                      <a:pt x="116" y="106"/>
                    </a:lnTo>
                    <a:lnTo>
                      <a:pt x="106" y="95"/>
                    </a:lnTo>
                    <a:lnTo>
                      <a:pt x="98" y="194"/>
                    </a:lnTo>
                    <a:lnTo>
                      <a:pt x="79" y="210"/>
                    </a:lnTo>
                    <a:lnTo>
                      <a:pt x="42" y="204"/>
                    </a:lnTo>
                    <a:lnTo>
                      <a:pt x="27" y="185"/>
                    </a:lnTo>
                    <a:lnTo>
                      <a:pt x="19" y="194"/>
                    </a:lnTo>
                    <a:lnTo>
                      <a:pt x="0" y="196"/>
                    </a:lnTo>
                    <a:lnTo>
                      <a:pt x="5" y="206"/>
                    </a:lnTo>
                    <a:lnTo>
                      <a:pt x="5" y="235"/>
                    </a:lnTo>
                    <a:lnTo>
                      <a:pt x="25" y="242"/>
                    </a:lnTo>
                    <a:lnTo>
                      <a:pt x="27" y="277"/>
                    </a:lnTo>
                    <a:lnTo>
                      <a:pt x="42" y="282"/>
                    </a:lnTo>
                    <a:lnTo>
                      <a:pt x="42" y="293"/>
                    </a:lnTo>
                    <a:lnTo>
                      <a:pt x="54" y="293"/>
                    </a:lnTo>
                    <a:lnTo>
                      <a:pt x="48" y="315"/>
                    </a:lnTo>
                    <a:lnTo>
                      <a:pt x="34" y="324"/>
                    </a:lnTo>
                    <a:lnTo>
                      <a:pt x="91" y="382"/>
                    </a:lnTo>
                    <a:lnTo>
                      <a:pt x="125" y="389"/>
                    </a:lnTo>
                    <a:lnTo>
                      <a:pt x="145" y="375"/>
                    </a:lnTo>
                    <a:lnTo>
                      <a:pt x="158" y="356"/>
                    </a:lnTo>
                    <a:lnTo>
                      <a:pt x="222" y="356"/>
                    </a:lnTo>
                    <a:lnTo>
                      <a:pt x="230" y="369"/>
                    </a:lnTo>
                    <a:lnTo>
                      <a:pt x="263" y="356"/>
                    </a:lnTo>
                    <a:lnTo>
                      <a:pt x="280" y="344"/>
                    </a:lnTo>
                    <a:lnTo>
                      <a:pt x="323" y="339"/>
                    </a:lnTo>
                    <a:lnTo>
                      <a:pt x="346" y="327"/>
                    </a:lnTo>
                    <a:lnTo>
                      <a:pt x="368" y="294"/>
                    </a:lnTo>
                    <a:lnTo>
                      <a:pt x="393" y="279"/>
                    </a:lnTo>
                    <a:lnTo>
                      <a:pt x="431" y="248"/>
                    </a:lnTo>
                    <a:lnTo>
                      <a:pt x="439" y="220"/>
                    </a:lnTo>
                    <a:lnTo>
                      <a:pt x="449" y="194"/>
                    </a:lnTo>
                    <a:lnTo>
                      <a:pt x="472" y="191"/>
                    </a:lnTo>
                    <a:lnTo>
                      <a:pt x="491" y="163"/>
                    </a:lnTo>
                    <a:lnTo>
                      <a:pt x="464" y="154"/>
                    </a:lnTo>
                    <a:lnTo>
                      <a:pt x="459" y="133"/>
                    </a:lnTo>
                    <a:lnTo>
                      <a:pt x="447" y="114"/>
                    </a:lnTo>
                    <a:lnTo>
                      <a:pt x="449" y="90"/>
                    </a:lnTo>
                    <a:lnTo>
                      <a:pt x="449" y="57"/>
                    </a:lnTo>
                    <a:lnTo>
                      <a:pt x="449" y="1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18" name="Group 602"/>
            <p:cNvGrpSpPr>
              <a:grpSpLocks/>
            </p:cNvGrpSpPr>
            <p:nvPr/>
          </p:nvGrpSpPr>
          <p:grpSpPr bwMode="auto">
            <a:xfrm>
              <a:off x="6653273" y="3136155"/>
              <a:ext cx="165882" cy="296804"/>
              <a:chOff x="3207" y="2894"/>
              <a:chExt cx="155" cy="256"/>
            </a:xfrm>
          </p:grpSpPr>
          <p:sp>
            <p:nvSpPr>
              <p:cNvPr id="605" name="Freeform 603"/>
              <p:cNvSpPr>
                <a:spLocks/>
              </p:cNvSpPr>
              <p:nvPr/>
            </p:nvSpPr>
            <p:spPr bwMode="auto">
              <a:xfrm>
                <a:off x="3207" y="2894"/>
                <a:ext cx="155" cy="256"/>
              </a:xfrm>
              <a:custGeom>
                <a:avLst/>
                <a:gdLst/>
                <a:ahLst/>
                <a:cxnLst>
                  <a:cxn ang="0">
                    <a:pos x="50" y="505"/>
                  </a:cxn>
                  <a:cxn ang="0">
                    <a:pos x="33" y="465"/>
                  </a:cxn>
                  <a:cxn ang="0">
                    <a:pos x="35" y="406"/>
                  </a:cxn>
                  <a:cxn ang="0">
                    <a:pos x="38" y="342"/>
                  </a:cxn>
                  <a:cxn ang="0">
                    <a:pos x="54" y="299"/>
                  </a:cxn>
                  <a:cxn ang="0">
                    <a:pos x="83" y="275"/>
                  </a:cxn>
                  <a:cxn ang="0">
                    <a:pos x="69" y="233"/>
                  </a:cxn>
                  <a:cxn ang="0">
                    <a:pos x="66" y="171"/>
                  </a:cxn>
                  <a:cxn ang="0">
                    <a:pos x="9" y="145"/>
                  </a:cxn>
                  <a:cxn ang="0">
                    <a:pos x="46" y="133"/>
                  </a:cxn>
                  <a:cxn ang="0">
                    <a:pos x="79" y="107"/>
                  </a:cxn>
                  <a:cxn ang="0">
                    <a:pos x="124" y="121"/>
                  </a:cxn>
                  <a:cxn ang="0">
                    <a:pos x="114" y="166"/>
                  </a:cxn>
                  <a:cxn ang="0">
                    <a:pos x="149" y="173"/>
                  </a:cxn>
                  <a:cxn ang="0">
                    <a:pos x="172" y="142"/>
                  </a:cxn>
                  <a:cxn ang="0">
                    <a:pos x="160" y="103"/>
                  </a:cxn>
                  <a:cxn ang="0">
                    <a:pos x="141" y="79"/>
                  </a:cxn>
                  <a:cxn ang="0">
                    <a:pos x="133" y="46"/>
                  </a:cxn>
                  <a:cxn ang="0">
                    <a:pos x="133" y="0"/>
                  </a:cxn>
                  <a:cxn ang="0">
                    <a:pos x="166" y="31"/>
                  </a:cxn>
                  <a:cxn ang="0">
                    <a:pos x="230" y="17"/>
                  </a:cxn>
                  <a:cxn ang="0">
                    <a:pos x="273" y="7"/>
                  </a:cxn>
                  <a:cxn ang="0">
                    <a:pos x="310" y="50"/>
                  </a:cxn>
                  <a:cxn ang="0">
                    <a:pos x="288" y="164"/>
                  </a:cxn>
                  <a:cxn ang="0">
                    <a:pos x="232" y="186"/>
                  </a:cxn>
                  <a:cxn ang="0">
                    <a:pos x="207" y="205"/>
                  </a:cxn>
                  <a:cxn ang="0">
                    <a:pos x="193" y="247"/>
                  </a:cxn>
                  <a:cxn ang="0">
                    <a:pos x="149" y="261"/>
                  </a:cxn>
                  <a:cxn ang="0">
                    <a:pos x="141" y="333"/>
                  </a:cxn>
                  <a:cxn ang="0">
                    <a:pos x="149" y="389"/>
                  </a:cxn>
                  <a:cxn ang="0">
                    <a:pos x="141" y="415"/>
                  </a:cxn>
                  <a:cxn ang="0">
                    <a:pos x="114" y="427"/>
                  </a:cxn>
                  <a:cxn ang="0">
                    <a:pos x="81" y="439"/>
                  </a:cxn>
                  <a:cxn ang="0">
                    <a:pos x="79" y="479"/>
                  </a:cxn>
                  <a:cxn ang="0">
                    <a:pos x="73" y="511"/>
                  </a:cxn>
                </a:cxnLst>
                <a:rect l="0" t="0" r="r" b="b"/>
                <a:pathLst>
                  <a:path w="310" h="511">
                    <a:moveTo>
                      <a:pt x="73" y="511"/>
                    </a:moveTo>
                    <a:lnTo>
                      <a:pt x="50" y="505"/>
                    </a:lnTo>
                    <a:lnTo>
                      <a:pt x="42" y="482"/>
                    </a:lnTo>
                    <a:lnTo>
                      <a:pt x="33" y="465"/>
                    </a:lnTo>
                    <a:lnTo>
                      <a:pt x="35" y="439"/>
                    </a:lnTo>
                    <a:lnTo>
                      <a:pt x="35" y="406"/>
                    </a:lnTo>
                    <a:lnTo>
                      <a:pt x="35" y="364"/>
                    </a:lnTo>
                    <a:lnTo>
                      <a:pt x="38" y="342"/>
                    </a:lnTo>
                    <a:lnTo>
                      <a:pt x="56" y="333"/>
                    </a:lnTo>
                    <a:lnTo>
                      <a:pt x="54" y="299"/>
                    </a:lnTo>
                    <a:lnTo>
                      <a:pt x="73" y="287"/>
                    </a:lnTo>
                    <a:lnTo>
                      <a:pt x="83" y="275"/>
                    </a:lnTo>
                    <a:lnTo>
                      <a:pt x="73" y="250"/>
                    </a:lnTo>
                    <a:lnTo>
                      <a:pt x="69" y="233"/>
                    </a:lnTo>
                    <a:lnTo>
                      <a:pt x="81" y="197"/>
                    </a:lnTo>
                    <a:lnTo>
                      <a:pt x="66" y="171"/>
                    </a:lnTo>
                    <a:lnTo>
                      <a:pt x="25" y="164"/>
                    </a:lnTo>
                    <a:lnTo>
                      <a:pt x="9" y="145"/>
                    </a:lnTo>
                    <a:lnTo>
                      <a:pt x="0" y="142"/>
                    </a:lnTo>
                    <a:lnTo>
                      <a:pt x="46" y="133"/>
                    </a:lnTo>
                    <a:lnTo>
                      <a:pt x="54" y="116"/>
                    </a:lnTo>
                    <a:lnTo>
                      <a:pt x="79" y="107"/>
                    </a:lnTo>
                    <a:lnTo>
                      <a:pt x="100" y="114"/>
                    </a:lnTo>
                    <a:lnTo>
                      <a:pt x="124" y="121"/>
                    </a:lnTo>
                    <a:lnTo>
                      <a:pt x="124" y="140"/>
                    </a:lnTo>
                    <a:lnTo>
                      <a:pt x="114" y="166"/>
                    </a:lnTo>
                    <a:lnTo>
                      <a:pt x="126" y="178"/>
                    </a:lnTo>
                    <a:lnTo>
                      <a:pt x="149" y="173"/>
                    </a:lnTo>
                    <a:lnTo>
                      <a:pt x="155" y="155"/>
                    </a:lnTo>
                    <a:lnTo>
                      <a:pt x="172" y="142"/>
                    </a:lnTo>
                    <a:lnTo>
                      <a:pt x="170" y="121"/>
                    </a:lnTo>
                    <a:lnTo>
                      <a:pt x="160" y="103"/>
                    </a:lnTo>
                    <a:lnTo>
                      <a:pt x="149" y="88"/>
                    </a:lnTo>
                    <a:lnTo>
                      <a:pt x="141" y="79"/>
                    </a:lnTo>
                    <a:lnTo>
                      <a:pt x="128" y="64"/>
                    </a:lnTo>
                    <a:lnTo>
                      <a:pt x="133" y="46"/>
                    </a:lnTo>
                    <a:lnTo>
                      <a:pt x="139" y="24"/>
                    </a:lnTo>
                    <a:lnTo>
                      <a:pt x="133" y="0"/>
                    </a:lnTo>
                    <a:lnTo>
                      <a:pt x="159" y="15"/>
                    </a:lnTo>
                    <a:lnTo>
                      <a:pt x="166" y="31"/>
                    </a:lnTo>
                    <a:lnTo>
                      <a:pt x="224" y="34"/>
                    </a:lnTo>
                    <a:lnTo>
                      <a:pt x="230" y="17"/>
                    </a:lnTo>
                    <a:lnTo>
                      <a:pt x="265" y="17"/>
                    </a:lnTo>
                    <a:lnTo>
                      <a:pt x="273" y="7"/>
                    </a:lnTo>
                    <a:lnTo>
                      <a:pt x="310" y="0"/>
                    </a:lnTo>
                    <a:lnTo>
                      <a:pt x="310" y="50"/>
                    </a:lnTo>
                    <a:lnTo>
                      <a:pt x="310" y="145"/>
                    </a:lnTo>
                    <a:lnTo>
                      <a:pt x="288" y="164"/>
                    </a:lnTo>
                    <a:lnTo>
                      <a:pt x="282" y="181"/>
                    </a:lnTo>
                    <a:lnTo>
                      <a:pt x="232" y="186"/>
                    </a:lnTo>
                    <a:lnTo>
                      <a:pt x="228" y="199"/>
                    </a:lnTo>
                    <a:lnTo>
                      <a:pt x="207" y="205"/>
                    </a:lnTo>
                    <a:lnTo>
                      <a:pt x="197" y="214"/>
                    </a:lnTo>
                    <a:lnTo>
                      <a:pt x="193" y="247"/>
                    </a:lnTo>
                    <a:lnTo>
                      <a:pt x="166" y="252"/>
                    </a:lnTo>
                    <a:lnTo>
                      <a:pt x="149" y="261"/>
                    </a:lnTo>
                    <a:lnTo>
                      <a:pt x="143" y="276"/>
                    </a:lnTo>
                    <a:lnTo>
                      <a:pt x="141" y="333"/>
                    </a:lnTo>
                    <a:lnTo>
                      <a:pt x="149" y="337"/>
                    </a:lnTo>
                    <a:lnTo>
                      <a:pt x="149" y="389"/>
                    </a:lnTo>
                    <a:lnTo>
                      <a:pt x="149" y="413"/>
                    </a:lnTo>
                    <a:lnTo>
                      <a:pt x="141" y="415"/>
                    </a:lnTo>
                    <a:lnTo>
                      <a:pt x="139" y="427"/>
                    </a:lnTo>
                    <a:lnTo>
                      <a:pt x="114" y="427"/>
                    </a:lnTo>
                    <a:lnTo>
                      <a:pt x="108" y="437"/>
                    </a:lnTo>
                    <a:lnTo>
                      <a:pt x="81" y="439"/>
                    </a:lnTo>
                    <a:lnTo>
                      <a:pt x="79" y="458"/>
                    </a:lnTo>
                    <a:lnTo>
                      <a:pt x="79" y="479"/>
                    </a:lnTo>
                    <a:lnTo>
                      <a:pt x="79" y="496"/>
                    </a:lnTo>
                    <a:lnTo>
                      <a:pt x="73" y="511"/>
                    </a:lnTo>
                    <a:close/>
                  </a:path>
                </a:pathLst>
              </a:custGeom>
              <a:solidFill>
                <a:srgbClr val="C0C0C0"/>
              </a:solidFill>
              <a:ln w="9525">
                <a:solidFill>
                  <a:srgbClr val="C0C0C0"/>
                </a:solidFill>
                <a:round/>
                <a:headEnd/>
                <a:tailEnd/>
              </a:ln>
            </p:spPr>
            <p:txBody>
              <a:bodyPr/>
              <a:lstStyle/>
              <a:p>
                <a:endParaRPr lang="nl-NL" sz="1400"/>
              </a:p>
            </p:txBody>
          </p:sp>
          <p:sp>
            <p:nvSpPr>
              <p:cNvPr id="606" name="Freeform 604"/>
              <p:cNvSpPr>
                <a:spLocks/>
              </p:cNvSpPr>
              <p:nvPr/>
            </p:nvSpPr>
            <p:spPr bwMode="auto">
              <a:xfrm>
                <a:off x="3207" y="2894"/>
                <a:ext cx="155" cy="256"/>
              </a:xfrm>
              <a:custGeom>
                <a:avLst/>
                <a:gdLst/>
                <a:ahLst/>
                <a:cxnLst>
                  <a:cxn ang="0">
                    <a:pos x="50" y="505"/>
                  </a:cxn>
                  <a:cxn ang="0">
                    <a:pos x="33" y="465"/>
                  </a:cxn>
                  <a:cxn ang="0">
                    <a:pos x="35" y="406"/>
                  </a:cxn>
                  <a:cxn ang="0">
                    <a:pos x="38" y="342"/>
                  </a:cxn>
                  <a:cxn ang="0">
                    <a:pos x="54" y="299"/>
                  </a:cxn>
                  <a:cxn ang="0">
                    <a:pos x="83" y="275"/>
                  </a:cxn>
                  <a:cxn ang="0">
                    <a:pos x="69" y="233"/>
                  </a:cxn>
                  <a:cxn ang="0">
                    <a:pos x="66" y="171"/>
                  </a:cxn>
                  <a:cxn ang="0">
                    <a:pos x="9" y="145"/>
                  </a:cxn>
                  <a:cxn ang="0">
                    <a:pos x="46" y="133"/>
                  </a:cxn>
                  <a:cxn ang="0">
                    <a:pos x="79" y="107"/>
                  </a:cxn>
                  <a:cxn ang="0">
                    <a:pos x="124" y="121"/>
                  </a:cxn>
                  <a:cxn ang="0">
                    <a:pos x="114" y="166"/>
                  </a:cxn>
                  <a:cxn ang="0">
                    <a:pos x="149" y="173"/>
                  </a:cxn>
                  <a:cxn ang="0">
                    <a:pos x="172" y="142"/>
                  </a:cxn>
                  <a:cxn ang="0">
                    <a:pos x="160" y="103"/>
                  </a:cxn>
                  <a:cxn ang="0">
                    <a:pos x="141" y="79"/>
                  </a:cxn>
                  <a:cxn ang="0">
                    <a:pos x="133" y="46"/>
                  </a:cxn>
                  <a:cxn ang="0">
                    <a:pos x="133" y="0"/>
                  </a:cxn>
                  <a:cxn ang="0">
                    <a:pos x="166" y="31"/>
                  </a:cxn>
                  <a:cxn ang="0">
                    <a:pos x="230" y="17"/>
                  </a:cxn>
                  <a:cxn ang="0">
                    <a:pos x="273" y="7"/>
                  </a:cxn>
                  <a:cxn ang="0">
                    <a:pos x="310" y="50"/>
                  </a:cxn>
                  <a:cxn ang="0">
                    <a:pos x="288" y="164"/>
                  </a:cxn>
                  <a:cxn ang="0">
                    <a:pos x="232" y="186"/>
                  </a:cxn>
                  <a:cxn ang="0">
                    <a:pos x="207" y="205"/>
                  </a:cxn>
                  <a:cxn ang="0">
                    <a:pos x="193" y="247"/>
                  </a:cxn>
                  <a:cxn ang="0">
                    <a:pos x="149" y="261"/>
                  </a:cxn>
                  <a:cxn ang="0">
                    <a:pos x="141" y="333"/>
                  </a:cxn>
                  <a:cxn ang="0">
                    <a:pos x="149" y="389"/>
                  </a:cxn>
                  <a:cxn ang="0">
                    <a:pos x="141" y="415"/>
                  </a:cxn>
                  <a:cxn ang="0">
                    <a:pos x="114" y="427"/>
                  </a:cxn>
                  <a:cxn ang="0">
                    <a:pos x="81" y="439"/>
                  </a:cxn>
                  <a:cxn ang="0">
                    <a:pos x="79" y="479"/>
                  </a:cxn>
                  <a:cxn ang="0">
                    <a:pos x="73" y="511"/>
                  </a:cxn>
                </a:cxnLst>
                <a:rect l="0" t="0" r="r" b="b"/>
                <a:pathLst>
                  <a:path w="310" h="511">
                    <a:moveTo>
                      <a:pt x="73" y="511"/>
                    </a:moveTo>
                    <a:lnTo>
                      <a:pt x="50" y="505"/>
                    </a:lnTo>
                    <a:lnTo>
                      <a:pt x="42" y="482"/>
                    </a:lnTo>
                    <a:lnTo>
                      <a:pt x="33" y="465"/>
                    </a:lnTo>
                    <a:lnTo>
                      <a:pt x="35" y="439"/>
                    </a:lnTo>
                    <a:lnTo>
                      <a:pt x="35" y="406"/>
                    </a:lnTo>
                    <a:lnTo>
                      <a:pt x="35" y="364"/>
                    </a:lnTo>
                    <a:lnTo>
                      <a:pt x="38" y="342"/>
                    </a:lnTo>
                    <a:lnTo>
                      <a:pt x="56" y="333"/>
                    </a:lnTo>
                    <a:lnTo>
                      <a:pt x="54" y="299"/>
                    </a:lnTo>
                    <a:lnTo>
                      <a:pt x="73" y="287"/>
                    </a:lnTo>
                    <a:lnTo>
                      <a:pt x="83" y="275"/>
                    </a:lnTo>
                    <a:lnTo>
                      <a:pt x="73" y="250"/>
                    </a:lnTo>
                    <a:lnTo>
                      <a:pt x="69" y="233"/>
                    </a:lnTo>
                    <a:lnTo>
                      <a:pt x="81" y="197"/>
                    </a:lnTo>
                    <a:lnTo>
                      <a:pt x="66" y="171"/>
                    </a:lnTo>
                    <a:lnTo>
                      <a:pt x="25" y="164"/>
                    </a:lnTo>
                    <a:lnTo>
                      <a:pt x="9" y="145"/>
                    </a:lnTo>
                    <a:lnTo>
                      <a:pt x="0" y="142"/>
                    </a:lnTo>
                    <a:lnTo>
                      <a:pt x="46" y="133"/>
                    </a:lnTo>
                    <a:lnTo>
                      <a:pt x="54" y="116"/>
                    </a:lnTo>
                    <a:lnTo>
                      <a:pt x="79" y="107"/>
                    </a:lnTo>
                    <a:lnTo>
                      <a:pt x="100" y="114"/>
                    </a:lnTo>
                    <a:lnTo>
                      <a:pt x="124" y="121"/>
                    </a:lnTo>
                    <a:lnTo>
                      <a:pt x="124" y="140"/>
                    </a:lnTo>
                    <a:lnTo>
                      <a:pt x="114" y="166"/>
                    </a:lnTo>
                    <a:lnTo>
                      <a:pt x="126" y="178"/>
                    </a:lnTo>
                    <a:lnTo>
                      <a:pt x="149" y="173"/>
                    </a:lnTo>
                    <a:lnTo>
                      <a:pt x="155" y="155"/>
                    </a:lnTo>
                    <a:lnTo>
                      <a:pt x="172" y="142"/>
                    </a:lnTo>
                    <a:lnTo>
                      <a:pt x="170" y="121"/>
                    </a:lnTo>
                    <a:lnTo>
                      <a:pt x="160" y="103"/>
                    </a:lnTo>
                    <a:lnTo>
                      <a:pt x="149" y="88"/>
                    </a:lnTo>
                    <a:lnTo>
                      <a:pt x="141" y="79"/>
                    </a:lnTo>
                    <a:lnTo>
                      <a:pt x="128" y="64"/>
                    </a:lnTo>
                    <a:lnTo>
                      <a:pt x="133" y="46"/>
                    </a:lnTo>
                    <a:lnTo>
                      <a:pt x="139" y="24"/>
                    </a:lnTo>
                    <a:lnTo>
                      <a:pt x="133" y="0"/>
                    </a:lnTo>
                    <a:lnTo>
                      <a:pt x="159" y="15"/>
                    </a:lnTo>
                    <a:lnTo>
                      <a:pt x="166" y="31"/>
                    </a:lnTo>
                    <a:lnTo>
                      <a:pt x="224" y="34"/>
                    </a:lnTo>
                    <a:lnTo>
                      <a:pt x="230" y="17"/>
                    </a:lnTo>
                    <a:lnTo>
                      <a:pt x="265" y="17"/>
                    </a:lnTo>
                    <a:lnTo>
                      <a:pt x="273" y="7"/>
                    </a:lnTo>
                    <a:lnTo>
                      <a:pt x="310" y="0"/>
                    </a:lnTo>
                    <a:lnTo>
                      <a:pt x="310" y="50"/>
                    </a:lnTo>
                    <a:lnTo>
                      <a:pt x="310" y="145"/>
                    </a:lnTo>
                    <a:lnTo>
                      <a:pt x="288" y="164"/>
                    </a:lnTo>
                    <a:lnTo>
                      <a:pt x="282" y="181"/>
                    </a:lnTo>
                    <a:lnTo>
                      <a:pt x="232" y="186"/>
                    </a:lnTo>
                    <a:lnTo>
                      <a:pt x="228" y="199"/>
                    </a:lnTo>
                    <a:lnTo>
                      <a:pt x="207" y="205"/>
                    </a:lnTo>
                    <a:lnTo>
                      <a:pt x="197" y="214"/>
                    </a:lnTo>
                    <a:lnTo>
                      <a:pt x="193" y="247"/>
                    </a:lnTo>
                    <a:lnTo>
                      <a:pt x="166" y="252"/>
                    </a:lnTo>
                    <a:lnTo>
                      <a:pt x="149" y="261"/>
                    </a:lnTo>
                    <a:lnTo>
                      <a:pt x="143" y="276"/>
                    </a:lnTo>
                    <a:lnTo>
                      <a:pt x="141" y="333"/>
                    </a:lnTo>
                    <a:lnTo>
                      <a:pt x="149" y="337"/>
                    </a:lnTo>
                    <a:lnTo>
                      <a:pt x="149" y="389"/>
                    </a:lnTo>
                    <a:lnTo>
                      <a:pt x="149" y="413"/>
                    </a:lnTo>
                    <a:lnTo>
                      <a:pt x="141" y="415"/>
                    </a:lnTo>
                    <a:lnTo>
                      <a:pt x="139" y="427"/>
                    </a:lnTo>
                    <a:lnTo>
                      <a:pt x="114" y="427"/>
                    </a:lnTo>
                    <a:lnTo>
                      <a:pt x="108" y="437"/>
                    </a:lnTo>
                    <a:lnTo>
                      <a:pt x="81" y="439"/>
                    </a:lnTo>
                    <a:lnTo>
                      <a:pt x="79" y="458"/>
                    </a:lnTo>
                    <a:lnTo>
                      <a:pt x="79" y="479"/>
                    </a:lnTo>
                    <a:lnTo>
                      <a:pt x="79" y="496"/>
                    </a:lnTo>
                    <a:lnTo>
                      <a:pt x="73" y="5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21" name="Group 605"/>
            <p:cNvGrpSpPr>
              <a:grpSpLocks/>
            </p:cNvGrpSpPr>
            <p:nvPr/>
          </p:nvGrpSpPr>
          <p:grpSpPr bwMode="auto">
            <a:xfrm>
              <a:off x="6646851" y="2973842"/>
              <a:ext cx="172303" cy="178546"/>
              <a:chOff x="3201" y="2754"/>
              <a:chExt cx="161" cy="154"/>
            </a:xfrm>
          </p:grpSpPr>
          <p:sp>
            <p:nvSpPr>
              <p:cNvPr id="608" name="Freeform 606"/>
              <p:cNvSpPr>
                <a:spLocks/>
              </p:cNvSpPr>
              <p:nvPr/>
            </p:nvSpPr>
            <p:spPr bwMode="auto">
              <a:xfrm>
                <a:off x="3201" y="2754"/>
                <a:ext cx="161" cy="154"/>
              </a:xfrm>
              <a:custGeom>
                <a:avLst/>
                <a:gdLst/>
                <a:ahLst/>
                <a:cxnLst>
                  <a:cxn ang="0">
                    <a:pos x="322" y="269"/>
                  </a:cxn>
                  <a:cxn ang="0">
                    <a:pos x="285" y="278"/>
                  </a:cxn>
                  <a:cxn ang="0">
                    <a:pos x="277" y="290"/>
                  </a:cxn>
                  <a:cxn ang="0">
                    <a:pos x="242" y="290"/>
                  </a:cxn>
                  <a:cxn ang="0">
                    <a:pos x="236" y="307"/>
                  </a:cxn>
                  <a:cxn ang="0">
                    <a:pos x="178" y="301"/>
                  </a:cxn>
                  <a:cxn ang="0">
                    <a:pos x="172" y="287"/>
                  </a:cxn>
                  <a:cxn ang="0">
                    <a:pos x="145" y="269"/>
                  </a:cxn>
                  <a:cxn ang="0">
                    <a:pos x="120" y="257"/>
                  </a:cxn>
                  <a:cxn ang="0">
                    <a:pos x="109" y="252"/>
                  </a:cxn>
                  <a:cxn ang="0">
                    <a:pos x="89" y="228"/>
                  </a:cxn>
                  <a:cxn ang="0">
                    <a:pos x="62" y="218"/>
                  </a:cxn>
                  <a:cxn ang="0">
                    <a:pos x="43" y="197"/>
                  </a:cxn>
                  <a:cxn ang="0">
                    <a:pos x="37" y="185"/>
                  </a:cxn>
                  <a:cxn ang="0">
                    <a:pos x="18" y="185"/>
                  </a:cxn>
                  <a:cxn ang="0">
                    <a:pos x="18" y="171"/>
                  </a:cxn>
                  <a:cxn ang="0">
                    <a:pos x="18" y="154"/>
                  </a:cxn>
                  <a:cxn ang="0">
                    <a:pos x="8" y="138"/>
                  </a:cxn>
                  <a:cxn ang="0">
                    <a:pos x="6" y="123"/>
                  </a:cxn>
                  <a:cxn ang="0">
                    <a:pos x="8" y="98"/>
                  </a:cxn>
                  <a:cxn ang="0">
                    <a:pos x="0" y="81"/>
                  </a:cxn>
                  <a:cxn ang="0">
                    <a:pos x="16" y="76"/>
                  </a:cxn>
                  <a:cxn ang="0">
                    <a:pos x="37" y="74"/>
                  </a:cxn>
                  <a:cxn ang="0">
                    <a:pos x="35" y="46"/>
                  </a:cxn>
                  <a:cxn ang="0">
                    <a:pos x="27" y="34"/>
                  </a:cxn>
                  <a:cxn ang="0">
                    <a:pos x="19" y="5"/>
                  </a:cxn>
                  <a:cxn ang="0">
                    <a:pos x="35" y="0"/>
                  </a:cxn>
                  <a:cxn ang="0">
                    <a:pos x="70" y="0"/>
                  </a:cxn>
                  <a:cxn ang="0">
                    <a:pos x="128" y="0"/>
                  </a:cxn>
                  <a:cxn ang="0">
                    <a:pos x="151" y="0"/>
                  </a:cxn>
                  <a:cxn ang="0">
                    <a:pos x="209" y="40"/>
                  </a:cxn>
                  <a:cxn ang="0">
                    <a:pos x="242" y="50"/>
                  </a:cxn>
                  <a:cxn ang="0">
                    <a:pos x="242" y="71"/>
                  </a:cxn>
                  <a:cxn ang="0">
                    <a:pos x="287" y="91"/>
                  </a:cxn>
                  <a:cxn ang="0">
                    <a:pos x="289" y="105"/>
                  </a:cxn>
                  <a:cxn ang="0">
                    <a:pos x="291" y="124"/>
                  </a:cxn>
                  <a:cxn ang="0">
                    <a:pos x="277" y="136"/>
                  </a:cxn>
                  <a:cxn ang="0">
                    <a:pos x="277" y="154"/>
                  </a:cxn>
                  <a:cxn ang="0">
                    <a:pos x="294" y="157"/>
                  </a:cxn>
                  <a:cxn ang="0">
                    <a:pos x="289" y="186"/>
                  </a:cxn>
                  <a:cxn ang="0">
                    <a:pos x="296" y="218"/>
                  </a:cxn>
                  <a:cxn ang="0">
                    <a:pos x="298" y="245"/>
                  </a:cxn>
                  <a:cxn ang="0">
                    <a:pos x="312" y="257"/>
                  </a:cxn>
                  <a:cxn ang="0">
                    <a:pos x="322" y="269"/>
                  </a:cxn>
                </a:cxnLst>
                <a:rect l="0" t="0" r="r" b="b"/>
                <a:pathLst>
                  <a:path w="322" h="307">
                    <a:moveTo>
                      <a:pt x="322" y="269"/>
                    </a:moveTo>
                    <a:lnTo>
                      <a:pt x="285" y="278"/>
                    </a:lnTo>
                    <a:lnTo>
                      <a:pt x="277" y="290"/>
                    </a:lnTo>
                    <a:lnTo>
                      <a:pt x="242" y="290"/>
                    </a:lnTo>
                    <a:lnTo>
                      <a:pt x="236" y="307"/>
                    </a:lnTo>
                    <a:lnTo>
                      <a:pt x="178" y="301"/>
                    </a:lnTo>
                    <a:lnTo>
                      <a:pt x="172" y="287"/>
                    </a:lnTo>
                    <a:lnTo>
                      <a:pt x="145" y="269"/>
                    </a:lnTo>
                    <a:lnTo>
                      <a:pt x="120" y="257"/>
                    </a:lnTo>
                    <a:lnTo>
                      <a:pt x="109" y="252"/>
                    </a:lnTo>
                    <a:lnTo>
                      <a:pt x="89" y="228"/>
                    </a:lnTo>
                    <a:lnTo>
                      <a:pt x="62" y="218"/>
                    </a:lnTo>
                    <a:lnTo>
                      <a:pt x="43" y="197"/>
                    </a:lnTo>
                    <a:lnTo>
                      <a:pt x="37" y="185"/>
                    </a:lnTo>
                    <a:lnTo>
                      <a:pt x="18" y="185"/>
                    </a:lnTo>
                    <a:lnTo>
                      <a:pt x="18" y="171"/>
                    </a:lnTo>
                    <a:lnTo>
                      <a:pt x="18" y="154"/>
                    </a:lnTo>
                    <a:lnTo>
                      <a:pt x="8" y="138"/>
                    </a:lnTo>
                    <a:lnTo>
                      <a:pt x="6" y="123"/>
                    </a:lnTo>
                    <a:lnTo>
                      <a:pt x="8" y="98"/>
                    </a:lnTo>
                    <a:lnTo>
                      <a:pt x="0" y="81"/>
                    </a:lnTo>
                    <a:lnTo>
                      <a:pt x="16" y="76"/>
                    </a:lnTo>
                    <a:lnTo>
                      <a:pt x="37" y="74"/>
                    </a:lnTo>
                    <a:lnTo>
                      <a:pt x="35" y="46"/>
                    </a:lnTo>
                    <a:lnTo>
                      <a:pt x="27" y="34"/>
                    </a:lnTo>
                    <a:lnTo>
                      <a:pt x="19" y="5"/>
                    </a:lnTo>
                    <a:lnTo>
                      <a:pt x="35" y="0"/>
                    </a:lnTo>
                    <a:lnTo>
                      <a:pt x="70" y="0"/>
                    </a:lnTo>
                    <a:lnTo>
                      <a:pt x="128" y="0"/>
                    </a:lnTo>
                    <a:lnTo>
                      <a:pt x="151" y="0"/>
                    </a:lnTo>
                    <a:lnTo>
                      <a:pt x="209" y="40"/>
                    </a:lnTo>
                    <a:lnTo>
                      <a:pt x="242" y="50"/>
                    </a:lnTo>
                    <a:lnTo>
                      <a:pt x="242" y="71"/>
                    </a:lnTo>
                    <a:lnTo>
                      <a:pt x="287" y="91"/>
                    </a:lnTo>
                    <a:lnTo>
                      <a:pt x="289" y="105"/>
                    </a:lnTo>
                    <a:lnTo>
                      <a:pt x="291" y="124"/>
                    </a:lnTo>
                    <a:lnTo>
                      <a:pt x="277" y="136"/>
                    </a:lnTo>
                    <a:lnTo>
                      <a:pt x="277" y="154"/>
                    </a:lnTo>
                    <a:lnTo>
                      <a:pt x="294" y="157"/>
                    </a:lnTo>
                    <a:lnTo>
                      <a:pt x="289" y="186"/>
                    </a:lnTo>
                    <a:lnTo>
                      <a:pt x="296" y="218"/>
                    </a:lnTo>
                    <a:lnTo>
                      <a:pt x="298" y="245"/>
                    </a:lnTo>
                    <a:lnTo>
                      <a:pt x="312" y="257"/>
                    </a:lnTo>
                    <a:lnTo>
                      <a:pt x="322" y="269"/>
                    </a:lnTo>
                    <a:close/>
                  </a:path>
                </a:pathLst>
              </a:custGeom>
              <a:solidFill>
                <a:srgbClr val="C0C0C0"/>
              </a:solidFill>
              <a:ln w="9525">
                <a:solidFill>
                  <a:srgbClr val="C0C0C0"/>
                </a:solidFill>
                <a:round/>
                <a:headEnd/>
                <a:tailEnd/>
              </a:ln>
            </p:spPr>
            <p:txBody>
              <a:bodyPr/>
              <a:lstStyle/>
              <a:p>
                <a:endParaRPr lang="nl-NL" sz="1400"/>
              </a:p>
            </p:txBody>
          </p:sp>
          <p:sp>
            <p:nvSpPr>
              <p:cNvPr id="609" name="Freeform 607"/>
              <p:cNvSpPr>
                <a:spLocks/>
              </p:cNvSpPr>
              <p:nvPr/>
            </p:nvSpPr>
            <p:spPr bwMode="auto">
              <a:xfrm>
                <a:off x="3201" y="2754"/>
                <a:ext cx="161" cy="154"/>
              </a:xfrm>
              <a:custGeom>
                <a:avLst/>
                <a:gdLst/>
                <a:ahLst/>
                <a:cxnLst>
                  <a:cxn ang="0">
                    <a:pos x="322" y="269"/>
                  </a:cxn>
                  <a:cxn ang="0">
                    <a:pos x="285" y="278"/>
                  </a:cxn>
                  <a:cxn ang="0">
                    <a:pos x="277" y="290"/>
                  </a:cxn>
                  <a:cxn ang="0">
                    <a:pos x="242" y="290"/>
                  </a:cxn>
                  <a:cxn ang="0">
                    <a:pos x="236" y="307"/>
                  </a:cxn>
                  <a:cxn ang="0">
                    <a:pos x="178" y="301"/>
                  </a:cxn>
                  <a:cxn ang="0">
                    <a:pos x="172" y="287"/>
                  </a:cxn>
                  <a:cxn ang="0">
                    <a:pos x="145" y="269"/>
                  </a:cxn>
                  <a:cxn ang="0">
                    <a:pos x="120" y="257"/>
                  </a:cxn>
                  <a:cxn ang="0">
                    <a:pos x="109" y="252"/>
                  </a:cxn>
                  <a:cxn ang="0">
                    <a:pos x="89" y="228"/>
                  </a:cxn>
                  <a:cxn ang="0">
                    <a:pos x="62" y="218"/>
                  </a:cxn>
                  <a:cxn ang="0">
                    <a:pos x="43" y="197"/>
                  </a:cxn>
                  <a:cxn ang="0">
                    <a:pos x="37" y="185"/>
                  </a:cxn>
                  <a:cxn ang="0">
                    <a:pos x="18" y="185"/>
                  </a:cxn>
                  <a:cxn ang="0">
                    <a:pos x="18" y="171"/>
                  </a:cxn>
                  <a:cxn ang="0">
                    <a:pos x="18" y="154"/>
                  </a:cxn>
                  <a:cxn ang="0">
                    <a:pos x="8" y="138"/>
                  </a:cxn>
                  <a:cxn ang="0">
                    <a:pos x="6" y="123"/>
                  </a:cxn>
                  <a:cxn ang="0">
                    <a:pos x="8" y="98"/>
                  </a:cxn>
                  <a:cxn ang="0">
                    <a:pos x="0" y="81"/>
                  </a:cxn>
                  <a:cxn ang="0">
                    <a:pos x="16" y="76"/>
                  </a:cxn>
                  <a:cxn ang="0">
                    <a:pos x="37" y="74"/>
                  </a:cxn>
                  <a:cxn ang="0">
                    <a:pos x="35" y="46"/>
                  </a:cxn>
                  <a:cxn ang="0">
                    <a:pos x="27" y="34"/>
                  </a:cxn>
                  <a:cxn ang="0">
                    <a:pos x="19" y="5"/>
                  </a:cxn>
                  <a:cxn ang="0">
                    <a:pos x="35" y="0"/>
                  </a:cxn>
                  <a:cxn ang="0">
                    <a:pos x="70" y="0"/>
                  </a:cxn>
                  <a:cxn ang="0">
                    <a:pos x="128" y="0"/>
                  </a:cxn>
                  <a:cxn ang="0">
                    <a:pos x="151" y="0"/>
                  </a:cxn>
                  <a:cxn ang="0">
                    <a:pos x="209" y="40"/>
                  </a:cxn>
                  <a:cxn ang="0">
                    <a:pos x="242" y="50"/>
                  </a:cxn>
                  <a:cxn ang="0">
                    <a:pos x="242" y="71"/>
                  </a:cxn>
                  <a:cxn ang="0">
                    <a:pos x="287" y="91"/>
                  </a:cxn>
                  <a:cxn ang="0">
                    <a:pos x="289" y="105"/>
                  </a:cxn>
                  <a:cxn ang="0">
                    <a:pos x="291" y="124"/>
                  </a:cxn>
                  <a:cxn ang="0">
                    <a:pos x="277" y="136"/>
                  </a:cxn>
                  <a:cxn ang="0">
                    <a:pos x="277" y="154"/>
                  </a:cxn>
                  <a:cxn ang="0">
                    <a:pos x="294" y="157"/>
                  </a:cxn>
                  <a:cxn ang="0">
                    <a:pos x="289" y="186"/>
                  </a:cxn>
                  <a:cxn ang="0">
                    <a:pos x="296" y="218"/>
                  </a:cxn>
                  <a:cxn ang="0">
                    <a:pos x="298" y="245"/>
                  </a:cxn>
                  <a:cxn ang="0">
                    <a:pos x="312" y="257"/>
                  </a:cxn>
                  <a:cxn ang="0">
                    <a:pos x="322" y="269"/>
                  </a:cxn>
                </a:cxnLst>
                <a:rect l="0" t="0" r="r" b="b"/>
                <a:pathLst>
                  <a:path w="322" h="307">
                    <a:moveTo>
                      <a:pt x="322" y="269"/>
                    </a:moveTo>
                    <a:lnTo>
                      <a:pt x="285" y="278"/>
                    </a:lnTo>
                    <a:lnTo>
                      <a:pt x="277" y="290"/>
                    </a:lnTo>
                    <a:lnTo>
                      <a:pt x="242" y="290"/>
                    </a:lnTo>
                    <a:lnTo>
                      <a:pt x="236" y="307"/>
                    </a:lnTo>
                    <a:lnTo>
                      <a:pt x="178" y="301"/>
                    </a:lnTo>
                    <a:lnTo>
                      <a:pt x="172" y="287"/>
                    </a:lnTo>
                    <a:lnTo>
                      <a:pt x="145" y="269"/>
                    </a:lnTo>
                    <a:lnTo>
                      <a:pt x="120" y="257"/>
                    </a:lnTo>
                    <a:lnTo>
                      <a:pt x="109" y="252"/>
                    </a:lnTo>
                    <a:lnTo>
                      <a:pt x="89" y="228"/>
                    </a:lnTo>
                    <a:lnTo>
                      <a:pt x="62" y="218"/>
                    </a:lnTo>
                    <a:lnTo>
                      <a:pt x="43" y="197"/>
                    </a:lnTo>
                    <a:lnTo>
                      <a:pt x="37" y="185"/>
                    </a:lnTo>
                    <a:lnTo>
                      <a:pt x="18" y="185"/>
                    </a:lnTo>
                    <a:lnTo>
                      <a:pt x="18" y="171"/>
                    </a:lnTo>
                    <a:lnTo>
                      <a:pt x="18" y="154"/>
                    </a:lnTo>
                    <a:lnTo>
                      <a:pt x="8" y="138"/>
                    </a:lnTo>
                    <a:lnTo>
                      <a:pt x="6" y="123"/>
                    </a:lnTo>
                    <a:lnTo>
                      <a:pt x="8" y="98"/>
                    </a:lnTo>
                    <a:lnTo>
                      <a:pt x="0" y="81"/>
                    </a:lnTo>
                    <a:lnTo>
                      <a:pt x="16" y="76"/>
                    </a:lnTo>
                    <a:lnTo>
                      <a:pt x="37" y="74"/>
                    </a:lnTo>
                    <a:lnTo>
                      <a:pt x="35" y="46"/>
                    </a:lnTo>
                    <a:lnTo>
                      <a:pt x="27" y="34"/>
                    </a:lnTo>
                    <a:lnTo>
                      <a:pt x="19" y="5"/>
                    </a:lnTo>
                    <a:lnTo>
                      <a:pt x="35" y="0"/>
                    </a:lnTo>
                    <a:lnTo>
                      <a:pt x="70" y="0"/>
                    </a:lnTo>
                    <a:lnTo>
                      <a:pt x="128" y="0"/>
                    </a:lnTo>
                    <a:lnTo>
                      <a:pt x="151" y="0"/>
                    </a:lnTo>
                    <a:lnTo>
                      <a:pt x="209" y="40"/>
                    </a:lnTo>
                    <a:lnTo>
                      <a:pt x="242" y="50"/>
                    </a:lnTo>
                    <a:lnTo>
                      <a:pt x="242" y="71"/>
                    </a:lnTo>
                    <a:lnTo>
                      <a:pt x="287" y="91"/>
                    </a:lnTo>
                    <a:lnTo>
                      <a:pt x="289" y="105"/>
                    </a:lnTo>
                    <a:lnTo>
                      <a:pt x="291" y="124"/>
                    </a:lnTo>
                    <a:lnTo>
                      <a:pt x="277" y="136"/>
                    </a:lnTo>
                    <a:lnTo>
                      <a:pt x="277" y="154"/>
                    </a:lnTo>
                    <a:lnTo>
                      <a:pt x="294" y="157"/>
                    </a:lnTo>
                    <a:lnTo>
                      <a:pt x="289" y="186"/>
                    </a:lnTo>
                    <a:lnTo>
                      <a:pt x="296" y="218"/>
                    </a:lnTo>
                    <a:lnTo>
                      <a:pt x="298" y="245"/>
                    </a:lnTo>
                    <a:lnTo>
                      <a:pt x="312" y="257"/>
                    </a:lnTo>
                    <a:lnTo>
                      <a:pt x="322" y="26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24" name="Group 608"/>
            <p:cNvGrpSpPr>
              <a:grpSpLocks/>
            </p:cNvGrpSpPr>
            <p:nvPr/>
          </p:nvGrpSpPr>
          <p:grpSpPr bwMode="auto">
            <a:xfrm>
              <a:off x="6646851" y="2886890"/>
              <a:ext cx="72774" cy="85795"/>
              <a:chOff x="3201" y="2679"/>
              <a:chExt cx="68" cy="74"/>
            </a:xfrm>
          </p:grpSpPr>
          <p:sp>
            <p:nvSpPr>
              <p:cNvPr id="611" name="Freeform 609"/>
              <p:cNvSpPr>
                <a:spLocks/>
              </p:cNvSpPr>
              <p:nvPr/>
            </p:nvSpPr>
            <p:spPr bwMode="auto">
              <a:xfrm>
                <a:off x="3201" y="2679"/>
                <a:ext cx="68" cy="74"/>
              </a:xfrm>
              <a:custGeom>
                <a:avLst/>
                <a:gdLst/>
                <a:ahLst/>
                <a:cxnLst>
                  <a:cxn ang="0">
                    <a:pos x="118" y="0"/>
                  </a:cxn>
                  <a:cxn ang="0">
                    <a:pos x="136" y="25"/>
                  </a:cxn>
                  <a:cxn ang="0">
                    <a:pos x="136" y="70"/>
                  </a:cxn>
                  <a:cxn ang="0">
                    <a:pos x="118" y="99"/>
                  </a:cxn>
                  <a:cxn ang="0">
                    <a:pos x="112" y="125"/>
                  </a:cxn>
                  <a:cxn ang="0">
                    <a:pos x="120" y="142"/>
                  </a:cxn>
                  <a:cxn ang="0">
                    <a:pos x="64" y="142"/>
                  </a:cxn>
                  <a:cxn ang="0">
                    <a:pos x="31" y="142"/>
                  </a:cxn>
                  <a:cxn ang="0">
                    <a:pos x="19" y="149"/>
                  </a:cxn>
                  <a:cxn ang="0">
                    <a:pos x="0" y="142"/>
                  </a:cxn>
                  <a:cxn ang="0">
                    <a:pos x="8" y="83"/>
                  </a:cxn>
                  <a:cxn ang="0">
                    <a:pos x="35" y="73"/>
                  </a:cxn>
                  <a:cxn ang="0">
                    <a:pos x="52" y="64"/>
                  </a:cxn>
                  <a:cxn ang="0">
                    <a:pos x="54" y="51"/>
                  </a:cxn>
                  <a:cxn ang="0">
                    <a:pos x="35" y="49"/>
                  </a:cxn>
                  <a:cxn ang="0">
                    <a:pos x="35" y="37"/>
                  </a:cxn>
                  <a:cxn ang="0">
                    <a:pos x="29" y="7"/>
                  </a:cxn>
                  <a:cxn ang="0">
                    <a:pos x="58" y="7"/>
                  </a:cxn>
                  <a:cxn ang="0">
                    <a:pos x="85" y="9"/>
                  </a:cxn>
                  <a:cxn ang="0">
                    <a:pos x="118" y="0"/>
                  </a:cxn>
                </a:cxnLst>
                <a:rect l="0" t="0" r="r" b="b"/>
                <a:pathLst>
                  <a:path w="136" h="149">
                    <a:moveTo>
                      <a:pt x="118" y="0"/>
                    </a:moveTo>
                    <a:lnTo>
                      <a:pt x="136" y="25"/>
                    </a:lnTo>
                    <a:lnTo>
                      <a:pt x="136" y="70"/>
                    </a:lnTo>
                    <a:lnTo>
                      <a:pt x="118" y="99"/>
                    </a:lnTo>
                    <a:lnTo>
                      <a:pt x="112" y="125"/>
                    </a:lnTo>
                    <a:lnTo>
                      <a:pt x="120" y="142"/>
                    </a:lnTo>
                    <a:lnTo>
                      <a:pt x="64" y="142"/>
                    </a:lnTo>
                    <a:lnTo>
                      <a:pt x="31" y="142"/>
                    </a:lnTo>
                    <a:lnTo>
                      <a:pt x="19" y="149"/>
                    </a:lnTo>
                    <a:lnTo>
                      <a:pt x="0" y="142"/>
                    </a:lnTo>
                    <a:lnTo>
                      <a:pt x="8" y="83"/>
                    </a:lnTo>
                    <a:lnTo>
                      <a:pt x="35" y="73"/>
                    </a:lnTo>
                    <a:lnTo>
                      <a:pt x="52" y="64"/>
                    </a:lnTo>
                    <a:lnTo>
                      <a:pt x="54" y="51"/>
                    </a:lnTo>
                    <a:lnTo>
                      <a:pt x="35" y="49"/>
                    </a:lnTo>
                    <a:lnTo>
                      <a:pt x="35" y="37"/>
                    </a:lnTo>
                    <a:lnTo>
                      <a:pt x="29" y="7"/>
                    </a:lnTo>
                    <a:lnTo>
                      <a:pt x="58" y="7"/>
                    </a:lnTo>
                    <a:lnTo>
                      <a:pt x="85" y="9"/>
                    </a:lnTo>
                    <a:lnTo>
                      <a:pt x="118" y="0"/>
                    </a:lnTo>
                    <a:close/>
                  </a:path>
                </a:pathLst>
              </a:custGeom>
              <a:solidFill>
                <a:srgbClr val="C0C0C0"/>
              </a:solidFill>
              <a:ln w="9525">
                <a:solidFill>
                  <a:srgbClr val="C0C0C0"/>
                </a:solidFill>
                <a:round/>
                <a:headEnd/>
                <a:tailEnd/>
              </a:ln>
            </p:spPr>
            <p:txBody>
              <a:bodyPr/>
              <a:lstStyle/>
              <a:p>
                <a:endParaRPr lang="nl-NL" sz="1400"/>
              </a:p>
            </p:txBody>
          </p:sp>
          <p:sp>
            <p:nvSpPr>
              <p:cNvPr id="612" name="Freeform 610"/>
              <p:cNvSpPr>
                <a:spLocks/>
              </p:cNvSpPr>
              <p:nvPr/>
            </p:nvSpPr>
            <p:spPr bwMode="auto">
              <a:xfrm>
                <a:off x="3201" y="2679"/>
                <a:ext cx="68" cy="74"/>
              </a:xfrm>
              <a:custGeom>
                <a:avLst/>
                <a:gdLst/>
                <a:ahLst/>
                <a:cxnLst>
                  <a:cxn ang="0">
                    <a:pos x="118" y="0"/>
                  </a:cxn>
                  <a:cxn ang="0">
                    <a:pos x="136" y="25"/>
                  </a:cxn>
                  <a:cxn ang="0">
                    <a:pos x="136" y="70"/>
                  </a:cxn>
                  <a:cxn ang="0">
                    <a:pos x="118" y="99"/>
                  </a:cxn>
                  <a:cxn ang="0">
                    <a:pos x="112" y="125"/>
                  </a:cxn>
                  <a:cxn ang="0">
                    <a:pos x="120" y="142"/>
                  </a:cxn>
                  <a:cxn ang="0">
                    <a:pos x="64" y="142"/>
                  </a:cxn>
                  <a:cxn ang="0">
                    <a:pos x="31" y="142"/>
                  </a:cxn>
                  <a:cxn ang="0">
                    <a:pos x="19" y="149"/>
                  </a:cxn>
                  <a:cxn ang="0">
                    <a:pos x="0" y="142"/>
                  </a:cxn>
                  <a:cxn ang="0">
                    <a:pos x="8" y="83"/>
                  </a:cxn>
                  <a:cxn ang="0">
                    <a:pos x="35" y="73"/>
                  </a:cxn>
                  <a:cxn ang="0">
                    <a:pos x="52" y="64"/>
                  </a:cxn>
                  <a:cxn ang="0">
                    <a:pos x="54" y="51"/>
                  </a:cxn>
                  <a:cxn ang="0">
                    <a:pos x="35" y="49"/>
                  </a:cxn>
                  <a:cxn ang="0">
                    <a:pos x="35" y="37"/>
                  </a:cxn>
                  <a:cxn ang="0">
                    <a:pos x="29" y="7"/>
                  </a:cxn>
                  <a:cxn ang="0">
                    <a:pos x="58" y="7"/>
                  </a:cxn>
                  <a:cxn ang="0">
                    <a:pos x="85" y="9"/>
                  </a:cxn>
                  <a:cxn ang="0">
                    <a:pos x="118" y="0"/>
                  </a:cxn>
                </a:cxnLst>
                <a:rect l="0" t="0" r="r" b="b"/>
                <a:pathLst>
                  <a:path w="136" h="149">
                    <a:moveTo>
                      <a:pt x="118" y="0"/>
                    </a:moveTo>
                    <a:lnTo>
                      <a:pt x="136" y="25"/>
                    </a:lnTo>
                    <a:lnTo>
                      <a:pt x="136" y="70"/>
                    </a:lnTo>
                    <a:lnTo>
                      <a:pt x="118" y="99"/>
                    </a:lnTo>
                    <a:lnTo>
                      <a:pt x="112" y="125"/>
                    </a:lnTo>
                    <a:lnTo>
                      <a:pt x="120" y="142"/>
                    </a:lnTo>
                    <a:lnTo>
                      <a:pt x="64" y="142"/>
                    </a:lnTo>
                    <a:lnTo>
                      <a:pt x="31" y="142"/>
                    </a:lnTo>
                    <a:lnTo>
                      <a:pt x="19" y="149"/>
                    </a:lnTo>
                    <a:lnTo>
                      <a:pt x="0" y="142"/>
                    </a:lnTo>
                    <a:lnTo>
                      <a:pt x="8" y="83"/>
                    </a:lnTo>
                    <a:lnTo>
                      <a:pt x="35" y="73"/>
                    </a:lnTo>
                    <a:lnTo>
                      <a:pt x="52" y="64"/>
                    </a:lnTo>
                    <a:lnTo>
                      <a:pt x="54" y="51"/>
                    </a:lnTo>
                    <a:lnTo>
                      <a:pt x="35" y="49"/>
                    </a:lnTo>
                    <a:lnTo>
                      <a:pt x="35" y="37"/>
                    </a:lnTo>
                    <a:lnTo>
                      <a:pt x="29" y="7"/>
                    </a:lnTo>
                    <a:lnTo>
                      <a:pt x="58" y="7"/>
                    </a:lnTo>
                    <a:lnTo>
                      <a:pt x="85" y="9"/>
                    </a:lnTo>
                    <a:lnTo>
                      <a:pt x="11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27" name="Group 611"/>
            <p:cNvGrpSpPr>
              <a:grpSpLocks/>
            </p:cNvGrpSpPr>
            <p:nvPr/>
          </p:nvGrpSpPr>
          <p:grpSpPr bwMode="auto">
            <a:xfrm>
              <a:off x="6836278" y="2744283"/>
              <a:ext cx="28896" cy="25507"/>
              <a:chOff x="3378" y="2556"/>
              <a:chExt cx="27" cy="22"/>
            </a:xfrm>
          </p:grpSpPr>
          <p:sp>
            <p:nvSpPr>
              <p:cNvPr id="614" name="Freeform 612"/>
              <p:cNvSpPr>
                <a:spLocks/>
              </p:cNvSpPr>
              <p:nvPr/>
            </p:nvSpPr>
            <p:spPr bwMode="auto">
              <a:xfrm>
                <a:off x="3378" y="2556"/>
                <a:ext cx="27" cy="22"/>
              </a:xfrm>
              <a:custGeom>
                <a:avLst/>
                <a:gdLst/>
                <a:ahLst/>
                <a:cxnLst>
                  <a:cxn ang="0">
                    <a:pos x="30" y="45"/>
                  </a:cxn>
                  <a:cxn ang="0">
                    <a:pos x="0" y="40"/>
                  </a:cxn>
                  <a:cxn ang="0">
                    <a:pos x="6" y="0"/>
                  </a:cxn>
                  <a:cxn ang="0">
                    <a:pos x="55" y="26"/>
                  </a:cxn>
                  <a:cxn ang="0">
                    <a:pos x="30" y="45"/>
                  </a:cxn>
                </a:cxnLst>
                <a:rect l="0" t="0" r="r" b="b"/>
                <a:pathLst>
                  <a:path w="55" h="45">
                    <a:moveTo>
                      <a:pt x="30" y="45"/>
                    </a:moveTo>
                    <a:lnTo>
                      <a:pt x="0" y="40"/>
                    </a:lnTo>
                    <a:lnTo>
                      <a:pt x="6" y="0"/>
                    </a:lnTo>
                    <a:lnTo>
                      <a:pt x="55" y="26"/>
                    </a:lnTo>
                    <a:lnTo>
                      <a:pt x="30" y="45"/>
                    </a:lnTo>
                    <a:close/>
                  </a:path>
                </a:pathLst>
              </a:custGeom>
              <a:solidFill>
                <a:srgbClr val="C0C0C0"/>
              </a:solidFill>
              <a:ln w="9525">
                <a:solidFill>
                  <a:srgbClr val="C0C0C0"/>
                </a:solidFill>
                <a:round/>
                <a:headEnd/>
                <a:tailEnd/>
              </a:ln>
            </p:spPr>
            <p:txBody>
              <a:bodyPr/>
              <a:lstStyle/>
              <a:p>
                <a:endParaRPr lang="nl-NL" sz="1400"/>
              </a:p>
            </p:txBody>
          </p:sp>
          <p:sp>
            <p:nvSpPr>
              <p:cNvPr id="615" name="Freeform 613"/>
              <p:cNvSpPr>
                <a:spLocks/>
              </p:cNvSpPr>
              <p:nvPr/>
            </p:nvSpPr>
            <p:spPr bwMode="auto">
              <a:xfrm>
                <a:off x="3378" y="2556"/>
                <a:ext cx="27" cy="22"/>
              </a:xfrm>
              <a:custGeom>
                <a:avLst/>
                <a:gdLst/>
                <a:ahLst/>
                <a:cxnLst>
                  <a:cxn ang="0">
                    <a:pos x="30" y="45"/>
                  </a:cxn>
                  <a:cxn ang="0">
                    <a:pos x="0" y="40"/>
                  </a:cxn>
                  <a:cxn ang="0">
                    <a:pos x="6" y="0"/>
                  </a:cxn>
                  <a:cxn ang="0">
                    <a:pos x="55" y="26"/>
                  </a:cxn>
                  <a:cxn ang="0">
                    <a:pos x="30" y="45"/>
                  </a:cxn>
                </a:cxnLst>
                <a:rect l="0" t="0" r="r" b="b"/>
                <a:pathLst>
                  <a:path w="55" h="45">
                    <a:moveTo>
                      <a:pt x="30" y="45"/>
                    </a:moveTo>
                    <a:lnTo>
                      <a:pt x="0" y="40"/>
                    </a:lnTo>
                    <a:lnTo>
                      <a:pt x="6" y="0"/>
                    </a:lnTo>
                    <a:lnTo>
                      <a:pt x="55" y="26"/>
                    </a:lnTo>
                    <a:lnTo>
                      <a:pt x="30" y="4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30" name="Group 614"/>
            <p:cNvGrpSpPr>
              <a:grpSpLocks/>
            </p:cNvGrpSpPr>
            <p:nvPr/>
          </p:nvGrpSpPr>
          <p:grpSpPr bwMode="auto">
            <a:xfrm>
              <a:off x="6594416" y="3458470"/>
              <a:ext cx="33176" cy="34782"/>
              <a:chOff x="3151" y="3172"/>
              <a:chExt cx="32" cy="30"/>
            </a:xfrm>
          </p:grpSpPr>
          <p:sp>
            <p:nvSpPr>
              <p:cNvPr id="617" name="Freeform 615"/>
              <p:cNvSpPr>
                <a:spLocks/>
              </p:cNvSpPr>
              <p:nvPr/>
            </p:nvSpPr>
            <p:spPr bwMode="auto">
              <a:xfrm>
                <a:off x="3151" y="3172"/>
                <a:ext cx="32" cy="30"/>
              </a:xfrm>
              <a:custGeom>
                <a:avLst/>
                <a:gdLst/>
                <a:ahLst/>
                <a:cxnLst>
                  <a:cxn ang="0">
                    <a:pos x="22" y="2"/>
                  </a:cxn>
                  <a:cxn ang="0">
                    <a:pos x="16" y="14"/>
                  </a:cxn>
                  <a:cxn ang="0">
                    <a:pos x="0" y="18"/>
                  </a:cxn>
                  <a:cxn ang="0">
                    <a:pos x="0" y="56"/>
                  </a:cxn>
                  <a:cxn ang="0">
                    <a:pos x="22" y="52"/>
                  </a:cxn>
                  <a:cxn ang="0">
                    <a:pos x="28" y="61"/>
                  </a:cxn>
                  <a:cxn ang="0">
                    <a:pos x="39" y="61"/>
                  </a:cxn>
                  <a:cxn ang="0">
                    <a:pos x="47" y="49"/>
                  </a:cxn>
                  <a:cxn ang="0">
                    <a:pos x="55" y="37"/>
                  </a:cxn>
                  <a:cxn ang="0">
                    <a:pos x="64" y="37"/>
                  </a:cxn>
                  <a:cxn ang="0">
                    <a:pos x="64" y="0"/>
                  </a:cxn>
                  <a:cxn ang="0">
                    <a:pos x="39" y="0"/>
                  </a:cxn>
                  <a:cxn ang="0">
                    <a:pos x="22" y="2"/>
                  </a:cxn>
                </a:cxnLst>
                <a:rect l="0" t="0" r="r" b="b"/>
                <a:pathLst>
                  <a:path w="64" h="61">
                    <a:moveTo>
                      <a:pt x="22" y="2"/>
                    </a:moveTo>
                    <a:lnTo>
                      <a:pt x="16" y="14"/>
                    </a:lnTo>
                    <a:lnTo>
                      <a:pt x="0" y="18"/>
                    </a:lnTo>
                    <a:lnTo>
                      <a:pt x="0" y="56"/>
                    </a:lnTo>
                    <a:lnTo>
                      <a:pt x="22" y="52"/>
                    </a:lnTo>
                    <a:lnTo>
                      <a:pt x="28" y="61"/>
                    </a:lnTo>
                    <a:lnTo>
                      <a:pt x="39" y="61"/>
                    </a:lnTo>
                    <a:lnTo>
                      <a:pt x="47" y="49"/>
                    </a:lnTo>
                    <a:lnTo>
                      <a:pt x="55" y="37"/>
                    </a:lnTo>
                    <a:lnTo>
                      <a:pt x="64" y="37"/>
                    </a:lnTo>
                    <a:lnTo>
                      <a:pt x="64" y="0"/>
                    </a:lnTo>
                    <a:lnTo>
                      <a:pt x="39" y="0"/>
                    </a:lnTo>
                    <a:lnTo>
                      <a:pt x="22" y="2"/>
                    </a:lnTo>
                    <a:close/>
                  </a:path>
                </a:pathLst>
              </a:custGeom>
              <a:solidFill>
                <a:srgbClr val="C0C0C0"/>
              </a:solidFill>
              <a:ln w="9525">
                <a:solidFill>
                  <a:srgbClr val="C0C0C0"/>
                </a:solidFill>
                <a:round/>
                <a:headEnd/>
                <a:tailEnd/>
              </a:ln>
            </p:spPr>
            <p:txBody>
              <a:bodyPr/>
              <a:lstStyle/>
              <a:p>
                <a:endParaRPr lang="nl-NL" sz="1400"/>
              </a:p>
            </p:txBody>
          </p:sp>
          <p:sp>
            <p:nvSpPr>
              <p:cNvPr id="618" name="Freeform 616"/>
              <p:cNvSpPr>
                <a:spLocks/>
              </p:cNvSpPr>
              <p:nvPr/>
            </p:nvSpPr>
            <p:spPr bwMode="auto">
              <a:xfrm>
                <a:off x="3151" y="3172"/>
                <a:ext cx="32" cy="30"/>
              </a:xfrm>
              <a:custGeom>
                <a:avLst/>
                <a:gdLst/>
                <a:ahLst/>
                <a:cxnLst>
                  <a:cxn ang="0">
                    <a:pos x="22" y="2"/>
                  </a:cxn>
                  <a:cxn ang="0">
                    <a:pos x="16" y="14"/>
                  </a:cxn>
                  <a:cxn ang="0">
                    <a:pos x="0" y="18"/>
                  </a:cxn>
                  <a:cxn ang="0">
                    <a:pos x="0" y="56"/>
                  </a:cxn>
                  <a:cxn ang="0">
                    <a:pos x="22" y="52"/>
                  </a:cxn>
                  <a:cxn ang="0">
                    <a:pos x="28" y="61"/>
                  </a:cxn>
                  <a:cxn ang="0">
                    <a:pos x="39" y="61"/>
                  </a:cxn>
                  <a:cxn ang="0">
                    <a:pos x="47" y="49"/>
                  </a:cxn>
                  <a:cxn ang="0">
                    <a:pos x="55" y="37"/>
                  </a:cxn>
                  <a:cxn ang="0">
                    <a:pos x="64" y="37"/>
                  </a:cxn>
                  <a:cxn ang="0">
                    <a:pos x="64" y="0"/>
                  </a:cxn>
                  <a:cxn ang="0">
                    <a:pos x="39" y="0"/>
                  </a:cxn>
                  <a:cxn ang="0">
                    <a:pos x="22" y="2"/>
                  </a:cxn>
                </a:cxnLst>
                <a:rect l="0" t="0" r="r" b="b"/>
                <a:pathLst>
                  <a:path w="64" h="61">
                    <a:moveTo>
                      <a:pt x="22" y="2"/>
                    </a:moveTo>
                    <a:lnTo>
                      <a:pt x="16" y="14"/>
                    </a:lnTo>
                    <a:lnTo>
                      <a:pt x="0" y="18"/>
                    </a:lnTo>
                    <a:lnTo>
                      <a:pt x="0" y="56"/>
                    </a:lnTo>
                    <a:lnTo>
                      <a:pt x="22" y="52"/>
                    </a:lnTo>
                    <a:lnTo>
                      <a:pt x="28" y="61"/>
                    </a:lnTo>
                    <a:lnTo>
                      <a:pt x="39" y="61"/>
                    </a:lnTo>
                    <a:lnTo>
                      <a:pt x="47" y="49"/>
                    </a:lnTo>
                    <a:lnTo>
                      <a:pt x="55" y="37"/>
                    </a:lnTo>
                    <a:lnTo>
                      <a:pt x="64" y="37"/>
                    </a:lnTo>
                    <a:lnTo>
                      <a:pt x="64" y="0"/>
                    </a:lnTo>
                    <a:lnTo>
                      <a:pt x="39" y="0"/>
                    </a:lnTo>
                    <a:lnTo>
                      <a:pt x="22"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89" name="Group 617"/>
            <p:cNvGrpSpPr>
              <a:grpSpLocks/>
            </p:cNvGrpSpPr>
            <p:nvPr/>
          </p:nvGrpSpPr>
          <p:grpSpPr bwMode="auto">
            <a:xfrm>
              <a:off x="6852332" y="2622544"/>
              <a:ext cx="159461" cy="110142"/>
              <a:chOff x="3393" y="2451"/>
              <a:chExt cx="148" cy="95"/>
            </a:xfrm>
          </p:grpSpPr>
          <p:sp>
            <p:nvSpPr>
              <p:cNvPr id="620" name="Freeform 618"/>
              <p:cNvSpPr>
                <a:spLocks/>
              </p:cNvSpPr>
              <p:nvPr/>
            </p:nvSpPr>
            <p:spPr bwMode="auto">
              <a:xfrm>
                <a:off x="3393" y="2451"/>
                <a:ext cx="148" cy="95"/>
              </a:xfrm>
              <a:custGeom>
                <a:avLst/>
                <a:gdLst/>
                <a:ahLst/>
                <a:cxnLst>
                  <a:cxn ang="0">
                    <a:pos x="102" y="102"/>
                  </a:cxn>
                  <a:cxn ang="0">
                    <a:pos x="102" y="79"/>
                  </a:cxn>
                  <a:cxn ang="0">
                    <a:pos x="102" y="64"/>
                  </a:cxn>
                  <a:cxn ang="0">
                    <a:pos x="91" y="57"/>
                  </a:cxn>
                  <a:cxn ang="0">
                    <a:pos x="54" y="55"/>
                  </a:cxn>
                  <a:cxn ang="0">
                    <a:pos x="21" y="57"/>
                  </a:cxn>
                  <a:cxn ang="0">
                    <a:pos x="0" y="67"/>
                  </a:cxn>
                  <a:cxn ang="0">
                    <a:pos x="1" y="124"/>
                  </a:cxn>
                  <a:cxn ang="0">
                    <a:pos x="1" y="157"/>
                  </a:cxn>
                  <a:cxn ang="0">
                    <a:pos x="15" y="174"/>
                  </a:cxn>
                  <a:cxn ang="0">
                    <a:pos x="44" y="188"/>
                  </a:cxn>
                  <a:cxn ang="0">
                    <a:pos x="65" y="167"/>
                  </a:cxn>
                  <a:cxn ang="0">
                    <a:pos x="96" y="147"/>
                  </a:cxn>
                  <a:cxn ang="0">
                    <a:pos x="106" y="135"/>
                  </a:cxn>
                  <a:cxn ang="0">
                    <a:pos x="182" y="133"/>
                  </a:cxn>
                  <a:cxn ang="0">
                    <a:pos x="205" y="116"/>
                  </a:cxn>
                  <a:cxn ang="0">
                    <a:pos x="269" y="102"/>
                  </a:cxn>
                  <a:cxn ang="0">
                    <a:pos x="269" y="85"/>
                  </a:cxn>
                  <a:cxn ang="0">
                    <a:pos x="296" y="67"/>
                  </a:cxn>
                  <a:cxn ang="0">
                    <a:pos x="276" y="31"/>
                  </a:cxn>
                  <a:cxn ang="0">
                    <a:pos x="263" y="0"/>
                  </a:cxn>
                  <a:cxn ang="0">
                    <a:pos x="178" y="14"/>
                  </a:cxn>
                  <a:cxn ang="0">
                    <a:pos x="151" y="36"/>
                  </a:cxn>
                  <a:cxn ang="0">
                    <a:pos x="143" y="74"/>
                  </a:cxn>
                  <a:cxn ang="0">
                    <a:pos x="102" y="102"/>
                  </a:cxn>
                </a:cxnLst>
                <a:rect l="0" t="0" r="r" b="b"/>
                <a:pathLst>
                  <a:path w="296" h="188">
                    <a:moveTo>
                      <a:pt x="102" y="102"/>
                    </a:moveTo>
                    <a:lnTo>
                      <a:pt x="102" y="79"/>
                    </a:lnTo>
                    <a:lnTo>
                      <a:pt x="102" y="64"/>
                    </a:lnTo>
                    <a:lnTo>
                      <a:pt x="91" y="57"/>
                    </a:lnTo>
                    <a:lnTo>
                      <a:pt x="54" y="55"/>
                    </a:lnTo>
                    <a:lnTo>
                      <a:pt x="21" y="57"/>
                    </a:lnTo>
                    <a:lnTo>
                      <a:pt x="0" y="67"/>
                    </a:lnTo>
                    <a:lnTo>
                      <a:pt x="1" y="124"/>
                    </a:lnTo>
                    <a:lnTo>
                      <a:pt x="1" y="157"/>
                    </a:lnTo>
                    <a:lnTo>
                      <a:pt x="15" y="174"/>
                    </a:lnTo>
                    <a:lnTo>
                      <a:pt x="44" y="188"/>
                    </a:lnTo>
                    <a:lnTo>
                      <a:pt x="65" y="167"/>
                    </a:lnTo>
                    <a:lnTo>
                      <a:pt x="96" y="147"/>
                    </a:lnTo>
                    <a:lnTo>
                      <a:pt x="106" y="135"/>
                    </a:lnTo>
                    <a:lnTo>
                      <a:pt x="182" y="133"/>
                    </a:lnTo>
                    <a:lnTo>
                      <a:pt x="205" y="116"/>
                    </a:lnTo>
                    <a:lnTo>
                      <a:pt x="269" y="102"/>
                    </a:lnTo>
                    <a:lnTo>
                      <a:pt x="269" y="85"/>
                    </a:lnTo>
                    <a:lnTo>
                      <a:pt x="296" y="67"/>
                    </a:lnTo>
                    <a:lnTo>
                      <a:pt x="276" y="31"/>
                    </a:lnTo>
                    <a:lnTo>
                      <a:pt x="263" y="0"/>
                    </a:lnTo>
                    <a:lnTo>
                      <a:pt x="178" y="14"/>
                    </a:lnTo>
                    <a:lnTo>
                      <a:pt x="151" y="36"/>
                    </a:lnTo>
                    <a:lnTo>
                      <a:pt x="143" y="74"/>
                    </a:lnTo>
                    <a:lnTo>
                      <a:pt x="102" y="102"/>
                    </a:lnTo>
                    <a:close/>
                  </a:path>
                </a:pathLst>
              </a:custGeom>
              <a:solidFill>
                <a:srgbClr val="C0C0C0"/>
              </a:solidFill>
              <a:ln w="9525">
                <a:solidFill>
                  <a:srgbClr val="C0C0C0"/>
                </a:solidFill>
                <a:round/>
                <a:headEnd/>
                <a:tailEnd/>
              </a:ln>
            </p:spPr>
            <p:txBody>
              <a:bodyPr/>
              <a:lstStyle/>
              <a:p>
                <a:endParaRPr lang="nl-NL" sz="1400"/>
              </a:p>
            </p:txBody>
          </p:sp>
          <p:sp>
            <p:nvSpPr>
              <p:cNvPr id="621" name="Freeform 619"/>
              <p:cNvSpPr>
                <a:spLocks/>
              </p:cNvSpPr>
              <p:nvPr/>
            </p:nvSpPr>
            <p:spPr bwMode="auto">
              <a:xfrm>
                <a:off x="3393" y="2451"/>
                <a:ext cx="148" cy="95"/>
              </a:xfrm>
              <a:custGeom>
                <a:avLst/>
                <a:gdLst/>
                <a:ahLst/>
                <a:cxnLst>
                  <a:cxn ang="0">
                    <a:pos x="102" y="102"/>
                  </a:cxn>
                  <a:cxn ang="0">
                    <a:pos x="102" y="79"/>
                  </a:cxn>
                  <a:cxn ang="0">
                    <a:pos x="102" y="64"/>
                  </a:cxn>
                  <a:cxn ang="0">
                    <a:pos x="91" y="57"/>
                  </a:cxn>
                  <a:cxn ang="0">
                    <a:pos x="54" y="55"/>
                  </a:cxn>
                  <a:cxn ang="0">
                    <a:pos x="21" y="57"/>
                  </a:cxn>
                  <a:cxn ang="0">
                    <a:pos x="0" y="67"/>
                  </a:cxn>
                  <a:cxn ang="0">
                    <a:pos x="1" y="124"/>
                  </a:cxn>
                  <a:cxn ang="0">
                    <a:pos x="1" y="157"/>
                  </a:cxn>
                  <a:cxn ang="0">
                    <a:pos x="15" y="174"/>
                  </a:cxn>
                  <a:cxn ang="0">
                    <a:pos x="44" y="188"/>
                  </a:cxn>
                  <a:cxn ang="0">
                    <a:pos x="65" y="167"/>
                  </a:cxn>
                  <a:cxn ang="0">
                    <a:pos x="96" y="147"/>
                  </a:cxn>
                  <a:cxn ang="0">
                    <a:pos x="106" y="135"/>
                  </a:cxn>
                  <a:cxn ang="0">
                    <a:pos x="182" y="133"/>
                  </a:cxn>
                  <a:cxn ang="0">
                    <a:pos x="205" y="116"/>
                  </a:cxn>
                  <a:cxn ang="0">
                    <a:pos x="269" y="102"/>
                  </a:cxn>
                  <a:cxn ang="0">
                    <a:pos x="269" y="85"/>
                  </a:cxn>
                  <a:cxn ang="0">
                    <a:pos x="296" y="67"/>
                  </a:cxn>
                  <a:cxn ang="0">
                    <a:pos x="276" y="31"/>
                  </a:cxn>
                  <a:cxn ang="0">
                    <a:pos x="263" y="0"/>
                  </a:cxn>
                  <a:cxn ang="0">
                    <a:pos x="178" y="14"/>
                  </a:cxn>
                  <a:cxn ang="0">
                    <a:pos x="151" y="36"/>
                  </a:cxn>
                  <a:cxn ang="0">
                    <a:pos x="143" y="74"/>
                  </a:cxn>
                  <a:cxn ang="0">
                    <a:pos x="102" y="102"/>
                  </a:cxn>
                </a:cxnLst>
                <a:rect l="0" t="0" r="r" b="b"/>
                <a:pathLst>
                  <a:path w="296" h="188">
                    <a:moveTo>
                      <a:pt x="102" y="102"/>
                    </a:moveTo>
                    <a:lnTo>
                      <a:pt x="102" y="79"/>
                    </a:lnTo>
                    <a:lnTo>
                      <a:pt x="102" y="64"/>
                    </a:lnTo>
                    <a:lnTo>
                      <a:pt x="91" y="57"/>
                    </a:lnTo>
                    <a:lnTo>
                      <a:pt x="54" y="55"/>
                    </a:lnTo>
                    <a:lnTo>
                      <a:pt x="21" y="57"/>
                    </a:lnTo>
                    <a:lnTo>
                      <a:pt x="0" y="67"/>
                    </a:lnTo>
                    <a:lnTo>
                      <a:pt x="1" y="124"/>
                    </a:lnTo>
                    <a:lnTo>
                      <a:pt x="1" y="157"/>
                    </a:lnTo>
                    <a:lnTo>
                      <a:pt x="15" y="174"/>
                    </a:lnTo>
                    <a:lnTo>
                      <a:pt x="44" y="188"/>
                    </a:lnTo>
                    <a:lnTo>
                      <a:pt x="65" y="167"/>
                    </a:lnTo>
                    <a:lnTo>
                      <a:pt x="96" y="147"/>
                    </a:lnTo>
                    <a:lnTo>
                      <a:pt x="106" y="135"/>
                    </a:lnTo>
                    <a:lnTo>
                      <a:pt x="182" y="133"/>
                    </a:lnTo>
                    <a:lnTo>
                      <a:pt x="205" y="116"/>
                    </a:lnTo>
                    <a:lnTo>
                      <a:pt x="269" y="102"/>
                    </a:lnTo>
                    <a:lnTo>
                      <a:pt x="269" y="85"/>
                    </a:lnTo>
                    <a:lnTo>
                      <a:pt x="296" y="67"/>
                    </a:lnTo>
                    <a:lnTo>
                      <a:pt x="276" y="31"/>
                    </a:lnTo>
                    <a:lnTo>
                      <a:pt x="263" y="0"/>
                    </a:lnTo>
                    <a:lnTo>
                      <a:pt x="178" y="14"/>
                    </a:lnTo>
                    <a:lnTo>
                      <a:pt x="151" y="36"/>
                    </a:lnTo>
                    <a:lnTo>
                      <a:pt x="143" y="74"/>
                    </a:lnTo>
                    <a:lnTo>
                      <a:pt x="102" y="10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92" name="Group 620"/>
            <p:cNvGrpSpPr>
              <a:grpSpLocks/>
            </p:cNvGrpSpPr>
            <p:nvPr/>
          </p:nvGrpSpPr>
          <p:grpSpPr bwMode="auto">
            <a:xfrm>
              <a:off x="6514146" y="3085143"/>
              <a:ext cx="191566" cy="173909"/>
              <a:chOff x="3077" y="2850"/>
              <a:chExt cx="178" cy="150"/>
            </a:xfrm>
          </p:grpSpPr>
          <p:sp>
            <p:nvSpPr>
              <p:cNvPr id="623" name="Freeform 621"/>
              <p:cNvSpPr>
                <a:spLocks/>
              </p:cNvSpPr>
              <p:nvPr/>
            </p:nvSpPr>
            <p:spPr bwMode="auto">
              <a:xfrm>
                <a:off x="3077" y="2850"/>
                <a:ext cx="178" cy="150"/>
              </a:xfrm>
              <a:custGeom>
                <a:avLst/>
                <a:gdLst/>
                <a:ahLst/>
                <a:cxnLst>
                  <a:cxn ang="0">
                    <a:pos x="120" y="300"/>
                  </a:cxn>
                  <a:cxn ang="0">
                    <a:pos x="138" y="293"/>
                  </a:cxn>
                  <a:cxn ang="0">
                    <a:pos x="165" y="293"/>
                  </a:cxn>
                  <a:cxn ang="0">
                    <a:pos x="182" y="288"/>
                  </a:cxn>
                  <a:cxn ang="0">
                    <a:pos x="186" y="269"/>
                  </a:cxn>
                  <a:cxn ang="0">
                    <a:pos x="202" y="268"/>
                  </a:cxn>
                  <a:cxn ang="0">
                    <a:pos x="213" y="261"/>
                  </a:cxn>
                  <a:cxn ang="0">
                    <a:pos x="217" y="243"/>
                  </a:cxn>
                  <a:cxn ang="0">
                    <a:pos x="242" y="238"/>
                  </a:cxn>
                  <a:cxn ang="0">
                    <a:pos x="254" y="226"/>
                  </a:cxn>
                  <a:cxn ang="0">
                    <a:pos x="302" y="217"/>
                  </a:cxn>
                  <a:cxn ang="0">
                    <a:pos x="310" y="202"/>
                  </a:cxn>
                  <a:cxn ang="0">
                    <a:pos x="333" y="190"/>
                  </a:cxn>
                  <a:cxn ang="0">
                    <a:pos x="337" y="141"/>
                  </a:cxn>
                  <a:cxn ang="0">
                    <a:pos x="357" y="131"/>
                  </a:cxn>
                  <a:cxn ang="0">
                    <a:pos x="347" y="100"/>
                  </a:cxn>
                  <a:cxn ang="0">
                    <a:pos x="349" y="67"/>
                  </a:cxn>
                  <a:cxn ang="0">
                    <a:pos x="331" y="41"/>
                  </a:cxn>
                  <a:cxn ang="0">
                    <a:pos x="304" y="31"/>
                  </a:cxn>
                  <a:cxn ang="0">
                    <a:pos x="285" y="13"/>
                  </a:cxn>
                  <a:cxn ang="0">
                    <a:pos x="279" y="0"/>
                  </a:cxn>
                  <a:cxn ang="0">
                    <a:pos x="258" y="0"/>
                  </a:cxn>
                  <a:cxn ang="0">
                    <a:pos x="250" y="17"/>
                  </a:cxn>
                  <a:cxn ang="0">
                    <a:pos x="229" y="24"/>
                  </a:cxn>
                  <a:cxn ang="0">
                    <a:pos x="217" y="39"/>
                  </a:cxn>
                  <a:cxn ang="0">
                    <a:pos x="209" y="117"/>
                  </a:cxn>
                  <a:cxn ang="0">
                    <a:pos x="223" y="129"/>
                  </a:cxn>
                  <a:cxn ang="0">
                    <a:pos x="242" y="131"/>
                  </a:cxn>
                  <a:cxn ang="0">
                    <a:pos x="250" y="162"/>
                  </a:cxn>
                  <a:cxn ang="0">
                    <a:pos x="240" y="178"/>
                  </a:cxn>
                  <a:cxn ang="0">
                    <a:pos x="209" y="178"/>
                  </a:cxn>
                  <a:cxn ang="0">
                    <a:pos x="196" y="166"/>
                  </a:cxn>
                  <a:cxn ang="0">
                    <a:pos x="190" y="138"/>
                  </a:cxn>
                  <a:cxn ang="0">
                    <a:pos x="165" y="128"/>
                  </a:cxn>
                  <a:cxn ang="0">
                    <a:pos x="165" y="117"/>
                  </a:cxn>
                  <a:cxn ang="0">
                    <a:pos x="138" y="121"/>
                  </a:cxn>
                  <a:cxn ang="0">
                    <a:pos x="130" y="136"/>
                  </a:cxn>
                  <a:cxn ang="0">
                    <a:pos x="116" y="133"/>
                  </a:cxn>
                  <a:cxn ang="0">
                    <a:pos x="105" y="107"/>
                  </a:cxn>
                  <a:cxn ang="0">
                    <a:pos x="74" y="103"/>
                  </a:cxn>
                  <a:cxn ang="0">
                    <a:pos x="72" y="162"/>
                  </a:cxn>
                  <a:cxn ang="0">
                    <a:pos x="43" y="162"/>
                  </a:cxn>
                  <a:cxn ang="0">
                    <a:pos x="35" y="147"/>
                  </a:cxn>
                  <a:cxn ang="0">
                    <a:pos x="22" y="148"/>
                  </a:cxn>
                  <a:cxn ang="0">
                    <a:pos x="20" y="162"/>
                  </a:cxn>
                  <a:cxn ang="0">
                    <a:pos x="0" y="164"/>
                  </a:cxn>
                  <a:cxn ang="0">
                    <a:pos x="0" y="231"/>
                  </a:cxn>
                  <a:cxn ang="0">
                    <a:pos x="2" y="254"/>
                  </a:cxn>
                  <a:cxn ang="0">
                    <a:pos x="25" y="280"/>
                  </a:cxn>
                  <a:cxn ang="0">
                    <a:pos x="27" y="293"/>
                  </a:cxn>
                  <a:cxn ang="0">
                    <a:pos x="43" y="293"/>
                  </a:cxn>
                  <a:cxn ang="0">
                    <a:pos x="120" y="300"/>
                  </a:cxn>
                </a:cxnLst>
                <a:rect l="0" t="0" r="r" b="b"/>
                <a:pathLst>
                  <a:path w="357" h="300">
                    <a:moveTo>
                      <a:pt x="120" y="300"/>
                    </a:moveTo>
                    <a:lnTo>
                      <a:pt x="138" y="293"/>
                    </a:lnTo>
                    <a:lnTo>
                      <a:pt x="165" y="293"/>
                    </a:lnTo>
                    <a:lnTo>
                      <a:pt x="182" y="288"/>
                    </a:lnTo>
                    <a:lnTo>
                      <a:pt x="186" y="269"/>
                    </a:lnTo>
                    <a:lnTo>
                      <a:pt x="202" y="268"/>
                    </a:lnTo>
                    <a:lnTo>
                      <a:pt x="213" y="261"/>
                    </a:lnTo>
                    <a:lnTo>
                      <a:pt x="217" y="243"/>
                    </a:lnTo>
                    <a:lnTo>
                      <a:pt x="242" y="238"/>
                    </a:lnTo>
                    <a:lnTo>
                      <a:pt x="254" y="226"/>
                    </a:lnTo>
                    <a:lnTo>
                      <a:pt x="302" y="217"/>
                    </a:lnTo>
                    <a:lnTo>
                      <a:pt x="310" y="202"/>
                    </a:lnTo>
                    <a:lnTo>
                      <a:pt x="333" y="190"/>
                    </a:lnTo>
                    <a:lnTo>
                      <a:pt x="337" y="141"/>
                    </a:lnTo>
                    <a:lnTo>
                      <a:pt x="357" y="131"/>
                    </a:lnTo>
                    <a:lnTo>
                      <a:pt x="347" y="100"/>
                    </a:lnTo>
                    <a:lnTo>
                      <a:pt x="349" y="67"/>
                    </a:lnTo>
                    <a:lnTo>
                      <a:pt x="331" y="41"/>
                    </a:lnTo>
                    <a:lnTo>
                      <a:pt x="304" y="31"/>
                    </a:lnTo>
                    <a:lnTo>
                      <a:pt x="285" y="13"/>
                    </a:lnTo>
                    <a:lnTo>
                      <a:pt x="279" y="0"/>
                    </a:lnTo>
                    <a:lnTo>
                      <a:pt x="258" y="0"/>
                    </a:lnTo>
                    <a:lnTo>
                      <a:pt x="250" y="17"/>
                    </a:lnTo>
                    <a:lnTo>
                      <a:pt x="229" y="24"/>
                    </a:lnTo>
                    <a:lnTo>
                      <a:pt x="217" y="39"/>
                    </a:lnTo>
                    <a:lnTo>
                      <a:pt x="209" y="117"/>
                    </a:lnTo>
                    <a:lnTo>
                      <a:pt x="223" y="129"/>
                    </a:lnTo>
                    <a:lnTo>
                      <a:pt x="242" y="131"/>
                    </a:lnTo>
                    <a:lnTo>
                      <a:pt x="250" y="162"/>
                    </a:lnTo>
                    <a:lnTo>
                      <a:pt x="240" y="178"/>
                    </a:lnTo>
                    <a:lnTo>
                      <a:pt x="209" y="178"/>
                    </a:lnTo>
                    <a:lnTo>
                      <a:pt x="196" y="166"/>
                    </a:lnTo>
                    <a:lnTo>
                      <a:pt x="190" y="138"/>
                    </a:lnTo>
                    <a:lnTo>
                      <a:pt x="165" y="128"/>
                    </a:lnTo>
                    <a:lnTo>
                      <a:pt x="165" y="117"/>
                    </a:lnTo>
                    <a:lnTo>
                      <a:pt x="138" y="121"/>
                    </a:lnTo>
                    <a:lnTo>
                      <a:pt x="130" y="136"/>
                    </a:lnTo>
                    <a:lnTo>
                      <a:pt x="116" y="133"/>
                    </a:lnTo>
                    <a:lnTo>
                      <a:pt x="105" y="107"/>
                    </a:lnTo>
                    <a:lnTo>
                      <a:pt x="74" y="103"/>
                    </a:lnTo>
                    <a:lnTo>
                      <a:pt x="72" y="162"/>
                    </a:lnTo>
                    <a:lnTo>
                      <a:pt x="43" y="162"/>
                    </a:lnTo>
                    <a:lnTo>
                      <a:pt x="35" y="147"/>
                    </a:lnTo>
                    <a:lnTo>
                      <a:pt x="22" y="148"/>
                    </a:lnTo>
                    <a:lnTo>
                      <a:pt x="20" y="162"/>
                    </a:lnTo>
                    <a:lnTo>
                      <a:pt x="0" y="164"/>
                    </a:lnTo>
                    <a:lnTo>
                      <a:pt x="0" y="231"/>
                    </a:lnTo>
                    <a:lnTo>
                      <a:pt x="2" y="254"/>
                    </a:lnTo>
                    <a:lnTo>
                      <a:pt x="25" y="280"/>
                    </a:lnTo>
                    <a:lnTo>
                      <a:pt x="27" y="293"/>
                    </a:lnTo>
                    <a:lnTo>
                      <a:pt x="43" y="293"/>
                    </a:lnTo>
                    <a:lnTo>
                      <a:pt x="120" y="300"/>
                    </a:lnTo>
                    <a:close/>
                  </a:path>
                </a:pathLst>
              </a:custGeom>
              <a:solidFill>
                <a:srgbClr val="C0C0C0"/>
              </a:solidFill>
              <a:ln w="9525">
                <a:solidFill>
                  <a:srgbClr val="C0C0C0"/>
                </a:solidFill>
                <a:round/>
                <a:headEnd/>
                <a:tailEnd/>
              </a:ln>
            </p:spPr>
            <p:txBody>
              <a:bodyPr/>
              <a:lstStyle/>
              <a:p>
                <a:endParaRPr lang="nl-NL" sz="1400"/>
              </a:p>
            </p:txBody>
          </p:sp>
          <p:sp>
            <p:nvSpPr>
              <p:cNvPr id="624" name="Freeform 622"/>
              <p:cNvSpPr>
                <a:spLocks/>
              </p:cNvSpPr>
              <p:nvPr/>
            </p:nvSpPr>
            <p:spPr bwMode="auto">
              <a:xfrm>
                <a:off x="3077" y="2850"/>
                <a:ext cx="178" cy="150"/>
              </a:xfrm>
              <a:custGeom>
                <a:avLst/>
                <a:gdLst/>
                <a:ahLst/>
                <a:cxnLst>
                  <a:cxn ang="0">
                    <a:pos x="120" y="300"/>
                  </a:cxn>
                  <a:cxn ang="0">
                    <a:pos x="138" y="293"/>
                  </a:cxn>
                  <a:cxn ang="0">
                    <a:pos x="165" y="293"/>
                  </a:cxn>
                  <a:cxn ang="0">
                    <a:pos x="182" y="288"/>
                  </a:cxn>
                  <a:cxn ang="0">
                    <a:pos x="186" y="269"/>
                  </a:cxn>
                  <a:cxn ang="0">
                    <a:pos x="202" y="268"/>
                  </a:cxn>
                  <a:cxn ang="0">
                    <a:pos x="213" y="261"/>
                  </a:cxn>
                  <a:cxn ang="0">
                    <a:pos x="217" y="243"/>
                  </a:cxn>
                  <a:cxn ang="0">
                    <a:pos x="242" y="238"/>
                  </a:cxn>
                  <a:cxn ang="0">
                    <a:pos x="254" y="226"/>
                  </a:cxn>
                  <a:cxn ang="0">
                    <a:pos x="302" y="217"/>
                  </a:cxn>
                  <a:cxn ang="0">
                    <a:pos x="310" y="202"/>
                  </a:cxn>
                  <a:cxn ang="0">
                    <a:pos x="333" y="190"/>
                  </a:cxn>
                  <a:cxn ang="0">
                    <a:pos x="337" y="141"/>
                  </a:cxn>
                  <a:cxn ang="0">
                    <a:pos x="357" y="131"/>
                  </a:cxn>
                  <a:cxn ang="0">
                    <a:pos x="347" y="100"/>
                  </a:cxn>
                  <a:cxn ang="0">
                    <a:pos x="349" y="67"/>
                  </a:cxn>
                  <a:cxn ang="0">
                    <a:pos x="331" y="41"/>
                  </a:cxn>
                  <a:cxn ang="0">
                    <a:pos x="304" y="31"/>
                  </a:cxn>
                  <a:cxn ang="0">
                    <a:pos x="285" y="13"/>
                  </a:cxn>
                  <a:cxn ang="0">
                    <a:pos x="279" y="0"/>
                  </a:cxn>
                  <a:cxn ang="0">
                    <a:pos x="258" y="0"/>
                  </a:cxn>
                  <a:cxn ang="0">
                    <a:pos x="250" y="17"/>
                  </a:cxn>
                  <a:cxn ang="0">
                    <a:pos x="229" y="24"/>
                  </a:cxn>
                  <a:cxn ang="0">
                    <a:pos x="217" y="39"/>
                  </a:cxn>
                  <a:cxn ang="0">
                    <a:pos x="209" y="117"/>
                  </a:cxn>
                  <a:cxn ang="0">
                    <a:pos x="223" y="129"/>
                  </a:cxn>
                  <a:cxn ang="0">
                    <a:pos x="242" y="131"/>
                  </a:cxn>
                  <a:cxn ang="0">
                    <a:pos x="250" y="162"/>
                  </a:cxn>
                  <a:cxn ang="0">
                    <a:pos x="240" y="178"/>
                  </a:cxn>
                  <a:cxn ang="0">
                    <a:pos x="209" y="178"/>
                  </a:cxn>
                  <a:cxn ang="0">
                    <a:pos x="196" y="166"/>
                  </a:cxn>
                  <a:cxn ang="0">
                    <a:pos x="190" y="138"/>
                  </a:cxn>
                  <a:cxn ang="0">
                    <a:pos x="165" y="128"/>
                  </a:cxn>
                  <a:cxn ang="0">
                    <a:pos x="165" y="117"/>
                  </a:cxn>
                  <a:cxn ang="0">
                    <a:pos x="138" y="121"/>
                  </a:cxn>
                  <a:cxn ang="0">
                    <a:pos x="130" y="136"/>
                  </a:cxn>
                  <a:cxn ang="0">
                    <a:pos x="116" y="133"/>
                  </a:cxn>
                  <a:cxn ang="0">
                    <a:pos x="105" y="107"/>
                  </a:cxn>
                  <a:cxn ang="0">
                    <a:pos x="74" y="103"/>
                  </a:cxn>
                  <a:cxn ang="0">
                    <a:pos x="72" y="162"/>
                  </a:cxn>
                  <a:cxn ang="0">
                    <a:pos x="43" y="162"/>
                  </a:cxn>
                  <a:cxn ang="0">
                    <a:pos x="35" y="147"/>
                  </a:cxn>
                  <a:cxn ang="0">
                    <a:pos x="22" y="148"/>
                  </a:cxn>
                  <a:cxn ang="0">
                    <a:pos x="20" y="162"/>
                  </a:cxn>
                  <a:cxn ang="0">
                    <a:pos x="0" y="164"/>
                  </a:cxn>
                  <a:cxn ang="0">
                    <a:pos x="0" y="231"/>
                  </a:cxn>
                  <a:cxn ang="0">
                    <a:pos x="2" y="254"/>
                  </a:cxn>
                  <a:cxn ang="0">
                    <a:pos x="25" y="280"/>
                  </a:cxn>
                  <a:cxn ang="0">
                    <a:pos x="27" y="293"/>
                  </a:cxn>
                  <a:cxn ang="0">
                    <a:pos x="43" y="293"/>
                  </a:cxn>
                  <a:cxn ang="0">
                    <a:pos x="120" y="300"/>
                  </a:cxn>
                </a:cxnLst>
                <a:rect l="0" t="0" r="r" b="b"/>
                <a:pathLst>
                  <a:path w="357" h="300">
                    <a:moveTo>
                      <a:pt x="120" y="300"/>
                    </a:moveTo>
                    <a:lnTo>
                      <a:pt x="138" y="293"/>
                    </a:lnTo>
                    <a:lnTo>
                      <a:pt x="165" y="293"/>
                    </a:lnTo>
                    <a:lnTo>
                      <a:pt x="182" y="288"/>
                    </a:lnTo>
                    <a:lnTo>
                      <a:pt x="186" y="269"/>
                    </a:lnTo>
                    <a:lnTo>
                      <a:pt x="202" y="268"/>
                    </a:lnTo>
                    <a:lnTo>
                      <a:pt x="213" y="261"/>
                    </a:lnTo>
                    <a:lnTo>
                      <a:pt x="217" y="243"/>
                    </a:lnTo>
                    <a:lnTo>
                      <a:pt x="242" y="238"/>
                    </a:lnTo>
                    <a:lnTo>
                      <a:pt x="254" y="226"/>
                    </a:lnTo>
                    <a:lnTo>
                      <a:pt x="302" y="217"/>
                    </a:lnTo>
                    <a:lnTo>
                      <a:pt x="310" y="202"/>
                    </a:lnTo>
                    <a:lnTo>
                      <a:pt x="333" y="190"/>
                    </a:lnTo>
                    <a:lnTo>
                      <a:pt x="337" y="141"/>
                    </a:lnTo>
                    <a:lnTo>
                      <a:pt x="357" y="131"/>
                    </a:lnTo>
                    <a:lnTo>
                      <a:pt x="347" y="100"/>
                    </a:lnTo>
                    <a:lnTo>
                      <a:pt x="349" y="67"/>
                    </a:lnTo>
                    <a:lnTo>
                      <a:pt x="331" y="41"/>
                    </a:lnTo>
                    <a:lnTo>
                      <a:pt x="304" y="31"/>
                    </a:lnTo>
                    <a:lnTo>
                      <a:pt x="285" y="13"/>
                    </a:lnTo>
                    <a:lnTo>
                      <a:pt x="279" y="0"/>
                    </a:lnTo>
                    <a:lnTo>
                      <a:pt x="258" y="0"/>
                    </a:lnTo>
                    <a:lnTo>
                      <a:pt x="250" y="17"/>
                    </a:lnTo>
                    <a:lnTo>
                      <a:pt x="229" y="24"/>
                    </a:lnTo>
                    <a:lnTo>
                      <a:pt x="217" y="39"/>
                    </a:lnTo>
                    <a:lnTo>
                      <a:pt x="209" y="117"/>
                    </a:lnTo>
                    <a:lnTo>
                      <a:pt x="223" y="129"/>
                    </a:lnTo>
                    <a:lnTo>
                      <a:pt x="242" y="131"/>
                    </a:lnTo>
                    <a:lnTo>
                      <a:pt x="250" y="162"/>
                    </a:lnTo>
                    <a:lnTo>
                      <a:pt x="240" y="178"/>
                    </a:lnTo>
                    <a:lnTo>
                      <a:pt x="209" y="178"/>
                    </a:lnTo>
                    <a:lnTo>
                      <a:pt x="196" y="166"/>
                    </a:lnTo>
                    <a:lnTo>
                      <a:pt x="190" y="138"/>
                    </a:lnTo>
                    <a:lnTo>
                      <a:pt x="165" y="128"/>
                    </a:lnTo>
                    <a:lnTo>
                      <a:pt x="165" y="117"/>
                    </a:lnTo>
                    <a:lnTo>
                      <a:pt x="138" y="121"/>
                    </a:lnTo>
                    <a:lnTo>
                      <a:pt x="130" y="136"/>
                    </a:lnTo>
                    <a:lnTo>
                      <a:pt x="116" y="133"/>
                    </a:lnTo>
                    <a:lnTo>
                      <a:pt x="105" y="107"/>
                    </a:lnTo>
                    <a:lnTo>
                      <a:pt x="74" y="103"/>
                    </a:lnTo>
                    <a:lnTo>
                      <a:pt x="72" y="162"/>
                    </a:lnTo>
                    <a:lnTo>
                      <a:pt x="43" y="162"/>
                    </a:lnTo>
                    <a:lnTo>
                      <a:pt x="35" y="147"/>
                    </a:lnTo>
                    <a:lnTo>
                      <a:pt x="22" y="148"/>
                    </a:lnTo>
                    <a:lnTo>
                      <a:pt x="20" y="162"/>
                    </a:lnTo>
                    <a:lnTo>
                      <a:pt x="0" y="164"/>
                    </a:lnTo>
                    <a:lnTo>
                      <a:pt x="0" y="231"/>
                    </a:lnTo>
                    <a:lnTo>
                      <a:pt x="2" y="254"/>
                    </a:lnTo>
                    <a:lnTo>
                      <a:pt x="25" y="280"/>
                    </a:lnTo>
                    <a:lnTo>
                      <a:pt x="27" y="293"/>
                    </a:lnTo>
                    <a:lnTo>
                      <a:pt x="43" y="293"/>
                    </a:lnTo>
                    <a:lnTo>
                      <a:pt x="120" y="30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95" name="Group 623"/>
            <p:cNvGrpSpPr>
              <a:grpSpLocks/>
            </p:cNvGrpSpPr>
            <p:nvPr/>
          </p:nvGrpSpPr>
          <p:grpSpPr bwMode="auto">
            <a:xfrm>
              <a:off x="6381439" y="2558779"/>
              <a:ext cx="166952" cy="270138"/>
              <a:chOff x="2953" y="2396"/>
              <a:chExt cx="156" cy="233"/>
            </a:xfrm>
          </p:grpSpPr>
          <p:sp>
            <p:nvSpPr>
              <p:cNvPr id="626" name="Freeform 624"/>
              <p:cNvSpPr>
                <a:spLocks/>
              </p:cNvSpPr>
              <p:nvPr/>
            </p:nvSpPr>
            <p:spPr bwMode="auto">
              <a:xfrm>
                <a:off x="2953" y="2396"/>
                <a:ext cx="156" cy="233"/>
              </a:xfrm>
              <a:custGeom>
                <a:avLst/>
                <a:gdLst/>
                <a:ahLst/>
                <a:cxnLst>
                  <a:cxn ang="0">
                    <a:pos x="47" y="0"/>
                  </a:cxn>
                  <a:cxn ang="0">
                    <a:pos x="53" y="14"/>
                  </a:cxn>
                  <a:cxn ang="0">
                    <a:pos x="57" y="24"/>
                  </a:cxn>
                  <a:cxn ang="0">
                    <a:pos x="72" y="54"/>
                  </a:cxn>
                  <a:cxn ang="0">
                    <a:pos x="59" y="194"/>
                  </a:cxn>
                  <a:cxn ang="0">
                    <a:pos x="39" y="199"/>
                  </a:cxn>
                  <a:cxn ang="0">
                    <a:pos x="29" y="216"/>
                  </a:cxn>
                  <a:cxn ang="0">
                    <a:pos x="10" y="227"/>
                  </a:cxn>
                  <a:cxn ang="0">
                    <a:pos x="0" y="240"/>
                  </a:cxn>
                  <a:cxn ang="0">
                    <a:pos x="0" y="266"/>
                  </a:cxn>
                  <a:cxn ang="0">
                    <a:pos x="12" y="266"/>
                  </a:cxn>
                  <a:cxn ang="0">
                    <a:pos x="18" y="280"/>
                  </a:cxn>
                  <a:cxn ang="0">
                    <a:pos x="26" y="296"/>
                  </a:cxn>
                  <a:cxn ang="0">
                    <a:pos x="39" y="320"/>
                  </a:cxn>
                  <a:cxn ang="0">
                    <a:pos x="39" y="336"/>
                  </a:cxn>
                  <a:cxn ang="0">
                    <a:pos x="28" y="341"/>
                  </a:cxn>
                  <a:cxn ang="0">
                    <a:pos x="31" y="346"/>
                  </a:cxn>
                  <a:cxn ang="0">
                    <a:pos x="39" y="361"/>
                  </a:cxn>
                  <a:cxn ang="0">
                    <a:pos x="49" y="375"/>
                  </a:cxn>
                  <a:cxn ang="0">
                    <a:pos x="47" y="387"/>
                  </a:cxn>
                  <a:cxn ang="0">
                    <a:pos x="31" y="394"/>
                  </a:cxn>
                  <a:cxn ang="0">
                    <a:pos x="35" y="410"/>
                  </a:cxn>
                  <a:cxn ang="0">
                    <a:pos x="57" y="434"/>
                  </a:cxn>
                  <a:cxn ang="0">
                    <a:pos x="74" y="465"/>
                  </a:cxn>
                  <a:cxn ang="0">
                    <a:pos x="89" y="457"/>
                  </a:cxn>
                  <a:cxn ang="0">
                    <a:pos x="119" y="458"/>
                  </a:cxn>
                  <a:cxn ang="0">
                    <a:pos x="126" y="441"/>
                  </a:cxn>
                  <a:cxn ang="0">
                    <a:pos x="157" y="437"/>
                  </a:cxn>
                  <a:cxn ang="0">
                    <a:pos x="173" y="418"/>
                  </a:cxn>
                  <a:cxn ang="0">
                    <a:pos x="200" y="417"/>
                  </a:cxn>
                  <a:cxn ang="0">
                    <a:pos x="211" y="394"/>
                  </a:cxn>
                  <a:cxn ang="0">
                    <a:pos x="229" y="387"/>
                  </a:cxn>
                  <a:cxn ang="0">
                    <a:pos x="241" y="368"/>
                  </a:cxn>
                  <a:cxn ang="0">
                    <a:pos x="260" y="353"/>
                  </a:cxn>
                  <a:cxn ang="0">
                    <a:pos x="275" y="346"/>
                  </a:cxn>
                  <a:cxn ang="0">
                    <a:pos x="279" y="337"/>
                  </a:cxn>
                  <a:cxn ang="0">
                    <a:pos x="279" y="325"/>
                  </a:cxn>
                  <a:cxn ang="0">
                    <a:pos x="268" y="320"/>
                  </a:cxn>
                  <a:cxn ang="0">
                    <a:pos x="262" y="299"/>
                  </a:cxn>
                  <a:cxn ang="0">
                    <a:pos x="239" y="292"/>
                  </a:cxn>
                  <a:cxn ang="0">
                    <a:pos x="242" y="273"/>
                  </a:cxn>
                  <a:cxn ang="0">
                    <a:pos x="266" y="273"/>
                  </a:cxn>
                  <a:cxn ang="0">
                    <a:pos x="270" y="247"/>
                  </a:cxn>
                  <a:cxn ang="0">
                    <a:pos x="289" y="218"/>
                  </a:cxn>
                  <a:cxn ang="0">
                    <a:pos x="308" y="215"/>
                  </a:cxn>
                  <a:cxn ang="0">
                    <a:pos x="312" y="137"/>
                  </a:cxn>
                  <a:cxn ang="0">
                    <a:pos x="293" y="135"/>
                  </a:cxn>
                  <a:cxn ang="0">
                    <a:pos x="242" y="102"/>
                  </a:cxn>
                  <a:cxn ang="0">
                    <a:pos x="223" y="90"/>
                  </a:cxn>
                  <a:cxn ang="0">
                    <a:pos x="179" y="71"/>
                  </a:cxn>
                  <a:cxn ang="0">
                    <a:pos x="163" y="49"/>
                  </a:cxn>
                  <a:cxn ang="0">
                    <a:pos x="113" y="42"/>
                  </a:cxn>
                  <a:cxn ang="0">
                    <a:pos x="103" y="17"/>
                  </a:cxn>
                  <a:cxn ang="0">
                    <a:pos x="76" y="11"/>
                  </a:cxn>
                  <a:cxn ang="0">
                    <a:pos x="74" y="0"/>
                  </a:cxn>
                  <a:cxn ang="0">
                    <a:pos x="47" y="0"/>
                  </a:cxn>
                </a:cxnLst>
                <a:rect l="0" t="0" r="r" b="b"/>
                <a:pathLst>
                  <a:path w="312" h="465">
                    <a:moveTo>
                      <a:pt x="47" y="0"/>
                    </a:moveTo>
                    <a:lnTo>
                      <a:pt x="53" y="14"/>
                    </a:lnTo>
                    <a:lnTo>
                      <a:pt x="57" y="24"/>
                    </a:lnTo>
                    <a:lnTo>
                      <a:pt x="72" y="54"/>
                    </a:lnTo>
                    <a:lnTo>
                      <a:pt x="59" y="194"/>
                    </a:lnTo>
                    <a:lnTo>
                      <a:pt x="39" y="199"/>
                    </a:lnTo>
                    <a:lnTo>
                      <a:pt x="29" y="216"/>
                    </a:lnTo>
                    <a:lnTo>
                      <a:pt x="10" y="227"/>
                    </a:lnTo>
                    <a:lnTo>
                      <a:pt x="0" y="240"/>
                    </a:lnTo>
                    <a:lnTo>
                      <a:pt x="0" y="266"/>
                    </a:lnTo>
                    <a:lnTo>
                      <a:pt x="12" y="266"/>
                    </a:lnTo>
                    <a:lnTo>
                      <a:pt x="18" y="280"/>
                    </a:lnTo>
                    <a:lnTo>
                      <a:pt x="26" y="296"/>
                    </a:lnTo>
                    <a:lnTo>
                      <a:pt x="39" y="320"/>
                    </a:lnTo>
                    <a:lnTo>
                      <a:pt x="39" y="336"/>
                    </a:lnTo>
                    <a:lnTo>
                      <a:pt x="28" y="341"/>
                    </a:lnTo>
                    <a:lnTo>
                      <a:pt x="31" y="346"/>
                    </a:lnTo>
                    <a:lnTo>
                      <a:pt x="39" y="361"/>
                    </a:lnTo>
                    <a:lnTo>
                      <a:pt x="49" y="375"/>
                    </a:lnTo>
                    <a:lnTo>
                      <a:pt x="47" y="387"/>
                    </a:lnTo>
                    <a:lnTo>
                      <a:pt x="31" y="394"/>
                    </a:lnTo>
                    <a:lnTo>
                      <a:pt x="35" y="410"/>
                    </a:lnTo>
                    <a:lnTo>
                      <a:pt x="57" y="434"/>
                    </a:lnTo>
                    <a:lnTo>
                      <a:pt x="74" y="465"/>
                    </a:lnTo>
                    <a:lnTo>
                      <a:pt x="89" y="457"/>
                    </a:lnTo>
                    <a:lnTo>
                      <a:pt x="119" y="458"/>
                    </a:lnTo>
                    <a:lnTo>
                      <a:pt x="126" y="441"/>
                    </a:lnTo>
                    <a:lnTo>
                      <a:pt x="157" y="437"/>
                    </a:lnTo>
                    <a:lnTo>
                      <a:pt x="173" y="418"/>
                    </a:lnTo>
                    <a:lnTo>
                      <a:pt x="200" y="417"/>
                    </a:lnTo>
                    <a:lnTo>
                      <a:pt x="211" y="394"/>
                    </a:lnTo>
                    <a:lnTo>
                      <a:pt x="229" y="387"/>
                    </a:lnTo>
                    <a:lnTo>
                      <a:pt x="241" y="368"/>
                    </a:lnTo>
                    <a:lnTo>
                      <a:pt x="260" y="353"/>
                    </a:lnTo>
                    <a:lnTo>
                      <a:pt x="275" y="346"/>
                    </a:lnTo>
                    <a:lnTo>
                      <a:pt x="279" y="337"/>
                    </a:lnTo>
                    <a:lnTo>
                      <a:pt x="279" y="325"/>
                    </a:lnTo>
                    <a:lnTo>
                      <a:pt x="268" y="320"/>
                    </a:lnTo>
                    <a:lnTo>
                      <a:pt x="262" y="299"/>
                    </a:lnTo>
                    <a:lnTo>
                      <a:pt x="239" y="292"/>
                    </a:lnTo>
                    <a:lnTo>
                      <a:pt x="242" y="273"/>
                    </a:lnTo>
                    <a:lnTo>
                      <a:pt x="266" y="273"/>
                    </a:lnTo>
                    <a:lnTo>
                      <a:pt x="270" y="247"/>
                    </a:lnTo>
                    <a:lnTo>
                      <a:pt x="289" y="218"/>
                    </a:lnTo>
                    <a:lnTo>
                      <a:pt x="308" y="215"/>
                    </a:lnTo>
                    <a:lnTo>
                      <a:pt x="312" y="137"/>
                    </a:lnTo>
                    <a:lnTo>
                      <a:pt x="293" y="135"/>
                    </a:lnTo>
                    <a:lnTo>
                      <a:pt x="242" y="102"/>
                    </a:lnTo>
                    <a:lnTo>
                      <a:pt x="223" y="90"/>
                    </a:lnTo>
                    <a:lnTo>
                      <a:pt x="179" y="71"/>
                    </a:lnTo>
                    <a:lnTo>
                      <a:pt x="163" y="49"/>
                    </a:lnTo>
                    <a:lnTo>
                      <a:pt x="113" y="42"/>
                    </a:lnTo>
                    <a:lnTo>
                      <a:pt x="103" y="17"/>
                    </a:lnTo>
                    <a:lnTo>
                      <a:pt x="76" y="11"/>
                    </a:lnTo>
                    <a:lnTo>
                      <a:pt x="74" y="0"/>
                    </a:lnTo>
                    <a:lnTo>
                      <a:pt x="47" y="0"/>
                    </a:lnTo>
                    <a:close/>
                  </a:path>
                </a:pathLst>
              </a:custGeom>
              <a:solidFill>
                <a:srgbClr val="C0C0C0"/>
              </a:solidFill>
              <a:ln w="9525">
                <a:solidFill>
                  <a:srgbClr val="C0C0C0"/>
                </a:solidFill>
                <a:round/>
                <a:headEnd/>
                <a:tailEnd/>
              </a:ln>
            </p:spPr>
            <p:txBody>
              <a:bodyPr/>
              <a:lstStyle/>
              <a:p>
                <a:endParaRPr lang="nl-NL" sz="1400"/>
              </a:p>
            </p:txBody>
          </p:sp>
          <p:sp>
            <p:nvSpPr>
              <p:cNvPr id="627" name="Freeform 625"/>
              <p:cNvSpPr>
                <a:spLocks/>
              </p:cNvSpPr>
              <p:nvPr/>
            </p:nvSpPr>
            <p:spPr bwMode="auto">
              <a:xfrm>
                <a:off x="2953" y="2396"/>
                <a:ext cx="156" cy="233"/>
              </a:xfrm>
              <a:custGeom>
                <a:avLst/>
                <a:gdLst/>
                <a:ahLst/>
                <a:cxnLst>
                  <a:cxn ang="0">
                    <a:pos x="47" y="0"/>
                  </a:cxn>
                  <a:cxn ang="0">
                    <a:pos x="53" y="14"/>
                  </a:cxn>
                  <a:cxn ang="0">
                    <a:pos x="57" y="24"/>
                  </a:cxn>
                  <a:cxn ang="0">
                    <a:pos x="72" y="54"/>
                  </a:cxn>
                  <a:cxn ang="0">
                    <a:pos x="59" y="194"/>
                  </a:cxn>
                  <a:cxn ang="0">
                    <a:pos x="39" y="199"/>
                  </a:cxn>
                  <a:cxn ang="0">
                    <a:pos x="29" y="216"/>
                  </a:cxn>
                  <a:cxn ang="0">
                    <a:pos x="10" y="227"/>
                  </a:cxn>
                  <a:cxn ang="0">
                    <a:pos x="0" y="240"/>
                  </a:cxn>
                  <a:cxn ang="0">
                    <a:pos x="0" y="266"/>
                  </a:cxn>
                  <a:cxn ang="0">
                    <a:pos x="12" y="266"/>
                  </a:cxn>
                  <a:cxn ang="0">
                    <a:pos x="18" y="280"/>
                  </a:cxn>
                  <a:cxn ang="0">
                    <a:pos x="26" y="296"/>
                  </a:cxn>
                  <a:cxn ang="0">
                    <a:pos x="39" y="320"/>
                  </a:cxn>
                  <a:cxn ang="0">
                    <a:pos x="39" y="336"/>
                  </a:cxn>
                  <a:cxn ang="0">
                    <a:pos x="28" y="341"/>
                  </a:cxn>
                  <a:cxn ang="0">
                    <a:pos x="31" y="346"/>
                  </a:cxn>
                  <a:cxn ang="0">
                    <a:pos x="39" y="361"/>
                  </a:cxn>
                  <a:cxn ang="0">
                    <a:pos x="49" y="375"/>
                  </a:cxn>
                  <a:cxn ang="0">
                    <a:pos x="47" y="387"/>
                  </a:cxn>
                  <a:cxn ang="0">
                    <a:pos x="31" y="394"/>
                  </a:cxn>
                  <a:cxn ang="0">
                    <a:pos x="35" y="410"/>
                  </a:cxn>
                  <a:cxn ang="0">
                    <a:pos x="57" y="434"/>
                  </a:cxn>
                  <a:cxn ang="0">
                    <a:pos x="74" y="465"/>
                  </a:cxn>
                  <a:cxn ang="0">
                    <a:pos x="89" y="457"/>
                  </a:cxn>
                  <a:cxn ang="0">
                    <a:pos x="119" y="458"/>
                  </a:cxn>
                  <a:cxn ang="0">
                    <a:pos x="126" y="441"/>
                  </a:cxn>
                  <a:cxn ang="0">
                    <a:pos x="157" y="437"/>
                  </a:cxn>
                  <a:cxn ang="0">
                    <a:pos x="173" y="418"/>
                  </a:cxn>
                  <a:cxn ang="0">
                    <a:pos x="200" y="417"/>
                  </a:cxn>
                  <a:cxn ang="0">
                    <a:pos x="211" y="394"/>
                  </a:cxn>
                  <a:cxn ang="0">
                    <a:pos x="229" y="387"/>
                  </a:cxn>
                  <a:cxn ang="0">
                    <a:pos x="241" y="368"/>
                  </a:cxn>
                  <a:cxn ang="0">
                    <a:pos x="260" y="353"/>
                  </a:cxn>
                  <a:cxn ang="0">
                    <a:pos x="275" y="346"/>
                  </a:cxn>
                  <a:cxn ang="0">
                    <a:pos x="279" y="337"/>
                  </a:cxn>
                  <a:cxn ang="0">
                    <a:pos x="279" y="325"/>
                  </a:cxn>
                  <a:cxn ang="0">
                    <a:pos x="268" y="320"/>
                  </a:cxn>
                  <a:cxn ang="0">
                    <a:pos x="262" y="299"/>
                  </a:cxn>
                  <a:cxn ang="0">
                    <a:pos x="239" y="292"/>
                  </a:cxn>
                  <a:cxn ang="0">
                    <a:pos x="242" y="273"/>
                  </a:cxn>
                  <a:cxn ang="0">
                    <a:pos x="266" y="273"/>
                  </a:cxn>
                  <a:cxn ang="0">
                    <a:pos x="270" y="247"/>
                  </a:cxn>
                  <a:cxn ang="0">
                    <a:pos x="289" y="218"/>
                  </a:cxn>
                  <a:cxn ang="0">
                    <a:pos x="308" y="215"/>
                  </a:cxn>
                  <a:cxn ang="0">
                    <a:pos x="312" y="137"/>
                  </a:cxn>
                  <a:cxn ang="0">
                    <a:pos x="293" y="135"/>
                  </a:cxn>
                  <a:cxn ang="0">
                    <a:pos x="242" y="102"/>
                  </a:cxn>
                  <a:cxn ang="0">
                    <a:pos x="223" y="90"/>
                  </a:cxn>
                  <a:cxn ang="0">
                    <a:pos x="179" y="71"/>
                  </a:cxn>
                  <a:cxn ang="0">
                    <a:pos x="163" y="49"/>
                  </a:cxn>
                  <a:cxn ang="0">
                    <a:pos x="113" y="42"/>
                  </a:cxn>
                  <a:cxn ang="0">
                    <a:pos x="103" y="17"/>
                  </a:cxn>
                  <a:cxn ang="0">
                    <a:pos x="76" y="11"/>
                  </a:cxn>
                  <a:cxn ang="0">
                    <a:pos x="74" y="0"/>
                  </a:cxn>
                  <a:cxn ang="0">
                    <a:pos x="47" y="0"/>
                  </a:cxn>
                </a:cxnLst>
                <a:rect l="0" t="0" r="r" b="b"/>
                <a:pathLst>
                  <a:path w="312" h="465">
                    <a:moveTo>
                      <a:pt x="47" y="0"/>
                    </a:moveTo>
                    <a:lnTo>
                      <a:pt x="53" y="14"/>
                    </a:lnTo>
                    <a:lnTo>
                      <a:pt x="57" y="24"/>
                    </a:lnTo>
                    <a:lnTo>
                      <a:pt x="72" y="54"/>
                    </a:lnTo>
                    <a:lnTo>
                      <a:pt x="59" y="194"/>
                    </a:lnTo>
                    <a:lnTo>
                      <a:pt x="39" y="199"/>
                    </a:lnTo>
                    <a:lnTo>
                      <a:pt x="29" y="216"/>
                    </a:lnTo>
                    <a:lnTo>
                      <a:pt x="10" y="227"/>
                    </a:lnTo>
                    <a:lnTo>
                      <a:pt x="0" y="240"/>
                    </a:lnTo>
                    <a:lnTo>
                      <a:pt x="0" y="266"/>
                    </a:lnTo>
                    <a:lnTo>
                      <a:pt x="12" y="266"/>
                    </a:lnTo>
                    <a:lnTo>
                      <a:pt x="18" y="280"/>
                    </a:lnTo>
                    <a:lnTo>
                      <a:pt x="26" y="296"/>
                    </a:lnTo>
                    <a:lnTo>
                      <a:pt x="39" y="320"/>
                    </a:lnTo>
                    <a:lnTo>
                      <a:pt x="39" y="336"/>
                    </a:lnTo>
                    <a:lnTo>
                      <a:pt x="28" y="341"/>
                    </a:lnTo>
                    <a:lnTo>
                      <a:pt x="31" y="346"/>
                    </a:lnTo>
                    <a:lnTo>
                      <a:pt x="39" y="361"/>
                    </a:lnTo>
                    <a:lnTo>
                      <a:pt x="49" y="375"/>
                    </a:lnTo>
                    <a:lnTo>
                      <a:pt x="47" y="387"/>
                    </a:lnTo>
                    <a:lnTo>
                      <a:pt x="31" y="394"/>
                    </a:lnTo>
                    <a:lnTo>
                      <a:pt x="35" y="410"/>
                    </a:lnTo>
                    <a:lnTo>
                      <a:pt x="57" y="434"/>
                    </a:lnTo>
                    <a:lnTo>
                      <a:pt x="74" y="465"/>
                    </a:lnTo>
                    <a:lnTo>
                      <a:pt x="89" y="457"/>
                    </a:lnTo>
                    <a:lnTo>
                      <a:pt x="119" y="458"/>
                    </a:lnTo>
                    <a:lnTo>
                      <a:pt x="126" y="441"/>
                    </a:lnTo>
                    <a:lnTo>
                      <a:pt x="157" y="437"/>
                    </a:lnTo>
                    <a:lnTo>
                      <a:pt x="173" y="418"/>
                    </a:lnTo>
                    <a:lnTo>
                      <a:pt x="200" y="417"/>
                    </a:lnTo>
                    <a:lnTo>
                      <a:pt x="211" y="394"/>
                    </a:lnTo>
                    <a:lnTo>
                      <a:pt x="229" y="387"/>
                    </a:lnTo>
                    <a:lnTo>
                      <a:pt x="241" y="368"/>
                    </a:lnTo>
                    <a:lnTo>
                      <a:pt x="260" y="353"/>
                    </a:lnTo>
                    <a:lnTo>
                      <a:pt x="275" y="346"/>
                    </a:lnTo>
                    <a:lnTo>
                      <a:pt x="279" y="337"/>
                    </a:lnTo>
                    <a:lnTo>
                      <a:pt x="279" y="325"/>
                    </a:lnTo>
                    <a:lnTo>
                      <a:pt x="268" y="320"/>
                    </a:lnTo>
                    <a:lnTo>
                      <a:pt x="262" y="299"/>
                    </a:lnTo>
                    <a:lnTo>
                      <a:pt x="239" y="292"/>
                    </a:lnTo>
                    <a:lnTo>
                      <a:pt x="242" y="273"/>
                    </a:lnTo>
                    <a:lnTo>
                      <a:pt x="266" y="273"/>
                    </a:lnTo>
                    <a:lnTo>
                      <a:pt x="270" y="247"/>
                    </a:lnTo>
                    <a:lnTo>
                      <a:pt x="289" y="218"/>
                    </a:lnTo>
                    <a:lnTo>
                      <a:pt x="308" y="215"/>
                    </a:lnTo>
                    <a:lnTo>
                      <a:pt x="312" y="137"/>
                    </a:lnTo>
                    <a:lnTo>
                      <a:pt x="293" y="135"/>
                    </a:lnTo>
                    <a:lnTo>
                      <a:pt x="242" y="102"/>
                    </a:lnTo>
                    <a:lnTo>
                      <a:pt x="223" y="90"/>
                    </a:lnTo>
                    <a:lnTo>
                      <a:pt x="179" y="71"/>
                    </a:lnTo>
                    <a:lnTo>
                      <a:pt x="163" y="49"/>
                    </a:lnTo>
                    <a:lnTo>
                      <a:pt x="113" y="42"/>
                    </a:lnTo>
                    <a:lnTo>
                      <a:pt x="103" y="17"/>
                    </a:lnTo>
                    <a:lnTo>
                      <a:pt x="76" y="11"/>
                    </a:lnTo>
                    <a:lnTo>
                      <a:pt x="74" y="0"/>
                    </a:lnTo>
                    <a:lnTo>
                      <a:pt x="4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298" name="Group 626"/>
            <p:cNvGrpSpPr>
              <a:grpSpLocks/>
            </p:cNvGrpSpPr>
            <p:nvPr/>
          </p:nvGrpSpPr>
          <p:grpSpPr bwMode="auto">
            <a:xfrm>
              <a:off x="6170614" y="2547187"/>
              <a:ext cx="242938" cy="188981"/>
              <a:chOff x="2756" y="2386"/>
              <a:chExt cx="228" cy="163"/>
            </a:xfrm>
          </p:grpSpPr>
          <p:sp>
            <p:nvSpPr>
              <p:cNvPr id="629" name="Freeform 627"/>
              <p:cNvSpPr>
                <a:spLocks/>
              </p:cNvSpPr>
              <p:nvPr/>
            </p:nvSpPr>
            <p:spPr bwMode="auto">
              <a:xfrm>
                <a:off x="2756" y="2386"/>
                <a:ext cx="228" cy="163"/>
              </a:xfrm>
              <a:custGeom>
                <a:avLst/>
                <a:gdLst/>
                <a:ahLst/>
                <a:cxnLst>
                  <a:cxn ang="0">
                    <a:pos x="105" y="322"/>
                  </a:cxn>
                  <a:cxn ang="0">
                    <a:pos x="111" y="310"/>
                  </a:cxn>
                  <a:cxn ang="0">
                    <a:pos x="124" y="291"/>
                  </a:cxn>
                  <a:cxn ang="0">
                    <a:pos x="148" y="286"/>
                  </a:cxn>
                  <a:cxn ang="0">
                    <a:pos x="173" y="287"/>
                  </a:cxn>
                  <a:cxn ang="0">
                    <a:pos x="186" y="306"/>
                  </a:cxn>
                  <a:cxn ang="0">
                    <a:pos x="190" y="294"/>
                  </a:cxn>
                  <a:cxn ang="0">
                    <a:pos x="225" y="291"/>
                  </a:cxn>
                  <a:cxn ang="0">
                    <a:pos x="246" y="289"/>
                  </a:cxn>
                  <a:cxn ang="0">
                    <a:pos x="264" y="305"/>
                  </a:cxn>
                  <a:cxn ang="0">
                    <a:pos x="289" y="306"/>
                  </a:cxn>
                  <a:cxn ang="0">
                    <a:pos x="291" y="291"/>
                  </a:cxn>
                  <a:cxn ang="0">
                    <a:pos x="332" y="294"/>
                  </a:cxn>
                  <a:cxn ang="0">
                    <a:pos x="349" y="306"/>
                  </a:cxn>
                  <a:cxn ang="0">
                    <a:pos x="361" y="294"/>
                  </a:cxn>
                  <a:cxn ang="0">
                    <a:pos x="380" y="280"/>
                  </a:cxn>
                  <a:cxn ang="0">
                    <a:pos x="380" y="256"/>
                  </a:cxn>
                  <a:cxn ang="0">
                    <a:pos x="393" y="244"/>
                  </a:cxn>
                  <a:cxn ang="0">
                    <a:pos x="413" y="232"/>
                  </a:cxn>
                  <a:cxn ang="0">
                    <a:pos x="423" y="215"/>
                  </a:cxn>
                  <a:cxn ang="0">
                    <a:pos x="444" y="213"/>
                  </a:cxn>
                  <a:cxn ang="0">
                    <a:pos x="457" y="75"/>
                  </a:cxn>
                  <a:cxn ang="0">
                    <a:pos x="440" y="47"/>
                  </a:cxn>
                  <a:cxn ang="0">
                    <a:pos x="434" y="35"/>
                  </a:cxn>
                  <a:cxn ang="0">
                    <a:pos x="430" y="19"/>
                  </a:cxn>
                  <a:cxn ang="0">
                    <a:pos x="413" y="14"/>
                  </a:cxn>
                  <a:cxn ang="0">
                    <a:pos x="378" y="11"/>
                  </a:cxn>
                  <a:cxn ang="0">
                    <a:pos x="372" y="0"/>
                  </a:cxn>
                  <a:cxn ang="0">
                    <a:pos x="335" y="0"/>
                  </a:cxn>
                  <a:cxn ang="0">
                    <a:pos x="324" y="9"/>
                  </a:cxn>
                  <a:cxn ang="0">
                    <a:pos x="297" y="19"/>
                  </a:cxn>
                  <a:cxn ang="0">
                    <a:pos x="270" y="38"/>
                  </a:cxn>
                  <a:cxn ang="0">
                    <a:pos x="258" y="56"/>
                  </a:cxn>
                  <a:cxn ang="0">
                    <a:pos x="210" y="68"/>
                  </a:cxn>
                  <a:cxn ang="0">
                    <a:pos x="202" y="89"/>
                  </a:cxn>
                  <a:cxn ang="0">
                    <a:pos x="186" y="94"/>
                  </a:cxn>
                  <a:cxn ang="0">
                    <a:pos x="165" y="115"/>
                  </a:cxn>
                  <a:cxn ang="0">
                    <a:pos x="117" y="116"/>
                  </a:cxn>
                  <a:cxn ang="0">
                    <a:pos x="117" y="132"/>
                  </a:cxn>
                  <a:cxn ang="0">
                    <a:pos x="119" y="213"/>
                  </a:cxn>
                  <a:cxn ang="0">
                    <a:pos x="99" y="215"/>
                  </a:cxn>
                  <a:cxn ang="0">
                    <a:pos x="99" y="232"/>
                  </a:cxn>
                  <a:cxn ang="0">
                    <a:pos x="20" y="239"/>
                  </a:cxn>
                  <a:cxn ang="0">
                    <a:pos x="0" y="253"/>
                  </a:cxn>
                  <a:cxn ang="0">
                    <a:pos x="8" y="270"/>
                  </a:cxn>
                  <a:cxn ang="0">
                    <a:pos x="27" y="277"/>
                  </a:cxn>
                  <a:cxn ang="0">
                    <a:pos x="27" y="305"/>
                  </a:cxn>
                  <a:cxn ang="0">
                    <a:pos x="49" y="306"/>
                  </a:cxn>
                  <a:cxn ang="0">
                    <a:pos x="64" y="327"/>
                  </a:cxn>
                  <a:cxn ang="0">
                    <a:pos x="91" y="322"/>
                  </a:cxn>
                  <a:cxn ang="0">
                    <a:pos x="105" y="322"/>
                  </a:cxn>
                </a:cxnLst>
                <a:rect l="0" t="0" r="r" b="b"/>
                <a:pathLst>
                  <a:path w="457" h="327">
                    <a:moveTo>
                      <a:pt x="105" y="322"/>
                    </a:moveTo>
                    <a:lnTo>
                      <a:pt x="111" y="310"/>
                    </a:lnTo>
                    <a:lnTo>
                      <a:pt x="124" y="291"/>
                    </a:lnTo>
                    <a:lnTo>
                      <a:pt x="148" y="286"/>
                    </a:lnTo>
                    <a:lnTo>
                      <a:pt x="173" y="287"/>
                    </a:lnTo>
                    <a:lnTo>
                      <a:pt x="186" y="306"/>
                    </a:lnTo>
                    <a:lnTo>
                      <a:pt x="190" y="294"/>
                    </a:lnTo>
                    <a:lnTo>
                      <a:pt x="225" y="291"/>
                    </a:lnTo>
                    <a:lnTo>
                      <a:pt x="246" y="289"/>
                    </a:lnTo>
                    <a:lnTo>
                      <a:pt x="264" y="305"/>
                    </a:lnTo>
                    <a:lnTo>
                      <a:pt x="289" y="306"/>
                    </a:lnTo>
                    <a:lnTo>
                      <a:pt x="291" y="291"/>
                    </a:lnTo>
                    <a:lnTo>
                      <a:pt x="332" y="294"/>
                    </a:lnTo>
                    <a:lnTo>
                      <a:pt x="349" y="306"/>
                    </a:lnTo>
                    <a:lnTo>
                      <a:pt x="361" y="294"/>
                    </a:lnTo>
                    <a:lnTo>
                      <a:pt x="380" y="280"/>
                    </a:lnTo>
                    <a:lnTo>
                      <a:pt x="380" y="256"/>
                    </a:lnTo>
                    <a:lnTo>
                      <a:pt x="393" y="244"/>
                    </a:lnTo>
                    <a:lnTo>
                      <a:pt x="413" y="232"/>
                    </a:lnTo>
                    <a:lnTo>
                      <a:pt x="423" y="215"/>
                    </a:lnTo>
                    <a:lnTo>
                      <a:pt x="444" y="213"/>
                    </a:lnTo>
                    <a:lnTo>
                      <a:pt x="457" y="75"/>
                    </a:lnTo>
                    <a:lnTo>
                      <a:pt x="440" y="47"/>
                    </a:lnTo>
                    <a:lnTo>
                      <a:pt x="434" y="35"/>
                    </a:lnTo>
                    <a:lnTo>
                      <a:pt x="430" y="19"/>
                    </a:lnTo>
                    <a:lnTo>
                      <a:pt x="413" y="14"/>
                    </a:lnTo>
                    <a:lnTo>
                      <a:pt x="378" y="11"/>
                    </a:lnTo>
                    <a:lnTo>
                      <a:pt x="372" y="0"/>
                    </a:lnTo>
                    <a:lnTo>
                      <a:pt x="335" y="0"/>
                    </a:lnTo>
                    <a:lnTo>
                      <a:pt x="324" y="9"/>
                    </a:lnTo>
                    <a:lnTo>
                      <a:pt x="297" y="19"/>
                    </a:lnTo>
                    <a:lnTo>
                      <a:pt x="270" y="38"/>
                    </a:lnTo>
                    <a:lnTo>
                      <a:pt x="258" y="56"/>
                    </a:lnTo>
                    <a:lnTo>
                      <a:pt x="210" y="68"/>
                    </a:lnTo>
                    <a:lnTo>
                      <a:pt x="202" y="89"/>
                    </a:lnTo>
                    <a:lnTo>
                      <a:pt x="186" y="94"/>
                    </a:lnTo>
                    <a:lnTo>
                      <a:pt x="165" y="115"/>
                    </a:lnTo>
                    <a:lnTo>
                      <a:pt x="117" y="116"/>
                    </a:lnTo>
                    <a:lnTo>
                      <a:pt x="117" y="132"/>
                    </a:lnTo>
                    <a:lnTo>
                      <a:pt x="119" y="213"/>
                    </a:lnTo>
                    <a:lnTo>
                      <a:pt x="99" y="215"/>
                    </a:lnTo>
                    <a:lnTo>
                      <a:pt x="99" y="232"/>
                    </a:lnTo>
                    <a:lnTo>
                      <a:pt x="20" y="239"/>
                    </a:lnTo>
                    <a:lnTo>
                      <a:pt x="0" y="253"/>
                    </a:lnTo>
                    <a:lnTo>
                      <a:pt x="8" y="270"/>
                    </a:lnTo>
                    <a:lnTo>
                      <a:pt x="27" y="277"/>
                    </a:lnTo>
                    <a:lnTo>
                      <a:pt x="27" y="305"/>
                    </a:lnTo>
                    <a:lnTo>
                      <a:pt x="49" y="306"/>
                    </a:lnTo>
                    <a:lnTo>
                      <a:pt x="64" y="327"/>
                    </a:lnTo>
                    <a:lnTo>
                      <a:pt x="91" y="322"/>
                    </a:lnTo>
                    <a:lnTo>
                      <a:pt x="105" y="322"/>
                    </a:lnTo>
                    <a:close/>
                  </a:path>
                </a:pathLst>
              </a:custGeom>
              <a:solidFill>
                <a:srgbClr val="C0C0C0"/>
              </a:solidFill>
              <a:ln w="9525">
                <a:solidFill>
                  <a:srgbClr val="C0C0C0"/>
                </a:solidFill>
                <a:round/>
                <a:headEnd/>
                <a:tailEnd/>
              </a:ln>
            </p:spPr>
            <p:txBody>
              <a:bodyPr/>
              <a:lstStyle/>
              <a:p>
                <a:endParaRPr lang="nl-NL" sz="1400"/>
              </a:p>
            </p:txBody>
          </p:sp>
          <p:sp>
            <p:nvSpPr>
              <p:cNvPr id="630" name="Freeform 628"/>
              <p:cNvSpPr>
                <a:spLocks/>
              </p:cNvSpPr>
              <p:nvPr/>
            </p:nvSpPr>
            <p:spPr bwMode="auto">
              <a:xfrm>
                <a:off x="2756" y="2386"/>
                <a:ext cx="228" cy="163"/>
              </a:xfrm>
              <a:custGeom>
                <a:avLst/>
                <a:gdLst/>
                <a:ahLst/>
                <a:cxnLst>
                  <a:cxn ang="0">
                    <a:pos x="105" y="322"/>
                  </a:cxn>
                  <a:cxn ang="0">
                    <a:pos x="111" y="310"/>
                  </a:cxn>
                  <a:cxn ang="0">
                    <a:pos x="124" y="291"/>
                  </a:cxn>
                  <a:cxn ang="0">
                    <a:pos x="148" y="286"/>
                  </a:cxn>
                  <a:cxn ang="0">
                    <a:pos x="173" y="287"/>
                  </a:cxn>
                  <a:cxn ang="0">
                    <a:pos x="186" y="306"/>
                  </a:cxn>
                  <a:cxn ang="0">
                    <a:pos x="190" y="294"/>
                  </a:cxn>
                  <a:cxn ang="0">
                    <a:pos x="225" y="291"/>
                  </a:cxn>
                  <a:cxn ang="0">
                    <a:pos x="246" y="289"/>
                  </a:cxn>
                  <a:cxn ang="0">
                    <a:pos x="264" y="305"/>
                  </a:cxn>
                  <a:cxn ang="0">
                    <a:pos x="289" y="306"/>
                  </a:cxn>
                  <a:cxn ang="0">
                    <a:pos x="291" y="291"/>
                  </a:cxn>
                  <a:cxn ang="0">
                    <a:pos x="332" y="294"/>
                  </a:cxn>
                  <a:cxn ang="0">
                    <a:pos x="349" y="306"/>
                  </a:cxn>
                  <a:cxn ang="0">
                    <a:pos x="361" y="294"/>
                  </a:cxn>
                  <a:cxn ang="0">
                    <a:pos x="380" y="280"/>
                  </a:cxn>
                  <a:cxn ang="0">
                    <a:pos x="380" y="256"/>
                  </a:cxn>
                  <a:cxn ang="0">
                    <a:pos x="393" y="244"/>
                  </a:cxn>
                  <a:cxn ang="0">
                    <a:pos x="413" y="232"/>
                  </a:cxn>
                  <a:cxn ang="0">
                    <a:pos x="423" y="215"/>
                  </a:cxn>
                  <a:cxn ang="0">
                    <a:pos x="444" y="213"/>
                  </a:cxn>
                  <a:cxn ang="0">
                    <a:pos x="457" y="75"/>
                  </a:cxn>
                  <a:cxn ang="0">
                    <a:pos x="440" y="47"/>
                  </a:cxn>
                  <a:cxn ang="0">
                    <a:pos x="434" y="35"/>
                  </a:cxn>
                  <a:cxn ang="0">
                    <a:pos x="430" y="19"/>
                  </a:cxn>
                  <a:cxn ang="0">
                    <a:pos x="413" y="14"/>
                  </a:cxn>
                  <a:cxn ang="0">
                    <a:pos x="378" y="11"/>
                  </a:cxn>
                  <a:cxn ang="0">
                    <a:pos x="372" y="0"/>
                  </a:cxn>
                  <a:cxn ang="0">
                    <a:pos x="335" y="0"/>
                  </a:cxn>
                  <a:cxn ang="0">
                    <a:pos x="324" y="9"/>
                  </a:cxn>
                  <a:cxn ang="0">
                    <a:pos x="297" y="19"/>
                  </a:cxn>
                  <a:cxn ang="0">
                    <a:pos x="270" y="38"/>
                  </a:cxn>
                  <a:cxn ang="0">
                    <a:pos x="258" y="56"/>
                  </a:cxn>
                  <a:cxn ang="0">
                    <a:pos x="210" y="68"/>
                  </a:cxn>
                  <a:cxn ang="0">
                    <a:pos x="202" y="89"/>
                  </a:cxn>
                  <a:cxn ang="0">
                    <a:pos x="186" y="94"/>
                  </a:cxn>
                  <a:cxn ang="0">
                    <a:pos x="165" y="115"/>
                  </a:cxn>
                  <a:cxn ang="0">
                    <a:pos x="117" y="116"/>
                  </a:cxn>
                  <a:cxn ang="0">
                    <a:pos x="117" y="132"/>
                  </a:cxn>
                  <a:cxn ang="0">
                    <a:pos x="119" y="213"/>
                  </a:cxn>
                  <a:cxn ang="0">
                    <a:pos x="99" y="215"/>
                  </a:cxn>
                  <a:cxn ang="0">
                    <a:pos x="99" y="232"/>
                  </a:cxn>
                  <a:cxn ang="0">
                    <a:pos x="20" y="239"/>
                  </a:cxn>
                  <a:cxn ang="0">
                    <a:pos x="0" y="253"/>
                  </a:cxn>
                  <a:cxn ang="0">
                    <a:pos x="8" y="270"/>
                  </a:cxn>
                  <a:cxn ang="0">
                    <a:pos x="27" y="277"/>
                  </a:cxn>
                  <a:cxn ang="0">
                    <a:pos x="27" y="305"/>
                  </a:cxn>
                  <a:cxn ang="0">
                    <a:pos x="49" y="306"/>
                  </a:cxn>
                  <a:cxn ang="0">
                    <a:pos x="64" y="327"/>
                  </a:cxn>
                  <a:cxn ang="0">
                    <a:pos x="91" y="322"/>
                  </a:cxn>
                  <a:cxn ang="0">
                    <a:pos x="105" y="322"/>
                  </a:cxn>
                </a:cxnLst>
                <a:rect l="0" t="0" r="r" b="b"/>
                <a:pathLst>
                  <a:path w="457" h="327">
                    <a:moveTo>
                      <a:pt x="105" y="322"/>
                    </a:moveTo>
                    <a:lnTo>
                      <a:pt x="111" y="310"/>
                    </a:lnTo>
                    <a:lnTo>
                      <a:pt x="124" y="291"/>
                    </a:lnTo>
                    <a:lnTo>
                      <a:pt x="148" y="286"/>
                    </a:lnTo>
                    <a:lnTo>
                      <a:pt x="173" y="287"/>
                    </a:lnTo>
                    <a:lnTo>
                      <a:pt x="186" y="306"/>
                    </a:lnTo>
                    <a:lnTo>
                      <a:pt x="190" y="294"/>
                    </a:lnTo>
                    <a:lnTo>
                      <a:pt x="225" y="291"/>
                    </a:lnTo>
                    <a:lnTo>
                      <a:pt x="246" y="289"/>
                    </a:lnTo>
                    <a:lnTo>
                      <a:pt x="264" y="305"/>
                    </a:lnTo>
                    <a:lnTo>
                      <a:pt x="289" y="306"/>
                    </a:lnTo>
                    <a:lnTo>
                      <a:pt x="291" y="291"/>
                    </a:lnTo>
                    <a:lnTo>
                      <a:pt x="332" y="294"/>
                    </a:lnTo>
                    <a:lnTo>
                      <a:pt x="349" y="306"/>
                    </a:lnTo>
                    <a:lnTo>
                      <a:pt x="361" y="294"/>
                    </a:lnTo>
                    <a:lnTo>
                      <a:pt x="380" y="280"/>
                    </a:lnTo>
                    <a:lnTo>
                      <a:pt x="380" y="256"/>
                    </a:lnTo>
                    <a:lnTo>
                      <a:pt x="393" y="244"/>
                    </a:lnTo>
                    <a:lnTo>
                      <a:pt x="413" y="232"/>
                    </a:lnTo>
                    <a:lnTo>
                      <a:pt x="423" y="215"/>
                    </a:lnTo>
                    <a:lnTo>
                      <a:pt x="444" y="213"/>
                    </a:lnTo>
                    <a:lnTo>
                      <a:pt x="457" y="75"/>
                    </a:lnTo>
                    <a:lnTo>
                      <a:pt x="440" y="47"/>
                    </a:lnTo>
                    <a:lnTo>
                      <a:pt x="434" y="35"/>
                    </a:lnTo>
                    <a:lnTo>
                      <a:pt x="430" y="19"/>
                    </a:lnTo>
                    <a:lnTo>
                      <a:pt x="413" y="14"/>
                    </a:lnTo>
                    <a:lnTo>
                      <a:pt x="378" y="11"/>
                    </a:lnTo>
                    <a:lnTo>
                      <a:pt x="372" y="0"/>
                    </a:lnTo>
                    <a:lnTo>
                      <a:pt x="335" y="0"/>
                    </a:lnTo>
                    <a:lnTo>
                      <a:pt x="324" y="9"/>
                    </a:lnTo>
                    <a:lnTo>
                      <a:pt x="297" y="19"/>
                    </a:lnTo>
                    <a:lnTo>
                      <a:pt x="270" y="38"/>
                    </a:lnTo>
                    <a:lnTo>
                      <a:pt x="258" y="56"/>
                    </a:lnTo>
                    <a:lnTo>
                      <a:pt x="210" y="68"/>
                    </a:lnTo>
                    <a:lnTo>
                      <a:pt x="202" y="89"/>
                    </a:lnTo>
                    <a:lnTo>
                      <a:pt x="186" y="94"/>
                    </a:lnTo>
                    <a:lnTo>
                      <a:pt x="165" y="115"/>
                    </a:lnTo>
                    <a:lnTo>
                      <a:pt x="117" y="116"/>
                    </a:lnTo>
                    <a:lnTo>
                      <a:pt x="117" y="132"/>
                    </a:lnTo>
                    <a:lnTo>
                      <a:pt x="119" y="213"/>
                    </a:lnTo>
                    <a:lnTo>
                      <a:pt x="99" y="215"/>
                    </a:lnTo>
                    <a:lnTo>
                      <a:pt x="99" y="232"/>
                    </a:lnTo>
                    <a:lnTo>
                      <a:pt x="20" y="239"/>
                    </a:lnTo>
                    <a:lnTo>
                      <a:pt x="0" y="253"/>
                    </a:lnTo>
                    <a:lnTo>
                      <a:pt x="8" y="270"/>
                    </a:lnTo>
                    <a:lnTo>
                      <a:pt x="27" y="277"/>
                    </a:lnTo>
                    <a:lnTo>
                      <a:pt x="27" y="305"/>
                    </a:lnTo>
                    <a:lnTo>
                      <a:pt x="49" y="306"/>
                    </a:lnTo>
                    <a:lnTo>
                      <a:pt x="64" y="327"/>
                    </a:lnTo>
                    <a:lnTo>
                      <a:pt x="91" y="322"/>
                    </a:lnTo>
                    <a:lnTo>
                      <a:pt x="105" y="32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01" name="Group 629"/>
            <p:cNvGrpSpPr>
              <a:grpSpLocks/>
            </p:cNvGrpSpPr>
            <p:nvPr/>
          </p:nvGrpSpPr>
          <p:grpSpPr bwMode="auto">
            <a:xfrm>
              <a:off x="6462781" y="2183138"/>
              <a:ext cx="22474" cy="38260"/>
              <a:chOff x="3029" y="2072"/>
              <a:chExt cx="21" cy="33"/>
            </a:xfrm>
          </p:grpSpPr>
          <p:sp>
            <p:nvSpPr>
              <p:cNvPr id="632" name="Freeform 630"/>
              <p:cNvSpPr>
                <a:spLocks/>
              </p:cNvSpPr>
              <p:nvPr/>
            </p:nvSpPr>
            <p:spPr bwMode="auto">
              <a:xfrm>
                <a:off x="3029" y="2072"/>
                <a:ext cx="21" cy="33"/>
              </a:xfrm>
              <a:custGeom>
                <a:avLst/>
                <a:gdLst/>
                <a:ahLst/>
                <a:cxnLst>
                  <a:cxn ang="0">
                    <a:pos x="43" y="45"/>
                  </a:cxn>
                  <a:cxn ang="0">
                    <a:pos x="18" y="66"/>
                  </a:cxn>
                  <a:cxn ang="0">
                    <a:pos x="8" y="54"/>
                  </a:cxn>
                  <a:cxn ang="0">
                    <a:pos x="0" y="48"/>
                  </a:cxn>
                  <a:cxn ang="0">
                    <a:pos x="12" y="22"/>
                  </a:cxn>
                  <a:cxn ang="0">
                    <a:pos x="8" y="5"/>
                  </a:cxn>
                  <a:cxn ang="0">
                    <a:pos x="22" y="0"/>
                  </a:cxn>
                  <a:cxn ang="0">
                    <a:pos x="35" y="22"/>
                  </a:cxn>
                  <a:cxn ang="0">
                    <a:pos x="43" y="45"/>
                  </a:cxn>
                </a:cxnLst>
                <a:rect l="0" t="0" r="r" b="b"/>
                <a:pathLst>
                  <a:path w="43" h="66">
                    <a:moveTo>
                      <a:pt x="43" y="45"/>
                    </a:moveTo>
                    <a:lnTo>
                      <a:pt x="18" y="66"/>
                    </a:lnTo>
                    <a:lnTo>
                      <a:pt x="8" y="54"/>
                    </a:lnTo>
                    <a:lnTo>
                      <a:pt x="0" y="48"/>
                    </a:lnTo>
                    <a:lnTo>
                      <a:pt x="12" y="22"/>
                    </a:lnTo>
                    <a:lnTo>
                      <a:pt x="8" y="5"/>
                    </a:lnTo>
                    <a:lnTo>
                      <a:pt x="22" y="0"/>
                    </a:lnTo>
                    <a:lnTo>
                      <a:pt x="35" y="22"/>
                    </a:lnTo>
                    <a:lnTo>
                      <a:pt x="43" y="45"/>
                    </a:lnTo>
                    <a:close/>
                  </a:path>
                </a:pathLst>
              </a:custGeom>
              <a:solidFill>
                <a:srgbClr val="C0C0C0"/>
              </a:solidFill>
              <a:ln w="9525">
                <a:solidFill>
                  <a:srgbClr val="C0C0C0"/>
                </a:solidFill>
                <a:round/>
                <a:headEnd/>
                <a:tailEnd/>
              </a:ln>
            </p:spPr>
            <p:txBody>
              <a:bodyPr/>
              <a:lstStyle/>
              <a:p>
                <a:endParaRPr lang="nl-NL" sz="1400"/>
              </a:p>
            </p:txBody>
          </p:sp>
          <p:sp>
            <p:nvSpPr>
              <p:cNvPr id="633" name="Freeform 631"/>
              <p:cNvSpPr>
                <a:spLocks/>
              </p:cNvSpPr>
              <p:nvPr/>
            </p:nvSpPr>
            <p:spPr bwMode="auto">
              <a:xfrm>
                <a:off x="3029" y="2072"/>
                <a:ext cx="21" cy="33"/>
              </a:xfrm>
              <a:custGeom>
                <a:avLst/>
                <a:gdLst/>
                <a:ahLst/>
                <a:cxnLst>
                  <a:cxn ang="0">
                    <a:pos x="43" y="45"/>
                  </a:cxn>
                  <a:cxn ang="0">
                    <a:pos x="18" y="66"/>
                  </a:cxn>
                  <a:cxn ang="0">
                    <a:pos x="8" y="54"/>
                  </a:cxn>
                  <a:cxn ang="0">
                    <a:pos x="0" y="48"/>
                  </a:cxn>
                  <a:cxn ang="0">
                    <a:pos x="12" y="22"/>
                  </a:cxn>
                  <a:cxn ang="0">
                    <a:pos x="8" y="5"/>
                  </a:cxn>
                  <a:cxn ang="0">
                    <a:pos x="22" y="0"/>
                  </a:cxn>
                  <a:cxn ang="0">
                    <a:pos x="35" y="22"/>
                  </a:cxn>
                  <a:cxn ang="0">
                    <a:pos x="43" y="45"/>
                  </a:cxn>
                </a:cxnLst>
                <a:rect l="0" t="0" r="r" b="b"/>
                <a:pathLst>
                  <a:path w="43" h="66">
                    <a:moveTo>
                      <a:pt x="43" y="45"/>
                    </a:moveTo>
                    <a:lnTo>
                      <a:pt x="18" y="66"/>
                    </a:lnTo>
                    <a:lnTo>
                      <a:pt x="8" y="54"/>
                    </a:lnTo>
                    <a:lnTo>
                      <a:pt x="0" y="48"/>
                    </a:lnTo>
                    <a:lnTo>
                      <a:pt x="12" y="22"/>
                    </a:lnTo>
                    <a:lnTo>
                      <a:pt x="8" y="5"/>
                    </a:lnTo>
                    <a:lnTo>
                      <a:pt x="22" y="0"/>
                    </a:lnTo>
                    <a:lnTo>
                      <a:pt x="35" y="22"/>
                    </a:lnTo>
                    <a:lnTo>
                      <a:pt x="43" y="4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04" name="Group 632"/>
            <p:cNvGrpSpPr>
              <a:grpSpLocks/>
            </p:cNvGrpSpPr>
            <p:nvPr/>
          </p:nvGrpSpPr>
          <p:grpSpPr bwMode="auto">
            <a:xfrm>
              <a:off x="6667186" y="2319947"/>
              <a:ext cx="31037" cy="20869"/>
              <a:chOff x="3220" y="2190"/>
              <a:chExt cx="29" cy="18"/>
            </a:xfrm>
          </p:grpSpPr>
          <p:sp>
            <p:nvSpPr>
              <p:cNvPr id="635" name="Freeform 633"/>
              <p:cNvSpPr>
                <a:spLocks/>
              </p:cNvSpPr>
              <p:nvPr/>
            </p:nvSpPr>
            <p:spPr bwMode="auto">
              <a:xfrm>
                <a:off x="3220" y="2190"/>
                <a:ext cx="29" cy="18"/>
              </a:xfrm>
              <a:custGeom>
                <a:avLst/>
                <a:gdLst/>
                <a:ahLst/>
                <a:cxnLst>
                  <a:cxn ang="0">
                    <a:pos x="27" y="26"/>
                  </a:cxn>
                  <a:cxn ang="0">
                    <a:pos x="25" y="26"/>
                  </a:cxn>
                  <a:cxn ang="0">
                    <a:pos x="23" y="26"/>
                  </a:cxn>
                  <a:cxn ang="0">
                    <a:pos x="17" y="29"/>
                  </a:cxn>
                  <a:cxn ang="0">
                    <a:pos x="15" y="29"/>
                  </a:cxn>
                  <a:cxn ang="0">
                    <a:pos x="13" y="29"/>
                  </a:cxn>
                  <a:cxn ang="0">
                    <a:pos x="8" y="34"/>
                  </a:cxn>
                  <a:cxn ang="0">
                    <a:pos x="2" y="34"/>
                  </a:cxn>
                  <a:cxn ang="0">
                    <a:pos x="0" y="29"/>
                  </a:cxn>
                  <a:cxn ang="0">
                    <a:pos x="0" y="24"/>
                  </a:cxn>
                  <a:cxn ang="0">
                    <a:pos x="0" y="17"/>
                  </a:cxn>
                  <a:cxn ang="0">
                    <a:pos x="2" y="12"/>
                  </a:cxn>
                  <a:cxn ang="0">
                    <a:pos x="2" y="8"/>
                  </a:cxn>
                  <a:cxn ang="0">
                    <a:pos x="8" y="8"/>
                  </a:cxn>
                  <a:cxn ang="0">
                    <a:pos x="15" y="8"/>
                  </a:cxn>
                  <a:cxn ang="0">
                    <a:pos x="25" y="8"/>
                  </a:cxn>
                  <a:cxn ang="0">
                    <a:pos x="27" y="8"/>
                  </a:cxn>
                  <a:cxn ang="0">
                    <a:pos x="33" y="7"/>
                  </a:cxn>
                  <a:cxn ang="0">
                    <a:pos x="35" y="7"/>
                  </a:cxn>
                  <a:cxn ang="0">
                    <a:pos x="39" y="2"/>
                  </a:cxn>
                  <a:cxn ang="0">
                    <a:pos x="44" y="2"/>
                  </a:cxn>
                  <a:cxn ang="0">
                    <a:pos x="44" y="0"/>
                  </a:cxn>
                  <a:cxn ang="0">
                    <a:pos x="50" y="0"/>
                  </a:cxn>
                  <a:cxn ang="0">
                    <a:pos x="52" y="0"/>
                  </a:cxn>
                  <a:cxn ang="0">
                    <a:pos x="56" y="2"/>
                  </a:cxn>
                  <a:cxn ang="0">
                    <a:pos x="50" y="7"/>
                  </a:cxn>
                  <a:cxn ang="0">
                    <a:pos x="48" y="12"/>
                  </a:cxn>
                  <a:cxn ang="0">
                    <a:pos x="44" y="17"/>
                  </a:cxn>
                  <a:cxn ang="0">
                    <a:pos x="44" y="19"/>
                  </a:cxn>
                  <a:cxn ang="0">
                    <a:pos x="44" y="24"/>
                  </a:cxn>
                  <a:cxn ang="0">
                    <a:pos x="35" y="26"/>
                  </a:cxn>
                  <a:cxn ang="0">
                    <a:pos x="27" y="26"/>
                  </a:cxn>
                </a:cxnLst>
                <a:rect l="0" t="0" r="r" b="b"/>
                <a:pathLst>
                  <a:path w="56" h="34">
                    <a:moveTo>
                      <a:pt x="27" y="26"/>
                    </a:moveTo>
                    <a:lnTo>
                      <a:pt x="25" y="26"/>
                    </a:lnTo>
                    <a:lnTo>
                      <a:pt x="23" y="26"/>
                    </a:lnTo>
                    <a:lnTo>
                      <a:pt x="17" y="29"/>
                    </a:lnTo>
                    <a:lnTo>
                      <a:pt x="15" y="29"/>
                    </a:lnTo>
                    <a:lnTo>
                      <a:pt x="13" y="29"/>
                    </a:lnTo>
                    <a:lnTo>
                      <a:pt x="8" y="34"/>
                    </a:lnTo>
                    <a:lnTo>
                      <a:pt x="2" y="34"/>
                    </a:lnTo>
                    <a:lnTo>
                      <a:pt x="0" y="29"/>
                    </a:lnTo>
                    <a:lnTo>
                      <a:pt x="0" y="24"/>
                    </a:lnTo>
                    <a:lnTo>
                      <a:pt x="0" y="17"/>
                    </a:lnTo>
                    <a:lnTo>
                      <a:pt x="2" y="12"/>
                    </a:lnTo>
                    <a:lnTo>
                      <a:pt x="2" y="8"/>
                    </a:lnTo>
                    <a:lnTo>
                      <a:pt x="8" y="8"/>
                    </a:lnTo>
                    <a:lnTo>
                      <a:pt x="15" y="8"/>
                    </a:lnTo>
                    <a:lnTo>
                      <a:pt x="25" y="8"/>
                    </a:lnTo>
                    <a:lnTo>
                      <a:pt x="27" y="8"/>
                    </a:lnTo>
                    <a:lnTo>
                      <a:pt x="33" y="7"/>
                    </a:lnTo>
                    <a:lnTo>
                      <a:pt x="35" y="7"/>
                    </a:lnTo>
                    <a:lnTo>
                      <a:pt x="39" y="2"/>
                    </a:lnTo>
                    <a:lnTo>
                      <a:pt x="44" y="2"/>
                    </a:lnTo>
                    <a:lnTo>
                      <a:pt x="44" y="0"/>
                    </a:lnTo>
                    <a:lnTo>
                      <a:pt x="50" y="0"/>
                    </a:lnTo>
                    <a:lnTo>
                      <a:pt x="52" y="0"/>
                    </a:lnTo>
                    <a:lnTo>
                      <a:pt x="56" y="2"/>
                    </a:lnTo>
                    <a:lnTo>
                      <a:pt x="50" y="7"/>
                    </a:lnTo>
                    <a:lnTo>
                      <a:pt x="48" y="12"/>
                    </a:lnTo>
                    <a:lnTo>
                      <a:pt x="44" y="17"/>
                    </a:lnTo>
                    <a:lnTo>
                      <a:pt x="44" y="19"/>
                    </a:lnTo>
                    <a:lnTo>
                      <a:pt x="44" y="24"/>
                    </a:lnTo>
                    <a:lnTo>
                      <a:pt x="35" y="26"/>
                    </a:lnTo>
                    <a:lnTo>
                      <a:pt x="27" y="26"/>
                    </a:lnTo>
                    <a:close/>
                  </a:path>
                </a:pathLst>
              </a:custGeom>
              <a:solidFill>
                <a:srgbClr val="C0C0C0"/>
              </a:solidFill>
              <a:ln w="9525">
                <a:solidFill>
                  <a:srgbClr val="C0C0C0"/>
                </a:solidFill>
                <a:round/>
                <a:headEnd/>
                <a:tailEnd/>
              </a:ln>
            </p:spPr>
            <p:txBody>
              <a:bodyPr/>
              <a:lstStyle/>
              <a:p>
                <a:endParaRPr lang="nl-NL" sz="1400"/>
              </a:p>
            </p:txBody>
          </p:sp>
          <p:sp>
            <p:nvSpPr>
              <p:cNvPr id="636" name="Freeform 634"/>
              <p:cNvSpPr>
                <a:spLocks/>
              </p:cNvSpPr>
              <p:nvPr/>
            </p:nvSpPr>
            <p:spPr bwMode="auto">
              <a:xfrm>
                <a:off x="3220" y="2190"/>
                <a:ext cx="29" cy="18"/>
              </a:xfrm>
              <a:custGeom>
                <a:avLst/>
                <a:gdLst/>
                <a:ahLst/>
                <a:cxnLst>
                  <a:cxn ang="0">
                    <a:pos x="27" y="26"/>
                  </a:cxn>
                  <a:cxn ang="0">
                    <a:pos x="25" y="26"/>
                  </a:cxn>
                  <a:cxn ang="0">
                    <a:pos x="23" y="26"/>
                  </a:cxn>
                  <a:cxn ang="0">
                    <a:pos x="17" y="29"/>
                  </a:cxn>
                  <a:cxn ang="0">
                    <a:pos x="15" y="29"/>
                  </a:cxn>
                  <a:cxn ang="0">
                    <a:pos x="13" y="29"/>
                  </a:cxn>
                  <a:cxn ang="0">
                    <a:pos x="8" y="34"/>
                  </a:cxn>
                  <a:cxn ang="0">
                    <a:pos x="2" y="34"/>
                  </a:cxn>
                  <a:cxn ang="0">
                    <a:pos x="0" y="29"/>
                  </a:cxn>
                  <a:cxn ang="0">
                    <a:pos x="0" y="24"/>
                  </a:cxn>
                  <a:cxn ang="0">
                    <a:pos x="0" y="17"/>
                  </a:cxn>
                  <a:cxn ang="0">
                    <a:pos x="2" y="12"/>
                  </a:cxn>
                  <a:cxn ang="0">
                    <a:pos x="2" y="8"/>
                  </a:cxn>
                  <a:cxn ang="0">
                    <a:pos x="8" y="8"/>
                  </a:cxn>
                  <a:cxn ang="0">
                    <a:pos x="15" y="8"/>
                  </a:cxn>
                  <a:cxn ang="0">
                    <a:pos x="25" y="8"/>
                  </a:cxn>
                  <a:cxn ang="0">
                    <a:pos x="27" y="8"/>
                  </a:cxn>
                  <a:cxn ang="0">
                    <a:pos x="33" y="7"/>
                  </a:cxn>
                  <a:cxn ang="0">
                    <a:pos x="35" y="7"/>
                  </a:cxn>
                  <a:cxn ang="0">
                    <a:pos x="39" y="2"/>
                  </a:cxn>
                  <a:cxn ang="0">
                    <a:pos x="44" y="2"/>
                  </a:cxn>
                  <a:cxn ang="0">
                    <a:pos x="44" y="0"/>
                  </a:cxn>
                  <a:cxn ang="0">
                    <a:pos x="50" y="0"/>
                  </a:cxn>
                  <a:cxn ang="0">
                    <a:pos x="52" y="0"/>
                  </a:cxn>
                  <a:cxn ang="0">
                    <a:pos x="56" y="2"/>
                  </a:cxn>
                  <a:cxn ang="0">
                    <a:pos x="50" y="7"/>
                  </a:cxn>
                  <a:cxn ang="0">
                    <a:pos x="48" y="12"/>
                  </a:cxn>
                  <a:cxn ang="0">
                    <a:pos x="44" y="17"/>
                  </a:cxn>
                  <a:cxn ang="0">
                    <a:pos x="44" y="19"/>
                  </a:cxn>
                  <a:cxn ang="0">
                    <a:pos x="44" y="24"/>
                  </a:cxn>
                  <a:cxn ang="0">
                    <a:pos x="35" y="26"/>
                  </a:cxn>
                  <a:cxn ang="0">
                    <a:pos x="27" y="26"/>
                  </a:cxn>
                </a:cxnLst>
                <a:rect l="0" t="0" r="r" b="b"/>
                <a:pathLst>
                  <a:path w="56" h="34">
                    <a:moveTo>
                      <a:pt x="27" y="26"/>
                    </a:moveTo>
                    <a:lnTo>
                      <a:pt x="25" y="26"/>
                    </a:lnTo>
                    <a:lnTo>
                      <a:pt x="23" y="26"/>
                    </a:lnTo>
                    <a:lnTo>
                      <a:pt x="17" y="29"/>
                    </a:lnTo>
                    <a:lnTo>
                      <a:pt x="15" y="29"/>
                    </a:lnTo>
                    <a:lnTo>
                      <a:pt x="13" y="29"/>
                    </a:lnTo>
                    <a:lnTo>
                      <a:pt x="8" y="34"/>
                    </a:lnTo>
                    <a:lnTo>
                      <a:pt x="2" y="34"/>
                    </a:lnTo>
                    <a:lnTo>
                      <a:pt x="0" y="29"/>
                    </a:lnTo>
                    <a:lnTo>
                      <a:pt x="0" y="24"/>
                    </a:lnTo>
                    <a:lnTo>
                      <a:pt x="0" y="17"/>
                    </a:lnTo>
                    <a:lnTo>
                      <a:pt x="2" y="12"/>
                    </a:lnTo>
                    <a:lnTo>
                      <a:pt x="2" y="8"/>
                    </a:lnTo>
                    <a:lnTo>
                      <a:pt x="8" y="8"/>
                    </a:lnTo>
                    <a:lnTo>
                      <a:pt x="15" y="8"/>
                    </a:lnTo>
                    <a:lnTo>
                      <a:pt x="25" y="8"/>
                    </a:lnTo>
                    <a:lnTo>
                      <a:pt x="27" y="8"/>
                    </a:lnTo>
                    <a:lnTo>
                      <a:pt x="33" y="7"/>
                    </a:lnTo>
                    <a:lnTo>
                      <a:pt x="35" y="7"/>
                    </a:lnTo>
                    <a:lnTo>
                      <a:pt x="39" y="2"/>
                    </a:lnTo>
                    <a:lnTo>
                      <a:pt x="44" y="2"/>
                    </a:lnTo>
                    <a:lnTo>
                      <a:pt x="44" y="0"/>
                    </a:lnTo>
                    <a:lnTo>
                      <a:pt x="50" y="0"/>
                    </a:lnTo>
                    <a:lnTo>
                      <a:pt x="52" y="0"/>
                    </a:lnTo>
                    <a:lnTo>
                      <a:pt x="56" y="2"/>
                    </a:lnTo>
                    <a:lnTo>
                      <a:pt x="50" y="7"/>
                    </a:lnTo>
                    <a:lnTo>
                      <a:pt x="48" y="12"/>
                    </a:lnTo>
                    <a:lnTo>
                      <a:pt x="44" y="17"/>
                    </a:lnTo>
                    <a:lnTo>
                      <a:pt x="44" y="19"/>
                    </a:lnTo>
                    <a:lnTo>
                      <a:pt x="44" y="24"/>
                    </a:lnTo>
                    <a:lnTo>
                      <a:pt x="35" y="26"/>
                    </a:lnTo>
                    <a:lnTo>
                      <a:pt x="27" y="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07" name="Group 635"/>
            <p:cNvGrpSpPr>
              <a:grpSpLocks/>
            </p:cNvGrpSpPr>
            <p:nvPr/>
          </p:nvGrpSpPr>
          <p:grpSpPr bwMode="auto">
            <a:xfrm>
              <a:off x="6715345" y="2367482"/>
              <a:ext cx="59933" cy="70722"/>
              <a:chOff x="3265" y="2231"/>
              <a:chExt cx="57" cy="61"/>
            </a:xfrm>
          </p:grpSpPr>
          <p:sp>
            <p:nvSpPr>
              <p:cNvPr id="638" name="Freeform 636"/>
              <p:cNvSpPr>
                <a:spLocks/>
              </p:cNvSpPr>
              <p:nvPr/>
            </p:nvSpPr>
            <p:spPr bwMode="auto">
              <a:xfrm>
                <a:off x="3265" y="2231"/>
                <a:ext cx="57" cy="61"/>
              </a:xfrm>
              <a:custGeom>
                <a:avLst/>
                <a:gdLst/>
                <a:ahLst/>
                <a:cxnLst>
                  <a:cxn ang="0">
                    <a:pos x="35" y="121"/>
                  </a:cxn>
                  <a:cxn ang="0">
                    <a:pos x="56" y="99"/>
                  </a:cxn>
                  <a:cxn ang="0">
                    <a:pos x="81" y="81"/>
                  </a:cxn>
                  <a:cxn ang="0">
                    <a:pos x="81" y="47"/>
                  </a:cxn>
                  <a:cxn ang="0">
                    <a:pos x="114" y="24"/>
                  </a:cxn>
                  <a:cxn ang="0">
                    <a:pos x="97" y="0"/>
                  </a:cxn>
                  <a:cxn ang="0">
                    <a:pos x="62" y="23"/>
                  </a:cxn>
                  <a:cxn ang="0">
                    <a:pos x="25" y="17"/>
                  </a:cxn>
                  <a:cxn ang="0">
                    <a:pos x="19" y="10"/>
                  </a:cxn>
                  <a:cxn ang="0">
                    <a:pos x="6" y="61"/>
                  </a:cxn>
                  <a:cxn ang="0">
                    <a:pos x="0" y="90"/>
                  </a:cxn>
                  <a:cxn ang="0">
                    <a:pos x="0" y="121"/>
                  </a:cxn>
                  <a:cxn ang="0">
                    <a:pos x="35" y="121"/>
                  </a:cxn>
                </a:cxnLst>
                <a:rect l="0" t="0" r="r" b="b"/>
                <a:pathLst>
                  <a:path w="114" h="121">
                    <a:moveTo>
                      <a:pt x="35" y="121"/>
                    </a:moveTo>
                    <a:lnTo>
                      <a:pt x="56" y="99"/>
                    </a:lnTo>
                    <a:lnTo>
                      <a:pt x="81" y="81"/>
                    </a:lnTo>
                    <a:lnTo>
                      <a:pt x="81" y="47"/>
                    </a:lnTo>
                    <a:lnTo>
                      <a:pt x="114" y="24"/>
                    </a:lnTo>
                    <a:lnTo>
                      <a:pt x="97" y="0"/>
                    </a:lnTo>
                    <a:lnTo>
                      <a:pt x="62" y="23"/>
                    </a:lnTo>
                    <a:lnTo>
                      <a:pt x="25" y="17"/>
                    </a:lnTo>
                    <a:lnTo>
                      <a:pt x="19" y="10"/>
                    </a:lnTo>
                    <a:lnTo>
                      <a:pt x="6" y="61"/>
                    </a:lnTo>
                    <a:lnTo>
                      <a:pt x="0" y="90"/>
                    </a:lnTo>
                    <a:lnTo>
                      <a:pt x="0" y="121"/>
                    </a:lnTo>
                    <a:lnTo>
                      <a:pt x="35" y="121"/>
                    </a:lnTo>
                    <a:close/>
                  </a:path>
                </a:pathLst>
              </a:custGeom>
              <a:solidFill>
                <a:srgbClr val="C0C0C0"/>
              </a:solidFill>
              <a:ln w="9525">
                <a:solidFill>
                  <a:srgbClr val="C0C0C0"/>
                </a:solidFill>
                <a:round/>
                <a:headEnd/>
                <a:tailEnd/>
              </a:ln>
            </p:spPr>
            <p:txBody>
              <a:bodyPr/>
              <a:lstStyle/>
              <a:p>
                <a:endParaRPr lang="nl-NL" sz="1400"/>
              </a:p>
            </p:txBody>
          </p:sp>
          <p:sp>
            <p:nvSpPr>
              <p:cNvPr id="639" name="Freeform 637"/>
              <p:cNvSpPr>
                <a:spLocks/>
              </p:cNvSpPr>
              <p:nvPr/>
            </p:nvSpPr>
            <p:spPr bwMode="auto">
              <a:xfrm>
                <a:off x="3265" y="2231"/>
                <a:ext cx="57" cy="61"/>
              </a:xfrm>
              <a:custGeom>
                <a:avLst/>
                <a:gdLst/>
                <a:ahLst/>
                <a:cxnLst>
                  <a:cxn ang="0">
                    <a:pos x="35" y="121"/>
                  </a:cxn>
                  <a:cxn ang="0">
                    <a:pos x="56" y="99"/>
                  </a:cxn>
                  <a:cxn ang="0">
                    <a:pos x="81" y="81"/>
                  </a:cxn>
                  <a:cxn ang="0">
                    <a:pos x="81" y="47"/>
                  </a:cxn>
                  <a:cxn ang="0">
                    <a:pos x="114" y="24"/>
                  </a:cxn>
                  <a:cxn ang="0">
                    <a:pos x="97" y="0"/>
                  </a:cxn>
                  <a:cxn ang="0">
                    <a:pos x="62" y="23"/>
                  </a:cxn>
                  <a:cxn ang="0">
                    <a:pos x="25" y="17"/>
                  </a:cxn>
                  <a:cxn ang="0">
                    <a:pos x="19" y="10"/>
                  </a:cxn>
                  <a:cxn ang="0">
                    <a:pos x="6" y="61"/>
                  </a:cxn>
                  <a:cxn ang="0">
                    <a:pos x="0" y="90"/>
                  </a:cxn>
                  <a:cxn ang="0">
                    <a:pos x="0" y="121"/>
                  </a:cxn>
                  <a:cxn ang="0">
                    <a:pos x="35" y="121"/>
                  </a:cxn>
                </a:cxnLst>
                <a:rect l="0" t="0" r="r" b="b"/>
                <a:pathLst>
                  <a:path w="114" h="121">
                    <a:moveTo>
                      <a:pt x="35" y="121"/>
                    </a:moveTo>
                    <a:lnTo>
                      <a:pt x="56" y="99"/>
                    </a:lnTo>
                    <a:lnTo>
                      <a:pt x="81" y="81"/>
                    </a:lnTo>
                    <a:lnTo>
                      <a:pt x="81" y="47"/>
                    </a:lnTo>
                    <a:lnTo>
                      <a:pt x="114" y="24"/>
                    </a:lnTo>
                    <a:lnTo>
                      <a:pt x="97" y="0"/>
                    </a:lnTo>
                    <a:lnTo>
                      <a:pt x="62" y="23"/>
                    </a:lnTo>
                    <a:lnTo>
                      <a:pt x="25" y="17"/>
                    </a:lnTo>
                    <a:lnTo>
                      <a:pt x="19" y="10"/>
                    </a:lnTo>
                    <a:lnTo>
                      <a:pt x="6" y="61"/>
                    </a:lnTo>
                    <a:lnTo>
                      <a:pt x="0" y="90"/>
                    </a:lnTo>
                    <a:lnTo>
                      <a:pt x="0" y="121"/>
                    </a:lnTo>
                    <a:lnTo>
                      <a:pt x="35" y="1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10" name="Group 638"/>
            <p:cNvGrpSpPr>
              <a:grpSpLocks/>
            </p:cNvGrpSpPr>
            <p:nvPr/>
          </p:nvGrpSpPr>
          <p:grpSpPr bwMode="auto">
            <a:xfrm>
              <a:off x="7122028" y="2272414"/>
              <a:ext cx="209761" cy="172749"/>
              <a:chOff x="3644" y="2149"/>
              <a:chExt cx="198" cy="149"/>
            </a:xfrm>
          </p:grpSpPr>
          <p:sp>
            <p:nvSpPr>
              <p:cNvPr id="641" name="Freeform 639"/>
              <p:cNvSpPr>
                <a:spLocks/>
              </p:cNvSpPr>
              <p:nvPr/>
            </p:nvSpPr>
            <p:spPr bwMode="auto">
              <a:xfrm>
                <a:off x="3644" y="2149"/>
                <a:ext cx="198" cy="149"/>
              </a:xfrm>
              <a:custGeom>
                <a:avLst/>
                <a:gdLst/>
                <a:ahLst/>
                <a:cxnLst>
                  <a:cxn ang="0">
                    <a:pos x="397" y="48"/>
                  </a:cxn>
                  <a:cxn ang="0">
                    <a:pos x="333" y="43"/>
                  </a:cxn>
                  <a:cxn ang="0">
                    <a:pos x="300" y="33"/>
                  </a:cxn>
                  <a:cxn ang="0">
                    <a:pos x="283" y="0"/>
                  </a:cxn>
                  <a:cxn ang="0">
                    <a:pos x="269" y="0"/>
                  </a:cxn>
                  <a:cxn ang="0">
                    <a:pos x="256" y="19"/>
                  </a:cxn>
                  <a:cxn ang="0">
                    <a:pos x="209" y="28"/>
                  </a:cxn>
                  <a:cxn ang="0">
                    <a:pos x="190" y="36"/>
                  </a:cxn>
                  <a:cxn ang="0">
                    <a:pos x="167" y="28"/>
                  </a:cxn>
                  <a:cxn ang="0">
                    <a:pos x="128" y="26"/>
                  </a:cxn>
                  <a:cxn ang="0">
                    <a:pos x="112" y="36"/>
                  </a:cxn>
                  <a:cxn ang="0">
                    <a:pos x="91" y="40"/>
                  </a:cxn>
                  <a:cxn ang="0">
                    <a:pos x="83" y="52"/>
                  </a:cxn>
                  <a:cxn ang="0">
                    <a:pos x="62" y="64"/>
                  </a:cxn>
                  <a:cxn ang="0">
                    <a:pos x="56" y="88"/>
                  </a:cxn>
                  <a:cxn ang="0">
                    <a:pos x="25" y="93"/>
                  </a:cxn>
                  <a:cxn ang="0">
                    <a:pos x="0" y="114"/>
                  </a:cxn>
                  <a:cxn ang="0">
                    <a:pos x="8" y="150"/>
                  </a:cxn>
                  <a:cxn ang="0">
                    <a:pos x="0" y="211"/>
                  </a:cxn>
                  <a:cxn ang="0">
                    <a:pos x="35" y="211"/>
                  </a:cxn>
                  <a:cxn ang="0">
                    <a:pos x="45" y="240"/>
                  </a:cxn>
                  <a:cxn ang="0">
                    <a:pos x="29" y="257"/>
                  </a:cxn>
                  <a:cxn ang="0">
                    <a:pos x="27" y="283"/>
                  </a:cxn>
                  <a:cxn ang="0">
                    <a:pos x="62" y="297"/>
                  </a:cxn>
                  <a:cxn ang="0">
                    <a:pos x="74" y="275"/>
                  </a:cxn>
                  <a:cxn ang="0">
                    <a:pos x="161" y="268"/>
                  </a:cxn>
                  <a:cxn ang="0">
                    <a:pos x="172" y="240"/>
                  </a:cxn>
                  <a:cxn ang="0">
                    <a:pos x="198" y="226"/>
                  </a:cxn>
                  <a:cxn ang="0">
                    <a:pos x="232" y="207"/>
                  </a:cxn>
                  <a:cxn ang="0">
                    <a:pos x="256" y="207"/>
                  </a:cxn>
                  <a:cxn ang="0">
                    <a:pos x="263" y="176"/>
                  </a:cxn>
                  <a:cxn ang="0">
                    <a:pos x="283" y="166"/>
                  </a:cxn>
                  <a:cxn ang="0">
                    <a:pos x="298" y="138"/>
                  </a:cxn>
                  <a:cxn ang="0">
                    <a:pos x="308" y="107"/>
                  </a:cxn>
                  <a:cxn ang="0">
                    <a:pos x="318" y="81"/>
                  </a:cxn>
                  <a:cxn ang="0">
                    <a:pos x="345" y="72"/>
                  </a:cxn>
                  <a:cxn ang="0">
                    <a:pos x="362" y="76"/>
                  </a:cxn>
                  <a:cxn ang="0">
                    <a:pos x="387" y="88"/>
                  </a:cxn>
                  <a:cxn ang="0">
                    <a:pos x="397" y="48"/>
                  </a:cxn>
                </a:cxnLst>
                <a:rect l="0" t="0" r="r" b="b"/>
                <a:pathLst>
                  <a:path w="397" h="297">
                    <a:moveTo>
                      <a:pt x="397" y="48"/>
                    </a:moveTo>
                    <a:lnTo>
                      <a:pt x="333" y="43"/>
                    </a:lnTo>
                    <a:lnTo>
                      <a:pt x="300" y="33"/>
                    </a:lnTo>
                    <a:lnTo>
                      <a:pt x="283" y="0"/>
                    </a:lnTo>
                    <a:lnTo>
                      <a:pt x="269" y="0"/>
                    </a:lnTo>
                    <a:lnTo>
                      <a:pt x="256" y="19"/>
                    </a:lnTo>
                    <a:lnTo>
                      <a:pt x="209" y="28"/>
                    </a:lnTo>
                    <a:lnTo>
                      <a:pt x="190" y="36"/>
                    </a:lnTo>
                    <a:lnTo>
                      <a:pt x="167" y="28"/>
                    </a:lnTo>
                    <a:lnTo>
                      <a:pt x="128" y="26"/>
                    </a:lnTo>
                    <a:lnTo>
                      <a:pt x="112" y="36"/>
                    </a:lnTo>
                    <a:lnTo>
                      <a:pt x="91" y="40"/>
                    </a:lnTo>
                    <a:lnTo>
                      <a:pt x="83" y="52"/>
                    </a:lnTo>
                    <a:lnTo>
                      <a:pt x="62" y="64"/>
                    </a:lnTo>
                    <a:lnTo>
                      <a:pt x="56" y="88"/>
                    </a:lnTo>
                    <a:lnTo>
                      <a:pt x="25" y="93"/>
                    </a:lnTo>
                    <a:lnTo>
                      <a:pt x="0" y="114"/>
                    </a:lnTo>
                    <a:lnTo>
                      <a:pt x="8" y="150"/>
                    </a:lnTo>
                    <a:lnTo>
                      <a:pt x="0" y="211"/>
                    </a:lnTo>
                    <a:lnTo>
                      <a:pt x="35" y="211"/>
                    </a:lnTo>
                    <a:lnTo>
                      <a:pt x="45" y="240"/>
                    </a:lnTo>
                    <a:lnTo>
                      <a:pt x="29" y="257"/>
                    </a:lnTo>
                    <a:lnTo>
                      <a:pt x="27" y="283"/>
                    </a:lnTo>
                    <a:lnTo>
                      <a:pt x="62" y="297"/>
                    </a:lnTo>
                    <a:lnTo>
                      <a:pt x="74" y="275"/>
                    </a:lnTo>
                    <a:lnTo>
                      <a:pt x="161" y="268"/>
                    </a:lnTo>
                    <a:lnTo>
                      <a:pt x="172" y="240"/>
                    </a:lnTo>
                    <a:lnTo>
                      <a:pt x="198" y="226"/>
                    </a:lnTo>
                    <a:lnTo>
                      <a:pt x="232" y="207"/>
                    </a:lnTo>
                    <a:lnTo>
                      <a:pt x="256" y="207"/>
                    </a:lnTo>
                    <a:lnTo>
                      <a:pt x="263" y="176"/>
                    </a:lnTo>
                    <a:lnTo>
                      <a:pt x="283" y="166"/>
                    </a:lnTo>
                    <a:lnTo>
                      <a:pt x="298" y="138"/>
                    </a:lnTo>
                    <a:lnTo>
                      <a:pt x="308" y="107"/>
                    </a:lnTo>
                    <a:lnTo>
                      <a:pt x="318" y="81"/>
                    </a:lnTo>
                    <a:lnTo>
                      <a:pt x="345" y="72"/>
                    </a:lnTo>
                    <a:lnTo>
                      <a:pt x="362" y="76"/>
                    </a:lnTo>
                    <a:lnTo>
                      <a:pt x="387" y="88"/>
                    </a:lnTo>
                    <a:lnTo>
                      <a:pt x="397" y="48"/>
                    </a:lnTo>
                    <a:close/>
                  </a:path>
                </a:pathLst>
              </a:custGeom>
              <a:solidFill>
                <a:srgbClr val="C0C0C0"/>
              </a:solidFill>
              <a:ln w="9525">
                <a:solidFill>
                  <a:srgbClr val="C0C0C0"/>
                </a:solidFill>
                <a:round/>
                <a:headEnd/>
                <a:tailEnd/>
              </a:ln>
            </p:spPr>
            <p:txBody>
              <a:bodyPr/>
              <a:lstStyle/>
              <a:p>
                <a:endParaRPr lang="nl-NL" sz="1400"/>
              </a:p>
            </p:txBody>
          </p:sp>
          <p:sp>
            <p:nvSpPr>
              <p:cNvPr id="642" name="Freeform 640"/>
              <p:cNvSpPr>
                <a:spLocks/>
              </p:cNvSpPr>
              <p:nvPr/>
            </p:nvSpPr>
            <p:spPr bwMode="auto">
              <a:xfrm>
                <a:off x="3644" y="2149"/>
                <a:ext cx="198" cy="149"/>
              </a:xfrm>
              <a:custGeom>
                <a:avLst/>
                <a:gdLst/>
                <a:ahLst/>
                <a:cxnLst>
                  <a:cxn ang="0">
                    <a:pos x="397" y="48"/>
                  </a:cxn>
                  <a:cxn ang="0">
                    <a:pos x="333" y="43"/>
                  </a:cxn>
                  <a:cxn ang="0">
                    <a:pos x="300" y="33"/>
                  </a:cxn>
                  <a:cxn ang="0">
                    <a:pos x="283" y="0"/>
                  </a:cxn>
                  <a:cxn ang="0">
                    <a:pos x="269" y="0"/>
                  </a:cxn>
                  <a:cxn ang="0">
                    <a:pos x="256" y="19"/>
                  </a:cxn>
                  <a:cxn ang="0">
                    <a:pos x="209" y="28"/>
                  </a:cxn>
                  <a:cxn ang="0">
                    <a:pos x="190" y="36"/>
                  </a:cxn>
                  <a:cxn ang="0">
                    <a:pos x="167" y="28"/>
                  </a:cxn>
                  <a:cxn ang="0">
                    <a:pos x="128" y="26"/>
                  </a:cxn>
                  <a:cxn ang="0">
                    <a:pos x="112" y="36"/>
                  </a:cxn>
                  <a:cxn ang="0">
                    <a:pos x="91" y="40"/>
                  </a:cxn>
                  <a:cxn ang="0">
                    <a:pos x="83" y="52"/>
                  </a:cxn>
                  <a:cxn ang="0">
                    <a:pos x="62" y="64"/>
                  </a:cxn>
                  <a:cxn ang="0">
                    <a:pos x="56" y="88"/>
                  </a:cxn>
                  <a:cxn ang="0">
                    <a:pos x="25" y="93"/>
                  </a:cxn>
                  <a:cxn ang="0">
                    <a:pos x="0" y="114"/>
                  </a:cxn>
                  <a:cxn ang="0">
                    <a:pos x="8" y="150"/>
                  </a:cxn>
                  <a:cxn ang="0">
                    <a:pos x="0" y="211"/>
                  </a:cxn>
                  <a:cxn ang="0">
                    <a:pos x="35" y="211"/>
                  </a:cxn>
                  <a:cxn ang="0">
                    <a:pos x="45" y="240"/>
                  </a:cxn>
                  <a:cxn ang="0">
                    <a:pos x="29" y="257"/>
                  </a:cxn>
                  <a:cxn ang="0">
                    <a:pos x="27" y="283"/>
                  </a:cxn>
                  <a:cxn ang="0">
                    <a:pos x="62" y="297"/>
                  </a:cxn>
                  <a:cxn ang="0">
                    <a:pos x="74" y="275"/>
                  </a:cxn>
                  <a:cxn ang="0">
                    <a:pos x="161" y="268"/>
                  </a:cxn>
                  <a:cxn ang="0">
                    <a:pos x="172" y="240"/>
                  </a:cxn>
                  <a:cxn ang="0">
                    <a:pos x="198" y="226"/>
                  </a:cxn>
                  <a:cxn ang="0">
                    <a:pos x="232" y="207"/>
                  </a:cxn>
                  <a:cxn ang="0">
                    <a:pos x="256" y="207"/>
                  </a:cxn>
                  <a:cxn ang="0">
                    <a:pos x="263" y="176"/>
                  </a:cxn>
                  <a:cxn ang="0">
                    <a:pos x="283" y="166"/>
                  </a:cxn>
                  <a:cxn ang="0">
                    <a:pos x="298" y="138"/>
                  </a:cxn>
                  <a:cxn ang="0">
                    <a:pos x="308" y="107"/>
                  </a:cxn>
                  <a:cxn ang="0">
                    <a:pos x="318" y="81"/>
                  </a:cxn>
                  <a:cxn ang="0">
                    <a:pos x="345" y="72"/>
                  </a:cxn>
                  <a:cxn ang="0">
                    <a:pos x="362" y="76"/>
                  </a:cxn>
                  <a:cxn ang="0">
                    <a:pos x="387" y="88"/>
                  </a:cxn>
                  <a:cxn ang="0">
                    <a:pos x="397" y="48"/>
                  </a:cxn>
                </a:cxnLst>
                <a:rect l="0" t="0" r="r" b="b"/>
                <a:pathLst>
                  <a:path w="397" h="297">
                    <a:moveTo>
                      <a:pt x="397" y="48"/>
                    </a:moveTo>
                    <a:lnTo>
                      <a:pt x="333" y="43"/>
                    </a:lnTo>
                    <a:lnTo>
                      <a:pt x="300" y="33"/>
                    </a:lnTo>
                    <a:lnTo>
                      <a:pt x="283" y="0"/>
                    </a:lnTo>
                    <a:lnTo>
                      <a:pt x="269" y="0"/>
                    </a:lnTo>
                    <a:lnTo>
                      <a:pt x="256" y="19"/>
                    </a:lnTo>
                    <a:lnTo>
                      <a:pt x="209" y="28"/>
                    </a:lnTo>
                    <a:lnTo>
                      <a:pt x="190" y="36"/>
                    </a:lnTo>
                    <a:lnTo>
                      <a:pt x="167" y="28"/>
                    </a:lnTo>
                    <a:lnTo>
                      <a:pt x="128" y="26"/>
                    </a:lnTo>
                    <a:lnTo>
                      <a:pt x="112" y="36"/>
                    </a:lnTo>
                    <a:lnTo>
                      <a:pt x="91" y="40"/>
                    </a:lnTo>
                    <a:lnTo>
                      <a:pt x="83" y="52"/>
                    </a:lnTo>
                    <a:lnTo>
                      <a:pt x="62" y="64"/>
                    </a:lnTo>
                    <a:lnTo>
                      <a:pt x="56" y="88"/>
                    </a:lnTo>
                    <a:lnTo>
                      <a:pt x="25" y="93"/>
                    </a:lnTo>
                    <a:lnTo>
                      <a:pt x="0" y="114"/>
                    </a:lnTo>
                    <a:lnTo>
                      <a:pt x="8" y="150"/>
                    </a:lnTo>
                    <a:lnTo>
                      <a:pt x="0" y="211"/>
                    </a:lnTo>
                    <a:lnTo>
                      <a:pt x="35" y="211"/>
                    </a:lnTo>
                    <a:lnTo>
                      <a:pt x="45" y="240"/>
                    </a:lnTo>
                    <a:lnTo>
                      <a:pt x="29" y="257"/>
                    </a:lnTo>
                    <a:lnTo>
                      <a:pt x="27" y="283"/>
                    </a:lnTo>
                    <a:lnTo>
                      <a:pt x="62" y="297"/>
                    </a:lnTo>
                    <a:lnTo>
                      <a:pt x="74" y="275"/>
                    </a:lnTo>
                    <a:lnTo>
                      <a:pt x="161" y="268"/>
                    </a:lnTo>
                    <a:lnTo>
                      <a:pt x="172" y="240"/>
                    </a:lnTo>
                    <a:lnTo>
                      <a:pt x="198" y="226"/>
                    </a:lnTo>
                    <a:lnTo>
                      <a:pt x="232" y="207"/>
                    </a:lnTo>
                    <a:lnTo>
                      <a:pt x="256" y="207"/>
                    </a:lnTo>
                    <a:lnTo>
                      <a:pt x="263" y="176"/>
                    </a:lnTo>
                    <a:lnTo>
                      <a:pt x="283" y="166"/>
                    </a:lnTo>
                    <a:lnTo>
                      <a:pt x="298" y="138"/>
                    </a:lnTo>
                    <a:lnTo>
                      <a:pt x="308" y="107"/>
                    </a:lnTo>
                    <a:lnTo>
                      <a:pt x="318" y="81"/>
                    </a:lnTo>
                    <a:lnTo>
                      <a:pt x="345" y="72"/>
                    </a:lnTo>
                    <a:lnTo>
                      <a:pt x="362" y="76"/>
                    </a:lnTo>
                    <a:lnTo>
                      <a:pt x="387" y="88"/>
                    </a:lnTo>
                    <a:lnTo>
                      <a:pt x="397" y="4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13" name="Group 641"/>
            <p:cNvGrpSpPr>
              <a:grpSpLocks/>
            </p:cNvGrpSpPr>
            <p:nvPr/>
          </p:nvGrpSpPr>
          <p:grpSpPr bwMode="auto">
            <a:xfrm>
              <a:off x="6988247" y="2204005"/>
              <a:ext cx="199059" cy="131012"/>
              <a:chOff x="3520" y="2090"/>
              <a:chExt cx="186" cy="113"/>
            </a:xfrm>
          </p:grpSpPr>
          <p:sp>
            <p:nvSpPr>
              <p:cNvPr id="644" name="Freeform 642"/>
              <p:cNvSpPr>
                <a:spLocks/>
              </p:cNvSpPr>
              <p:nvPr/>
            </p:nvSpPr>
            <p:spPr bwMode="auto">
              <a:xfrm>
                <a:off x="3520" y="2090"/>
                <a:ext cx="186" cy="113"/>
              </a:xfrm>
              <a:custGeom>
                <a:avLst/>
                <a:gdLst/>
                <a:ahLst/>
                <a:cxnLst>
                  <a:cxn ang="0">
                    <a:pos x="370" y="139"/>
                  </a:cxn>
                  <a:cxn ang="0">
                    <a:pos x="357" y="149"/>
                  </a:cxn>
                  <a:cxn ang="0">
                    <a:pos x="331" y="152"/>
                  </a:cxn>
                  <a:cxn ang="0">
                    <a:pos x="327" y="165"/>
                  </a:cxn>
                  <a:cxn ang="0">
                    <a:pos x="304" y="177"/>
                  </a:cxn>
                  <a:cxn ang="0">
                    <a:pos x="300" y="197"/>
                  </a:cxn>
                  <a:cxn ang="0">
                    <a:pos x="269" y="204"/>
                  </a:cxn>
                  <a:cxn ang="0">
                    <a:pos x="244" y="225"/>
                  </a:cxn>
                  <a:cxn ang="0">
                    <a:pos x="254" y="168"/>
                  </a:cxn>
                  <a:cxn ang="0">
                    <a:pos x="211" y="149"/>
                  </a:cxn>
                  <a:cxn ang="0">
                    <a:pos x="167" y="121"/>
                  </a:cxn>
                  <a:cxn ang="0">
                    <a:pos x="136" y="116"/>
                  </a:cxn>
                  <a:cxn ang="0">
                    <a:pos x="82" y="113"/>
                  </a:cxn>
                  <a:cxn ang="0">
                    <a:pos x="70" y="132"/>
                  </a:cxn>
                  <a:cxn ang="0">
                    <a:pos x="37" y="144"/>
                  </a:cxn>
                  <a:cxn ang="0">
                    <a:pos x="31" y="113"/>
                  </a:cxn>
                  <a:cxn ang="0">
                    <a:pos x="31" y="92"/>
                  </a:cxn>
                  <a:cxn ang="0">
                    <a:pos x="25" y="82"/>
                  </a:cxn>
                  <a:cxn ang="0">
                    <a:pos x="18" y="54"/>
                  </a:cxn>
                  <a:cxn ang="0">
                    <a:pos x="8" y="42"/>
                  </a:cxn>
                  <a:cxn ang="0">
                    <a:pos x="16" y="31"/>
                  </a:cxn>
                  <a:cxn ang="0">
                    <a:pos x="0" y="25"/>
                  </a:cxn>
                  <a:cxn ang="0">
                    <a:pos x="2" y="6"/>
                  </a:cxn>
                  <a:cxn ang="0">
                    <a:pos x="31" y="31"/>
                  </a:cxn>
                  <a:cxn ang="0">
                    <a:pos x="49" y="9"/>
                  </a:cxn>
                  <a:cxn ang="0">
                    <a:pos x="76" y="0"/>
                  </a:cxn>
                  <a:cxn ang="0">
                    <a:pos x="101" y="7"/>
                  </a:cxn>
                  <a:cxn ang="0">
                    <a:pos x="101" y="25"/>
                  </a:cxn>
                  <a:cxn ang="0">
                    <a:pos x="126" y="31"/>
                  </a:cxn>
                  <a:cxn ang="0">
                    <a:pos x="165" y="42"/>
                  </a:cxn>
                  <a:cxn ang="0">
                    <a:pos x="169" y="25"/>
                  </a:cxn>
                  <a:cxn ang="0">
                    <a:pos x="190" y="18"/>
                  </a:cxn>
                  <a:cxn ang="0">
                    <a:pos x="207" y="11"/>
                  </a:cxn>
                  <a:cxn ang="0">
                    <a:pos x="219" y="25"/>
                  </a:cxn>
                  <a:cxn ang="0">
                    <a:pos x="233" y="35"/>
                  </a:cxn>
                  <a:cxn ang="0">
                    <a:pos x="223" y="47"/>
                  </a:cxn>
                  <a:cxn ang="0">
                    <a:pos x="246" y="50"/>
                  </a:cxn>
                  <a:cxn ang="0">
                    <a:pos x="264" y="50"/>
                  </a:cxn>
                  <a:cxn ang="0">
                    <a:pos x="281" y="57"/>
                  </a:cxn>
                  <a:cxn ang="0">
                    <a:pos x="269" y="78"/>
                  </a:cxn>
                  <a:cxn ang="0">
                    <a:pos x="339" y="123"/>
                  </a:cxn>
                  <a:cxn ang="0">
                    <a:pos x="357" y="116"/>
                  </a:cxn>
                  <a:cxn ang="0">
                    <a:pos x="374" y="121"/>
                  </a:cxn>
                  <a:cxn ang="0">
                    <a:pos x="370" y="139"/>
                  </a:cxn>
                </a:cxnLst>
                <a:rect l="0" t="0" r="r" b="b"/>
                <a:pathLst>
                  <a:path w="374" h="225">
                    <a:moveTo>
                      <a:pt x="370" y="139"/>
                    </a:moveTo>
                    <a:lnTo>
                      <a:pt x="357" y="149"/>
                    </a:lnTo>
                    <a:lnTo>
                      <a:pt x="331" y="152"/>
                    </a:lnTo>
                    <a:lnTo>
                      <a:pt x="327" y="165"/>
                    </a:lnTo>
                    <a:lnTo>
                      <a:pt x="304" y="177"/>
                    </a:lnTo>
                    <a:lnTo>
                      <a:pt x="300" y="197"/>
                    </a:lnTo>
                    <a:lnTo>
                      <a:pt x="269" y="204"/>
                    </a:lnTo>
                    <a:lnTo>
                      <a:pt x="244" y="225"/>
                    </a:lnTo>
                    <a:lnTo>
                      <a:pt x="254" y="168"/>
                    </a:lnTo>
                    <a:lnTo>
                      <a:pt x="211" y="149"/>
                    </a:lnTo>
                    <a:lnTo>
                      <a:pt x="167" y="121"/>
                    </a:lnTo>
                    <a:lnTo>
                      <a:pt x="136" y="116"/>
                    </a:lnTo>
                    <a:lnTo>
                      <a:pt x="82" y="113"/>
                    </a:lnTo>
                    <a:lnTo>
                      <a:pt x="70" y="132"/>
                    </a:lnTo>
                    <a:lnTo>
                      <a:pt x="37" y="144"/>
                    </a:lnTo>
                    <a:lnTo>
                      <a:pt x="31" y="113"/>
                    </a:lnTo>
                    <a:lnTo>
                      <a:pt x="31" y="92"/>
                    </a:lnTo>
                    <a:lnTo>
                      <a:pt x="25" y="82"/>
                    </a:lnTo>
                    <a:lnTo>
                      <a:pt x="18" y="54"/>
                    </a:lnTo>
                    <a:lnTo>
                      <a:pt x="8" y="42"/>
                    </a:lnTo>
                    <a:lnTo>
                      <a:pt x="16" y="31"/>
                    </a:lnTo>
                    <a:lnTo>
                      <a:pt x="0" y="25"/>
                    </a:lnTo>
                    <a:lnTo>
                      <a:pt x="2" y="6"/>
                    </a:lnTo>
                    <a:lnTo>
                      <a:pt x="31" y="31"/>
                    </a:lnTo>
                    <a:lnTo>
                      <a:pt x="49" y="9"/>
                    </a:lnTo>
                    <a:lnTo>
                      <a:pt x="76" y="0"/>
                    </a:lnTo>
                    <a:lnTo>
                      <a:pt x="101" y="7"/>
                    </a:lnTo>
                    <a:lnTo>
                      <a:pt x="101" y="25"/>
                    </a:lnTo>
                    <a:lnTo>
                      <a:pt x="126" y="31"/>
                    </a:lnTo>
                    <a:lnTo>
                      <a:pt x="165" y="42"/>
                    </a:lnTo>
                    <a:lnTo>
                      <a:pt x="169" y="25"/>
                    </a:lnTo>
                    <a:lnTo>
                      <a:pt x="190" y="18"/>
                    </a:lnTo>
                    <a:lnTo>
                      <a:pt x="207" y="11"/>
                    </a:lnTo>
                    <a:lnTo>
                      <a:pt x="219" y="25"/>
                    </a:lnTo>
                    <a:lnTo>
                      <a:pt x="233" y="35"/>
                    </a:lnTo>
                    <a:lnTo>
                      <a:pt x="223" y="47"/>
                    </a:lnTo>
                    <a:lnTo>
                      <a:pt x="246" y="50"/>
                    </a:lnTo>
                    <a:lnTo>
                      <a:pt x="264" y="50"/>
                    </a:lnTo>
                    <a:lnTo>
                      <a:pt x="281" y="57"/>
                    </a:lnTo>
                    <a:lnTo>
                      <a:pt x="269" y="78"/>
                    </a:lnTo>
                    <a:lnTo>
                      <a:pt x="339" y="123"/>
                    </a:lnTo>
                    <a:lnTo>
                      <a:pt x="357" y="116"/>
                    </a:lnTo>
                    <a:lnTo>
                      <a:pt x="374" y="121"/>
                    </a:lnTo>
                    <a:lnTo>
                      <a:pt x="370" y="139"/>
                    </a:lnTo>
                    <a:close/>
                  </a:path>
                </a:pathLst>
              </a:custGeom>
              <a:solidFill>
                <a:srgbClr val="C0C0C0"/>
              </a:solidFill>
              <a:ln w="9525">
                <a:solidFill>
                  <a:srgbClr val="C0C0C0"/>
                </a:solidFill>
                <a:round/>
                <a:headEnd/>
                <a:tailEnd/>
              </a:ln>
            </p:spPr>
            <p:txBody>
              <a:bodyPr/>
              <a:lstStyle/>
              <a:p>
                <a:endParaRPr lang="nl-NL" sz="1400"/>
              </a:p>
            </p:txBody>
          </p:sp>
          <p:sp>
            <p:nvSpPr>
              <p:cNvPr id="645" name="Freeform 643"/>
              <p:cNvSpPr>
                <a:spLocks/>
              </p:cNvSpPr>
              <p:nvPr/>
            </p:nvSpPr>
            <p:spPr bwMode="auto">
              <a:xfrm>
                <a:off x="3520" y="2090"/>
                <a:ext cx="186" cy="113"/>
              </a:xfrm>
              <a:custGeom>
                <a:avLst/>
                <a:gdLst/>
                <a:ahLst/>
                <a:cxnLst>
                  <a:cxn ang="0">
                    <a:pos x="370" y="139"/>
                  </a:cxn>
                  <a:cxn ang="0">
                    <a:pos x="357" y="149"/>
                  </a:cxn>
                  <a:cxn ang="0">
                    <a:pos x="331" y="152"/>
                  </a:cxn>
                  <a:cxn ang="0">
                    <a:pos x="327" y="165"/>
                  </a:cxn>
                  <a:cxn ang="0">
                    <a:pos x="304" y="177"/>
                  </a:cxn>
                  <a:cxn ang="0">
                    <a:pos x="300" y="197"/>
                  </a:cxn>
                  <a:cxn ang="0">
                    <a:pos x="269" y="204"/>
                  </a:cxn>
                  <a:cxn ang="0">
                    <a:pos x="244" y="225"/>
                  </a:cxn>
                  <a:cxn ang="0">
                    <a:pos x="254" y="168"/>
                  </a:cxn>
                  <a:cxn ang="0">
                    <a:pos x="211" y="149"/>
                  </a:cxn>
                  <a:cxn ang="0">
                    <a:pos x="167" y="121"/>
                  </a:cxn>
                  <a:cxn ang="0">
                    <a:pos x="136" y="116"/>
                  </a:cxn>
                  <a:cxn ang="0">
                    <a:pos x="82" y="113"/>
                  </a:cxn>
                  <a:cxn ang="0">
                    <a:pos x="70" y="132"/>
                  </a:cxn>
                  <a:cxn ang="0">
                    <a:pos x="37" y="144"/>
                  </a:cxn>
                  <a:cxn ang="0">
                    <a:pos x="31" y="113"/>
                  </a:cxn>
                  <a:cxn ang="0">
                    <a:pos x="31" y="92"/>
                  </a:cxn>
                  <a:cxn ang="0">
                    <a:pos x="25" y="82"/>
                  </a:cxn>
                  <a:cxn ang="0">
                    <a:pos x="18" y="54"/>
                  </a:cxn>
                  <a:cxn ang="0">
                    <a:pos x="8" y="42"/>
                  </a:cxn>
                  <a:cxn ang="0">
                    <a:pos x="16" y="31"/>
                  </a:cxn>
                  <a:cxn ang="0">
                    <a:pos x="0" y="25"/>
                  </a:cxn>
                  <a:cxn ang="0">
                    <a:pos x="2" y="6"/>
                  </a:cxn>
                  <a:cxn ang="0">
                    <a:pos x="31" y="31"/>
                  </a:cxn>
                  <a:cxn ang="0">
                    <a:pos x="49" y="9"/>
                  </a:cxn>
                  <a:cxn ang="0">
                    <a:pos x="76" y="0"/>
                  </a:cxn>
                  <a:cxn ang="0">
                    <a:pos x="101" y="7"/>
                  </a:cxn>
                  <a:cxn ang="0">
                    <a:pos x="101" y="25"/>
                  </a:cxn>
                  <a:cxn ang="0">
                    <a:pos x="126" y="31"/>
                  </a:cxn>
                  <a:cxn ang="0">
                    <a:pos x="165" y="42"/>
                  </a:cxn>
                  <a:cxn ang="0">
                    <a:pos x="169" y="25"/>
                  </a:cxn>
                  <a:cxn ang="0">
                    <a:pos x="190" y="18"/>
                  </a:cxn>
                  <a:cxn ang="0">
                    <a:pos x="207" y="11"/>
                  </a:cxn>
                  <a:cxn ang="0">
                    <a:pos x="219" y="25"/>
                  </a:cxn>
                  <a:cxn ang="0">
                    <a:pos x="233" y="35"/>
                  </a:cxn>
                  <a:cxn ang="0">
                    <a:pos x="223" y="47"/>
                  </a:cxn>
                  <a:cxn ang="0">
                    <a:pos x="246" y="50"/>
                  </a:cxn>
                  <a:cxn ang="0">
                    <a:pos x="264" y="50"/>
                  </a:cxn>
                  <a:cxn ang="0">
                    <a:pos x="281" y="57"/>
                  </a:cxn>
                  <a:cxn ang="0">
                    <a:pos x="269" y="78"/>
                  </a:cxn>
                  <a:cxn ang="0">
                    <a:pos x="339" y="123"/>
                  </a:cxn>
                  <a:cxn ang="0">
                    <a:pos x="357" y="116"/>
                  </a:cxn>
                  <a:cxn ang="0">
                    <a:pos x="374" y="121"/>
                  </a:cxn>
                  <a:cxn ang="0">
                    <a:pos x="370" y="139"/>
                  </a:cxn>
                </a:cxnLst>
                <a:rect l="0" t="0" r="r" b="b"/>
                <a:pathLst>
                  <a:path w="374" h="225">
                    <a:moveTo>
                      <a:pt x="370" y="139"/>
                    </a:moveTo>
                    <a:lnTo>
                      <a:pt x="357" y="149"/>
                    </a:lnTo>
                    <a:lnTo>
                      <a:pt x="331" y="152"/>
                    </a:lnTo>
                    <a:lnTo>
                      <a:pt x="327" y="165"/>
                    </a:lnTo>
                    <a:lnTo>
                      <a:pt x="304" y="177"/>
                    </a:lnTo>
                    <a:lnTo>
                      <a:pt x="300" y="197"/>
                    </a:lnTo>
                    <a:lnTo>
                      <a:pt x="269" y="204"/>
                    </a:lnTo>
                    <a:lnTo>
                      <a:pt x="244" y="225"/>
                    </a:lnTo>
                    <a:lnTo>
                      <a:pt x="254" y="168"/>
                    </a:lnTo>
                    <a:lnTo>
                      <a:pt x="211" y="149"/>
                    </a:lnTo>
                    <a:lnTo>
                      <a:pt x="167" y="121"/>
                    </a:lnTo>
                    <a:lnTo>
                      <a:pt x="136" y="116"/>
                    </a:lnTo>
                    <a:lnTo>
                      <a:pt x="82" y="113"/>
                    </a:lnTo>
                    <a:lnTo>
                      <a:pt x="70" y="132"/>
                    </a:lnTo>
                    <a:lnTo>
                      <a:pt x="37" y="144"/>
                    </a:lnTo>
                    <a:lnTo>
                      <a:pt x="31" y="113"/>
                    </a:lnTo>
                    <a:lnTo>
                      <a:pt x="31" y="92"/>
                    </a:lnTo>
                    <a:lnTo>
                      <a:pt x="25" y="82"/>
                    </a:lnTo>
                    <a:lnTo>
                      <a:pt x="18" y="54"/>
                    </a:lnTo>
                    <a:lnTo>
                      <a:pt x="8" y="42"/>
                    </a:lnTo>
                    <a:lnTo>
                      <a:pt x="16" y="31"/>
                    </a:lnTo>
                    <a:lnTo>
                      <a:pt x="0" y="25"/>
                    </a:lnTo>
                    <a:lnTo>
                      <a:pt x="2" y="6"/>
                    </a:lnTo>
                    <a:lnTo>
                      <a:pt x="31" y="31"/>
                    </a:lnTo>
                    <a:lnTo>
                      <a:pt x="49" y="9"/>
                    </a:lnTo>
                    <a:lnTo>
                      <a:pt x="76" y="0"/>
                    </a:lnTo>
                    <a:lnTo>
                      <a:pt x="101" y="7"/>
                    </a:lnTo>
                    <a:lnTo>
                      <a:pt x="101" y="25"/>
                    </a:lnTo>
                    <a:lnTo>
                      <a:pt x="126" y="31"/>
                    </a:lnTo>
                    <a:lnTo>
                      <a:pt x="165" y="42"/>
                    </a:lnTo>
                    <a:lnTo>
                      <a:pt x="169" y="25"/>
                    </a:lnTo>
                    <a:lnTo>
                      <a:pt x="190" y="18"/>
                    </a:lnTo>
                    <a:lnTo>
                      <a:pt x="207" y="11"/>
                    </a:lnTo>
                    <a:lnTo>
                      <a:pt x="219" y="25"/>
                    </a:lnTo>
                    <a:lnTo>
                      <a:pt x="233" y="35"/>
                    </a:lnTo>
                    <a:lnTo>
                      <a:pt x="223" y="47"/>
                    </a:lnTo>
                    <a:lnTo>
                      <a:pt x="246" y="50"/>
                    </a:lnTo>
                    <a:lnTo>
                      <a:pt x="264" y="50"/>
                    </a:lnTo>
                    <a:lnTo>
                      <a:pt x="281" y="57"/>
                    </a:lnTo>
                    <a:lnTo>
                      <a:pt x="269" y="78"/>
                    </a:lnTo>
                    <a:lnTo>
                      <a:pt x="339" y="123"/>
                    </a:lnTo>
                    <a:lnTo>
                      <a:pt x="357" y="116"/>
                    </a:lnTo>
                    <a:lnTo>
                      <a:pt x="374" y="121"/>
                    </a:lnTo>
                    <a:lnTo>
                      <a:pt x="370" y="13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16" name="Group 644"/>
            <p:cNvGrpSpPr>
              <a:grpSpLocks/>
            </p:cNvGrpSpPr>
            <p:nvPr/>
          </p:nvGrpSpPr>
          <p:grpSpPr bwMode="auto">
            <a:xfrm>
              <a:off x="7226904" y="2222556"/>
              <a:ext cx="125214" cy="73043"/>
              <a:chOff x="3743" y="2106"/>
              <a:chExt cx="117" cy="63"/>
            </a:xfrm>
          </p:grpSpPr>
          <p:sp>
            <p:nvSpPr>
              <p:cNvPr id="647" name="Freeform 645"/>
              <p:cNvSpPr>
                <a:spLocks/>
              </p:cNvSpPr>
              <p:nvPr/>
            </p:nvSpPr>
            <p:spPr bwMode="auto">
              <a:xfrm>
                <a:off x="3743" y="2106"/>
                <a:ext cx="117" cy="63"/>
              </a:xfrm>
              <a:custGeom>
                <a:avLst/>
                <a:gdLst/>
                <a:ahLst/>
                <a:cxnLst>
                  <a:cxn ang="0">
                    <a:pos x="69" y="14"/>
                  </a:cxn>
                  <a:cxn ang="0">
                    <a:pos x="52" y="42"/>
                  </a:cxn>
                  <a:cxn ang="0">
                    <a:pos x="29" y="70"/>
                  </a:cxn>
                  <a:cxn ang="0">
                    <a:pos x="0" y="118"/>
                  </a:cxn>
                  <a:cxn ang="0">
                    <a:pos x="15" y="106"/>
                  </a:cxn>
                  <a:cxn ang="0">
                    <a:pos x="61" y="99"/>
                  </a:cxn>
                  <a:cxn ang="0">
                    <a:pos x="73" y="80"/>
                  </a:cxn>
                  <a:cxn ang="0">
                    <a:pos x="89" y="80"/>
                  </a:cxn>
                  <a:cxn ang="0">
                    <a:pos x="102" y="113"/>
                  </a:cxn>
                  <a:cxn ang="0">
                    <a:pos x="133" y="121"/>
                  </a:cxn>
                  <a:cxn ang="0">
                    <a:pos x="197" y="127"/>
                  </a:cxn>
                  <a:cxn ang="0">
                    <a:pos x="197" y="104"/>
                  </a:cxn>
                  <a:cxn ang="0">
                    <a:pos x="191" y="106"/>
                  </a:cxn>
                  <a:cxn ang="0">
                    <a:pos x="162" y="89"/>
                  </a:cxn>
                  <a:cxn ang="0">
                    <a:pos x="164" y="51"/>
                  </a:cxn>
                  <a:cxn ang="0">
                    <a:pos x="191" y="38"/>
                  </a:cxn>
                  <a:cxn ang="0">
                    <a:pos x="234" y="63"/>
                  </a:cxn>
                  <a:cxn ang="0">
                    <a:pos x="203" y="0"/>
                  </a:cxn>
                  <a:cxn ang="0">
                    <a:pos x="170" y="19"/>
                  </a:cxn>
                  <a:cxn ang="0">
                    <a:pos x="139" y="25"/>
                  </a:cxn>
                  <a:cxn ang="0">
                    <a:pos x="69" y="14"/>
                  </a:cxn>
                </a:cxnLst>
                <a:rect l="0" t="0" r="r" b="b"/>
                <a:pathLst>
                  <a:path w="234" h="127">
                    <a:moveTo>
                      <a:pt x="69" y="14"/>
                    </a:moveTo>
                    <a:lnTo>
                      <a:pt x="52" y="42"/>
                    </a:lnTo>
                    <a:lnTo>
                      <a:pt x="29" y="70"/>
                    </a:lnTo>
                    <a:lnTo>
                      <a:pt x="0" y="118"/>
                    </a:lnTo>
                    <a:lnTo>
                      <a:pt x="15" y="106"/>
                    </a:lnTo>
                    <a:lnTo>
                      <a:pt x="61" y="99"/>
                    </a:lnTo>
                    <a:lnTo>
                      <a:pt x="73" y="80"/>
                    </a:lnTo>
                    <a:lnTo>
                      <a:pt x="89" y="80"/>
                    </a:lnTo>
                    <a:lnTo>
                      <a:pt x="102" y="113"/>
                    </a:lnTo>
                    <a:lnTo>
                      <a:pt x="133" y="121"/>
                    </a:lnTo>
                    <a:lnTo>
                      <a:pt x="197" y="127"/>
                    </a:lnTo>
                    <a:lnTo>
                      <a:pt x="197" y="104"/>
                    </a:lnTo>
                    <a:lnTo>
                      <a:pt x="191" y="106"/>
                    </a:lnTo>
                    <a:lnTo>
                      <a:pt x="162" y="89"/>
                    </a:lnTo>
                    <a:lnTo>
                      <a:pt x="164" y="51"/>
                    </a:lnTo>
                    <a:lnTo>
                      <a:pt x="191" y="38"/>
                    </a:lnTo>
                    <a:lnTo>
                      <a:pt x="234" y="63"/>
                    </a:lnTo>
                    <a:lnTo>
                      <a:pt x="203" y="0"/>
                    </a:lnTo>
                    <a:lnTo>
                      <a:pt x="170" y="19"/>
                    </a:lnTo>
                    <a:lnTo>
                      <a:pt x="139" y="25"/>
                    </a:lnTo>
                    <a:lnTo>
                      <a:pt x="69" y="14"/>
                    </a:lnTo>
                    <a:close/>
                  </a:path>
                </a:pathLst>
              </a:custGeom>
              <a:solidFill>
                <a:srgbClr val="C0C0C0"/>
              </a:solidFill>
              <a:ln w="9525">
                <a:solidFill>
                  <a:srgbClr val="C0C0C0"/>
                </a:solidFill>
                <a:round/>
                <a:headEnd/>
                <a:tailEnd/>
              </a:ln>
            </p:spPr>
            <p:txBody>
              <a:bodyPr/>
              <a:lstStyle/>
              <a:p>
                <a:endParaRPr lang="nl-NL" sz="1400"/>
              </a:p>
            </p:txBody>
          </p:sp>
          <p:sp>
            <p:nvSpPr>
              <p:cNvPr id="648" name="Freeform 646"/>
              <p:cNvSpPr>
                <a:spLocks/>
              </p:cNvSpPr>
              <p:nvPr/>
            </p:nvSpPr>
            <p:spPr bwMode="auto">
              <a:xfrm>
                <a:off x="3743" y="2106"/>
                <a:ext cx="117" cy="63"/>
              </a:xfrm>
              <a:custGeom>
                <a:avLst/>
                <a:gdLst/>
                <a:ahLst/>
                <a:cxnLst>
                  <a:cxn ang="0">
                    <a:pos x="69" y="14"/>
                  </a:cxn>
                  <a:cxn ang="0">
                    <a:pos x="52" y="42"/>
                  </a:cxn>
                  <a:cxn ang="0">
                    <a:pos x="29" y="70"/>
                  </a:cxn>
                  <a:cxn ang="0">
                    <a:pos x="0" y="118"/>
                  </a:cxn>
                  <a:cxn ang="0">
                    <a:pos x="15" y="106"/>
                  </a:cxn>
                  <a:cxn ang="0">
                    <a:pos x="61" y="99"/>
                  </a:cxn>
                  <a:cxn ang="0">
                    <a:pos x="73" y="80"/>
                  </a:cxn>
                  <a:cxn ang="0">
                    <a:pos x="89" y="80"/>
                  </a:cxn>
                  <a:cxn ang="0">
                    <a:pos x="102" y="113"/>
                  </a:cxn>
                  <a:cxn ang="0">
                    <a:pos x="133" y="121"/>
                  </a:cxn>
                  <a:cxn ang="0">
                    <a:pos x="197" y="127"/>
                  </a:cxn>
                  <a:cxn ang="0">
                    <a:pos x="197" y="104"/>
                  </a:cxn>
                  <a:cxn ang="0">
                    <a:pos x="191" y="106"/>
                  </a:cxn>
                  <a:cxn ang="0">
                    <a:pos x="162" y="89"/>
                  </a:cxn>
                  <a:cxn ang="0">
                    <a:pos x="164" y="51"/>
                  </a:cxn>
                  <a:cxn ang="0">
                    <a:pos x="191" y="38"/>
                  </a:cxn>
                  <a:cxn ang="0">
                    <a:pos x="234" y="63"/>
                  </a:cxn>
                  <a:cxn ang="0">
                    <a:pos x="203" y="0"/>
                  </a:cxn>
                  <a:cxn ang="0">
                    <a:pos x="170" y="19"/>
                  </a:cxn>
                  <a:cxn ang="0">
                    <a:pos x="139" y="25"/>
                  </a:cxn>
                  <a:cxn ang="0">
                    <a:pos x="69" y="14"/>
                  </a:cxn>
                </a:cxnLst>
                <a:rect l="0" t="0" r="r" b="b"/>
                <a:pathLst>
                  <a:path w="234" h="127">
                    <a:moveTo>
                      <a:pt x="69" y="14"/>
                    </a:moveTo>
                    <a:lnTo>
                      <a:pt x="52" y="42"/>
                    </a:lnTo>
                    <a:lnTo>
                      <a:pt x="29" y="70"/>
                    </a:lnTo>
                    <a:lnTo>
                      <a:pt x="0" y="118"/>
                    </a:lnTo>
                    <a:lnTo>
                      <a:pt x="15" y="106"/>
                    </a:lnTo>
                    <a:lnTo>
                      <a:pt x="61" y="99"/>
                    </a:lnTo>
                    <a:lnTo>
                      <a:pt x="73" y="80"/>
                    </a:lnTo>
                    <a:lnTo>
                      <a:pt x="89" y="80"/>
                    </a:lnTo>
                    <a:lnTo>
                      <a:pt x="102" y="113"/>
                    </a:lnTo>
                    <a:lnTo>
                      <a:pt x="133" y="121"/>
                    </a:lnTo>
                    <a:lnTo>
                      <a:pt x="197" y="127"/>
                    </a:lnTo>
                    <a:lnTo>
                      <a:pt x="197" y="104"/>
                    </a:lnTo>
                    <a:lnTo>
                      <a:pt x="191" y="106"/>
                    </a:lnTo>
                    <a:lnTo>
                      <a:pt x="162" y="89"/>
                    </a:lnTo>
                    <a:lnTo>
                      <a:pt x="164" y="51"/>
                    </a:lnTo>
                    <a:lnTo>
                      <a:pt x="191" y="38"/>
                    </a:lnTo>
                    <a:lnTo>
                      <a:pt x="234" y="63"/>
                    </a:lnTo>
                    <a:lnTo>
                      <a:pt x="203" y="0"/>
                    </a:lnTo>
                    <a:lnTo>
                      <a:pt x="170" y="19"/>
                    </a:lnTo>
                    <a:lnTo>
                      <a:pt x="139" y="25"/>
                    </a:lnTo>
                    <a:lnTo>
                      <a:pt x="69"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19" name="Group 647"/>
            <p:cNvGrpSpPr>
              <a:grpSpLocks/>
            </p:cNvGrpSpPr>
            <p:nvPr/>
          </p:nvGrpSpPr>
          <p:grpSpPr bwMode="auto">
            <a:xfrm>
              <a:off x="5903058" y="2709503"/>
              <a:ext cx="47089" cy="20869"/>
              <a:chOff x="2506" y="2526"/>
              <a:chExt cx="44" cy="18"/>
            </a:xfrm>
          </p:grpSpPr>
          <p:sp>
            <p:nvSpPr>
              <p:cNvPr id="650" name="Freeform 648"/>
              <p:cNvSpPr>
                <a:spLocks/>
              </p:cNvSpPr>
              <p:nvPr/>
            </p:nvSpPr>
            <p:spPr bwMode="auto">
              <a:xfrm>
                <a:off x="2506" y="2526"/>
                <a:ext cx="44" cy="18"/>
              </a:xfrm>
              <a:custGeom>
                <a:avLst/>
                <a:gdLst/>
                <a:ahLst/>
                <a:cxnLst>
                  <a:cxn ang="0">
                    <a:pos x="2" y="2"/>
                  </a:cxn>
                  <a:cxn ang="0">
                    <a:pos x="39" y="6"/>
                  </a:cxn>
                  <a:cxn ang="0">
                    <a:pos x="52" y="0"/>
                  </a:cxn>
                  <a:cxn ang="0">
                    <a:pos x="89" y="6"/>
                  </a:cxn>
                  <a:cxn ang="0">
                    <a:pos x="85" y="28"/>
                  </a:cxn>
                  <a:cxn ang="0">
                    <a:pos x="71" y="23"/>
                  </a:cxn>
                  <a:cxn ang="0">
                    <a:pos x="54" y="18"/>
                  </a:cxn>
                  <a:cxn ang="0">
                    <a:pos x="27" y="37"/>
                  </a:cxn>
                  <a:cxn ang="0">
                    <a:pos x="0" y="30"/>
                  </a:cxn>
                  <a:cxn ang="0">
                    <a:pos x="15" y="18"/>
                  </a:cxn>
                  <a:cxn ang="0">
                    <a:pos x="2" y="2"/>
                  </a:cxn>
                </a:cxnLst>
                <a:rect l="0" t="0" r="r" b="b"/>
                <a:pathLst>
                  <a:path w="89" h="37">
                    <a:moveTo>
                      <a:pt x="2" y="2"/>
                    </a:moveTo>
                    <a:lnTo>
                      <a:pt x="39" y="6"/>
                    </a:lnTo>
                    <a:lnTo>
                      <a:pt x="52" y="0"/>
                    </a:lnTo>
                    <a:lnTo>
                      <a:pt x="89" y="6"/>
                    </a:lnTo>
                    <a:lnTo>
                      <a:pt x="85" y="28"/>
                    </a:lnTo>
                    <a:lnTo>
                      <a:pt x="71" y="23"/>
                    </a:lnTo>
                    <a:lnTo>
                      <a:pt x="54" y="18"/>
                    </a:lnTo>
                    <a:lnTo>
                      <a:pt x="27" y="37"/>
                    </a:lnTo>
                    <a:lnTo>
                      <a:pt x="0" y="30"/>
                    </a:lnTo>
                    <a:lnTo>
                      <a:pt x="15" y="18"/>
                    </a:lnTo>
                    <a:lnTo>
                      <a:pt x="2" y="2"/>
                    </a:lnTo>
                    <a:close/>
                  </a:path>
                </a:pathLst>
              </a:custGeom>
              <a:solidFill>
                <a:srgbClr val="C0C0C0"/>
              </a:solidFill>
              <a:ln w="9525">
                <a:solidFill>
                  <a:srgbClr val="C0C0C0"/>
                </a:solidFill>
                <a:round/>
                <a:headEnd/>
                <a:tailEnd/>
              </a:ln>
            </p:spPr>
            <p:txBody>
              <a:bodyPr/>
              <a:lstStyle/>
              <a:p>
                <a:endParaRPr lang="nl-NL" sz="1400"/>
              </a:p>
            </p:txBody>
          </p:sp>
          <p:sp>
            <p:nvSpPr>
              <p:cNvPr id="651" name="Freeform 649"/>
              <p:cNvSpPr>
                <a:spLocks/>
              </p:cNvSpPr>
              <p:nvPr/>
            </p:nvSpPr>
            <p:spPr bwMode="auto">
              <a:xfrm>
                <a:off x="2506" y="2526"/>
                <a:ext cx="44" cy="18"/>
              </a:xfrm>
              <a:custGeom>
                <a:avLst/>
                <a:gdLst/>
                <a:ahLst/>
                <a:cxnLst>
                  <a:cxn ang="0">
                    <a:pos x="2" y="2"/>
                  </a:cxn>
                  <a:cxn ang="0">
                    <a:pos x="39" y="6"/>
                  </a:cxn>
                  <a:cxn ang="0">
                    <a:pos x="52" y="0"/>
                  </a:cxn>
                  <a:cxn ang="0">
                    <a:pos x="89" y="6"/>
                  </a:cxn>
                  <a:cxn ang="0">
                    <a:pos x="85" y="28"/>
                  </a:cxn>
                  <a:cxn ang="0">
                    <a:pos x="71" y="23"/>
                  </a:cxn>
                  <a:cxn ang="0">
                    <a:pos x="54" y="18"/>
                  </a:cxn>
                  <a:cxn ang="0">
                    <a:pos x="27" y="37"/>
                  </a:cxn>
                  <a:cxn ang="0">
                    <a:pos x="0" y="30"/>
                  </a:cxn>
                  <a:cxn ang="0">
                    <a:pos x="15" y="18"/>
                  </a:cxn>
                  <a:cxn ang="0">
                    <a:pos x="2" y="2"/>
                  </a:cxn>
                </a:cxnLst>
                <a:rect l="0" t="0" r="r" b="b"/>
                <a:pathLst>
                  <a:path w="89" h="37">
                    <a:moveTo>
                      <a:pt x="2" y="2"/>
                    </a:moveTo>
                    <a:lnTo>
                      <a:pt x="39" y="6"/>
                    </a:lnTo>
                    <a:lnTo>
                      <a:pt x="52" y="0"/>
                    </a:lnTo>
                    <a:lnTo>
                      <a:pt x="89" y="6"/>
                    </a:lnTo>
                    <a:lnTo>
                      <a:pt x="85" y="28"/>
                    </a:lnTo>
                    <a:lnTo>
                      <a:pt x="71" y="23"/>
                    </a:lnTo>
                    <a:lnTo>
                      <a:pt x="54" y="18"/>
                    </a:lnTo>
                    <a:lnTo>
                      <a:pt x="27" y="37"/>
                    </a:lnTo>
                    <a:lnTo>
                      <a:pt x="0" y="30"/>
                    </a:lnTo>
                    <a:lnTo>
                      <a:pt x="15" y="18"/>
                    </a:lnTo>
                    <a:lnTo>
                      <a:pt x="2"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33" name="Group 650"/>
            <p:cNvGrpSpPr>
              <a:grpSpLocks/>
            </p:cNvGrpSpPr>
            <p:nvPr/>
          </p:nvGrpSpPr>
          <p:grpSpPr bwMode="auto">
            <a:xfrm>
              <a:off x="5900922" y="2731529"/>
              <a:ext cx="43879" cy="19709"/>
              <a:chOff x="2504" y="2545"/>
              <a:chExt cx="41" cy="17"/>
            </a:xfrm>
          </p:grpSpPr>
          <p:sp>
            <p:nvSpPr>
              <p:cNvPr id="653" name="Freeform 651"/>
              <p:cNvSpPr>
                <a:spLocks/>
              </p:cNvSpPr>
              <p:nvPr/>
            </p:nvSpPr>
            <p:spPr bwMode="auto">
              <a:xfrm>
                <a:off x="2504" y="2545"/>
                <a:ext cx="41" cy="17"/>
              </a:xfrm>
              <a:custGeom>
                <a:avLst/>
                <a:gdLst/>
                <a:ahLst/>
                <a:cxnLst>
                  <a:cxn ang="0">
                    <a:pos x="81" y="11"/>
                  </a:cxn>
                  <a:cxn ang="0">
                    <a:pos x="39" y="0"/>
                  </a:cxn>
                  <a:cxn ang="0">
                    <a:pos x="0" y="7"/>
                  </a:cxn>
                  <a:cxn ang="0">
                    <a:pos x="0" y="25"/>
                  </a:cxn>
                  <a:cxn ang="0">
                    <a:pos x="21" y="25"/>
                  </a:cxn>
                  <a:cxn ang="0">
                    <a:pos x="35" y="35"/>
                  </a:cxn>
                  <a:cxn ang="0">
                    <a:pos x="46" y="20"/>
                  </a:cxn>
                  <a:cxn ang="0">
                    <a:pos x="81" y="11"/>
                  </a:cxn>
                </a:cxnLst>
                <a:rect l="0" t="0" r="r" b="b"/>
                <a:pathLst>
                  <a:path w="81" h="35">
                    <a:moveTo>
                      <a:pt x="81" y="11"/>
                    </a:moveTo>
                    <a:lnTo>
                      <a:pt x="39" y="0"/>
                    </a:lnTo>
                    <a:lnTo>
                      <a:pt x="0" y="7"/>
                    </a:lnTo>
                    <a:lnTo>
                      <a:pt x="0" y="25"/>
                    </a:lnTo>
                    <a:lnTo>
                      <a:pt x="21" y="25"/>
                    </a:lnTo>
                    <a:lnTo>
                      <a:pt x="35" y="35"/>
                    </a:lnTo>
                    <a:lnTo>
                      <a:pt x="46" y="20"/>
                    </a:lnTo>
                    <a:lnTo>
                      <a:pt x="81" y="11"/>
                    </a:lnTo>
                    <a:close/>
                  </a:path>
                </a:pathLst>
              </a:custGeom>
              <a:solidFill>
                <a:srgbClr val="C0C0C0"/>
              </a:solidFill>
              <a:ln w="9525">
                <a:solidFill>
                  <a:srgbClr val="C0C0C0"/>
                </a:solidFill>
                <a:round/>
                <a:headEnd/>
                <a:tailEnd/>
              </a:ln>
            </p:spPr>
            <p:txBody>
              <a:bodyPr/>
              <a:lstStyle/>
              <a:p>
                <a:endParaRPr lang="nl-NL" sz="1400"/>
              </a:p>
            </p:txBody>
          </p:sp>
          <p:sp>
            <p:nvSpPr>
              <p:cNvPr id="654" name="Freeform 652"/>
              <p:cNvSpPr>
                <a:spLocks/>
              </p:cNvSpPr>
              <p:nvPr/>
            </p:nvSpPr>
            <p:spPr bwMode="auto">
              <a:xfrm>
                <a:off x="2504" y="2545"/>
                <a:ext cx="41" cy="17"/>
              </a:xfrm>
              <a:custGeom>
                <a:avLst/>
                <a:gdLst/>
                <a:ahLst/>
                <a:cxnLst>
                  <a:cxn ang="0">
                    <a:pos x="81" y="11"/>
                  </a:cxn>
                  <a:cxn ang="0">
                    <a:pos x="39" y="0"/>
                  </a:cxn>
                  <a:cxn ang="0">
                    <a:pos x="0" y="7"/>
                  </a:cxn>
                  <a:cxn ang="0">
                    <a:pos x="0" y="25"/>
                  </a:cxn>
                  <a:cxn ang="0">
                    <a:pos x="21" y="25"/>
                  </a:cxn>
                  <a:cxn ang="0">
                    <a:pos x="35" y="35"/>
                  </a:cxn>
                  <a:cxn ang="0">
                    <a:pos x="46" y="20"/>
                  </a:cxn>
                  <a:cxn ang="0">
                    <a:pos x="81" y="11"/>
                  </a:cxn>
                </a:cxnLst>
                <a:rect l="0" t="0" r="r" b="b"/>
                <a:pathLst>
                  <a:path w="81" h="35">
                    <a:moveTo>
                      <a:pt x="81" y="11"/>
                    </a:moveTo>
                    <a:lnTo>
                      <a:pt x="39" y="0"/>
                    </a:lnTo>
                    <a:lnTo>
                      <a:pt x="0" y="7"/>
                    </a:lnTo>
                    <a:lnTo>
                      <a:pt x="0" y="25"/>
                    </a:lnTo>
                    <a:lnTo>
                      <a:pt x="21" y="25"/>
                    </a:lnTo>
                    <a:lnTo>
                      <a:pt x="35" y="35"/>
                    </a:lnTo>
                    <a:lnTo>
                      <a:pt x="46" y="20"/>
                    </a:lnTo>
                    <a:lnTo>
                      <a:pt x="81" y="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36" name="Group 653"/>
            <p:cNvGrpSpPr>
              <a:grpSpLocks/>
            </p:cNvGrpSpPr>
            <p:nvPr/>
          </p:nvGrpSpPr>
          <p:grpSpPr bwMode="auto">
            <a:xfrm>
              <a:off x="6408194" y="2064878"/>
              <a:ext cx="94178" cy="47536"/>
              <a:chOff x="2978" y="1970"/>
              <a:chExt cx="88" cy="41"/>
            </a:xfrm>
          </p:grpSpPr>
          <p:sp>
            <p:nvSpPr>
              <p:cNvPr id="656" name="Freeform 654"/>
              <p:cNvSpPr>
                <a:spLocks/>
              </p:cNvSpPr>
              <p:nvPr/>
            </p:nvSpPr>
            <p:spPr bwMode="auto">
              <a:xfrm>
                <a:off x="2978" y="1970"/>
                <a:ext cx="88" cy="41"/>
              </a:xfrm>
              <a:custGeom>
                <a:avLst/>
                <a:gdLst/>
                <a:ahLst/>
                <a:cxnLst>
                  <a:cxn ang="0">
                    <a:pos x="176" y="19"/>
                  </a:cxn>
                  <a:cxn ang="0">
                    <a:pos x="151" y="5"/>
                  </a:cxn>
                  <a:cxn ang="0">
                    <a:pos x="139" y="0"/>
                  </a:cxn>
                  <a:cxn ang="0">
                    <a:pos x="91" y="7"/>
                  </a:cxn>
                  <a:cxn ang="0">
                    <a:pos x="19" y="9"/>
                  </a:cxn>
                  <a:cxn ang="0">
                    <a:pos x="21" y="24"/>
                  </a:cxn>
                  <a:cxn ang="0">
                    <a:pos x="9" y="40"/>
                  </a:cxn>
                  <a:cxn ang="0">
                    <a:pos x="8" y="48"/>
                  </a:cxn>
                  <a:cxn ang="0">
                    <a:pos x="0" y="57"/>
                  </a:cxn>
                  <a:cxn ang="0">
                    <a:pos x="11" y="61"/>
                  </a:cxn>
                  <a:cxn ang="0">
                    <a:pos x="38" y="74"/>
                  </a:cxn>
                  <a:cxn ang="0">
                    <a:pos x="73" y="81"/>
                  </a:cxn>
                  <a:cxn ang="0">
                    <a:pos x="91" y="67"/>
                  </a:cxn>
                  <a:cxn ang="0">
                    <a:pos x="114" y="67"/>
                  </a:cxn>
                  <a:cxn ang="0">
                    <a:pos x="141" y="61"/>
                  </a:cxn>
                  <a:cxn ang="0">
                    <a:pos x="162" y="35"/>
                  </a:cxn>
                  <a:cxn ang="0">
                    <a:pos x="176" y="19"/>
                  </a:cxn>
                </a:cxnLst>
                <a:rect l="0" t="0" r="r" b="b"/>
                <a:pathLst>
                  <a:path w="176" h="81">
                    <a:moveTo>
                      <a:pt x="176" y="19"/>
                    </a:moveTo>
                    <a:lnTo>
                      <a:pt x="151" y="5"/>
                    </a:lnTo>
                    <a:lnTo>
                      <a:pt x="139" y="0"/>
                    </a:lnTo>
                    <a:lnTo>
                      <a:pt x="91" y="7"/>
                    </a:lnTo>
                    <a:lnTo>
                      <a:pt x="19" y="9"/>
                    </a:lnTo>
                    <a:lnTo>
                      <a:pt x="21" y="24"/>
                    </a:lnTo>
                    <a:lnTo>
                      <a:pt x="9" y="40"/>
                    </a:lnTo>
                    <a:lnTo>
                      <a:pt x="8" y="48"/>
                    </a:lnTo>
                    <a:lnTo>
                      <a:pt x="0" y="57"/>
                    </a:lnTo>
                    <a:lnTo>
                      <a:pt x="11" y="61"/>
                    </a:lnTo>
                    <a:lnTo>
                      <a:pt x="38" y="74"/>
                    </a:lnTo>
                    <a:lnTo>
                      <a:pt x="73" y="81"/>
                    </a:lnTo>
                    <a:lnTo>
                      <a:pt x="91" y="67"/>
                    </a:lnTo>
                    <a:lnTo>
                      <a:pt x="114" y="67"/>
                    </a:lnTo>
                    <a:lnTo>
                      <a:pt x="141" y="61"/>
                    </a:lnTo>
                    <a:lnTo>
                      <a:pt x="162" y="35"/>
                    </a:lnTo>
                    <a:lnTo>
                      <a:pt x="176" y="19"/>
                    </a:lnTo>
                    <a:close/>
                  </a:path>
                </a:pathLst>
              </a:custGeom>
              <a:solidFill>
                <a:srgbClr val="C0C0C0"/>
              </a:solidFill>
              <a:ln w="9525">
                <a:solidFill>
                  <a:srgbClr val="C0C0C0"/>
                </a:solidFill>
                <a:round/>
                <a:headEnd/>
                <a:tailEnd/>
              </a:ln>
            </p:spPr>
            <p:txBody>
              <a:bodyPr/>
              <a:lstStyle/>
              <a:p>
                <a:endParaRPr lang="nl-NL" sz="1400"/>
              </a:p>
            </p:txBody>
          </p:sp>
          <p:sp>
            <p:nvSpPr>
              <p:cNvPr id="657" name="Freeform 655"/>
              <p:cNvSpPr>
                <a:spLocks/>
              </p:cNvSpPr>
              <p:nvPr/>
            </p:nvSpPr>
            <p:spPr bwMode="auto">
              <a:xfrm>
                <a:off x="2978" y="1970"/>
                <a:ext cx="88" cy="41"/>
              </a:xfrm>
              <a:custGeom>
                <a:avLst/>
                <a:gdLst/>
                <a:ahLst/>
                <a:cxnLst>
                  <a:cxn ang="0">
                    <a:pos x="176" y="19"/>
                  </a:cxn>
                  <a:cxn ang="0">
                    <a:pos x="151" y="5"/>
                  </a:cxn>
                  <a:cxn ang="0">
                    <a:pos x="139" y="0"/>
                  </a:cxn>
                  <a:cxn ang="0">
                    <a:pos x="91" y="7"/>
                  </a:cxn>
                  <a:cxn ang="0">
                    <a:pos x="19" y="9"/>
                  </a:cxn>
                  <a:cxn ang="0">
                    <a:pos x="21" y="24"/>
                  </a:cxn>
                  <a:cxn ang="0">
                    <a:pos x="9" y="40"/>
                  </a:cxn>
                  <a:cxn ang="0">
                    <a:pos x="8" y="48"/>
                  </a:cxn>
                  <a:cxn ang="0">
                    <a:pos x="0" y="57"/>
                  </a:cxn>
                  <a:cxn ang="0">
                    <a:pos x="11" y="61"/>
                  </a:cxn>
                  <a:cxn ang="0">
                    <a:pos x="38" y="74"/>
                  </a:cxn>
                  <a:cxn ang="0">
                    <a:pos x="73" y="81"/>
                  </a:cxn>
                  <a:cxn ang="0">
                    <a:pos x="91" y="67"/>
                  </a:cxn>
                  <a:cxn ang="0">
                    <a:pos x="114" y="67"/>
                  </a:cxn>
                  <a:cxn ang="0">
                    <a:pos x="141" y="61"/>
                  </a:cxn>
                  <a:cxn ang="0">
                    <a:pos x="162" y="35"/>
                  </a:cxn>
                  <a:cxn ang="0">
                    <a:pos x="176" y="19"/>
                  </a:cxn>
                </a:cxnLst>
                <a:rect l="0" t="0" r="r" b="b"/>
                <a:pathLst>
                  <a:path w="176" h="81">
                    <a:moveTo>
                      <a:pt x="176" y="19"/>
                    </a:moveTo>
                    <a:lnTo>
                      <a:pt x="151" y="5"/>
                    </a:lnTo>
                    <a:lnTo>
                      <a:pt x="139" y="0"/>
                    </a:lnTo>
                    <a:lnTo>
                      <a:pt x="91" y="7"/>
                    </a:lnTo>
                    <a:lnTo>
                      <a:pt x="19" y="9"/>
                    </a:lnTo>
                    <a:lnTo>
                      <a:pt x="21" y="24"/>
                    </a:lnTo>
                    <a:lnTo>
                      <a:pt x="9" y="40"/>
                    </a:lnTo>
                    <a:lnTo>
                      <a:pt x="8" y="48"/>
                    </a:lnTo>
                    <a:lnTo>
                      <a:pt x="0" y="57"/>
                    </a:lnTo>
                    <a:lnTo>
                      <a:pt x="11" y="61"/>
                    </a:lnTo>
                    <a:lnTo>
                      <a:pt x="38" y="74"/>
                    </a:lnTo>
                    <a:lnTo>
                      <a:pt x="73" y="81"/>
                    </a:lnTo>
                    <a:lnTo>
                      <a:pt x="91" y="67"/>
                    </a:lnTo>
                    <a:lnTo>
                      <a:pt x="114" y="67"/>
                    </a:lnTo>
                    <a:lnTo>
                      <a:pt x="141" y="61"/>
                    </a:lnTo>
                    <a:lnTo>
                      <a:pt x="162" y="35"/>
                    </a:lnTo>
                    <a:lnTo>
                      <a:pt x="176" y="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39" name="Group 656"/>
            <p:cNvGrpSpPr>
              <a:grpSpLocks/>
            </p:cNvGrpSpPr>
            <p:nvPr/>
          </p:nvGrpSpPr>
          <p:grpSpPr bwMode="auto">
            <a:xfrm>
              <a:off x="6213421" y="2002274"/>
              <a:ext cx="48159" cy="34782"/>
              <a:chOff x="2796" y="1916"/>
              <a:chExt cx="44" cy="30"/>
            </a:xfrm>
          </p:grpSpPr>
          <p:sp>
            <p:nvSpPr>
              <p:cNvPr id="659" name="Freeform 657"/>
              <p:cNvSpPr>
                <a:spLocks/>
              </p:cNvSpPr>
              <p:nvPr/>
            </p:nvSpPr>
            <p:spPr bwMode="auto">
              <a:xfrm>
                <a:off x="2796" y="1916"/>
                <a:ext cx="44" cy="30"/>
              </a:xfrm>
              <a:custGeom>
                <a:avLst/>
                <a:gdLst/>
                <a:ahLst/>
                <a:cxnLst>
                  <a:cxn ang="0">
                    <a:pos x="0" y="5"/>
                  </a:cxn>
                  <a:cxn ang="0">
                    <a:pos x="0" y="17"/>
                  </a:cxn>
                  <a:cxn ang="0">
                    <a:pos x="19" y="26"/>
                  </a:cxn>
                  <a:cxn ang="0">
                    <a:pos x="33" y="49"/>
                  </a:cxn>
                  <a:cxn ang="0">
                    <a:pos x="62" y="61"/>
                  </a:cxn>
                  <a:cxn ang="0">
                    <a:pos x="66" y="45"/>
                  </a:cxn>
                  <a:cxn ang="0">
                    <a:pos x="87" y="30"/>
                  </a:cxn>
                  <a:cxn ang="0">
                    <a:pos x="66" y="23"/>
                  </a:cxn>
                  <a:cxn ang="0">
                    <a:pos x="62" y="0"/>
                  </a:cxn>
                  <a:cxn ang="0">
                    <a:pos x="46" y="0"/>
                  </a:cxn>
                  <a:cxn ang="0">
                    <a:pos x="29" y="5"/>
                  </a:cxn>
                  <a:cxn ang="0">
                    <a:pos x="0" y="5"/>
                  </a:cxn>
                </a:cxnLst>
                <a:rect l="0" t="0" r="r" b="b"/>
                <a:pathLst>
                  <a:path w="87" h="61">
                    <a:moveTo>
                      <a:pt x="0" y="5"/>
                    </a:moveTo>
                    <a:lnTo>
                      <a:pt x="0" y="17"/>
                    </a:lnTo>
                    <a:lnTo>
                      <a:pt x="19" y="26"/>
                    </a:lnTo>
                    <a:lnTo>
                      <a:pt x="33" y="49"/>
                    </a:lnTo>
                    <a:lnTo>
                      <a:pt x="62" y="61"/>
                    </a:lnTo>
                    <a:lnTo>
                      <a:pt x="66" y="45"/>
                    </a:lnTo>
                    <a:lnTo>
                      <a:pt x="87" y="30"/>
                    </a:lnTo>
                    <a:lnTo>
                      <a:pt x="66" y="23"/>
                    </a:lnTo>
                    <a:lnTo>
                      <a:pt x="62" y="0"/>
                    </a:lnTo>
                    <a:lnTo>
                      <a:pt x="46" y="0"/>
                    </a:lnTo>
                    <a:lnTo>
                      <a:pt x="29" y="5"/>
                    </a:lnTo>
                    <a:lnTo>
                      <a:pt x="0" y="5"/>
                    </a:lnTo>
                    <a:close/>
                  </a:path>
                </a:pathLst>
              </a:custGeom>
              <a:solidFill>
                <a:srgbClr val="C0C0C0"/>
              </a:solidFill>
              <a:ln w="9525">
                <a:solidFill>
                  <a:srgbClr val="C0C0C0"/>
                </a:solidFill>
                <a:round/>
                <a:headEnd/>
                <a:tailEnd/>
              </a:ln>
            </p:spPr>
            <p:txBody>
              <a:bodyPr/>
              <a:lstStyle/>
              <a:p>
                <a:endParaRPr lang="nl-NL" sz="1400"/>
              </a:p>
            </p:txBody>
          </p:sp>
          <p:sp>
            <p:nvSpPr>
              <p:cNvPr id="660" name="Freeform 658"/>
              <p:cNvSpPr>
                <a:spLocks/>
              </p:cNvSpPr>
              <p:nvPr/>
            </p:nvSpPr>
            <p:spPr bwMode="auto">
              <a:xfrm>
                <a:off x="2796" y="1916"/>
                <a:ext cx="44" cy="30"/>
              </a:xfrm>
              <a:custGeom>
                <a:avLst/>
                <a:gdLst/>
                <a:ahLst/>
                <a:cxnLst>
                  <a:cxn ang="0">
                    <a:pos x="0" y="5"/>
                  </a:cxn>
                  <a:cxn ang="0">
                    <a:pos x="0" y="17"/>
                  </a:cxn>
                  <a:cxn ang="0">
                    <a:pos x="19" y="26"/>
                  </a:cxn>
                  <a:cxn ang="0">
                    <a:pos x="33" y="49"/>
                  </a:cxn>
                  <a:cxn ang="0">
                    <a:pos x="62" y="61"/>
                  </a:cxn>
                  <a:cxn ang="0">
                    <a:pos x="66" y="45"/>
                  </a:cxn>
                  <a:cxn ang="0">
                    <a:pos x="87" y="30"/>
                  </a:cxn>
                  <a:cxn ang="0">
                    <a:pos x="66" y="23"/>
                  </a:cxn>
                  <a:cxn ang="0">
                    <a:pos x="62" y="0"/>
                  </a:cxn>
                  <a:cxn ang="0">
                    <a:pos x="46" y="0"/>
                  </a:cxn>
                  <a:cxn ang="0">
                    <a:pos x="29" y="5"/>
                  </a:cxn>
                  <a:cxn ang="0">
                    <a:pos x="0" y="5"/>
                  </a:cxn>
                </a:cxnLst>
                <a:rect l="0" t="0" r="r" b="b"/>
                <a:pathLst>
                  <a:path w="87" h="61">
                    <a:moveTo>
                      <a:pt x="0" y="5"/>
                    </a:moveTo>
                    <a:lnTo>
                      <a:pt x="0" y="17"/>
                    </a:lnTo>
                    <a:lnTo>
                      <a:pt x="19" y="26"/>
                    </a:lnTo>
                    <a:lnTo>
                      <a:pt x="33" y="49"/>
                    </a:lnTo>
                    <a:lnTo>
                      <a:pt x="62" y="61"/>
                    </a:lnTo>
                    <a:lnTo>
                      <a:pt x="66" y="45"/>
                    </a:lnTo>
                    <a:lnTo>
                      <a:pt x="87" y="30"/>
                    </a:lnTo>
                    <a:lnTo>
                      <a:pt x="66" y="23"/>
                    </a:lnTo>
                    <a:lnTo>
                      <a:pt x="62" y="0"/>
                    </a:lnTo>
                    <a:lnTo>
                      <a:pt x="46" y="0"/>
                    </a:lnTo>
                    <a:lnTo>
                      <a:pt x="29" y="5"/>
                    </a:lnTo>
                    <a:lnTo>
                      <a:pt x="0"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42" name="Group 659"/>
            <p:cNvGrpSpPr>
              <a:grpSpLocks/>
            </p:cNvGrpSpPr>
            <p:nvPr/>
          </p:nvGrpSpPr>
          <p:grpSpPr bwMode="auto">
            <a:xfrm>
              <a:off x="6288337" y="1870102"/>
              <a:ext cx="37458" cy="61449"/>
              <a:chOff x="2865" y="1802"/>
              <a:chExt cx="36" cy="53"/>
            </a:xfrm>
          </p:grpSpPr>
          <p:sp>
            <p:nvSpPr>
              <p:cNvPr id="662" name="Freeform 660"/>
              <p:cNvSpPr>
                <a:spLocks/>
              </p:cNvSpPr>
              <p:nvPr/>
            </p:nvSpPr>
            <p:spPr bwMode="auto">
              <a:xfrm>
                <a:off x="2865" y="1802"/>
                <a:ext cx="36" cy="53"/>
              </a:xfrm>
              <a:custGeom>
                <a:avLst/>
                <a:gdLst/>
                <a:ahLst/>
                <a:cxnLst>
                  <a:cxn ang="0">
                    <a:pos x="54" y="99"/>
                  </a:cxn>
                  <a:cxn ang="0">
                    <a:pos x="25" y="107"/>
                  </a:cxn>
                  <a:cxn ang="0">
                    <a:pos x="16" y="80"/>
                  </a:cxn>
                  <a:cxn ang="0">
                    <a:pos x="0" y="73"/>
                  </a:cxn>
                  <a:cxn ang="0">
                    <a:pos x="0" y="31"/>
                  </a:cxn>
                  <a:cxn ang="0">
                    <a:pos x="35" y="29"/>
                  </a:cxn>
                  <a:cxn ang="0">
                    <a:pos x="52" y="0"/>
                  </a:cxn>
                  <a:cxn ang="0">
                    <a:pos x="72" y="29"/>
                  </a:cxn>
                  <a:cxn ang="0">
                    <a:pos x="52" y="73"/>
                  </a:cxn>
                  <a:cxn ang="0">
                    <a:pos x="54" y="99"/>
                  </a:cxn>
                </a:cxnLst>
                <a:rect l="0" t="0" r="r" b="b"/>
                <a:pathLst>
                  <a:path w="72" h="107">
                    <a:moveTo>
                      <a:pt x="54" y="99"/>
                    </a:moveTo>
                    <a:lnTo>
                      <a:pt x="25" y="107"/>
                    </a:lnTo>
                    <a:lnTo>
                      <a:pt x="16" y="80"/>
                    </a:lnTo>
                    <a:lnTo>
                      <a:pt x="0" y="73"/>
                    </a:lnTo>
                    <a:lnTo>
                      <a:pt x="0" y="31"/>
                    </a:lnTo>
                    <a:lnTo>
                      <a:pt x="35" y="29"/>
                    </a:lnTo>
                    <a:lnTo>
                      <a:pt x="52" y="0"/>
                    </a:lnTo>
                    <a:lnTo>
                      <a:pt x="72" y="29"/>
                    </a:lnTo>
                    <a:lnTo>
                      <a:pt x="52" y="73"/>
                    </a:lnTo>
                    <a:lnTo>
                      <a:pt x="54" y="99"/>
                    </a:lnTo>
                    <a:close/>
                  </a:path>
                </a:pathLst>
              </a:custGeom>
              <a:solidFill>
                <a:srgbClr val="C0C0C0"/>
              </a:solidFill>
              <a:ln w="9525">
                <a:solidFill>
                  <a:srgbClr val="C0C0C0"/>
                </a:solidFill>
                <a:round/>
                <a:headEnd/>
                <a:tailEnd/>
              </a:ln>
            </p:spPr>
            <p:txBody>
              <a:bodyPr/>
              <a:lstStyle/>
              <a:p>
                <a:endParaRPr lang="nl-NL" sz="1400"/>
              </a:p>
            </p:txBody>
          </p:sp>
          <p:sp>
            <p:nvSpPr>
              <p:cNvPr id="663" name="Freeform 661"/>
              <p:cNvSpPr>
                <a:spLocks/>
              </p:cNvSpPr>
              <p:nvPr/>
            </p:nvSpPr>
            <p:spPr bwMode="auto">
              <a:xfrm>
                <a:off x="2865" y="1802"/>
                <a:ext cx="36" cy="53"/>
              </a:xfrm>
              <a:custGeom>
                <a:avLst/>
                <a:gdLst/>
                <a:ahLst/>
                <a:cxnLst>
                  <a:cxn ang="0">
                    <a:pos x="54" y="99"/>
                  </a:cxn>
                  <a:cxn ang="0">
                    <a:pos x="25" y="107"/>
                  </a:cxn>
                  <a:cxn ang="0">
                    <a:pos x="16" y="80"/>
                  </a:cxn>
                  <a:cxn ang="0">
                    <a:pos x="0" y="73"/>
                  </a:cxn>
                  <a:cxn ang="0">
                    <a:pos x="0" y="31"/>
                  </a:cxn>
                  <a:cxn ang="0">
                    <a:pos x="35" y="29"/>
                  </a:cxn>
                  <a:cxn ang="0">
                    <a:pos x="52" y="0"/>
                  </a:cxn>
                  <a:cxn ang="0">
                    <a:pos x="72" y="29"/>
                  </a:cxn>
                  <a:cxn ang="0">
                    <a:pos x="52" y="73"/>
                  </a:cxn>
                  <a:cxn ang="0">
                    <a:pos x="54" y="99"/>
                  </a:cxn>
                </a:cxnLst>
                <a:rect l="0" t="0" r="r" b="b"/>
                <a:pathLst>
                  <a:path w="72" h="107">
                    <a:moveTo>
                      <a:pt x="54" y="99"/>
                    </a:moveTo>
                    <a:lnTo>
                      <a:pt x="25" y="107"/>
                    </a:lnTo>
                    <a:lnTo>
                      <a:pt x="16" y="80"/>
                    </a:lnTo>
                    <a:lnTo>
                      <a:pt x="0" y="73"/>
                    </a:lnTo>
                    <a:lnTo>
                      <a:pt x="0" y="31"/>
                    </a:lnTo>
                    <a:lnTo>
                      <a:pt x="35" y="29"/>
                    </a:lnTo>
                    <a:lnTo>
                      <a:pt x="52" y="0"/>
                    </a:lnTo>
                    <a:lnTo>
                      <a:pt x="72" y="29"/>
                    </a:lnTo>
                    <a:lnTo>
                      <a:pt x="52" y="73"/>
                    </a:lnTo>
                    <a:lnTo>
                      <a:pt x="54" y="9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45" name="Group 662"/>
            <p:cNvGrpSpPr>
              <a:grpSpLocks/>
            </p:cNvGrpSpPr>
            <p:nvPr/>
          </p:nvGrpSpPr>
          <p:grpSpPr bwMode="auto">
            <a:xfrm>
              <a:off x="6334351" y="1897930"/>
              <a:ext cx="20334" cy="20869"/>
              <a:chOff x="2909" y="1826"/>
              <a:chExt cx="19" cy="18"/>
            </a:xfrm>
          </p:grpSpPr>
          <p:sp>
            <p:nvSpPr>
              <p:cNvPr id="665" name="Freeform 663"/>
              <p:cNvSpPr>
                <a:spLocks/>
              </p:cNvSpPr>
              <p:nvPr/>
            </p:nvSpPr>
            <p:spPr bwMode="auto">
              <a:xfrm>
                <a:off x="2909" y="1826"/>
                <a:ext cx="19" cy="18"/>
              </a:xfrm>
              <a:custGeom>
                <a:avLst/>
                <a:gdLst/>
                <a:ahLst/>
                <a:cxnLst>
                  <a:cxn ang="0">
                    <a:pos x="0" y="37"/>
                  </a:cxn>
                  <a:cxn ang="0">
                    <a:pos x="4" y="0"/>
                  </a:cxn>
                  <a:cxn ang="0">
                    <a:pos x="24" y="0"/>
                  </a:cxn>
                  <a:cxn ang="0">
                    <a:pos x="39" y="0"/>
                  </a:cxn>
                  <a:cxn ang="0">
                    <a:pos x="0" y="37"/>
                  </a:cxn>
                </a:cxnLst>
                <a:rect l="0" t="0" r="r" b="b"/>
                <a:pathLst>
                  <a:path w="39" h="37">
                    <a:moveTo>
                      <a:pt x="0" y="37"/>
                    </a:moveTo>
                    <a:lnTo>
                      <a:pt x="4" y="0"/>
                    </a:lnTo>
                    <a:lnTo>
                      <a:pt x="24" y="0"/>
                    </a:lnTo>
                    <a:lnTo>
                      <a:pt x="39" y="0"/>
                    </a:lnTo>
                    <a:lnTo>
                      <a:pt x="0" y="37"/>
                    </a:lnTo>
                    <a:close/>
                  </a:path>
                </a:pathLst>
              </a:custGeom>
              <a:solidFill>
                <a:srgbClr val="C0C0C0"/>
              </a:solidFill>
              <a:ln w="9525">
                <a:solidFill>
                  <a:srgbClr val="C0C0C0"/>
                </a:solidFill>
                <a:round/>
                <a:headEnd/>
                <a:tailEnd/>
              </a:ln>
            </p:spPr>
            <p:txBody>
              <a:bodyPr/>
              <a:lstStyle/>
              <a:p>
                <a:endParaRPr lang="nl-NL" sz="1400"/>
              </a:p>
            </p:txBody>
          </p:sp>
          <p:sp>
            <p:nvSpPr>
              <p:cNvPr id="666" name="Freeform 664"/>
              <p:cNvSpPr>
                <a:spLocks/>
              </p:cNvSpPr>
              <p:nvPr/>
            </p:nvSpPr>
            <p:spPr bwMode="auto">
              <a:xfrm>
                <a:off x="2909" y="1826"/>
                <a:ext cx="19" cy="18"/>
              </a:xfrm>
              <a:custGeom>
                <a:avLst/>
                <a:gdLst/>
                <a:ahLst/>
                <a:cxnLst>
                  <a:cxn ang="0">
                    <a:pos x="0" y="37"/>
                  </a:cxn>
                  <a:cxn ang="0">
                    <a:pos x="4" y="0"/>
                  </a:cxn>
                  <a:cxn ang="0">
                    <a:pos x="24" y="0"/>
                  </a:cxn>
                  <a:cxn ang="0">
                    <a:pos x="39" y="0"/>
                  </a:cxn>
                  <a:cxn ang="0">
                    <a:pos x="0" y="37"/>
                  </a:cxn>
                </a:cxnLst>
                <a:rect l="0" t="0" r="r" b="b"/>
                <a:pathLst>
                  <a:path w="39" h="37">
                    <a:moveTo>
                      <a:pt x="0" y="37"/>
                    </a:moveTo>
                    <a:lnTo>
                      <a:pt x="4" y="0"/>
                    </a:lnTo>
                    <a:lnTo>
                      <a:pt x="24" y="0"/>
                    </a:lnTo>
                    <a:lnTo>
                      <a:pt x="39" y="0"/>
                    </a:lnTo>
                    <a:lnTo>
                      <a:pt x="0"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48" name="Group 665"/>
            <p:cNvGrpSpPr>
              <a:grpSpLocks/>
            </p:cNvGrpSpPr>
            <p:nvPr/>
          </p:nvGrpSpPr>
          <p:grpSpPr bwMode="auto">
            <a:xfrm>
              <a:off x="6232681" y="1962857"/>
              <a:ext cx="41737" cy="49855"/>
              <a:chOff x="2813" y="1882"/>
              <a:chExt cx="40" cy="43"/>
            </a:xfrm>
          </p:grpSpPr>
          <p:sp>
            <p:nvSpPr>
              <p:cNvPr id="668" name="Freeform 666"/>
              <p:cNvSpPr>
                <a:spLocks/>
              </p:cNvSpPr>
              <p:nvPr/>
            </p:nvSpPr>
            <p:spPr bwMode="auto">
              <a:xfrm>
                <a:off x="2813" y="1882"/>
                <a:ext cx="40" cy="43"/>
              </a:xfrm>
              <a:custGeom>
                <a:avLst/>
                <a:gdLst/>
                <a:ahLst/>
                <a:cxnLst>
                  <a:cxn ang="0">
                    <a:pos x="0" y="65"/>
                  </a:cxn>
                  <a:cxn ang="0">
                    <a:pos x="17" y="62"/>
                  </a:cxn>
                  <a:cxn ang="0">
                    <a:pos x="33" y="64"/>
                  </a:cxn>
                  <a:cxn ang="0">
                    <a:pos x="36" y="86"/>
                  </a:cxn>
                  <a:cxn ang="0">
                    <a:pos x="42" y="59"/>
                  </a:cxn>
                  <a:cxn ang="0">
                    <a:pos x="60" y="46"/>
                  </a:cxn>
                  <a:cxn ang="0">
                    <a:pos x="79" y="24"/>
                  </a:cxn>
                  <a:cxn ang="0">
                    <a:pos x="79" y="0"/>
                  </a:cxn>
                  <a:cxn ang="0">
                    <a:pos x="42" y="1"/>
                  </a:cxn>
                  <a:cxn ang="0">
                    <a:pos x="34" y="10"/>
                  </a:cxn>
                  <a:cxn ang="0">
                    <a:pos x="34" y="17"/>
                  </a:cxn>
                  <a:cxn ang="0">
                    <a:pos x="33" y="24"/>
                  </a:cxn>
                  <a:cxn ang="0">
                    <a:pos x="17" y="17"/>
                  </a:cxn>
                  <a:cxn ang="0">
                    <a:pos x="2" y="46"/>
                  </a:cxn>
                  <a:cxn ang="0">
                    <a:pos x="7" y="46"/>
                  </a:cxn>
                  <a:cxn ang="0">
                    <a:pos x="0" y="65"/>
                  </a:cxn>
                </a:cxnLst>
                <a:rect l="0" t="0" r="r" b="b"/>
                <a:pathLst>
                  <a:path w="79" h="86">
                    <a:moveTo>
                      <a:pt x="0" y="65"/>
                    </a:moveTo>
                    <a:lnTo>
                      <a:pt x="17" y="62"/>
                    </a:lnTo>
                    <a:lnTo>
                      <a:pt x="33" y="64"/>
                    </a:lnTo>
                    <a:lnTo>
                      <a:pt x="36" y="86"/>
                    </a:lnTo>
                    <a:lnTo>
                      <a:pt x="42" y="59"/>
                    </a:lnTo>
                    <a:lnTo>
                      <a:pt x="60" y="46"/>
                    </a:lnTo>
                    <a:lnTo>
                      <a:pt x="79" y="24"/>
                    </a:lnTo>
                    <a:lnTo>
                      <a:pt x="79" y="0"/>
                    </a:lnTo>
                    <a:lnTo>
                      <a:pt x="42" y="1"/>
                    </a:lnTo>
                    <a:lnTo>
                      <a:pt x="34" y="10"/>
                    </a:lnTo>
                    <a:lnTo>
                      <a:pt x="34" y="17"/>
                    </a:lnTo>
                    <a:lnTo>
                      <a:pt x="33" y="24"/>
                    </a:lnTo>
                    <a:lnTo>
                      <a:pt x="17" y="17"/>
                    </a:lnTo>
                    <a:lnTo>
                      <a:pt x="2" y="46"/>
                    </a:lnTo>
                    <a:lnTo>
                      <a:pt x="7" y="46"/>
                    </a:lnTo>
                    <a:lnTo>
                      <a:pt x="0" y="65"/>
                    </a:lnTo>
                    <a:close/>
                  </a:path>
                </a:pathLst>
              </a:custGeom>
              <a:solidFill>
                <a:srgbClr val="C0C0C0"/>
              </a:solidFill>
              <a:ln w="9525">
                <a:solidFill>
                  <a:srgbClr val="C0C0C0"/>
                </a:solidFill>
                <a:round/>
                <a:headEnd/>
                <a:tailEnd/>
              </a:ln>
            </p:spPr>
            <p:txBody>
              <a:bodyPr/>
              <a:lstStyle/>
              <a:p>
                <a:endParaRPr lang="nl-NL" sz="1400"/>
              </a:p>
            </p:txBody>
          </p:sp>
          <p:sp>
            <p:nvSpPr>
              <p:cNvPr id="669" name="Freeform 667"/>
              <p:cNvSpPr>
                <a:spLocks/>
              </p:cNvSpPr>
              <p:nvPr/>
            </p:nvSpPr>
            <p:spPr bwMode="auto">
              <a:xfrm>
                <a:off x="2813" y="1882"/>
                <a:ext cx="40" cy="43"/>
              </a:xfrm>
              <a:custGeom>
                <a:avLst/>
                <a:gdLst/>
                <a:ahLst/>
                <a:cxnLst>
                  <a:cxn ang="0">
                    <a:pos x="0" y="65"/>
                  </a:cxn>
                  <a:cxn ang="0">
                    <a:pos x="17" y="62"/>
                  </a:cxn>
                  <a:cxn ang="0">
                    <a:pos x="33" y="64"/>
                  </a:cxn>
                  <a:cxn ang="0">
                    <a:pos x="36" y="86"/>
                  </a:cxn>
                  <a:cxn ang="0">
                    <a:pos x="42" y="59"/>
                  </a:cxn>
                  <a:cxn ang="0">
                    <a:pos x="60" y="46"/>
                  </a:cxn>
                  <a:cxn ang="0">
                    <a:pos x="79" y="24"/>
                  </a:cxn>
                  <a:cxn ang="0">
                    <a:pos x="79" y="0"/>
                  </a:cxn>
                  <a:cxn ang="0">
                    <a:pos x="42" y="1"/>
                  </a:cxn>
                  <a:cxn ang="0">
                    <a:pos x="34" y="10"/>
                  </a:cxn>
                  <a:cxn ang="0">
                    <a:pos x="34" y="17"/>
                  </a:cxn>
                  <a:cxn ang="0">
                    <a:pos x="33" y="24"/>
                  </a:cxn>
                  <a:cxn ang="0">
                    <a:pos x="17" y="17"/>
                  </a:cxn>
                  <a:cxn ang="0">
                    <a:pos x="2" y="46"/>
                  </a:cxn>
                  <a:cxn ang="0">
                    <a:pos x="7" y="46"/>
                  </a:cxn>
                  <a:cxn ang="0">
                    <a:pos x="0" y="65"/>
                  </a:cxn>
                </a:cxnLst>
                <a:rect l="0" t="0" r="r" b="b"/>
                <a:pathLst>
                  <a:path w="79" h="86">
                    <a:moveTo>
                      <a:pt x="0" y="65"/>
                    </a:moveTo>
                    <a:lnTo>
                      <a:pt x="17" y="62"/>
                    </a:lnTo>
                    <a:lnTo>
                      <a:pt x="33" y="64"/>
                    </a:lnTo>
                    <a:lnTo>
                      <a:pt x="36" y="86"/>
                    </a:lnTo>
                    <a:lnTo>
                      <a:pt x="42" y="59"/>
                    </a:lnTo>
                    <a:lnTo>
                      <a:pt x="60" y="46"/>
                    </a:lnTo>
                    <a:lnTo>
                      <a:pt x="79" y="24"/>
                    </a:lnTo>
                    <a:lnTo>
                      <a:pt x="79" y="0"/>
                    </a:lnTo>
                    <a:lnTo>
                      <a:pt x="42" y="1"/>
                    </a:lnTo>
                    <a:lnTo>
                      <a:pt x="34" y="10"/>
                    </a:lnTo>
                    <a:lnTo>
                      <a:pt x="34" y="17"/>
                    </a:lnTo>
                    <a:lnTo>
                      <a:pt x="33" y="24"/>
                    </a:lnTo>
                    <a:lnTo>
                      <a:pt x="17" y="17"/>
                    </a:lnTo>
                    <a:lnTo>
                      <a:pt x="2" y="46"/>
                    </a:lnTo>
                    <a:lnTo>
                      <a:pt x="7" y="46"/>
                    </a:lnTo>
                    <a:lnTo>
                      <a:pt x="0" y="6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51" name="Group 668"/>
            <p:cNvGrpSpPr>
              <a:grpSpLocks/>
            </p:cNvGrpSpPr>
            <p:nvPr/>
          </p:nvGrpSpPr>
          <p:grpSpPr bwMode="auto">
            <a:xfrm>
              <a:off x="5818510" y="1656774"/>
              <a:ext cx="143407" cy="78839"/>
              <a:chOff x="2427" y="1618"/>
              <a:chExt cx="134" cy="68"/>
            </a:xfrm>
          </p:grpSpPr>
          <p:sp>
            <p:nvSpPr>
              <p:cNvPr id="671" name="Freeform 669"/>
              <p:cNvSpPr>
                <a:spLocks/>
              </p:cNvSpPr>
              <p:nvPr/>
            </p:nvSpPr>
            <p:spPr bwMode="auto">
              <a:xfrm>
                <a:off x="2427" y="1618"/>
                <a:ext cx="134" cy="68"/>
              </a:xfrm>
              <a:custGeom>
                <a:avLst/>
                <a:gdLst/>
                <a:ahLst/>
                <a:cxnLst>
                  <a:cxn ang="0">
                    <a:pos x="79" y="24"/>
                  </a:cxn>
                  <a:cxn ang="0">
                    <a:pos x="45" y="0"/>
                  </a:cxn>
                  <a:cxn ang="0">
                    <a:pos x="0" y="39"/>
                  </a:cxn>
                  <a:cxn ang="0">
                    <a:pos x="2" y="64"/>
                  </a:cxn>
                  <a:cxn ang="0">
                    <a:pos x="56" y="53"/>
                  </a:cxn>
                  <a:cxn ang="0">
                    <a:pos x="56" y="86"/>
                  </a:cxn>
                  <a:cxn ang="0">
                    <a:pos x="39" y="107"/>
                  </a:cxn>
                  <a:cxn ang="0">
                    <a:pos x="83" y="102"/>
                  </a:cxn>
                  <a:cxn ang="0">
                    <a:pos x="130" y="117"/>
                  </a:cxn>
                  <a:cxn ang="0">
                    <a:pos x="145" y="134"/>
                  </a:cxn>
                  <a:cxn ang="0">
                    <a:pos x="184" y="102"/>
                  </a:cxn>
                  <a:cxn ang="0">
                    <a:pos x="223" y="102"/>
                  </a:cxn>
                  <a:cxn ang="0">
                    <a:pos x="259" y="79"/>
                  </a:cxn>
                  <a:cxn ang="0">
                    <a:pos x="269" y="46"/>
                  </a:cxn>
                  <a:cxn ang="0">
                    <a:pos x="259" y="6"/>
                  </a:cxn>
                  <a:cxn ang="0">
                    <a:pos x="207" y="6"/>
                  </a:cxn>
                  <a:cxn ang="0">
                    <a:pos x="155" y="19"/>
                  </a:cxn>
                  <a:cxn ang="0">
                    <a:pos x="99" y="5"/>
                  </a:cxn>
                  <a:cxn ang="0">
                    <a:pos x="79" y="24"/>
                  </a:cxn>
                </a:cxnLst>
                <a:rect l="0" t="0" r="r" b="b"/>
                <a:pathLst>
                  <a:path w="269" h="134">
                    <a:moveTo>
                      <a:pt x="79" y="24"/>
                    </a:moveTo>
                    <a:lnTo>
                      <a:pt x="45" y="0"/>
                    </a:lnTo>
                    <a:lnTo>
                      <a:pt x="0" y="39"/>
                    </a:lnTo>
                    <a:lnTo>
                      <a:pt x="2" y="64"/>
                    </a:lnTo>
                    <a:lnTo>
                      <a:pt x="56" y="53"/>
                    </a:lnTo>
                    <a:lnTo>
                      <a:pt x="56" y="86"/>
                    </a:lnTo>
                    <a:lnTo>
                      <a:pt x="39" y="107"/>
                    </a:lnTo>
                    <a:lnTo>
                      <a:pt x="83" y="102"/>
                    </a:lnTo>
                    <a:lnTo>
                      <a:pt x="130" y="117"/>
                    </a:lnTo>
                    <a:lnTo>
                      <a:pt x="145" y="134"/>
                    </a:lnTo>
                    <a:lnTo>
                      <a:pt x="184" y="102"/>
                    </a:lnTo>
                    <a:lnTo>
                      <a:pt x="223" y="102"/>
                    </a:lnTo>
                    <a:lnTo>
                      <a:pt x="259" y="79"/>
                    </a:lnTo>
                    <a:lnTo>
                      <a:pt x="269" y="46"/>
                    </a:lnTo>
                    <a:lnTo>
                      <a:pt x="259" y="6"/>
                    </a:lnTo>
                    <a:lnTo>
                      <a:pt x="207" y="6"/>
                    </a:lnTo>
                    <a:lnTo>
                      <a:pt x="155" y="19"/>
                    </a:lnTo>
                    <a:lnTo>
                      <a:pt x="99" y="5"/>
                    </a:lnTo>
                    <a:lnTo>
                      <a:pt x="79" y="24"/>
                    </a:lnTo>
                    <a:close/>
                  </a:path>
                </a:pathLst>
              </a:custGeom>
              <a:solidFill>
                <a:srgbClr val="C0C0C0"/>
              </a:solidFill>
              <a:ln w="9525">
                <a:solidFill>
                  <a:srgbClr val="C0C0C0"/>
                </a:solidFill>
                <a:round/>
                <a:headEnd/>
                <a:tailEnd/>
              </a:ln>
            </p:spPr>
            <p:txBody>
              <a:bodyPr/>
              <a:lstStyle/>
              <a:p>
                <a:endParaRPr lang="nl-NL" sz="1400"/>
              </a:p>
            </p:txBody>
          </p:sp>
          <p:sp>
            <p:nvSpPr>
              <p:cNvPr id="672" name="Freeform 670"/>
              <p:cNvSpPr>
                <a:spLocks/>
              </p:cNvSpPr>
              <p:nvPr/>
            </p:nvSpPr>
            <p:spPr bwMode="auto">
              <a:xfrm>
                <a:off x="2427" y="1618"/>
                <a:ext cx="134" cy="68"/>
              </a:xfrm>
              <a:custGeom>
                <a:avLst/>
                <a:gdLst/>
                <a:ahLst/>
                <a:cxnLst>
                  <a:cxn ang="0">
                    <a:pos x="79" y="24"/>
                  </a:cxn>
                  <a:cxn ang="0">
                    <a:pos x="45" y="0"/>
                  </a:cxn>
                  <a:cxn ang="0">
                    <a:pos x="0" y="39"/>
                  </a:cxn>
                  <a:cxn ang="0">
                    <a:pos x="2" y="64"/>
                  </a:cxn>
                  <a:cxn ang="0">
                    <a:pos x="56" y="53"/>
                  </a:cxn>
                  <a:cxn ang="0">
                    <a:pos x="56" y="86"/>
                  </a:cxn>
                  <a:cxn ang="0">
                    <a:pos x="39" y="107"/>
                  </a:cxn>
                  <a:cxn ang="0">
                    <a:pos x="83" y="102"/>
                  </a:cxn>
                  <a:cxn ang="0">
                    <a:pos x="130" y="117"/>
                  </a:cxn>
                  <a:cxn ang="0">
                    <a:pos x="145" y="134"/>
                  </a:cxn>
                  <a:cxn ang="0">
                    <a:pos x="184" y="102"/>
                  </a:cxn>
                  <a:cxn ang="0">
                    <a:pos x="223" y="102"/>
                  </a:cxn>
                  <a:cxn ang="0">
                    <a:pos x="259" y="79"/>
                  </a:cxn>
                  <a:cxn ang="0">
                    <a:pos x="269" y="46"/>
                  </a:cxn>
                  <a:cxn ang="0">
                    <a:pos x="259" y="6"/>
                  </a:cxn>
                  <a:cxn ang="0">
                    <a:pos x="207" y="6"/>
                  </a:cxn>
                  <a:cxn ang="0">
                    <a:pos x="155" y="19"/>
                  </a:cxn>
                  <a:cxn ang="0">
                    <a:pos x="99" y="5"/>
                  </a:cxn>
                  <a:cxn ang="0">
                    <a:pos x="79" y="24"/>
                  </a:cxn>
                </a:cxnLst>
                <a:rect l="0" t="0" r="r" b="b"/>
                <a:pathLst>
                  <a:path w="269" h="134">
                    <a:moveTo>
                      <a:pt x="79" y="24"/>
                    </a:moveTo>
                    <a:lnTo>
                      <a:pt x="45" y="0"/>
                    </a:lnTo>
                    <a:lnTo>
                      <a:pt x="0" y="39"/>
                    </a:lnTo>
                    <a:lnTo>
                      <a:pt x="2" y="64"/>
                    </a:lnTo>
                    <a:lnTo>
                      <a:pt x="56" y="53"/>
                    </a:lnTo>
                    <a:lnTo>
                      <a:pt x="56" y="86"/>
                    </a:lnTo>
                    <a:lnTo>
                      <a:pt x="39" y="107"/>
                    </a:lnTo>
                    <a:lnTo>
                      <a:pt x="83" y="102"/>
                    </a:lnTo>
                    <a:lnTo>
                      <a:pt x="130" y="117"/>
                    </a:lnTo>
                    <a:lnTo>
                      <a:pt x="145" y="134"/>
                    </a:lnTo>
                    <a:lnTo>
                      <a:pt x="184" y="102"/>
                    </a:lnTo>
                    <a:lnTo>
                      <a:pt x="223" y="102"/>
                    </a:lnTo>
                    <a:lnTo>
                      <a:pt x="259" y="79"/>
                    </a:lnTo>
                    <a:lnTo>
                      <a:pt x="269" y="46"/>
                    </a:lnTo>
                    <a:lnTo>
                      <a:pt x="259" y="6"/>
                    </a:lnTo>
                    <a:lnTo>
                      <a:pt x="207" y="6"/>
                    </a:lnTo>
                    <a:lnTo>
                      <a:pt x="155" y="19"/>
                    </a:lnTo>
                    <a:lnTo>
                      <a:pt x="99" y="5"/>
                    </a:lnTo>
                    <a:lnTo>
                      <a:pt x="79"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54" name="Group 671"/>
            <p:cNvGrpSpPr>
              <a:grpSpLocks/>
            </p:cNvGrpSpPr>
            <p:nvPr/>
          </p:nvGrpSpPr>
          <p:grpSpPr bwMode="auto">
            <a:xfrm>
              <a:off x="6486320" y="1836478"/>
              <a:ext cx="125214" cy="54492"/>
              <a:chOff x="3051" y="1773"/>
              <a:chExt cx="117" cy="47"/>
            </a:xfrm>
          </p:grpSpPr>
          <p:sp>
            <p:nvSpPr>
              <p:cNvPr id="674" name="Freeform 672"/>
              <p:cNvSpPr>
                <a:spLocks/>
              </p:cNvSpPr>
              <p:nvPr/>
            </p:nvSpPr>
            <p:spPr bwMode="auto">
              <a:xfrm>
                <a:off x="3051" y="1773"/>
                <a:ext cx="117" cy="47"/>
              </a:xfrm>
              <a:custGeom>
                <a:avLst/>
                <a:gdLst/>
                <a:ahLst/>
                <a:cxnLst>
                  <a:cxn ang="0">
                    <a:pos x="170" y="93"/>
                  </a:cxn>
                  <a:cxn ang="0">
                    <a:pos x="167" y="74"/>
                  </a:cxn>
                  <a:cxn ang="0">
                    <a:pos x="108" y="55"/>
                  </a:cxn>
                  <a:cxn ang="0">
                    <a:pos x="48" y="86"/>
                  </a:cxn>
                  <a:cxn ang="0">
                    <a:pos x="0" y="88"/>
                  </a:cxn>
                  <a:cxn ang="0">
                    <a:pos x="0" y="47"/>
                  </a:cxn>
                  <a:cxn ang="0">
                    <a:pos x="17" y="26"/>
                  </a:cxn>
                  <a:cxn ang="0">
                    <a:pos x="43" y="57"/>
                  </a:cxn>
                  <a:cxn ang="0">
                    <a:pos x="74" y="57"/>
                  </a:cxn>
                  <a:cxn ang="0">
                    <a:pos x="79" y="33"/>
                  </a:cxn>
                  <a:cxn ang="0">
                    <a:pos x="56" y="22"/>
                  </a:cxn>
                  <a:cxn ang="0">
                    <a:pos x="46" y="2"/>
                  </a:cxn>
                  <a:cxn ang="0">
                    <a:pos x="103" y="0"/>
                  </a:cxn>
                  <a:cxn ang="0">
                    <a:pos x="134" y="21"/>
                  </a:cxn>
                  <a:cxn ang="0">
                    <a:pos x="190" y="22"/>
                  </a:cxn>
                  <a:cxn ang="0">
                    <a:pos x="234" y="55"/>
                  </a:cxn>
                  <a:cxn ang="0">
                    <a:pos x="211" y="66"/>
                  </a:cxn>
                  <a:cxn ang="0">
                    <a:pos x="182" y="60"/>
                  </a:cxn>
                  <a:cxn ang="0">
                    <a:pos x="170" y="93"/>
                  </a:cxn>
                </a:cxnLst>
                <a:rect l="0" t="0" r="r" b="b"/>
                <a:pathLst>
                  <a:path w="234" h="93">
                    <a:moveTo>
                      <a:pt x="170" y="93"/>
                    </a:moveTo>
                    <a:lnTo>
                      <a:pt x="167" y="74"/>
                    </a:lnTo>
                    <a:lnTo>
                      <a:pt x="108" y="55"/>
                    </a:lnTo>
                    <a:lnTo>
                      <a:pt x="48" y="86"/>
                    </a:lnTo>
                    <a:lnTo>
                      <a:pt x="0" y="88"/>
                    </a:lnTo>
                    <a:lnTo>
                      <a:pt x="0" y="47"/>
                    </a:lnTo>
                    <a:lnTo>
                      <a:pt x="17" y="26"/>
                    </a:lnTo>
                    <a:lnTo>
                      <a:pt x="43" y="57"/>
                    </a:lnTo>
                    <a:lnTo>
                      <a:pt x="74" y="57"/>
                    </a:lnTo>
                    <a:lnTo>
                      <a:pt x="79" y="33"/>
                    </a:lnTo>
                    <a:lnTo>
                      <a:pt x="56" y="22"/>
                    </a:lnTo>
                    <a:lnTo>
                      <a:pt x="46" y="2"/>
                    </a:lnTo>
                    <a:lnTo>
                      <a:pt x="103" y="0"/>
                    </a:lnTo>
                    <a:lnTo>
                      <a:pt x="134" y="21"/>
                    </a:lnTo>
                    <a:lnTo>
                      <a:pt x="190" y="22"/>
                    </a:lnTo>
                    <a:lnTo>
                      <a:pt x="234" y="55"/>
                    </a:lnTo>
                    <a:lnTo>
                      <a:pt x="211" y="66"/>
                    </a:lnTo>
                    <a:lnTo>
                      <a:pt x="182" y="60"/>
                    </a:lnTo>
                    <a:lnTo>
                      <a:pt x="170" y="93"/>
                    </a:lnTo>
                    <a:close/>
                  </a:path>
                </a:pathLst>
              </a:custGeom>
              <a:solidFill>
                <a:srgbClr val="C0C0C0"/>
              </a:solidFill>
              <a:ln w="9525">
                <a:solidFill>
                  <a:srgbClr val="C0C0C0"/>
                </a:solidFill>
                <a:round/>
                <a:headEnd/>
                <a:tailEnd/>
              </a:ln>
            </p:spPr>
            <p:txBody>
              <a:bodyPr/>
              <a:lstStyle/>
              <a:p>
                <a:endParaRPr lang="nl-NL" sz="1400"/>
              </a:p>
            </p:txBody>
          </p:sp>
          <p:sp>
            <p:nvSpPr>
              <p:cNvPr id="675" name="Freeform 673"/>
              <p:cNvSpPr>
                <a:spLocks/>
              </p:cNvSpPr>
              <p:nvPr/>
            </p:nvSpPr>
            <p:spPr bwMode="auto">
              <a:xfrm>
                <a:off x="3051" y="1773"/>
                <a:ext cx="117" cy="47"/>
              </a:xfrm>
              <a:custGeom>
                <a:avLst/>
                <a:gdLst/>
                <a:ahLst/>
                <a:cxnLst>
                  <a:cxn ang="0">
                    <a:pos x="170" y="93"/>
                  </a:cxn>
                  <a:cxn ang="0">
                    <a:pos x="167" y="74"/>
                  </a:cxn>
                  <a:cxn ang="0">
                    <a:pos x="108" y="55"/>
                  </a:cxn>
                  <a:cxn ang="0">
                    <a:pos x="48" y="86"/>
                  </a:cxn>
                  <a:cxn ang="0">
                    <a:pos x="0" y="88"/>
                  </a:cxn>
                  <a:cxn ang="0">
                    <a:pos x="0" y="47"/>
                  </a:cxn>
                  <a:cxn ang="0">
                    <a:pos x="17" y="26"/>
                  </a:cxn>
                  <a:cxn ang="0">
                    <a:pos x="43" y="57"/>
                  </a:cxn>
                  <a:cxn ang="0">
                    <a:pos x="74" y="57"/>
                  </a:cxn>
                  <a:cxn ang="0">
                    <a:pos x="79" y="33"/>
                  </a:cxn>
                  <a:cxn ang="0">
                    <a:pos x="56" y="22"/>
                  </a:cxn>
                  <a:cxn ang="0">
                    <a:pos x="46" y="2"/>
                  </a:cxn>
                  <a:cxn ang="0">
                    <a:pos x="103" y="0"/>
                  </a:cxn>
                  <a:cxn ang="0">
                    <a:pos x="134" y="21"/>
                  </a:cxn>
                  <a:cxn ang="0">
                    <a:pos x="190" y="22"/>
                  </a:cxn>
                  <a:cxn ang="0">
                    <a:pos x="234" y="55"/>
                  </a:cxn>
                  <a:cxn ang="0">
                    <a:pos x="211" y="66"/>
                  </a:cxn>
                  <a:cxn ang="0">
                    <a:pos x="182" y="60"/>
                  </a:cxn>
                  <a:cxn ang="0">
                    <a:pos x="170" y="93"/>
                  </a:cxn>
                </a:cxnLst>
                <a:rect l="0" t="0" r="r" b="b"/>
                <a:pathLst>
                  <a:path w="234" h="93">
                    <a:moveTo>
                      <a:pt x="170" y="93"/>
                    </a:moveTo>
                    <a:lnTo>
                      <a:pt x="167" y="74"/>
                    </a:lnTo>
                    <a:lnTo>
                      <a:pt x="108" y="55"/>
                    </a:lnTo>
                    <a:lnTo>
                      <a:pt x="48" y="86"/>
                    </a:lnTo>
                    <a:lnTo>
                      <a:pt x="0" y="88"/>
                    </a:lnTo>
                    <a:lnTo>
                      <a:pt x="0" y="47"/>
                    </a:lnTo>
                    <a:lnTo>
                      <a:pt x="17" y="26"/>
                    </a:lnTo>
                    <a:lnTo>
                      <a:pt x="43" y="57"/>
                    </a:lnTo>
                    <a:lnTo>
                      <a:pt x="74" y="57"/>
                    </a:lnTo>
                    <a:lnTo>
                      <a:pt x="79" y="33"/>
                    </a:lnTo>
                    <a:lnTo>
                      <a:pt x="56" y="22"/>
                    </a:lnTo>
                    <a:lnTo>
                      <a:pt x="46" y="2"/>
                    </a:lnTo>
                    <a:lnTo>
                      <a:pt x="103" y="0"/>
                    </a:lnTo>
                    <a:lnTo>
                      <a:pt x="134" y="21"/>
                    </a:lnTo>
                    <a:lnTo>
                      <a:pt x="190" y="22"/>
                    </a:lnTo>
                    <a:lnTo>
                      <a:pt x="234" y="55"/>
                    </a:lnTo>
                    <a:lnTo>
                      <a:pt x="211" y="66"/>
                    </a:lnTo>
                    <a:lnTo>
                      <a:pt x="182" y="60"/>
                    </a:lnTo>
                    <a:lnTo>
                      <a:pt x="170" y="9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57" name="Group 674"/>
            <p:cNvGrpSpPr>
              <a:grpSpLocks/>
            </p:cNvGrpSpPr>
            <p:nvPr/>
          </p:nvGrpSpPr>
          <p:grpSpPr bwMode="auto">
            <a:xfrm>
              <a:off x="6506659" y="2146036"/>
              <a:ext cx="86687" cy="59129"/>
              <a:chOff x="3070" y="2040"/>
              <a:chExt cx="80" cy="51"/>
            </a:xfrm>
          </p:grpSpPr>
          <p:sp>
            <p:nvSpPr>
              <p:cNvPr id="677" name="Freeform 675"/>
              <p:cNvSpPr>
                <a:spLocks/>
              </p:cNvSpPr>
              <p:nvPr/>
            </p:nvSpPr>
            <p:spPr bwMode="auto">
              <a:xfrm>
                <a:off x="3070" y="2040"/>
                <a:ext cx="80" cy="51"/>
              </a:xfrm>
              <a:custGeom>
                <a:avLst/>
                <a:gdLst/>
                <a:ahLst/>
                <a:cxnLst>
                  <a:cxn ang="0">
                    <a:pos x="118" y="88"/>
                  </a:cxn>
                  <a:cxn ang="0">
                    <a:pos x="91" y="88"/>
                  </a:cxn>
                  <a:cxn ang="0">
                    <a:pos x="77" y="88"/>
                  </a:cxn>
                  <a:cxn ang="0">
                    <a:pos x="56" y="102"/>
                  </a:cxn>
                  <a:cxn ang="0">
                    <a:pos x="35" y="95"/>
                  </a:cxn>
                  <a:cxn ang="0">
                    <a:pos x="19" y="95"/>
                  </a:cxn>
                  <a:cxn ang="0">
                    <a:pos x="15" y="55"/>
                  </a:cxn>
                  <a:cxn ang="0">
                    <a:pos x="0" y="35"/>
                  </a:cxn>
                  <a:cxn ang="0">
                    <a:pos x="0" y="17"/>
                  </a:cxn>
                  <a:cxn ang="0">
                    <a:pos x="25" y="2"/>
                  </a:cxn>
                  <a:cxn ang="0">
                    <a:pos x="33" y="9"/>
                  </a:cxn>
                  <a:cxn ang="0">
                    <a:pos x="38" y="0"/>
                  </a:cxn>
                  <a:cxn ang="0">
                    <a:pos x="71" y="9"/>
                  </a:cxn>
                  <a:cxn ang="0">
                    <a:pos x="81" y="29"/>
                  </a:cxn>
                  <a:cxn ang="0">
                    <a:pos x="122" y="24"/>
                  </a:cxn>
                  <a:cxn ang="0">
                    <a:pos x="149" y="23"/>
                  </a:cxn>
                  <a:cxn ang="0">
                    <a:pos x="159" y="42"/>
                  </a:cxn>
                  <a:cxn ang="0">
                    <a:pos x="149" y="59"/>
                  </a:cxn>
                  <a:cxn ang="0">
                    <a:pos x="135" y="71"/>
                  </a:cxn>
                  <a:cxn ang="0">
                    <a:pos x="145" y="81"/>
                  </a:cxn>
                  <a:cxn ang="0">
                    <a:pos x="118" y="88"/>
                  </a:cxn>
                </a:cxnLst>
                <a:rect l="0" t="0" r="r" b="b"/>
                <a:pathLst>
                  <a:path w="159" h="102">
                    <a:moveTo>
                      <a:pt x="118" y="88"/>
                    </a:moveTo>
                    <a:lnTo>
                      <a:pt x="91" y="88"/>
                    </a:lnTo>
                    <a:lnTo>
                      <a:pt x="77" y="88"/>
                    </a:lnTo>
                    <a:lnTo>
                      <a:pt x="56" y="102"/>
                    </a:lnTo>
                    <a:lnTo>
                      <a:pt x="35" y="95"/>
                    </a:lnTo>
                    <a:lnTo>
                      <a:pt x="19" y="95"/>
                    </a:lnTo>
                    <a:lnTo>
                      <a:pt x="15" y="55"/>
                    </a:lnTo>
                    <a:lnTo>
                      <a:pt x="0" y="35"/>
                    </a:lnTo>
                    <a:lnTo>
                      <a:pt x="0" y="17"/>
                    </a:lnTo>
                    <a:lnTo>
                      <a:pt x="25" y="2"/>
                    </a:lnTo>
                    <a:lnTo>
                      <a:pt x="33" y="9"/>
                    </a:lnTo>
                    <a:lnTo>
                      <a:pt x="38" y="0"/>
                    </a:lnTo>
                    <a:lnTo>
                      <a:pt x="71" y="9"/>
                    </a:lnTo>
                    <a:lnTo>
                      <a:pt x="81" y="29"/>
                    </a:lnTo>
                    <a:lnTo>
                      <a:pt x="122" y="24"/>
                    </a:lnTo>
                    <a:lnTo>
                      <a:pt x="149" y="23"/>
                    </a:lnTo>
                    <a:lnTo>
                      <a:pt x="159" y="42"/>
                    </a:lnTo>
                    <a:lnTo>
                      <a:pt x="149" y="59"/>
                    </a:lnTo>
                    <a:lnTo>
                      <a:pt x="135" y="71"/>
                    </a:lnTo>
                    <a:lnTo>
                      <a:pt x="145" y="81"/>
                    </a:lnTo>
                    <a:lnTo>
                      <a:pt x="118" y="88"/>
                    </a:lnTo>
                    <a:close/>
                  </a:path>
                </a:pathLst>
              </a:custGeom>
              <a:solidFill>
                <a:srgbClr val="C0C0C0"/>
              </a:solidFill>
              <a:ln w="9525">
                <a:solidFill>
                  <a:srgbClr val="C0C0C0"/>
                </a:solidFill>
                <a:round/>
                <a:headEnd/>
                <a:tailEnd/>
              </a:ln>
            </p:spPr>
            <p:txBody>
              <a:bodyPr/>
              <a:lstStyle/>
              <a:p>
                <a:endParaRPr lang="nl-NL" sz="1400"/>
              </a:p>
            </p:txBody>
          </p:sp>
          <p:sp>
            <p:nvSpPr>
              <p:cNvPr id="678" name="Freeform 676"/>
              <p:cNvSpPr>
                <a:spLocks/>
              </p:cNvSpPr>
              <p:nvPr/>
            </p:nvSpPr>
            <p:spPr bwMode="auto">
              <a:xfrm>
                <a:off x="3070" y="2040"/>
                <a:ext cx="80" cy="51"/>
              </a:xfrm>
              <a:custGeom>
                <a:avLst/>
                <a:gdLst/>
                <a:ahLst/>
                <a:cxnLst>
                  <a:cxn ang="0">
                    <a:pos x="118" y="88"/>
                  </a:cxn>
                  <a:cxn ang="0">
                    <a:pos x="91" y="88"/>
                  </a:cxn>
                  <a:cxn ang="0">
                    <a:pos x="77" y="88"/>
                  </a:cxn>
                  <a:cxn ang="0">
                    <a:pos x="56" y="102"/>
                  </a:cxn>
                  <a:cxn ang="0">
                    <a:pos x="35" y="95"/>
                  </a:cxn>
                  <a:cxn ang="0">
                    <a:pos x="19" y="95"/>
                  </a:cxn>
                  <a:cxn ang="0">
                    <a:pos x="15" y="55"/>
                  </a:cxn>
                  <a:cxn ang="0">
                    <a:pos x="0" y="35"/>
                  </a:cxn>
                  <a:cxn ang="0">
                    <a:pos x="0" y="17"/>
                  </a:cxn>
                  <a:cxn ang="0">
                    <a:pos x="25" y="2"/>
                  </a:cxn>
                  <a:cxn ang="0">
                    <a:pos x="33" y="9"/>
                  </a:cxn>
                  <a:cxn ang="0">
                    <a:pos x="38" y="0"/>
                  </a:cxn>
                  <a:cxn ang="0">
                    <a:pos x="71" y="9"/>
                  </a:cxn>
                  <a:cxn ang="0">
                    <a:pos x="81" y="29"/>
                  </a:cxn>
                  <a:cxn ang="0">
                    <a:pos x="122" y="24"/>
                  </a:cxn>
                  <a:cxn ang="0">
                    <a:pos x="149" y="23"/>
                  </a:cxn>
                  <a:cxn ang="0">
                    <a:pos x="159" y="42"/>
                  </a:cxn>
                  <a:cxn ang="0">
                    <a:pos x="149" y="59"/>
                  </a:cxn>
                  <a:cxn ang="0">
                    <a:pos x="135" y="71"/>
                  </a:cxn>
                  <a:cxn ang="0">
                    <a:pos x="145" y="81"/>
                  </a:cxn>
                  <a:cxn ang="0">
                    <a:pos x="118" y="88"/>
                  </a:cxn>
                </a:cxnLst>
                <a:rect l="0" t="0" r="r" b="b"/>
                <a:pathLst>
                  <a:path w="159" h="102">
                    <a:moveTo>
                      <a:pt x="118" y="88"/>
                    </a:moveTo>
                    <a:lnTo>
                      <a:pt x="91" y="88"/>
                    </a:lnTo>
                    <a:lnTo>
                      <a:pt x="77" y="88"/>
                    </a:lnTo>
                    <a:lnTo>
                      <a:pt x="56" y="102"/>
                    </a:lnTo>
                    <a:lnTo>
                      <a:pt x="35" y="95"/>
                    </a:lnTo>
                    <a:lnTo>
                      <a:pt x="19" y="95"/>
                    </a:lnTo>
                    <a:lnTo>
                      <a:pt x="15" y="55"/>
                    </a:lnTo>
                    <a:lnTo>
                      <a:pt x="0" y="35"/>
                    </a:lnTo>
                    <a:lnTo>
                      <a:pt x="0" y="17"/>
                    </a:lnTo>
                    <a:lnTo>
                      <a:pt x="25" y="2"/>
                    </a:lnTo>
                    <a:lnTo>
                      <a:pt x="33" y="9"/>
                    </a:lnTo>
                    <a:lnTo>
                      <a:pt x="38" y="0"/>
                    </a:lnTo>
                    <a:lnTo>
                      <a:pt x="71" y="9"/>
                    </a:lnTo>
                    <a:lnTo>
                      <a:pt x="81" y="29"/>
                    </a:lnTo>
                    <a:lnTo>
                      <a:pt x="122" y="24"/>
                    </a:lnTo>
                    <a:lnTo>
                      <a:pt x="149" y="23"/>
                    </a:lnTo>
                    <a:lnTo>
                      <a:pt x="159" y="42"/>
                    </a:lnTo>
                    <a:lnTo>
                      <a:pt x="149" y="59"/>
                    </a:lnTo>
                    <a:lnTo>
                      <a:pt x="135" y="71"/>
                    </a:lnTo>
                    <a:lnTo>
                      <a:pt x="145" y="81"/>
                    </a:lnTo>
                    <a:lnTo>
                      <a:pt x="118" y="8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60" name="Group 677"/>
            <p:cNvGrpSpPr>
              <a:grpSpLocks/>
            </p:cNvGrpSpPr>
            <p:nvPr/>
          </p:nvGrpSpPr>
          <p:grpSpPr bwMode="auto">
            <a:xfrm>
              <a:off x="6514151" y="1817932"/>
              <a:ext cx="73844" cy="28985"/>
              <a:chOff x="3077" y="1757"/>
              <a:chExt cx="69" cy="25"/>
            </a:xfrm>
          </p:grpSpPr>
          <p:sp>
            <p:nvSpPr>
              <p:cNvPr id="680" name="Freeform 678"/>
              <p:cNvSpPr>
                <a:spLocks/>
              </p:cNvSpPr>
              <p:nvPr/>
            </p:nvSpPr>
            <p:spPr bwMode="auto">
              <a:xfrm>
                <a:off x="3077" y="1757"/>
                <a:ext cx="69" cy="25"/>
              </a:xfrm>
              <a:custGeom>
                <a:avLst/>
                <a:gdLst/>
                <a:ahLst/>
                <a:cxnLst>
                  <a:cxn ang="0">
                    <a:pos x="138" y="50"/>
                  </a:cxn>
                  <a:cxn ang="0">
                    <a:pos x="84" y="45"/>
                  </a:cxn>
                  <a:cxn ang="0">
                    <a:pos x="53" y="28"/>
                  </a:cxn>
                  <a:cxn ang="0">
                    <a:pos x="0" y="30"/>
                  </a:cxn>
                  <a:cxn ang="0">
                    <a:pos x="22" y="14"/>
                  </a:cxn>
                  <a:cxn ang="0">
                    <a:pos x="58" y="0"/>
                  </a:cxn>
                  <a:cxn ang="0">
                    <a:pos x="103" y="14"/>
                  </a:cxn>
                  <a:cxn ang="0">
                    <a:pos x="138" y="50"/>
                  </a:cxn>
                </a:cxnLst>
                <a:rect l="0" t="0" r="r" b="b"/>
                <a:pathLst>
                  <a:path w="138" h="50">
                    <a:moveTo>
                      <a:pt x="138" y="50"/>
                    </a:moveTo>
                    <a:lnTo>
                      <a:pt x="84" y="45"/>
                    </a:lnTo>
                    <a:lnTo>
                      <a:pt x="53" y="28"/>
                    </a:lnTo>
                    <a:lnTo>
                      <a:pt x="0" y="30"/>
                    </a:lnTo>
                    <a:lnTo>
                      <a:pt x="22" y="14"/>
                    </a:lnTo>
                    <a:lnTo>
                      <a:pt x="58" y="0"/>
                    </a:lnTo>
                    <a:lnTo>
                      <a:pt x="103" y="14"/>
                    </a:lnTo>
                    <a:lnTo>
                      <a:pt x="138" y="50"/>
                    </a:lnTo>
                    <a:close/>
                  </a:path>
                </a:pathLst>
              </a:custGeom>
              <a:solidFill>
                <a:srgbClr val="C0C0C0"/>
              </a:solidFill>
              <a:ln w="9525">
                <a:solidFill>
                  <a:srgbClr val="C0C0C0"/>
                </a:solidFill>
                <a:round/>
                <a:headEnd/>
                <a:tailEnd/>
              </a:ln>
            </p:spPr>
            <p:txBody>
              <a:bodyPr/>
              <a:lstStyle/>
              <a:p>
                <a:endParaRPr lang="nl-NL" sz="1400"/>
              </a:p>
            </p:txBody>
          </p:sp>
          <p:sp>
            <p:nvSpPr>
              <p:cNvPr id="681" name="Freeform 679"/>
              <p:cNvSpPr>
                <a:spLocks/>
              </p:cNvSpPr>
              <p:nvPr/>
            </p:nvSpPr>
            <p:spPr bwMode="auto">
              <a:xfrm>
                <a:off x="3077" y="1757"/>
                <a:ext cx="69" cy="25"/>
              </a:xfrm>
              <a:custGeom>
                <a:avLst/>
                <a:gdLst/>
                <a:ahLst/>
                <a:cxnLst>
                  <a:cxn ang="0">
                    <a:pos x="138" y="50"/>
                  </a:cxn>
                  <a:cxn ang="0">
                    <a:pos x="84" y="45"/>
                  </a:cxn>
                  <a:cxn ang="0">
                    <a:pos x="53" y="28"/>
                  </a:cxn>
                  <a:cxn ang="0">
                    <a:pos x="0" y="30"/>
                  </a:cxn>
                  <a:cxn ang="0">
                    <a:pos x="22" y="14"/>
                  </a:cxn>
                  <a:cxn ang="0">
                    <a:pos x="58" y="0"/>
                  </a:cxn>
                  <a:cxn ang="0">
                    <a:pos x="103" y="14"/>
                  </a:cxn>
                  <a:cxn ang="0">
                    <a:pos x="138" y="50"/>
                  </a:cxn>
                </a:cxnLst>
                <a:rect l="0" t="0" r="r" b="b"/>
                <a:pathLst>
                  <a:path w="138" h="50">
                    <a:moveTo>
                      <a:pt x="138" y="50"/>
                    </a:moveTo>
                    <a:lnTo>
                      <a:pt x="84" y="45"/>
                    </a:lnTo>
                    <a:lnTo>
                      <a:pt x="53" y="28"/>
                    </a:lnTo>
                    <a:lnTo>
                      <a:pt x="0" y="30"/>
                    </a:lnTo>
                    <a:lnTo>
                      <a:pt x="22" y="14"/>
                    </a:lnTo>
                    <a:lnTo>
                      <a:pt x="58" y="0"/>
                    </a:lnTo>
                    <a:lnTo>
                      <a:pt x="103" y="14"/>
                    </a:lnTo>
                    <a:lnTo>
                      <a:pt x="138" y="5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63" name="Group 680"/>
            <p:cNvGrpSpPr>
              <a:grpSpLocks/>
            </p:cNvGrpSpPr>
            <p:nvPr/>
          </p:nvGrpSpPr>
          <p:grpSpPr bwMode="auto">
            <a:xfrm>
              <a:off x="6476687" y="1569820"/>
              <a:ext cx="149830" cy="248110"/>
              <a:chOff x="3042" y="1543"/>
              <a:chExt cx="140" cy="214"/>
            </a:xfrm>
          </p:grpSpPr>
          <p:sp>
            <p:nvSpPr>
              <p:cNvPr id="683" name="Freeform 681"/>
              <p:cNvSpPr>
                <a:spLocks/>
              </p:cNvSpPr>
              <p:nvPr/>
            </p:nvSpPr>
            <p:spPr bwMode="auto">
              <a:xfrm>
                <a:off x="3042" y="1543"/>
                <a:ext cx="140" cy="214"/>
              </a:xfrm>
              <a:custGeom>
                <a:avLst/>
                <a:gdLst/>
                <a:ahLst/>
                <a:cxnLst>
                  <a:cxn ang="0">
                    <a:pos x="36" y="178"/>
                  </a:cxn>
                  <a:cxn ang="0">
                    <a:pos x="56" y="164"/>
                  </a:cxn>
                  <a:cxn ang="0">
                    <a:pos x="52" y="111"/>
                  </a:cxn>
                  <a:cxn ang="0">
                    <a:pos x="52" y="95"/>
                  </a:cxn>
                  <a:cxn ang="0">
                    <a:pos x="29" y="75"/>
                  </a:cxn>
                  <a:cxn ang="0">
                    <a:pos x="5" y="56"/>
                  </a:cxn>
                  <a:cxn ang="0">
                    <a:pos x="25" y="57"/>
                  </a:cxn>
                  <a:cxn ang="0">
                    <a:pos x="52" y="62"/>
                  </a:cxn>
                  <a:cxn ang="0">
                    <a:pos x="96" y="57"/>
                  </a:cxn>
                  <a:cxn ang="0">
                    <a:pos x="108" y="31"/>
                  </a:cxn>
                  <a:cxn ang="0">
                    <a:pos x="125" y="11"/>
                  </a:cxn>
                  <a:cxn ang="0">
                    <a:pos x="143" y="0"/>
                  </a:cxn>
                  <a:cxn ang="0">
                    <a:pos x="166" y="2"/>
                  </a:cxn>
                  <a:cxn ang="0">
                    <a:pos x="189" y="19"/>
                  </a:cxn>
                  <a:cxn ang="0">
                    <a:pos x="172" y="62"/>
                  </a:cxn>
                  <a:cxn ang="0">
                    <a:pos x="205" y="88"/>
                  </a:cxn>
                  <a:cxn ang="0">
                    <a:pos x="205" y="114"/>
                  </a:cxn>
                  <a:cxn ang="0">
                    <a:pos x="215" y="152"/>
                  </a:cxn>
                  <a:cxn ang="0">
                    <a:pos x="216" y="194"/>
                  </a:cxn>
                  <a:cxn ang="0">
                    <a:pos x="232" y="228"/>
                  </a:cxn>
                  <a:cxn ang="0">
                    <a:pos x="245" y="268"/>
                  </a:cxn>
                  <a:cxn ang="0">
                    <a:pos x="278" y="294"/>
                  </a:cxn>
                  <a:cxn ang="0">
                    <a:pos x="245" y="306"/>
                  </a:cxn>
                  <a:cxn ang="0">
                    <a:pos x="247" y="332"/>
                  </a:cxn>
                  <a:cxn ang="0">
                    <a:pos x="228" y="344"/>
                  </a:cxn>
                  <a:cxn ang="0">
                    <a:pos x="199" y="374"/>
                  </a:cxn>
                  <a:cxn ang="0">
                    <a:pos x="189" y="398"/>
                  </a:cxn>
                  <a:cxn ang="0">
                    <a:pos x="193" y="429"/>
                  </a:cxn>
                  <a:cxn ang="0">
                    <a:pos x="164" y="387"/>
                  </a:cxn>
                  <a:cxn ang="0">
                    <a:pos x="125" y="396"/>
                  </a:cxn>
                  <a:cxn ang="0">
                    <a:pos x="108" y="408"/>
                  </a:cxn>
                  <a:cxn ang="0">
                    <a:pos x="56" y="408"/>
                  </a:cxn>
                  <a:cxn ang="0">
                    <a:pos x="19" y="384"/>
                  </a:cxn>
                  <a:cxn ang="0">
                    <a:pos x="7" y="356"/>
                  </a:cxn>
                  <a:cxn ang="0">
                    <a:pos x="0" y="327"/>
                  </a:cxn>
                  <a:cxn ang="0">
                    <a:pos x="5" y="278"/>
                  </a:cxn>
                  <a:cxn ang="0">
                    <a:pos x="42" y="266"/>
                  </a:cxn>
                  <a:cxn ang="0">
                    <a:pos x="65" y="244"/>
                  </a:cxn>
                  <a:cxn ang="0">
                    <a:pos x="75" y="213"/>
                  </a:cxn>
                  <a:cxn ang="0">
                    <a:pos x="116" y="220"/>
                  </a:cxn>
                  <a:cxn ang="0">
                    <a:pos x="91" y="180"/>
                  </a:cxn>
                  <a:cxn ang="0">
                    <a:pos x="36" y="178"/>
                  </a:cxn>
                </a:cxnLst>
                <a:rect l="0" t="0" r="r" b="b"/>
                <a:pathLst>
                  <a:path w="278" h="429">
                    <a:moveTo>
                      <a:pt x="36" y="178"/>
                    </a:moveTo>
                    <a:lnTo>
                      <a:pt x="56" y="164"/>
                    </a:lnTo>
                    <a:lnTo>
                      <a:pt x="52" y="111"/>
                    </a:lnTo>
                    <a:lnTo>
                      <a:pt x="52" y="95"/>
                    </a:lnTo>
                    <a:lnTo>
                      <a:pt x="29" y="75"/>
                    </a:lnTo>
                    <a:lnTo>
                      <a:pt x="5" y="56"/>
                    </a:lnTo>
                    <a:lnTo>
                      <a:pt x="25" y="57"/>
                    </a:lnTo>
                    <a:lnTo>
                      <a:pt x="52" y="62"/>
                    </a:lnTo>
                    <a:lnTo>
                      <a:pt x="96" y="57"/>
                    </a:lnTo>
                    <a:lnTo>
                      <a:pt x="108" y="31"/>
                    </a:lnTo>
                    <a:lnTo>
                      <a:pt x="125" y="11"/>
                    </a:lnTo>
                    <a:lnTo>
                      <a:pt x="143" y="0"/>
                    </a:lnTo>
                    <a:lnTo>
                      <a:pt x="166" y="2"/>
                    </a:lnTo>
                    <a:lnTo>
                      <a:pt x="189" y="19"/>
                    </a:lnTo>
                    <a:lnTo>
                      <a:pt x="172" y="62"/>
                    </a:lnTo>
                    <a:lnTo>
                      <a:pt x="205" y="88"/>
                    </a:lnTo>
                    <a:lnTo>
                      <a:pt x="205" y="114"/>
                    </a:lnTo>
                    <a:lnTo>
                      <a:pt x="215" y="152"/>
                    </a:lnTo>
                    <a:lnTo>
                      <a:pt x="216" y="194"/>
                    </a:lnTo>
                    <a:lnTo>
                      <a:pt x="232" y="228"/>
                    </a:lnTo>
                    <a:lnTo>
                      <a:pt x="245" y="268"/>
                    </a:lnTo>
                    <a:lnTo>
                      <a:pt x="278" y="294"/>
                    </a:lnTo>
                    <a:lnTo>
                      <a:pt x="245" y="306"/>
                    </a:lnTo>
                    <a:lnTo>
                      <a:pt x="247" y="332"/>
                    </a:lnTo>
                    <a:lnTo>
                      <a:pt x="228" y="344"/>
                    </a:lnTo>
                    <a:lnTo>
                      <a:pt x="199" y="374"/>
                    </a:lnTo>
                    <a:lnTo>
                      <a:pt x="189" y="398"/>
                    </a:lnTo>
                    <a:lnTo>
                      <a:pt x="193" y="429"/>
                    </a:lnTo>
                    <a:lnTo>
                      <a:pt x="164" y="387"/>
                    </a:lnTo>
                    <a:lnTo>
                      <a:pt x="125" y="396"/>
                    </a:lnTo>
                    <a:lnTo>
                      <a:pt x="108" y="408"/>
                    </a:lnTo>
                    <a:lnTo>
                      <a:pt x="56" y="408"/>
                    </a:lnTo>
                    <a:lnTo>
                      <a:pt x="19" y="384"/>
                    </a:lnTo>
                    <a:lnTo>
                      <a:pt x="7" y="356"/>
                    </a:lnTo>
                    <a:lnTo>
                      <a:pt x="0" y="327"/>
                    </a:lnTo>
                    <a:lnTo>
                      <a:pt x="5" y="278"/>
                    </a:lnTo>
                    <a:lnTo>
                      <a:pt x="42" y="266"/>
                    </a:lnTo>
                    <a:lnTo>
                      <a:pt x="65" y="244"/>
                    </a:lnTo>
                    <a:lnTo>
                      <a:pt x="75" y="213"/>
                    </a:lnTo>
                    <a:lnTo>
                      <a:pt x="116" y="220"/>
                    </a:lnTo>
                    <a:lnTo>
                      <a:pt x="91" y="180"/>
                    </a:lnTo>
                    <a:lnTo>
                      <a:pt x="36" y="178"/>
                    </a:lnTo>
                    <a:close/>
                  </a:path>
                </a:pathLst>
              </a:custGeom>
              <a:solidFill>
                <a:srgbClr val="C0C0C0"/>
              </a:solidFill>
              <a:ln w="9525">
                <a:solidFill>
                  <a:srgbClr val="C0C0C0"/>
                </a:solidFill>
                <a:round/>
                <a:headEnd/>
                <a:tailEnd/>
              </a:ln>
            </p:spPr>
            <p:txBody>
              <a:bodyPr/>
              <a:lstStyle/>
              <a:p>
                <a:endParaRPr lang="nl-NL" sz="1400"/>
              </a:p>
            </p:txBody>
          </p:sp>
          <p:sp>
            <p:nvSpPr>
              <p:cNvPr id="684" name="Freeform 682"/>
              <p:cNvSpPr>
                <a:spLocks/>
              </p:cNvSpPr>
              <p:nvPr/>
            </p:nvSpPr>
            <p:spPr bwMode="auto">
              <a:xfrm>
                <a:off x="3042" y="1543"/>
                <a:ext cx="140" cy="214"/>
              </a:xfrm>
              <a:custGeom>
                <a:avLst/>
                <a:gdLst/>
                <a:ahLst/>
                <a:cxnLst>
                  <a:cxn ang="0">
                    <a:pos x="36" y="178"/>
                  </a:cxn>
                  <a:cxn ang="0">
                    <a:pos x="56" y="164"/>
                  </a:cxn>
                  <a:cxn ang="0">
                    <a:pos x="52" y="111"/>
                  </a:cxn>
                  <a:cxn ang="0">
                    <a:pos x="52" y="95"/>
                  </a:cxn>
                  <a:cxn ang="0">
                    <a:pos x="29" y="75"/>
                  </a:cxn>
                  <a:cxn ang="0">
                    <a:pos x="5" y="56"/>
                  </a:cxn>
                  <a:cxn ang="0">
                    <a:pos x="25" y="57"/>
                  </a:cxn>
                  <a:cxn ang="0">
                    <a:pos x="52" y="62"/>
                  </a:cxn>
                  <a:cxn ang="0">
                    <a:pos x="96" y="57"/>
                  </a:cxn>
                  <a:cxn ang="0">
                    <a:pos x="108" y="31"/>
                  </a:cxn>
                  <a:cxn ang="0">
                    <a:pos x="125" y="11"/>
                  </a:cxn>
                  <a:cxn ang="0">
                    <a:pos x="143" y="0"/>
                  </a:cxn>
                  <a:cxn ang="0">
                    <a:pos x="166" y="2"/>
                  </a:cxn>
                  <a:cxn ang="0">
                    <a:pos x="189" y="19"/>
                  </a:cxn>
                  <a:cxn ang="0">
                    <a:pos x="172" y="62"/>
                  </a:cxn>
                  <a:cxn ang="0">
                    <a:pos x="205" y="88"/>
                  </a:cxn>
                  <a:cxn ang="0">
                    <a:pos x="205" y="114"/>
                  </a:cxn>
                  <a:cxn ang="0">
                    <a:pos x="215" y="152"/>
                  </a:cxn>
                  <a:cxn ang="0">
                    <a:pos x="216" y="194"/>
                  </a:cxn>
                  <a:cxn ang="0">
                    <a:pos x="232" y="228"/>
                  </a:cxn>
                  <a:cxn ang="0">
                    <a:pos x="245" y="268"/>
                  </a:cxn>
                  <a:cxn ang="0">
                    <a:pos x="278" y="294"/>
                  </a:cxn>
                  <a:cxn ang="0">
                    <a:pos x="245" y="306"/>
                  </a:cxn>
                  <a:cxn ang="0">
                    <a:pos x="247" y="332"/>
                  </a:cxn>
                  <a:cxn ang="0">
                    <a:pos x="228" y="344"/>
                  </a:cxn>
                  <a:cxn ang="0">
                    <a:pos x="199" y="374"/>
                  </a:cxn>
                  <a:cxn ang="0">
                    <a:pos x="189" y="398"/>
                  </a:cxn>
                  <a:cxn ang="0">
                    <a:pos x="193" y="429"/>
                  </a:cxn>
                  <a:cxn ang="0">
                    <a:pos x="164" y="387"/>
                  </a:cxn>
                  <a:cxn ang="0">
                    <a:pos x="125" y="396"/>
                  </a:cxn>
                  <a:cxn ang="0">
                    <a:pos x="108" y="408"/>
                  </a:cxn>
                  <a:cxn ang="0">
                    <a:pos x="56" y="408"/>
                  </a:cxn>
                  <a:cxn ang="0">
                    <a:pos x="19" y="384"/>
                  </a:cxn>
                  <a:cxn ang="0">
                    <a:pos x="7" y="356"/>
                  </a:cxn>
                  <a:cxn ang="0">
                    <a:pos x="0" y="327"/>
                  </a:cxn>
                  <a:cxn ang="0">
                    <a:pos x="5" y="278"/>
                  </a:cxn>
                  <a:cxn ang="0">
                    <a:pos x="42" y="266"/>
                  </a:cxn>
                  <a:cxn ang="0">
                    <a:pos x="65" y="244"/>
                  </a:cxn>
                  <a:cxn ang="0">
                    <a:pos x="75" y="213"/>
                  </a:cxn>
                  <a:cxn ang="0">
                    <a:pos x="116" y="220"/>
                  </a:cxn>
                  <a:cxn ang="0">
                    <a:pos x="91" y="180"/>
                  </a:cxn>
                  <a:cxn ang="0">
                    <a:pos x="36" y="178"/>
                  </a:cxn>
                </a:cxnLst>
                <a:rect l="0" t="0" r="r" b="b"/>
                <a:pathLst>
                  <a:path w="278" h="429">
                    <a:moveTo>
                      <a:pt x="36" y="178"/>
                    </a:moveTo>
                    <a:lnTo>
                      <a:pt x="56" y="164"/>
                    </a:lnTo>
                    <a:lnTo>
                      <a:pt x="52" y="111"/>
                    </a:lnTo>
                    <a:lnTo>
                      <a:pt x="52" y="95"/>
                    </a:lnTo>
                    <a:lnTo>
                      <a:pt x="29" y="75"/>
                    </a:lnTo>
                    <a:lnTo>
                      <a:pt x="5" y="56"/>
                    </a:lnTo>
                    <a:lnTo>
                      <a:pt x="25" y="57"/>
                    </a:lnTo>
                    <a:lnTo>
                      <a:pt x="52" y="62"/>
                    </a:lnTo>
                    <a:lnTo>
                      <a:pt x="96" y="57"/>
                    </a:lnTo>
                    <a:lnTo>
                      <a:pt x="108" y="31"/>
                    </a:lnTo>
                    <a:lnTo>
                      <a:pt x="125" y="11"/>
                    </a:lnTo>
                    <a:lnTo>
                      <a:pt x="143" y="0"/>
                    </a:lnTo>
                    <a:lnTo>
                      <a:pt x="166" y="2"/>
                    </a:lnTo>
                    <a:lnTo>
                      <a:pt x="189" y="19"/>
                    </a:lnTo>
                    <a:lnTo>
                      <a:pt x="172" y="62"/>
                    </a:lnTo>
                    <a:lnTo>
                      <a:pt x="205" y="88"/>
                    </a:lnTo>
                    <a:lnTo>
                      <a:pt x="205" y="114"/>
                    </a:lnTo>
                    <a:lnTo>
                      <a:pt x="215" y="152"/>
                    </a:lnTo>
                    <a:lnTo>
                      <a:pt x="216" y="194"/>
                    </a:lnTo>
                    <a:lnTo>
                      <a:pt x="232" y="228"/>
                    </a:lnTo>
                    <a:lnTo>
                      <a:pt x="245" y="268"/>
                    </a:lnTo>
                    <a:lnTo>
                      <a:pt x="278" y="294"/>
                    </a:lnTo>
                    <a:lnTo>
                      <a:pt x="245" y="306"/>
                    </a:lnTo>
                    <a:lnTo>
                      <a:pt x="247" y="332"/>
                    </a:lnTo>
                    <a:lnTo>
                      <a:pt x="228" y="344"/>
                    </a:lnTo>
                    <a:lnTo>
                      <a:pt x="199" y="374"/>
                    </a:lnTo>
                    <a:lnTo>
                      <a:pt x="189" y="398"/>
                    </a:lnTo>
                    <a:lnTo>
                      <a:pt x="193" y="429"/>
                    </a:lnTo>
                    <a:lnTo>
                      <a:pt x="164" y="387"/>
                    </a:lnTo>
                    <a:lnTo>
                      <a:pt x="125" y="396"/>
                    </a:lnTo>
                    <a:lnTo>
                      <a:pt x="108" y="408"/>
                    </a:lnTo>
                    <a:lnTo>
                      <a:pt x="56" y="408"/>
                    </a:lnTo>
                    <a:lnTo>
                      <a:pt x="19" y="384"/>
                    </a:lnTo>
                    <a:lnTo>
                      <a:pt x="7" y="356"/>
                    </a:lnTo>
                    <a:lnTo>
                      <a:pt x="0" y="327"/>
                    </a:lnTo>
                    <a:lnTo>
                      <a:pt x="5" y="278"/>
                    </a:lnTo>
                    <a:lnTo>
                      <a:pt x="42" y="266"/>
                    </a:lnTo>
                    <a:lnTo>
                      <a:pt x="65" y="244"/>
                    </a:lnTo>
                    <a:lnTo>
                      <a:pt x="75" y="213"/>
                    </a:lnTo>
                    <a:lnTo>
                      <a:pt x="116" y="220"/>
                    </a:lnTo>
                    <a:lnTo>
                      <a:pt x="91" y="180"/>
                    </a:lnTo>
                    <a:lnTo>
                      <a:pt x="36" y="17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22" name="Group 683"/>
            <p:cNvGrpSpPr>
              <a:grpSpLocks/>
            </p:cNvGrpSpPr>
            <p:nvPr/>
          </p:nvGrpSpPr>
          <p:grpSpPr bwMode="auto">
            <a:xfrm>
              <a:off x="6316163" y="2050969"/>
              <a:ext cx="98460" cy="53332"/>
              <a:chOff x="2891" y="1958"/>
              <a:chExt cx="94" cy="46"/>
            </a:xfrm>
          </p:grpSpPr>
          <p:sp>
            <p:nvSpPr>
              <p:cNvPr id="686" name="Freeform 684"/>
              <p:cNvSpPr>
                <a:spLocks/>
              </p:cNvSpPr>
              <p:nvPr/>
            </p:nvSpPr>
            <p:spPr bwMode="auto">
              <a:xfrm>
                <a:off x="2891" y="1958"/>
                <a:ext cx="94" cy="46"/>
              </a:xfrm>
              <a:custGeom>
                <a:avLst/>
                <a:gdLst/>
                <a:ahLst/>
                <a:cxnLst>
                  <a:cxn ang="0">
                    <a:pos x="6" y="71"/>
                  </a:cxn>
                  <a:cxn ang="0">
                    <a:pos x="0" y="53"/>
                  </a:cxn>
                  <a:cxn ang="0">
                    <a:pos x="12" y="57"/>
                  </a:cxn>
                  <a:cxn ang="0">
                    <a:pos x="22" y="59"/>
                  </a:cxn>
                  <a:cxn ang="0">
                    <a:pos x="57" y="45"/>
                  </a:cxn>
                  <a:cxn ang="0">
                    <a:pos x="84" y="33"/>
                  </a:cxn>
                  <a:cxn ang="0">
                    <a:pos x="93" y="24"/>
                  </a:cxn>
                  <a:cxn ang="0">
                    <a:pos x="93" y="0"/>
                  </a:cxn>
                  <a:cxn ang="0">
                    <a:pos x="115" y="17"/>
                  </a:cxn>
                  <a:cxn ang="0">
                    <a:pos x="138" y="14"/>
                  </a:cxn>
                  <a:cxn ang="0">
                    <a:pos x="144" y="0"/>
                  </a:cxn>
                  <a:cxn ang="0">
                    <a:pos x="169" y="2"/>
                  </a:cxn>
                  <a:cxn ang="0">
                    <a:pos x="165" y="19"/>
                  </a:cxn>
                  <a:cxn ang="0">
                    <a:pos x="183" y="26"/>
                  </a:cxn>
                  <a:cxn ang="0">
                    <a:pos x="188" y="48"/>
                  </a:cxn>
                  <a:cxn ang="0">
                    <a:pos x="175" y="66"/>
                  </a:cxn>
                  <a:cxn ang="0">
                    <a:pos x="173" y="71"/>
                  </a:cxn>
                  <a:cxn ang="0">
                    <a:pos x="163" y="79"/>
                  </a:cxn>
                  <a:cxn ang="0">
                    <a:pos x="138" y="91"/>
                  </a:cxn>
                  <a:cxn ang="0">
                    <a:pos x="91" y="79"/>
                  </a:cxn>
                  <a:cxn ang="0">
                    <a:pos x="72" y="66"/>
                  </a:cxn>
                  <a:cxn ang="0">
                    <a:pos x="47" y="76"/>
                  </a:cxn>
                  <a:cxn ang="0">
                    <a:pos x="20" y="76"/>
                  </a:cxn>
                  <a:cxn ang="0">
                    <a:pos x="6" y="71"/>
                  </a:cxn>
                </a:cxnLst>
                <a:rect l="0" t="0" r="r" b="b"/>
                <a:pathLst>
                  <a:path w="188" h="91">
                    <a:moveTo>
                      <a:pt x="6" y="71"/>
                    </a:moveTo>
                    <a:lnTo>
                      <a:pt x="0" y="53"/>
                    </a:lnTo>
                    <a:lnTo>
                      <a:pt x="12" y="57"/>
                    </a:lnTo>
                    <a:lnTo>
                      <a:pt x="22" y="59"/>
                    </a:lnTo>
                    <a:lnTo>
                      <a:pt x="57" y="45"/>
                    </a:lnTo>
                    <a:lnTo>
                      <a:pt x="84" y="33"/>
                    </a:lnTo>
                    <a:lnTo>
                      <a:pt x="93" y="24"/>
                    </a:lnTo>
                    <a:lnTo>
                      <a:pt x="93" y="0"/>
                    </a:lnTo>
                    <a:lnTo>
                      <a:pt x="115" y="17"/>
                    </a:lnTo>
                    <a:lnTo>
                      <a:pt x="138" y="14"/>
                    </a:lnTo>
                    <a:lnTo>
                      <a:pt x="144" y="0"/>
                    </a:lnTo>
                    <a:lnTo>
                      <a:pt x="169" y="2"/>
                    </a:lnTo>
                    <a:lnTo>
                      <a:pt x="165" y="19"/>
                    </a:lnTo>
                    <a:lnTo>
                      <a:pt x="183" y="26"/>
                    </a:lnTo>
                    <a:lnTo>
                      <a:pt x="188" y="48"/>
                    </a:lnTo>
                    <a:lnTo>
                      <a:pt x="175" y="66"/>
                    </a:lnTo>
                    <a:lnTo>
                      <a:pt x="173" y="71"/>
                    </a:lnTo>
                    <a:lnTo>
                      <a:pt x="163" y="79"/>
                    </a:lnTo>
                    <a:lnTo>
                      <a:pt x="138" y="91"/>
                    </a:lnTo>
                    <a:lnTo>
                      <a:pt x="91" y="79"/>
                    </a:lnTo>
                    <a:lnTo>
                      <a:pt x="72" y="66"/>
                    </a:lnTo>
                    <a:lnTo>
                      <a:pt x="47" y="76"/>
                    </a:lnTo>
                    <a:lnTo>
                      <a:pt x="20" y="76"/>
                    </a:lnTo>
                    <a:lnTo>
                      <a:pt x="6" y="71"/>
                    </a:lnTo>
                    <a:close/>
                  </a:path>
                </a:pathLst>
              </a:custGeom>
              <a:solidFill>
                <a:srgbClr val="C0C0C0"/>
              </a:solidFill>
              <a:ln w="9525">
                <a:solidFill>
                  <a:srgbClr val="C0C0C0"/>
                </a:solidFill>
                <a:round/>
                <a:headEnd/>
                <a:tailEnd/>
              </a:ln>
            </p:spPr>
            <p:txBody>
              <a:bodyPr/>
              <a:lstStyle/>
              <a:p>
                <a:endParaRPr lang="nl-NL" sz="1400"/>
              </a:p>
            </p:txBody>
          </p:sp>
          <p:sp>
            <p:nvSpPr>
              <p:cNvPr id="687" name="Freeform 685"/>
              <p:cNvSpPr>
                <a:spLocks/>
              </p:cNvSpPr>
              <p:nvPr/>
            </p:nvSpPr>
            <p:spPr bwMode="auto">
              <a:xfrm>
                <a:off x="2891" y="1958"/>
                <a:ext cx="94" cy="46"/>
              </a:xfrm>
              <a:custGeom>
                <a:avLst/>
                <a:gdLst/>
                <a:ahLst/>
                <a:cxnLst>
                  <a:cxn ang="0">
                    <a:pos x="6" y="71"/>
                  </a:cxn>
                  <a:cxn ang="0">
                    <a:pos x="0" y="53"/>
                  </a:cxn>
                  <a:cxn ang="0">
                    <a:pos x="12" y="57"/>
                  </a:cxn>
                  <a:cxn ang="0">
                    <a:pos x="22" y="59"/>
                  </a:cxn>
                  <a:cxn ang="0">
                    <a:pos x="57" y="45"/>
                  </a:cxn>
                  <a:cxn ang="0">
                    <a:pos x="84" y="33"/>
                  </a:cxn>
                  <a:cxn ang="0">
                    <a:pos x="93" y="24"/>
                  </a:cxn>
                  <a:cxn ang="0">
                    <a:pos x="93" y="0"/>
                  </a:cxn>
                  <a:cxn ang="0">
                    <a:pos x="115" y="17"/>
                  </a:cxn>
                  <a:cxn ang="0">
                    <a:pos x="138" y="14"/>
                  </a:cxn>
                  <a:cxn ang="0">
                    <a:pos x="144" y="0"/>
                  </a:cxn>
                  <a:cxn ang="0">
                    <a:pos x="169" y="2"/>
                  </a:cxn>
                  <a:cxn ang="0">
                    <a:pos x="165" y="19"/>
                  </a:cxn>
                  <a:cxn ang="0">
                    <a:pos x="183" y="26"/>
                  </a:cxn>
                  <a:cxn ang="0">
                    <a:pos x="188" y="48"/>
                  </a:cxn>
                  <a:cxn ang="0">
                    <a:pos x="175" y="66"/>
                  </a:cxn>
                  <a:cxn ang="0">
                    <a:pos x="173" y="71"/>
                  </a:cxn>
                  <a:cxn ang="0">
                    <a:pos x="163" y="79"/>
                  </a:cxn>
                  <a:cxn ang="0">
                    <a:pos x="138" y="91"/>
                  </a:cxn>
                  <a:cxn ang="0">
                    <a:pos x="91" y="79"/>
                  </a:cxn>
                  <a:cxn ang="0">
                    <a:pos x="72" y="66"/>
                  </a:cxn>
                  <a:cxn ang="0">
                    <a:pos x="47" y="76"/>
                  </a:cxn>
                  <a:cxn ang="0">
                    <a:pos x="20" y="76"/>
                  </a:cxn>
                  <a:cxn ang="0">
                    <a:pos x="6" y="71"/>
                  </a:cxn>
                </a:cxnLst>
                <a:rect l="0" t="0" r="r" b="b"/>
                <a:pathLst>
                  <a:path w="188" h="91">
                    <a:moveTo>
                      <a:pt x="6" y="71"/>
                    </a:moveTo>
                    <a:lnTo>
                      <a:pt x="0" y="53"/>
                    </a:lnTo>
                    <a:lnTo>
                      <a:pt x="12" y="57"/>
                    </a:lnTo>
                    <a:lnTo>
                      <a:pt x="22" y="59"/>
                    </a:lnTo>
                    <a:lnTo>
                      <a:pt x="57" y="45"/>
                    </a:lnTo>
                    <a:lnTo>
                      <a:pt x="84" y="33"/>
                    </a:lnTo>
                    <a:lnTo>
                      <a:pt x="93" y="24"/>
                    </a:lnTo>
                    <a:lnTo>
                      <a:pt x="93" y="0"/>
                    </a:lnTo>
                    <a:lnTo>
                      <a:pt x="115" y="17"/>
                    </a:lnTo>
                    <a:lnTo>
                      <a:pt x="138" y="14"/>
                    </a:lnTo>
                    <a:lnTo>
                      <a:pt x="144" y="0"/>
                    </a:lnTo>
                    <a:lnTo>
                      <a:pt x="169" y="2"/>
                    </a:lnTo>
                    <a:lnTo>
                      <a:pt x="165" y="19"/>
                    </a:lnTo>
                    <a:lnTo>
                      <a:pt x="183" y="26"/>
                    </a:lnTo>
                    <a:lnTo>
                      <a:pt x="188" y="48"/>
                    </a:lnTo>
                    <a:lnTo>
                      <a:pt x="175" y="66"/>
                    </a:lnTo>
                    <a:lnTo>
                      <a:pt x="173" y="71"/>
                    </a:lnTo>
                    <a:lnTo>
                      <a:pt x="163" y="79"/>
                    </a:lnTo>
                    <a:lnTo>
                      <a:pt x="138" y="91"/>
                    </a:lnTo>
                    <a:lnTo>
                      <a:pt x="91" y="79"/>
                    </a:lnTo>
                    <a:lnTo>
                      <a:pt x="72" y="66"/>
                    </a:lnTo>
                    <a:lnTo>
                      <a:pt x="47" y="76"/>
                    </a:lnTo>
                    <a:lnTo>
                      <a:pt x="20" y="76"/>
                    </a:lnTo>
                    <a:lnTo>
                      <a:pt x="6" y="7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25" name="Group 686"/>
            <p:cNvGrpSpPr>
              <a:grpSpLocks/>
            </p:cNvGrpSpPr>
            <p:nvPr/>
          </p:nvGrpSpPr>
          <p:grpSpPr bwMode="auto">
            <a:xfrm>
              <a:off x="6125660" y="1836480"/>
              <a:ext cx="22475" cy="1160"/>
              <a:chOff x="2714" y="1773"/>
              <a:chExt cx="20" cy="1"/>
            </a:xfrm>
          </p:grpSpPr>
          <p:sp>
            <p:nvSpPr>
              <p:cNvPr id="689" name="Freeform 687"/>
              <p:cNvSpPr>
                <a:spLocks/>
              </p:cNvSpPr>
              <p:nvPr/>
            </p:nvSpPr>
            <p:spPr bwMode="auto">
              <a:xfrm>
                <a:off x="2714" y="1773"/>
                <a:ext cx="20" cy="1"/>
              </a:xfrm>
              <a:custGeom>
                <a:avLst/>
                <a:gdLst/>
                <a:ahLst/>
                <a:cxnLst>
                  <a:cxn ang="0">
                    <a:pos x="0" y="0"/>
                  </a:cxn>
                  <a:cxn ang="0">
                    <a:pos x="10" y="0"/>
                  </a:cxn>
                  <a:cxn ang="0">
                    <a:pos x="41" y="0"/>
                  </a:cxn>
                  <a:cxn ang="0">
                    <a:pos x="0" y="0"/>
                  </a:cxn>
                </a:cxnLst>
                <a:rect l="0" t="0" r="r" b="b"/>
                <a:pathLst>
                  <a:path w="41">
                    <a:moveTo>
                      <a:pt x="0" y="0"/>
                    </a:moveTo>
                    <a:lnTo>
                      <a:pt x="10" y="0"/>
                    </a:lnTo>
                    <a:lnTo>
                      <a:pt x="41" y="0"/>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690" name="Freeform 688"/>
              <p:cNvSpPr>
                <a:spLocks/>
              </p:cNvSpPr>
              <p:nvPr/>
            </p:nvSpPr>
            <p:spPr bwMode="auto">
              <a:xfrm>
                <a:off x="2714" y="1773"/>
                <a:ext cx="20" cy="1"/>
              </a:xfrm>
              <a:custGeom>
                <a:avLst/>
                <a:gdLst/>
                <a:ahLst/>
                <a:cxnLst>
                  <a:cxn ang="0">
                    <a:pos x="0" y="0"/>
                  </a:cxn>
                  <a:cxn ang="0">
                    <a:pos x="10" y="0"/>
                  </a:cxn>
                  <a:cxn ang="0">
                    <a:pos x="41" y="0"/>
                  </a:cxn>
                  <a:cxn ang="0">
                    <a:pos x="0" y="0"/>
                  </a:cxn>
                </a:cxnLst>
                <a:rect l="0" t="0" r="r" b="b"/>
                <a:pathLst>
                  <a:path w="41">
                    <a:moveTo>
                      <a:pt x="0" y="0"/>
                    </a:moveTo>
                    <a:lnTo>
                      <a:pt x="10" y="0"/>
                    </a:lnTo>
                    <a:lnTo>
                      <a:pt x="41" y="0"/>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28" name="Group 689"/>
            <p:cNvGrpSpPr>
              <a:grpSpLocks/>
            </p:cNvGrpSpPr>
            <p:nvPr/>
          </p:nvGrpSpPr>
          <p:grpSpPr bwMode="auto">
            <a:xfrm>
              <a:off x="6379300" y="2272411"/>
              <a:ext cx="27825" cy="19709"/>
              <a:chOff x="2951" y="2149"/>
              <a:chExt cx="26" cy="17"/>
            </a:xfrm>
          </p:grpSpPr>
          <p:sp>
            <p:nvSpPr>
              <p:cNvPr id="692" name="Freeform 690"/>
              <p:cNvSpPr>
                <a:spLocks/>
              </p:cNvSpPr>
              <p:nvPr/>
            </p:nvSpPr>
            <p:spPr bwMode="auto">
              <a:xfrm>
                <a:off x="2951" y="2149"/>
                <a:ext cx="26" cy="17"/>
              </a:xfrm>
              <a:custGeom>
                <a:avLst/>
                <a:gdLst/>
                <a:ahLst/>
                <a:cxnLst>
                  <a:cxn ang="0">
                    <a:pos x="46" y="0"/>
                  </a:cxn>
                  <a:cxn ang="0">
                    <a:pos x="25" y="3"/>
                  </a:cxn>
                  <a:cxn ang="0">
                    <a:pos x="0" y="0"/>
                  </a:cxn>
                  <a:cxn ang="0">
                    <a:pos x="1" y="8"/>
                  </a:cxn>
                  <a:cxn ang="0">
                    <a:pos x="7" y="24"/>
                  </a:cxn>
                  <a:cxn ang="0">
                    <a:pos x="25" y="24"/>
                  </a:cxn>
                  <a:cxn ang="0">
                    <a:pos x="52" y="34"/>
                  </a:cxn>
                  <a:cxn ang="0">
                    <a:pos x="52" y="15"/>
                  </a:cxn>
                  <a:cxn ang="0">
                    <a:pos x="46" y="0"/>
                  </a:cxn>
                </a:cxnLst>
                <a:rect l="0" t="0" r="r" b="b"/>
                <a:pathLst>
                  <a:path w="52" h="34">
                    <a:moveTo>
                      <a:pt x="46" y="0"/>
                    </a:moveTo>
                    <a:lnTo>
                      <a:pt x="25" y="3"/>
                    </a:lnTo>
                    <a:lnTo>
                      <a:pt x="0" y="0"/>
                    </a:lnTo>
                    <a:lnTo>
                      <a:pt x="1" y="8"/>
                    </a:lnTo>
                    <a:lnTo>
                      <a:pt x="7" y="24"/>
                    </a:lnTo>
                    <a:lnTo>
                      <a:pt x="25" y="24"/>
                    </a:lnTo>
                    <a:lnTo>
                      <a:pt x="52" y="34"/>
                    </a:lnTo>
                    <a:lnTo>
                      <a:pt x="52" y="15"/>
                    </a:lnTo>
                    <a:lnTo>
                      <a:pt x="46" y="0"/>
                    </a:lnTo>
                    <a:close/>
                  </a:path>
                </a:pathLst>
              </a:custGeom>
              <a:solidFill>
                <a:srgbClr val="C0C0C0"/>
              </a:solidFill>
              <a:ln w="9525">
                <a:solidFill>
                  <a:srgbClr val="C0C0C0"/>
                </a:solidFill>
                <a:round/>
                <a:headEnd/>
                <a:tailEnd/>
              </a:ln>
            </p:spPr>
            <p:txBody>
              <a:bodyPr/>
              <a:lstStyle/>
              <a:p>
                <a:endParaRPr lang="nl-NL" sz="1400"/>
              </a:p>
            </p:txBody>
          </p:sp>
          <p:sp>
            <p:nvSpPr>
              <p:cNvPr id="693" name="Freeform 691"/>
              <p:cNvSpPr>
                <a:spLocks/>
              </p:cNvSpPr>
              <p:nvPr/>
            </p:nvSpPr>
            <p:spPr bwMode="auto">
              <a:xfrm>
                <a:off x="2951" y="2149"/>
                <a:ext cx="26" cy="17"/>
              </a:xfrm>
              <a:custGeom>
                <a:avLst/>
                <a:gdLst/>
                <a:ahLst/>
                <a:cxnLst>
                  <a:cxn ang="0">
                    <a:pos x="46" y="0"/>
                  </a:cxn>
                  <a:cxn ang="0">
                    <a:pos x="25" y="3"/>
                  </a:cxn>
                  <a:cxn ang="0">
                    <a:pos x="0" y="0"/>
                  </a:cxn>
                  <a:cxn ang="0">
                    <a:pos x="1" y="8"/>
                  </a:cxn>
                  <a:cxn ang="0">
                    <a:pos x="7" y="24"/>
                  </a:cxn>
                  <a:cxn ang="0">
                    <a:pos x="25" y="24"/>
                  </a:cxn>
                  <a:cxn ang="0">
                    <a:pos x="52" y="34"/>
                  </a:cxn>
                  <a:cxn ang="0">
                    <a:pos x="52" y="15"/>
                  </a:cxn>
                  <a:cxn ang="0">
                    <a:pos x="46" y="0"/>
                  </a:cxn>
                </a:cxnLst>
                <a:rect l="0" t="0" r="r" b="b"/>
                <a:pathLst>
                  <a:path w="52" h="34">
                    <a:moveTo>
                      <a:pt x="46" y="0"/>
                    </a:moveTo>
                    <a:lnTo>
                      <a:pt x="25" y="3"/>
                    </a:lnTo>
                    <a:lnTo>
                      <a:pt x="0" y="0"/>
                    </a:lnTo>
                    <a:lnTo>
                      <a:pt x="1" y="8"/>
                    </a:lnTo>
                    <a:lnTo>
                      <a:pt x="7" y="24"/>
                    </a:lnTo>
                    <a:lnTo>
                      <a:pt x="25" y="24"/>
                    </a:lnTo>
                    <a:lnTo>
                      <a:pt x="52" y="34"/>
                    </a:lnTo>
                    <a:lnTo>
                      <a:pt x="52" y="15"/>
                    </a:lnTo>
                    <a:lnTo>
                      <a:pt x="4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31" name="Group 692"/>
            <p:cNvGrpSpPr>
              <a:grpSpLocks/>
            </p:cNvGrpSpPr>
            <p:nvPr/>
          </p:nvGrpSpPr>
          <p:grpSpPr bwMode="auto">
            <a:xfrm>
              <a:off x="6011148" y="1924593"/>
              <a:ext cx="61001" cy="75360"/>
              <a:chOff x="2606" y="1849"/>
              <a:chExt cx="58" cy="65"/>
            </a:xfrm>
          </p:grpSpPr>
          <p:sp>
            <p:nvSpPr>
              <p:cNvPr id="695" name="Freeform 693"/>
              <p:cNvSpPr>
                <a:spLocks/>
              </p:cNvSpPr>
              <p:nvPr/>
            </p:nvSpPr>
            <p:spPr bwMode="auto">
              <a:xfrm>
                <a:off x="2606" y="1849"/>
                <a:ext cx="58" cy="65"/>
              </a:xfrm>
              <a:custGeom>
                <a:avLst/>
                <a:gdLst/>
                <a:ahLst/>
                <a:cxnLst>
                  <a:cxn ang="0">
                    <a:pos x="58" y="0"/>
                  </a:cxn>
                  <a:cxn ang="0">
                    <a:pos x="49" y="10"/>
                  </a:cxn>
                  <a:cxn ang="0">
                    <a:pos x="49" y="28"/>
                  </a:cxn>
                  <a:cxn ang="0">
                    <a:pos x="6" y="33"/>
                  </a:cxn>
                  <a:cxn ang="0">
                    <a:pos x="0" y="47"/>
                  </a:cxn>
                  <a:cxn ang="0">
                    <a:pos x="0" y="66"/>
                  </a:cxn>
                  <a:cxn ang="0">
                    <a:pos x="12" y="67"/>
                  </a:cxn>
                  <a:cxn ang="0">
                    <a:pos x="12" y="83"/>
                  </a:cxn>
                  <a:cxn ang="0">
                    <a:pos x="0" y="92"/>
                  </a:cxn>
                  <a:cxn ang="0">
                    <a:pos x="2" y="114"/>
                  </a:cxn>
                  <a:cxn ang="0">
                    <a:pos x="2" y="130"/>
                  </a:cxn>
                  <a:cxn ang="0">
                    <a:pos x="33" y="125"/>
                  </a:cxn>
                  <a:cxn ang="0">
                    <a:pos x="64" y="107"/>
                  </a:cxn>
                  <a:cxn ang="0">
                    <a:pos x="85" y="107"/>
                  </a:cxn>
                  <a:cxn ang="0">
                    <a:pos x="109" y="106"/>
                  </a:cxn>
                  <a:cxn ang="0">
                    <a:pos x="116" y="67"/>
                  </a:cxn>
                  <a:cxn ang="0">
                    <a:pos x="103" y="40"/>
                  </a:cxn>
                  <a:cxn ang="0">
                    <a:pos x="74" y="40"/>
                  </a:cxn>
                  <a:cxn ang="0">
                    <a:pos x="66" y="26"/>
                  </a:cxn>
                  <a:cxn ang="0">
                    <a:pos x="74" y="7"/>
                  </a:cxn>
                  <a:cxn ang="0">
                    <a:pos x="58" y="0"/>
                  </a:cxn>
                </a:cxnLst>
                <a:rect l="0" t="0" r="r" b="b"/>
                <a:pathLst>
                  <a:path w="116" h="130">
                    <a:moveTo>
                      <a:pt x="58" y="0"/>
                    </a:moveTo>
                    <a:lnTo>
                      <a:pt x="49" y="10"/>
                    </a:lnTo>
                    <a:lnTo>
                      <a:pt x="49" y="28"/>
                    </a:lnTo>
                    <a:lnTo>
                      <a:pt x="6" y="33"/>
                    </a:lnTo>
                    <a:lnTo>
                      <a:pt x="0" y="47"/>
                    </a:lnTo>
                    <a:lnTo>
                      <a:pt x="0" y="66"/>
                    </a:lnTo>
                    <a:lnTo>
                      <a:pt x="12" y="67"/>
                    </a:lnTo>
                    <a:lnTo>
                      <a:pt x="12" y="83"/>
                    </a:lnTo>
                    <a:lnTo>
                      <a:pt x="0" y="92"/>
                    </a:lnTo>
                    <a:lnTo>
                      <a:pt x="2" y="114"/>
                    </a:lnTo>
                    <a:lnTo>
                      <a:pt x="2" y="130"/>
                    </a:lnTo>
                    <a:lnTo>
                      <a:pt x="33" y="125"/>
                    </a:lnTo>
                    <a:lnTo>
                      <a:pt x="64" y="107"/>
                    </a:lnTo>
                    <a:lnTo>
                      <a:pt x="85" y="107"/>
                    </a:lnTo>
                    <a:lnTo>
                      <a:pt x="109" y="106"/>
                    </a:lnTo>
                    <a:lnTo>
                      <a:pt x="116" y="67"/>
                    </a:lnTo>
                    <a:lnTo>
                      <a:pt x="103" y="40"/>
                    </a:lnTo>
                    <a:lnTo>
                      <a:pt x="74" y="40"/>
                    </a:lnTo>
                    <a:lnTo>
                      <a:pt x="66" y="26"/>
                    </a:lnTo>
                    <a:lnTo>
                      <a:pt x="74" y="7"/>
                    </a:lnTo>
                    <a:lnTo>
                      <a:pt x="58" y="0"/>
                    </a:lnTo>
                    <a:close/>
                  </a:path>
                </a:pathLst>
              </a:custGeom>
              <a:solidFill>
                <a:srgbClr val="C0C0C0"/>
              </a:solidFill>
              <a:ln w="9525">
                <a:solidFill>
                  <a:srgbClr val="C0C0C0"/>
                </a:solidFill>
                <a:round/>
                <a:headEnd/>
                <a:tailEnd/>
              </a:ln>
            </p:spPr>
            <p:txBody>
              <a:bodyPr/>
              <a:lstStyle/>
              <a:p>
                <a:endParaRPr lang="nl-NL" sz="1400"/>
              </a:p>
            </p:txBody>
          </p:sp>
          <p:sp>
            <p:nvSpPr>
              <p:cNvPr id="696" name="Freeform 694"/>
              <p:cNvSpPr>
                <a:spLocks/>
              </p:cNvSpPr>
              <p:nvPr/>
            </p:nvSpPr>
            <p:spPr bwMode="auto">
              <a:xfrm>
                <a:off x="2606" y="1849"/>
                <a:ext cx="58" cy="65"/>
              </a:xfrm>
              <a:custGeom>
                <a:avLst/>
                <a:gdLst/>
                <a:ahLst/>
                <a:cxnLst>
                  <a:cxn ang="0">
                    <a:pos x="58" y="0"/>
                  </a:cxn>
                  <a:cxn ang="0">
                    <a:pos x="49" y="10"/>
                  </a:cxn>
                  <a:cxn ang="0">
                    <a:pos x="49" y="28"/>
                  </a:cxn>
                  <a:cxn ang="0">
                    <a:pos x="6" y="33"/>
                  </a:cxn>
                  <a:cxn ang="0">
                    <a:pos x="0" y="47"/>
                  </a:cxn>
                  <a:cxn ang="0">
                    <a:pos x="0" y="66"/>
                  </a:cxn>
                  <a:cxn ang="0">
                    <a:pos x="12" y="67"/>
                  </a:cxn>
                  <a:cxn ang="0">
                    <a:pos x="12" y="83"/>
                  </a:cxn>
                  <a:cxn ang="0">
                    <a:pos x="0" y="92"/>
                  </a:cxn>
                  <a:cxn ang="0">
                    <a:pos x="2" y="114"/>
                  </a:cxn>
                  <a:cxn ang="0">
                    <a:pos x="2" y="130"/>
                  </a:cxn>
                  <a:cxn ang="0">
                    <a:pos x="33" y="125"/>
                  </a:cxn>
                  <a:cxn ang="0">
                    <a:pos x="64" y="107"/>
                  </a:cxn>
                  <a:cxn ang="0">
                    <a:pos x="85" y="107"/>
                  </a:cxn>
                  <a:cxn ang="0">
                    <a:pos x="109" y="106"/>
                  </a:cxn>
                  <a:cxn ang="0">
                    <a:pos x="116" y="67"/>
                  </a:cxn>
                  <a:cxn ang="0">
                    <a:pos x="103" y="40"/>
                  </a:cxn>
                  <a:cxn ang="0">
                    <a:pos x="74" y="40"/>
                  </a:cxn>
                  <a:cxn ang="0">
                    <a:pos x="66" y="26"/>
                  </a:cxn>
                  <a:cxn ang="0">
                    <a:pos x="74" y="7"/>
                  </a:cxn>
                  <a:cxn ang="0">
                    <a:pos x="58" y="0"/>
                  </a:cxn>
                </a:cxnLst>
                <a:rect l="0" t="0" r="r" b="b"/>
                <a:pathLst>
                  <a:path w="116" h="130">
                    <a:moveTo>
                      <a:pt x="58" y="0"/>
                    </a:moveTo>
                    <a:lnTo>
                      <a:pt x="49" y="10"/>
                    </a:lnTo>
                    <a:lnTo>
                      <a:pt x="49" y="28"/>
                    </a:lnTo>
                    <a:lnTo>
                      <a:pt x="6" y="33"/>
                    </a:lnTo>
                    <a:lnTo>
                      <a:pt x="0" y="47"/>
                    </a:lnTo>
                    <a:lnTo>
                      <a:pt x="0" y="66"/>
                    </a:lnTo>
                    <a:lnTo>
                      <a:pt x="12" y="67"/>
                    </a:lnTo>
                    <a:lnTo>
                      <a:pt x="12" y="83"/>
                    </a:lnTo>
                    <a:lnTo>
                      <a:pt x="0" y="92"/>
                    </a:lnTo>
                    <a:lnTo>
                      <a:pt x="2" y="114"/>
                    </a:lnTo>
                    <a:lnTo>
                      <a:pt x="2" y="130"/>
                    </a:lnTo>
                    <a:lnTo>
                      <a:pt x="33" y="125"/>
                    </a:lnTo>
                    <a:lnTo>
                      <a:pt x="64" y="107"/>
                    </a:lnTo>
                    <a:lnTo>
                      <a:pt x="85" y="107"/>
                    </a:lnTo>
                    <a:lnTo>
                      <a:pt x="109" y="106"/>
                    </a:lnTo>
                    <a:lnTo>
                      <a:pt x="116" y="67"/>
                    </a:lnTo>
                    <a:lnTo>
                      <a:pt x="103" y="40"/>
                    </a:lnTo>
                    <a:lnTo>
                      <a:pt x="74" y="40"/>
                    </a:lnTo>
                    <a:lnTo>
                      <a:pt x="66" y="26"/>
                    </a:lnTo>
                    <a:lnTo>
                      <a:pt x="74" y="7"/>
                    </a:lnTo>
                    <a:lnTo>
                      <a:pt x="5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34" name="Group 695"/>
            <p:cNvGrpSpPr>
              <a:grpSpLocks/>
            </p:cNvGrpSpPr>
            <p:nvPr/>
          </p:nvGrpSpPr>
          <p:grpSpPr bwMode="auto">
            <a:xfrm>
              <a:off x="6048609" y="1923433"/>
              <a:ext cx="29966" cy="22030"/>
              <a:chOff x="2642" y="1848"/>
              <a:chExt cx="28" cy="19"/>
            </a:xfrm>
          </p:grpSpPr>
          <p:sp>
            <p:nvSpPr>
              <p:cNvPr id="698" name="Freeform 696"/>
              <p:cNvSpPr>
                <a:spLocks/>
              </p:cNvSpPr>
              <p:nvPr/>
            </p:nvSpPr>
            <p:spPr bwMode="auto">
              <a:xfrm>
                <a:off x="2642" y="1848"/>
                <a:ext cx="28" cy="19"/>
              </a:xfrm>
              <a:custGeom>
                <a:avLst/>
                <a:gdLst/>
                <a:ahLst/>
                <a:cxnLst>
                  <a:cxn ang="0">
                    <a:pos x="33" y="38"/>
                  </a:cxn>
                  <a:cxn ang="0">
                    <a:pos x="6" y="38"/>
                  </a:cxn>
                  <a:cxn ang="0">
                    <a:pos x="0" y="25"/>
                  </a:cxn>
                  <a:cxn ang="0">
                    <a:pos x="6" y="7"/>
                  </a:cxn>
                  <a:cxn ang="0">
                    <a:pos x="19" y="0"/>
                  </a:cxn>
                  <a:cxn ang="0">
                    <a:pos x="39" y="6"/>
                  </a:cxn>
                  <a:cxn ang="0">
                    <a:pos x="50" y="14"/>
                  </a:cxn>
                  <a:cxn ang="0">
                    <a:pos x="56" y="26"/>
                  </a:cxn>
                  <a:cxn ang="0">
                    <a:pos x="33" y="38"/>
                  </a:cxn>
                </a:cxnLst>
                <a:rect l="0" t="0" r="r" b="b"/>
                <a:pathLst>
                  <a:path w="56" h="38">
                    <a:moveTo>
                      <a:pt x="33" y="38"/>
                    </a:moveTo>
                    <a:lnTo>
                      <a:pt x="6" y="38"/>
                    </a:lnTo>
                    <a:lnTo>
                      <a:pt x="0" y="25"/>
                    </a:lnTo>
                    <a:lnTo>
                      <a:pt x="6" y="7"/>
                    </a:lnTo>
                    <a:lnTo>
                      <a:pt x="19" y="0"/>
                    </a:lnTo>
                    <a:lnTo>
                      <a:pt x="39" y="6"/>
                    </a:lnTo>
                    <a:lnTo>
                      <a:pt x="50" y="14"/>
                    </a:lnTo>
                    <a:lnTo>
                      <a:pt x="56" y="26"/>
                    </a:lnTo>
                    <a:lnTo>
                      <a:pt x="33" y="38"/>
                    </a:lnTo>
                    <a:close/>
                  </a:path>
                </a:pathLst>
              </a:custGeom>
              <a:solidFill>
                <a:srgbClr val="C0C0C0"/>
              </a:solidFill>
              <a:ln w="9525">
                <a:solidFill>
                  <a:srgbClr val="C0C0C0"/>
                </a:solidFill>
                <a:round/>
                <a:headEnd/>
                <a:tailEnd/>
              </a:ln>
            </p:spPr>
            <p:txBody>
              <a:bodyPr/>
              <a:lstStyle/>
              <a:p>
                <a:endParaRPr lang="nl-NL" sz="1400"/>
              </a:p>
            </p:txBody>
          </p:sp>
          <p:sp>
            <p:nvSpPr>
              <p:cNvPr id="699" name="Freeform 697"/>
              <p:cNvSpPr>
                <a:spLocks/>
              </p:cNvSpPr>
              <p:nvPr/>
            </p:nvSpPr>
            <p:spPr bwMode="auto">
              <a:xfrm>
                <a:off x="2642" y="1848"/>
                <a:ext cx="28" cy="19"/>
              </a:xfrm>
              <a:custGeom>
                <a:avLst/>
                <a:gdLst/>
                <a:ahLst/>
                <a:cxnLst>
                  <a:cxn ang="0">
                    <a:pos x="33" y="38"/>
                  </a:cxn>
                  <a:cxn ang="0">
                    <a:pos x="6" y="38"/>
                  </a:cxn>
                  <a:cxn ang="0">
                    <a:pos x="0" y="25"/>
                  </a:cxn>
                  <a:cxn ang="0">
                    <a:pos x="6" y="7"/>
                  </a:cxn>
                  <a:cxn ang="0">
                    <a:pos x="19" y="0"/>
                  </a:cxn>
                  <a:cxn ang="0">
                    <a:pos x="39" y="6"/>
                  </a:cxn>
                  <a:cxn ang="0">
                    <a:pos x="50" y="14"/>
                  </a:cxn>
                  <a:cxn ang="0">
                    <a:pos x="56" y="26"/>
                  </a:cxn>
                  <a:cxn ang="0">
                    <a:pos x="33" y="38"/>
                  </a:cxn>
                </a:cxnLst>
                <a:rect l="0" t="0" r="r" b="b"/>
                <a:pathLst>
                  <a:path w="56" h="38">
                    <a:moveTo>
                      <a:pt x="33" y="38"/>
                    </a:moveTo>
                    <a:lnTo>
                      <a:pt x="6" y="38"/>
                    </a:lnTo>
                    <a:lnTo>
                      <a:pt x="0" y="25"/>
                    </a:lnTo>
                    <a:lnTo>
                      <a:pt x="6" y="7"/>
                    </a:lnTo>
                    <a:lnTo>
                      <a:pt x="19" y="0"/>
                    </a:lnTo>
                    <a:lnTo>
                      <a:pt x="39" y="6"/>
                    </a:lnTo>
                    <a:lnTo>
                      <a:pt x="50" y="14"/>
                    </a:lnTo>
                    <a:lnTo>
                      <a:pt x="56" y="26"/>
                    </a:lnTo>
                    <a:lnTo>
                      <a:pt x="33" y="3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37" name="Group 698"/>
            <p:cNvGrpSpPr>
              <a:grpSpLocks/>
            </p:cNvGrpSpPr>
            <p:nvPr/>
          </p:nvGrpSpPr>
          <p:grpSpPr bwMode="auto">
            <a:xfrm>
              <a:off x="6058237" y="1853869"/>
              <a:ext cx="21404" cy="19711"/>
              <a:chOff x="2651" y="1788"/>
              <a:chExt cx="20" cy="17"/>
            </a:xfrm>
          </p:grpSpPr>
          <p:sp>
            <p:nvSpPr>
              <p:cNvPr id="701" name="Freeform 699"/>
              <p:cNvSpPr>
                <a:spLocks/>
              </p:cNvSpPr>
              <p:nvPr/>
            </p:nvSpPr>
            <p:spPr bwMode="auto">
              <a:xfrm>
                <a:off x="2651" y="1788"/>
                <a:ext cx="20" cy="17"/>
              </a:xfrm>
              <a:custGeom>
                <a:avLst/>
                <a:gdLst/>
                <a:ahLst/>
                <a:cxnLst>
                  <a:cxn ang="0">
                    <a:pos x="35" y="0"/>
                  </a:cxn>
                  <a:cxn ang="0">
                    <a:pos x="6" y="11"/>
                  </a:cxn>
                  <a:cxn ang="0">
                    <a:pos x="0" y="26"/>
                  </a:cxn>
                  <a:cxn ang="0">
                    <a:pos x="16" y="35"/>
                  </a:cxn>
                  <a:cxn ang="0">
                    <a:pos x="41" y="18"/>
                  </a:cxn>
                  <a:cxn ang="0">
                    <a:pos x="35" y="0"/>
                  </a:cxn>
                </a:cxnLst>
                <a:rect l="0" t="0" r="r" b="b"/>
                <a:pathLst>
                  <a:path w="41" h="35">
                    <a:moveTo>
                      <a:pt x="35" y="0"/>
                    </a:moveTo>
                    <a:lnTo>
                      <a:pt x="6" y="11"/>
                    </a:lnTo>
                    <a:lnTo>
                      <a:pt x="0" y="26"/>
                    </a:lnTo>
                    <a:lnTo>
                      <a:pt x="16" y="35"/>
                    </a:lnTo>
                    <a:lnTo>
                      <a:pt x="41" y="18"/>
                    </a:lnTo>
                    <a:lnTo>
                      <a:pt x="35" y="0"/>
                    </a:lnTo>
                    <a:close/>
                  </a:path>
                </a:pathLst>
              </a:custGeom>
              <a:solidFill>
                <a:srgbClr val="C0C0C0"/>
              </a:solidFill>
              <a:ln w="9525">
                <a:solidFill>
                  <a:srgbClr val="C0C0C0"/>
                </a:solidFill>
                <a:round/>
                <a:headEnd/>
                <a:tailEnd/>
              </a:ln>
            </p:spPr>
            <p:txBody>
              <a:bodyPr/>
              <a:lstStyle/>
              <a:p>
                <a:endParaRPr lang="nl-NL" sz="1400"/>
              </a:p>
            </p:txBody>
          </p:sp>
          <p:sp>
            <p:nvSpPr>
              <p:cNvPr id="702" name="Freeform 700"/>
              <p:cNvSpPr>
                <a:spLocks/>
              </p:cNvSpPr>
              <p:nvPr/>
            </p:nvSpPr>
            <p:spPr bwMode="auto">
              <a:xfrm>
                <a:off x="2651" y="1788"/>
                <a:ext cx="20" cy="17"/>
              </a:xfrm>
              <a:custGeom>
                <a:avLst/>
                <a:gdLst/>
                <a:ahLst/>
                <a:cxnLst>
                  <a:cxn ang="0">
                    <a:pos x="35" y="0"/>
                  </a:cxn>
                  <a:cxn ang="0">
                    <a:pos x="6" y="11"/>
                  </a:cxn>
                  <a:cxn ang="0">
                    <a:pos x="0" y="26"/>
                  </a:cxn>
                  <a:cxn ang="0">
                    <a:pos x="16" y="35"/>
                  </a:cxn>
                  <a:cxn ang="0">
                    <a:pos x="41" y="18"/>
                  </a:cxn>
                  <a:cxn ang="0">
                    <a:pos x="35" y="0"/>
                  </a:cxn>
                </a:cxnLst>
                <a:rect l="0" t="0" r="r" b="b"/>
                <a:pathLst>
                  <a:path w="41" h="35">
                    <a:moveTo>
                      <a:pt x="35" y="0"/>
                    </a:moveTo>
                    <a:lnTo>
                      <a:pt x="6" y="11"/>
                    </a:lnTo>
                    <a:lnTo>
                      <a:pt x="0" y="26"/>
                    </a:lnTo>
                    <a:lnTo>
                      <a:pt x="16" y="35"/>
                    </a:lnTo>
                    <a:lnTo>
                      <a:pt x="41" y="18"/>
                    </a:lnTo>
                    <a:lnTo>
                      <a:pt x="3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40" name="Group 701"/>
            <p:cNvGrpSpPr>
              <a:grpSpLocks/>
            </p:cNvGrpSpPr>
            <p:nvPr/>
          </p:nvGrpSpPr>
          <p:grpSpPr bwMode="auto">
            <a:xfrm>
              <a:off x="6075361" y="1849235"/>
              <a:ext cx="111302" cy="183184"/>
              <a:chOff x="2667" y="1784"/>
              <a:chExt cx="104" cy="158"/>
            </a:xfrm>
          </p:grpSpPr>
          <p:sp>
            <p:nvSpPr>
              <p:cNvPr id="704" name="Freeform 702"/>
              <p:cNvSpPr>
                <a:spLocks/>
              </p:cNvSpPr>
              <p:nvPr/>
            </p:nvSpPr>
            <p:spPr bwMode="auto">
              <a:xfrm>
                <a:off x="2667" y="1784"/>
                <a:ext cx="104" cy="158"/>
              </a:xfrm>
              <a:custGeom>
                <a:avLst/>
                <a:gdLst/>
                <a:ahLst/>
                <a:cxnLst>
                  <a:cxn ang="0">
                    <a:pos x="31" y="2"/>
                  </a:cxn>
                  <a:cxn ang="0">
                    <a:pos x="18" y="25"/>
                  </a:cxn>
                  <a:cxn ang="0">
                    <a:pos x="0" y="42"/>
                  </a:cxn>
                  <a:cxn ang="0">
                    <a:pos x="18" y="51"/>
                  </a:cxn>
                  <a:cxn ang="0">
                    <a:pos x="18" y="64"/>
                  </a:cxn>
                  <a:cxn ang="0">
                    <a:pos x="18" y="82"/>
                  </a:cxn>
                  <a:cxn ang="0">
                    <a:pos x="2" y="89"/>
                  </a:cxn>
                  <a:cxn ang="0">
                    <a:pos x="10" y="106"/>
                  </a:cxn>
                  <a:cxn ang="0">
                    <a:pos x="27" y="106"/>
                  </a:cxn>
                  <a:cxn ang="0">
                    <a:pos x="31" y="120"/>
                  </a:cxn>
                  <a:cxn ang="0">
                    <a:pos x="25" y="134"/>
                  </a:cxn>
                  <a:cxn ang="0">
                    <a:pos x="74" y="140"/>
                  </a:cxn>
                  <a:cxn ang="0">
                    <a:pos x="84" y="158"/>
                  </a:cxn>
                  <a:cxn ang="0">
                    <a:pos x="95" y="161"/>
                  </a:cxn>
                  <a:cxn ang="0">
                    <a:pos x="93" y="173"/>
                  </a:cxn>
                  <a:cxn ang="0">
                    <a:pos x="68" y="189"/>
                  </a:cxn>
                  <a:cxn ang="0">
                    <a:pos x="47" y="189"/>
                  </a:cxn>
                  <a:cxn ang="0">
                    <a:pos x="45" y="210"/>
                  </a:cxn>
                  <a:cxn ang="0">
                    <a:pos x="53" y="218"/>
                  </a:cxn>
                  <a:cxn ang="0">
                    <a:pos x="47" y="237"/>
                  </a:cxn>
                  <a:cxn ang="0">
                    <a:pos x="31" y="244"/>
                  </a:cxn>
                  <a:cxn ang="0">
                    <a:pos x="76" y="253"/>
                  </a:cxn>
                  <a:cxn ang="0">
                    <a:pos x="74" y="261"/>
                  </a:cxn>
                  <a:cxn ang="0">
                    <a:pos x="56" y="263"/>
                  </a:cxn>
                  <a:cxn ang="0">
                    <a:pos x="39" y="279"/>
                  </a:cxn>
                  <a:cxn ang="0">
                    <a:pos x="22" y="296"/>
                  </a:cxn>
                  <a:cxn ang="0">
                    <a:pos x="18" y="317"/>
                  </a:cxn>
                  <a:cxn ang="0">
                    <a:pos x="62" y="299"/>
                  </a:cxn>
                  <a:cxn ang="0">
                    <a:pos x="89" y="286"/>
                  </a:cxn>
                  <a:cxn ang="0">
                    <a:pos x="128" y="296"/>
                  </a:cxn>
                  <a:cxn ang="0">
                    <a:pos x="157" y="277"/>
                  </a:cxn>
                  <a:cxn ang="0">
                    <a:pos x="196" y="268"/>
                  </a:cxn>
                  <a:cxn ang="0">
                    <a:pos x="173" y="253"/>
                  </a:cxn>
                  <a:cxn ang="0">
                    <a:pos x="186" y="244"/>
                  </a:cxn>
                  <a:cxn ang="0">
                    <a:pos x="205" y="246"/>
                  </a:cxn>
                  <a:cxn ang="0">
                    <a:pos x="209" y="210"/>
                  </a:cxn>
                  <a:cxn ang="0">
                    <a:pos x="169" y="196"/>
                  </a:cxn>
                  <a:cxn ang="0">
                    <a:pos x="167" y="170"/>
                  </a:cxn>
                  <a:cxn ang="0">
                    <a:pos x="165" y="156"/>
                  </a:cxn>
                  <a:cxn ang="0">
                    <a:pos x="144" y="147"/>
                  </a:cxn>
                  <a:cxn ang="0">
                    <a:pos x="145" y="125"/>
                  </a:cxn>
                  <a:cxn ang="0">
                    <a:pos x="128" y="121"/>
                  </a:cxn>
                  <a:cxn ang="0">
                    <a:pos x="132" y="90"/>
                  </a:cxn>
                  <a:cxn ang="0">
                    <a:pos x="85" y="63"/>
                  </a:cxn>
                  <a:cxn ang="0">
                    <a:pos x="111" y="52"/>
                  </a:cxn>
                  <a:cxn ang="0">
                    <a:pos x="113" y="26"/>
                  </a:cxn>
                  <a:cxn ang="0">
                    <a:pos x="68" y="26"/>
                  </a:cxn>
                  <a:cxn ang="0">
                    <a:pos x="68" y="0"/>
                  </a:cxn>
                  <a:cxn ang="0">
                    <a:pos x="31" y="2"/>
                  </a:cxn>
                </a:cxnLst>
                <a:rect l="0" t="0" r="r" b="b"/>
                <a:pathLst>
                  <a:path w="209" h="317">
                    <a:moveTo>
                      <a:pt x="31" y="2"/>
                    </a:moveTo>
                    <a:lnTo>
                      <a:pt x="18" y="25"/>
                    </a:lnTo>
                    <a:lnTo>
                      <a:pt x="0" y="42"/>
                    </a:lnTo>
                    <a:lnTo>
                      <a:pt x="18" y="51"/>
                    </a:lnTo>
                    <a:lnTo>
                      <a:pt x="18" y="64"/>
                    </a:lnTo>
                    <a:lnTo>
                      <a:pt x="18" y="82"/>
                    </a:lnTo>
                    <a:lnTo>
                      <a:pt x="2" y="89"/>
                    </a:lnTo>
                    <a:lnTo>
                      <a:pt x="10" y="106"/>
                    </a:lnTo>
                    <a:lnTo>
                      <a:pt x="27" y="106"/>
                    </a:lnTo>
                    <a:lnTo>
                      <a:pt x="31" y="120"/>
                    </a:lnTo>
                    <a:lnTo>
                      <a:pt x="25" y="134"/>
                    </a:lnTo>
                    <a:lnTo>
                      <a:pt x="74" y="140"/>
                    </a:lnTo>
                    <a:lnTo>
                      <a:pt x="84" y="158"/>
                    </a:lnTo>
                    <a:lnTo>
                      <a:pt x="95" y="161"/>
                    </a:lnTo>
                    <a:lnTo>
                      <a:pt x="93" y="173"/>
                    </a:lnTo>
                    <a:lnTo>
                      <a:pt x="68" y="189"/>
                    </a:lnTo>
                    <a:lnTo>
                      <a:pt x="47" y="189"/>
                    </a:lnTo>
                    <a:lnTo>
                      <a:pt x="45" y="210"/>
                    </a:lnTo>
                    <a:lnTo>
                      <a:pt x="53" y="218"/>
                    </a:lnTo>
                    <a:lnTo>
                      <a:pt x="47" y="237"/>
                    </a:lnTo>
                    <a:lnTo>
                      <a:pt x="31" y="244"/>
                    </a:lnTo>
                    <a:lnTo>
                      <a:pt x="76" y="253"/>
                    </a:lnTo>
                    <a:lnTo>
                      <a:pt x="74" y="261"/>
                    </a:lnTo>
                    <a:lnTo>
                      <a:pt x="56" y="263"/>
                    </a:lnTo>
                    <a:lnTo>
                      <a:pt x="39" y="279"/>
                    </a:lnTo>
                    <a:lnTo>
                      <a:pt x="22" y="296"/>
                    </a:lnTo>
                    <a:lnTo>
                      <a:pt x="18" y="317"/>
                    </a:lnTo>
                    <a:lnTo>
                      <a:pt x="62" y="299"/>
                    </a:lnTo>
                    <a:lnTo>
                      <a:pt x="89" y="286"/>
                    </a:lnTo>
                    <a:lnTo>
                      <a:pt x="128" y="296"/>
                    </a:lnTo>
                    <a:lnTo>
                      <a:pt x="157" y="277"/>
                    </a:lnTo>
                    <a:lnTo>
                      <a:pt x="196" y="268"/>
                    </a:lnTo>
                    <a:lnTo>
                      <a:pt x="173" y="253"/>
                    </a:lnTo>
                    <a:lnTo>
                      <a:pt x="186" y="244"/>
                    </a:lnTo>
                    <a:lnTo>
                      <a:pt x="205" y="246"/>
                    </a:lnTo>
                    <a:lnTo>
                      <a:pt x="209" y="210"/>
                    </a:lnTo>
                    <a:lnTo>
                      <a:pt x="169" y="196"/>
                    </a:lnTo>
                    <a:lnTo>
                      <a:pt x="167" y="170"/>
                    </a:lnTo>
                    <a:lnTo>
                      <a:pt x="165" y="156"/>
                    </a:lnTo>
                    <a:lnTo>
                      <a:pt x="144" y="147"/>
                    </a:lnTo>
                    <a:lnTo>
                      <a:pt x="145" y="125"/>
                    </a:lnTo>
                    <a:lnTo>
                      <a:pt x="128" y="121"/>
                    </a:lnTo>
                    <a:lnTo>
                      <a:pt x="132" y="90"/>
                    </a:lnTo>
                    <a:lnTo>
                      <a:pt x="85" y="63"/>
                    </a:lnTo>
                    <a:lnTo>
                      <a:pt x="111" y="52"/>
                    </a:lnTo>
                    <a:lnTo>
                      <a:pt x="113" y="26"/>
                    </a:lnTo>
                    <a:lnTo>
                      <a:pt x="68" y="26"/>
                    </a:lnTo>
                    <a:lnTo>
                      <a:pt x="68" y="0"/>
                    </a:lnTo>
                    <a:lnTo>
                      <a:pt x="31" y="2"/>
                    </a:lnTo>
                    <a:close/>
                  </a:path>
                </a:pathLst>
              </a:custGeom>
              <a:solidFill>
                <a:srgbClr val="C0C0C0"/>
              </a:solidFill>
              <a:ln w="9525">
                <a:solidFill>
                  <a:srgbClr val="C0C0C0"/>
                </a:solidFill>
                <a:round/>
                <a:headEnd/>
                <a:tailEnd/>
              </a:ln>
            </p:spPr>
            <p:txBody>
              <a:bodyPr/>
              <a:lstStyle/>
              <a:p>
                <a:endParaRPr lang="nl-NL" sz="1400"/>
              </a:p>
            </p:txBody>
          </p:sp>
          <p:sp>
            <p:nvSpPr>
              <p:cNvPr id="705" name="Freeform 703"/>
              <p:cNvSpPr>
                <a:spLocks/>
              </p:cNvSpPr>
              <p:nvPr/>
            </p:nvSpPr>
            <p:spPr bwMode="auto">
              <a:xfrm>
                <a:off x="2667" y="1784"/>
                <a:ext cx="104" cy="158"/>
              </a:xfrm>
              <a:custGeom>
                <a:avLst/>
                <a:gdLst/>
                <a:ahLst/>
                <a:cxnLst>
                  <a:cxn ang="0">
                    <a:pos x="31" y="2"/>
                  </a:cxn>
                  <a:cxn ang="0">
                    <a:pos x="18" y="25"/>
                  </a:cxn>
                  <a:cxn ang="0">
                    <a:pos x="0" y="42"/>
                  </a:cxn>
                  <a:cxn ang="0">
                    <a:pos x="18" y="51"/>
                  </a:cxn>
                  <a:cxn ang="0">
                    <a:pos x="18" y="64"/>
                  </a:cxn>
                  <a:cxn ang="0">
                    <a:pos x="18" y="82"/>
                  </a:cxn>
                  <a:cxn ang="0">
                    <a:pos x="2" y="89"/>
                  </a:cxn>
                  <a:cxn ang="0">
                    <a:pos x="10" y="106"/>
                  </a:cxn>
                  <a:cxn ang="0">
                    <a:pos x="27" y="106"/>
                  </a:cxn>
                  <a:cxn ang="0">
                    <a:pos x="31" y="120"/>
                  </a:cxn>
                  <a:cxn ang="0">
                    <a:pos x="25" y="134"/>
                  </a:cxn>
                  <a:cxn ang="0">
                    <a:pos x="74" y="140"/>
                  </a:cxn>
                  <a:cxn ang="0">
                    <a:pos x="84" y="158"/>
                  </a:cxn>
                  <a:cxn ang="0">
                    <a:pos x="95" y="161"/>
                  </a:cxn>
                  <a:cxn ang="0">
                    <a:pos x="93" y="173"/>
                  </a:cxn>
                  <a:cxn ang="0">
                    <a:pos x="68" y="189"/>
                  </a:cxn>
                  <a:cxn ang="0">
                    <a:pos x="47" y="189"/>
                  </a:cxn>
                  <a:cxn ang="0">
                    <a:pos x="45" y="210"/>
                  </a:cxn>
                  <a:cxn ang="0">
                    <a:pos x="53" y="218"/>
                  </a:cxn>
                  <a:cxn ang="0">
                    <a:pos x="47" y="237"/>
                  </a:cxn>
                  <a:cxn ang="0">
                    <a:pos x="31" y="244"/>
                  </a:cxn>
                  <a:cxn ang="0">
                    <a:pos x="76" y="253"/>
                  </a:cxn>
                  <a:cxn ang="0">
                    <a:pos x="74" y="261"/>
                  </a:cxn>
                  <a:cxn ang="0">
                    <a:pos x="56" y="263"/>
                  </a:cxn>
                  <a:cxn ang="0">
                    <a:pos x="39" y="279"/>
                  </a:cxn>
                  <a:cxn ang="0">
                    <a:pos x="22" y="296"/>
                  </a:cxn>
                  <a:cxn ang="0">
                    <a:pos x="18" y="317"/>
                  </a:cxn>
                  <a:cxn ang="0">
                    <a:pos x="62" y="299"/>
                  </a:cxn>
                  <a:cxn ang="0">
                    <a:pos x="89" y="286"/>
                  </a:cxn>
                  <a:cxn ang="0">
                    <a:pos x="128" y="296"/>
                  </a:cxn>
                  <a:cxn ang="0">
                    <a:pos x="157" y="277"/>
                  </a:cxn>
                  <a:cxn ang="0">
                    <a:pos x="196" y="268"/>
                  </a:cxn>
                  <a:cxn ang="0">
                    <a:pos x="173" y="253"/>
                  </a:cxn>
                  <a:cxn ang="0">
                    <a:pos x="186" y="244"/>
                  </a:cxn>
                  <a:cxn ang="0">
                    <a:pos x="205" y="246"/>
                  </a:cxn>
                  <a:cxn ang="0">
                    <a:pos x="209" y="210"/>
                  </a:cxn>
                  <a:cxn ang="0">
                    <a:pos x="169" y="196"/>
                  </a:cxn>
                  <a:cxn ang="0">
                    <a:pos x="167" y="170"/>
                  </a:cxn>
                  <a:cxn ang="0">
                    <a:pos x="165" y="156"/>
                  </a:cxn>
                  <a:cxn ang="0">
                    <a:pos x="144" y="147"/>
                  </a:cxn>
                  <a:cxn ang="0">
                    <a:pos x="145" y="125"/>
                  </a:cxn>
                  <a:cxn ang="0">
                    <a:pos x="128" y="121"/>
                  </a:cxn>
                  <a:cxn ang="0">
                    <a:pos x="132" y="90"/>
                  </a:cxn>
                  <a:cxn ang="0">
                    <a:pos x="85" y="63"/>
                  </a:cxn>
                  <a:cxn ang="0">
                    <a:pos x="111" y="52"/>
                  </a:cxn>
                  <a:cxn ang="0">
                    <a:pos x="113" y="26"/>
                  </a:cxn>
                  <a:cxn ang="0">
                    <a:pos x="68" y="26"/>
                  </a:cxn>
                  <a:cxn ang="0">
                    <a:pos x="68" y="0"/>
                  </a:cxn>
                  <a:cxn ang="0">
                    <a:pos x="31" y="2"/>
                  </a:cxn>
                </a:cxnLst>
                <a:rect l="0" t="0" r="r" b="b"/>
                <a:pathLst>
                  <a:path w="209" h="317">
                    <a:moveTo>
                      <a:pt x="31" y="2"/>
                    </a:moveTo>
                    <a:lnTo>
                      <a:pt x="18" y="25"/>
                    </a:lnTo>
                    <a:lnTo>
                      <a:pt x="0" y="42"/>
                    </a:lnTo>
                    <a:lnTo>
                      <a:pt x="18" y="51"/>
                    </a:lnTo>
                    <a:lnTo>
                      <a:pt x="18" y="64"/>
                    </a:lnTo>
                    <a:lnTo>
                      <a:pt x="18" y="82"/>
                    </a:lnTo>
                    <a:lnTo>
                      <a:pt x="2" y="89"/>
                    </a:lnTo>
                    <a:lnTo>
                      <a:pt x="10" y="106"/>
                    </a:lnTo>
                    <a:lnTo>
                      <a:pt x="27" y="106"/>
                    </a:lnTo>
                    <a:lnTo>
                      <a:pt x="31" y="120"/>
                    </a:lnTo>
                    <a:lnTo>
                      <a:pt x="25" y="134"/>
                    </a:lnTo>
                    <a:lnTo>
                      <a:pt x="74" y="140"/>
                    </a:lnTo>
                    <a:lnTo>
                      <a:pt x="84" y="158"/>
                    </a:lnTo>
                    <a:lnTo>
                      <a:pt x="95" y="161"/>
                    </a:lnTo>
                    <a:lnTo>
                      <a:pt x="93" y="173"/>
                    </a:lnTo>
                    <a:lnTo>
                      <a:pt x="68" y="189"/>
                    </a:lnTo>
                    <a:lnTo>
                      <a:pt x="47" y="189"/>
                    </a:lnTo>
                    <a:lnTo>
                      <a:pt x="45" y="210"/>
                    </a:lnTo>
                    <a:lnTo>
                      <a:pt x="53" y="218"/>
                    </a:lnTo>
                    <a:lnTo>
                      <a:pt x="47" y="237"/>
                    </a:lnTo>
                    <a:lnTo>
                      <a:pt x="31" y="244"/>
                    </a:lnTo>
                    <a:lnTo>
                      <a:pt x="76" y="253"/>
                    </a:lnTo>
                    <a:lnTo>
                      <a:pt x="74" y="261"/>
                    </a:lnTo>
                    <a:lnTo>
                      <a:pt x="56" y="263"/>
                    </a:lnTo>
                    <a:lnTo>
                      <a:pt x="39" y="279"/>
                    </a:lnTo>
                    <a:lnTo>
                      <a:pt x="22" y="296"/>
                    </a:lnTo>
                    <a:lnTo>
                      <a:pt x="18" y="317"/>
                    </a:lnTo>
                    <a:lnTo>
                      <a:pt x="62" y="299"/>
                    </a:lnTo>
                    <a:lnTo>
                      <a:pt x="89" y="286"/>
                    </a:lnTo>
                    <a:lnTo>
                      <a:pt x="128" y="296"/>
                    </a:lnTo>
                    <a:lnTo>
                      <a:pt x="157" y="277"/>
                    </a:lnTo>
                    <a:lnTo>
                      <a:pt x="196" y="268"/>
                    </a:lnTo>
                    <a:lnTo>
                      <a:pt x="173" y="253"/>
                    </a:lnTo>
                    <a:lnTo>
                      <a:pt x="186" y="244"/>
                    </a:lnTo>
                    <a:lnTo>
                      <a:pt x="205" y="246"/>
                    </a:lnTo>
                    <a:lnTo>
                      <a:pt x="209" y="210"/>
                    </a:lnTo>
                    <a:lnTo>
                      <a:pt x="169" y="196"/>
                    </a:lnTo>
                    <a:lnTo>
                      <a:pt x="167" y="170"/>
                    </a:lnTo>
                    <a:lnTo>
                      <a:pt x="165" y="156"/>
                    </a:lnTo>
                    <a:lnTo>
                      <a:pt x="144" y="147"/>
                    </a:lnTo>
                    <a:lnTo>
                      <a:pt x="145" y="125"/>
                    </a:lnTo>
                    <a:lnTo>
                      <a:pt x="128" y="121"/>
                    </a:lnTo>
                    <a:lnTo>
                      <a:pt x="132" y="90"/>
                    </a:lnTo>
                    <a:lnTo>
                      <a:pt x="85" y="63"/>
                    </a:lnTo>
                    <a:lnTo>
                      <a:pt x="111" y="52"/>
                    </a:lnTo>
                    <a:lnTo>
                      <a:pt x="113" y="26"/>
                    </a:lnTo>
                    <a:lnTo>
                      <a:pt x="68" y="26"/>
                    </a:lnTo>
                    <a:lnTo>
                      <a:pt x="68" y="0"/>
                    </a:lnTo>
                    <a:lnTo>
                      <a:pt x="31"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43" name="Group 704"/>
            <p:cNvGrpSpPr>
              <a:grpSpLocks/>
            </p:cNvGrpSpPr>
            <p:nvPr/>
          </p:nvGrpSpPr>
          <p:grpSpPr bwMode="auto">
            <a:xfrm>
              <a:off x="6141713" y="1798222"/>
              <a:ext cx="21404" cy="20869"/>
              <a:chOff x="2729" y="1740"/>
              <a:chExt cx="20" cy="18"/>
            </a:xfrm>
          </p:grpSpPr>
          <p:sp>
            <p:nvSpPr>
              <p:cNvPr id="707" name="Freeform 705"/>
              <p:cNvSpPr>
                <a:spLocks/>
              </p:cNvSpPr>
              <p:nvPr/>
            </p:nvSpPr>
            <p:spPr bwMode="auto">
              <a:xfrm>
                <a:off x="2729" y="1740"/>
                <a:ext cx="20" cy="18"/>
              </a:xfrm>
              <a:custGeom>
                <a:avLst/>
                <a:gdLst/>
                <a:ahLst/>
                <a:cxnLst>
                  <a:cxn ang="0">
                    <a:pos x="41" y="0"/>
                  </a:cxn>
                  <a:cxn ang="0">
                    <a:pos x="0" y="18"/>
                  </a:cxn>
                  <a:cxn ang="0">
                    <a:pos x="10" y="37"/>
                  </a:cxn>
                  <a:cxn ang="0">
                    <a:pos x="41" y="37"/>
                  </a:cxn>
                  <a:cxn ang="0">
                    <a:pos x="41" y="0"/>
                  </a:cxn>
                </a:cxnLst>
                <a:rect l="0" t="0" r="r" b="b"/>
                <a:pathLst>
                  <a:path w="41" h="37">
                    <a:moveTo>
                      <a:pt x="41" y="0"/>
                    </a:moveTo>
                    <a:lnTo>
                      <a:pt x="0" y="18"/>
                    </a:lnTo>
                    <a:lnTo>
                      <a:pt x="10" y="37"/>
                    </a:lnTo>
                    <a:lnTo>
                      <a:pt x="41" y="37"/>
                    </a:lnTo>
                    <a:lnTo>
                      <a:pt x="41" y="0"/>
                    </a:lnTo>
                    <a:close/>
                  </a:path>
                </a:pathLst>
              </a:custGeom>
              <a:solidFill>
                <a:srgbClr val="C0C0C0"/>
              </a:solidFill>
              <a:ln w="9525">
                <a:solidFill>
                  <a:srgbClr val="C0C0C0"/>
                </a:solidFill>
                <a:round/>
                <a:headEnd/>
                <a:tailEnd/>
              </a:ln>
            </p:spPr>
            <p:txBody>
              <a:bodyPr/>
              <a:lstStyle/>
              <a:p>
                <a:endParaRPr lang="nl-NL" sz="1400"/>
              </a:p>
            </p:txBody>
          </p:sp>
          <p:sp>
            <p:nvSpPr>
              <p:cNvPr id="708" name="Freeform 706"/>
              <p:cNvSpPr>
                <a:spLocks/>
              </p:cNvSpPr>
              <p:nvPr/>
            </p:nvSpPr>
            <p:spPr bwMode="auto">
              <a:xfrm>
                <a:off x="2729" y="1740"/>
                <a:ext cx="20" cy="18"/>
              </a:xfrm>
              <a:custGeom>
                <a:avLst/>
                <a:gdLst/>
                <a:ahLst/>
                <a:cxnLst>
                  <a:cxn ang="0">
                    <a:pos x="41" y="0"/>
                  </a:cxn>
                  <a:cxn ang="0">
                    <a:pos x="0" y="18"/>
                  </a:cxn>
                  <a:cxn ang="0">
                    <a:pos x="10" y="37"/>
                  </a:cxn>
                  <a:cxn ang="0">
                    <a:pos x="41" y="37"/>
                  </a:cxn>
                  <a:cxn ang="0">
                    <a:pos x="41" y="0"/>
                  </a:cxn>
                </a:cxnLst>
                <a:rect l="0" t="0" r="r" b="b"/>
                <a:pathLst>
                  <a:path w="41" h="37">
                    <a:moveTo>
                      <a:pt x="41" y="0"/>
                    </a:moveTo>
                    <a:lnTo>
                      <a:pt x="0" y="18"/>
                    </a:lnTo>
                    <a:lnTo>
                      <a:pt x="10" y="37"/>
                    </a:lnTo>
                    <a:lnTo>
                      <a:pt x="41" y="37"/>
                    </a:lnTo>
                    <a:lnTo>
                      <a:pt x="4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46" name="Group 707"/>
            <p:cNvGrpSpPr>
              <a:grpSpLocks/>
            </p:cNvGrpSpPr>
            <p:nvPr/>
          </p:nvGrpSpPr>
          <p:grpSpPr bwMode="auto">
            <a:xfrm>
              <a:off x="6239108" y="1537357"/>
              <a:ext cx="391697" cy="316513"/>
              <a:chOff x="2820" y="1515"/>
              <a:chExt cx="366" cy="273"/>
            </a:xfrm>
          </p:grpSpPr>
          <p:sp>
            <p:nvSpPr>
              <p:cNvPr id="710" name="Freeform 708"/>
              <p:cNvSpPr>
                <a:spLocks/>
              </p:cNvSpPr>
              <p:nvPr/>
            </p:nvSpPr>
            <p:spPr bwMode="auto">
              <a:xfrm>
                <a:off x="2820" y="1515"/>
                <a:ext cx="366" cy="273"/>
              </a:xfrm>
              <a:custGeom>
                <a:avLst/>
                <a:gdLst/>
                <a:ahLst/>
                <a:cxnLst>
                  <a:cxn ang="0">
                    <a:pos x="631" y="74"/>
                  </a:cxn>
                  <a:cxn ang="0">
                    <a:pos x="587" y="55"/>
                  </a:cxn>
                  <a:cxn ang="0">
                    <a:pos x="550" y="88"/>
                  </a:cxn>
                  <a:cxn ang="0">
                    <a:pos x="492" y="116"/>
                  </a:cxn>
                  <a:cxn ang="0">
                    <a:pos x="444" y="107"/>
                  </a:cxn>
                  <a:cxn ang="0">
                    <a:pos x="411" y="138"/>
                  </a:cxn>
                  <a:cxn ang="0">
                    <a:pos x="360" y="138"/>
                  </a:cxn>
                  <a:cxn ang="0">
                    <a:pos x="327" y="157"/>
                  </a:cxn>
                  <a:cxn ang="0">
                    <a:pos x="308" y="176"/>
                  </a:cxn>
                  <a:cxn ang="0">
                    <a:pos x="289" y="209"/>
                  </a:cxn>
                  <a:cxn ang="0">
                    <a:pos x="260" y="230"/>
                  </a:cxn>
                  <a:cxn ang="0">
                    <a:pos x="236" y="270"/>
                  </a:cxn>
                  <a:cxn ang="0">
                    <a:pos x="244" y="304"/>
                  </a:cxn>
                  <a:cxn ang="0">
                    <a:pos x="202" y="309"/>
                  </a:cxn>
                  <a:cxn ang="0">
                    <a:pos x="202" y="373"/>
                  </a:cxn>
                  <a:cxn ang="0">
                    <a:pos x="221" y="432"/>
                  </a:cxn>
                  <a:cxn ang="0">
                    <a:pos x="202" y="473"/>
                  </a:cxn>
                  <a:cxn ang="0">
                    <a:pos x="180" y="524"/>
                  </a:cxn>
                  <a:cxn ang="0">
                    <a:pos x="116" y="520"/>
                  </a:cxn>
                  <a:cxn ang="0">
                    <a:pos x="70" y="539"/>
                  </a:cxn>
                  <a:cxn ang="0">
                    <a:pos x="33" y="512"/>
                  </a:cxn>
                  <a:cxn ang="0">
                    <a:pos x="21" y="456"/>
                  </a:cxn>
                  <a:cxn ang="0">
                    <a:pos x="0" y="385"/>
                  </a:cxn>
                  <a:cxn ang="0">
                    <a:pos x="27" y="365"/>
                  </a:cxn>
                  <a:cxn ang="0">
                    <a:pos x="83" y="352"/>
                  </a:cxn>
                  <a:cxn ang="0">
                    <a:pos x="126" y="335"/>
                  </a:cxn>
                  <a:cxn ang="0">
                    <a:pos x="171" y="294"/>
                  </a:cxn>
                  <a:cxn ang="0">
                    <a:pos x="194" y="256"/>
                  </a:cxn>
                  <a:cxn ang="0">
                    <a:pos x="211" y="209"/>
                  </a:cxn>
                  <a:cxn ang="0">
                    <a:pos x="271" y="155"/>
                  </a:cxn>
                  <a:cxn ang="0">
                    <a:pos x="341" y="131"/>
                  </a:cxn>
                  <a:cxn ang="0">
                    <a:pos x="407" y="114"/>
                  </a:cxn>
                  <a:cxn ang="0">
                    <a:pos x="442" y="81"/>
                  </a:cxn>
                  <a:cxn ang="0">
                    <a:pos x="411" y="41"/>
                  </a:cxn>
                  <a:cxn ang="0">
                    <a:pos x="453" y="17"/>
                  </a:cxn>
                  <a:cxn ang="0">
                    <a:pos x="475" y="43"/>
                  </a:cxn>
                  <a:cxn ang="0">
                    <a:pos x="492" y="31"/>
                  </a:cxn>
                  <a:cxn ang="0">
                    <a:pos x="517" y="47"/>
                  </a:cxn>
                  <a:cxn ang="0">
                    <a:pos x="509" y="17"/>
                  </a:cxn>
                  <a:cxn ang="0">
                    <a:pos x="564" y="22"/>
                  </a:cxn>
                  <a:cxn ang="0">
                    <a:pos x="587" y="24"/>
                  </a:cxn>
                  <a:cxn ang="0">
                    <a:pos x="643" y="7"/>
                  </a:cxn>
                  <a:cxn ang="0">
                    <a:pos x="670" y="47"/>
                  </a:cxn>
                  <a:cxn ang="0">
                    <a:pos x="691" y="85"/>
                  </a:cxn>
                  <a:cxn ang="0">
                    <a:pos x="645" y="142"/>
                  </a:cxn>
                  <a:cxn ang="0">
                    <a:pos x="631" y="74"/>
                  </a:cxn>
                </a:cxnLst>
                <a:rect l="0" t="0" r="r" b="b"/>
                <a:pathLst>
                  <a:path w="732" h="544">
                    <a:moveTo>
                      <a:pt x="614" y="116"/>
                    </a:moveTo>
                    <a:lnTo>
                      <a:pt x="631" y="74"/>
                    </a:lnTo>
                    <a:lnTo>
                      <a:pt x="608" y="55"/>
                    </a:lnTo>
                    <a:lnTo>
                      <a:pt x="587" y="55"/>
                    </a:lnTo>
                    <a:lnTo>
                      <a:pt x="569" y="66"/>
                    </a:lnTo>
                    <a:lnTo>
                      <a:pt x="550" y="88"/>
                    </a:lnTo>
                    <a:lnTo>
                      <a:pt x="535" y="112"/>
                    </a:lnTo>
                    <a:lnTo>
                      <a:pt x="492" y="116"/>
                    </a:lnTo>
                    <a:lnTo>
                      <a:pt x="463" y="112"/>
                    </a:lnTo>
                    <a:lnTo>
                      <a:pt x="444" y="107"/>
                    </a:lnTo>
                    <a:lnTo>
                      <a:pt x="426" y="121"/>
                    </a:lnTo>
                    <a:lnTo>
                      <a:pt x="411" y="138"/>
                    </a:lnTo>
                    <a:lnTo>
                      <a:pt x="382" y="138"/>
                    </a:lnTo>
                    <a:lnTo>
                      <a:pt x="360" y="138"/>
                    </a:lnTo>
                    <a:lnTo>
                      <a:pt x="345" y="152"/>
                    </a:lnTo>
                    <a:lnTo>
                      <a:pt x="327" y="157"/>
                    </a:lnTo>
                    <a:lnTo>
                      <a:pt x="314" y="155"/>
                    </a:lnTo>
                    <a:lnTo>
                      <a:pt x="308" y="176"/>
                    </a:lnTo>
                    <a:lnTo>
                      <a:pt x="293" y="185"/>
                    </a:lnTo>
                    <a:lnTo>
                      <a:pt x="289" y="209"/>
                    </a:lnTo>
                    <a:lnTo>
                      <a:pt x="265" y="209"/>
                    </a:lnTo>
                    <a:lnTo>
                      <a:pt x="260" y="230"/>
                    </a:lnTo>
                    <a:lnTo>
                      <a:pt x="244" y="235"/>
                    </a:lnTo>
                    <a:lnTo>
                      <a:pt x="236" y="270"/>
                    </a:lnTo>
                    <a:lnTo>
                      <a:pt x="225" y="294"/>
                    </a:lnTo>
                    <a:lnTo>
                      <a:pt x="244" y="304"/>
                    </a:lnTo>
                    <a:lnTo>
                      <a:pt x="229" y="313"/>
                    </a:lnTo>
                    <a:lnTo>
                      <a:pt x="202" y="309"/>
                    </a:lnTo>
                    <a:lnTo>
                      <a:pt x="194" y="327"/>
                    </a:lnTo>
                    <a:lnTo>
                      <a:pt x="202" y="373"/>
                    </a:lnTo>
                    <a:lnTo>
                      <a:pt x="207" y="404"/>
                    </a:lnTo>
                    <a:lnTo>
                      <a:pt x="221" y="432"/>
                    </a:lnTo>
                    <a:lnTo>
                      <a:pt x="229" y="461"/>
                    </a:lnTo>
                    <a:lnTo>
                      <a:pt x="202" y="473"/>
                    </a:lnTo>
                    <a:lnTo>
                      <a:pt x="190" y="506"/>
                    </a:lnTo>
                    <a:lnTo>
                      <a:pt x="180" y="524"/>
                    </a:lnTo>
                    <a:lnTo>
                      <a:pt x="161" y="513"/>
                    </a:lnTo>
                    <a:lnTo>
                      <a:pt x="116" y="520"/>
                    </a:lnTo>
                    <a:lnTo>
                      <a:pt x="91" y="532"/>
                    </a:lnTo>
                    <a:lnTo>
                      <a:pt x="70" y="539"/>
                    </a:lnTo>
                    <a:lnTo>
                      <a:pt x="35" y="544"/>
                    </a:lnTo>
                    <a:lnTo>
                      <a:pt x="33" y="512"/>
                    </a:lnTo>
                    <a:lnTo>
                      <a:pt x="16" y="503"/>
                    </a:lnTo>
                    <a:lnTo>
                      <a:pt x="21" y="456"/>
                    </a:lnTo>
                    <a:lnTo>
                      <a:pt x="6" y="454"/>
                    </a:lnTo>
                    <a:lnTo>
                      <a:pt x="0" y="385"/>
                    </a:lnTo>
                    <a:lnTo>
                      <a:pt x="21" y="380"/>
                    </a:lnTo>
                    <a:lnTo>
                      <a:pt x="27" y="365"/>
                    </a:lnTo>
                    <a:lnTo>
                      <a:pt x="56" y="358"/>
                    </a:lnTo>
                    <a:lnTo>
                      <a:pt x="83" y="352"/>
                    </a:lnTo>
                    <a:lnTo>
                      <a:pt x="97" y="337"/>
                    </a:lnTo>
                    <a:lnTo>
                      <a:pt x="126" y="335"/>
                    </a:lnTo>
                    <a:lnTo>
                      <a:pt x="128" y="304"/>
                    </a:lnTo>
                    <a:lnTo>
                      <a:pt x="171" y="294"/>
                    </a:lnTo>
                    <a:lnTo>
                      <a:pt x="174" y="270"/>
                    </a:lnTo>
                    <a:lnTo>
                      <a:pt x="194" y="256"/>
                    </a:lnTo>
                    <a:lnTo>
                      <a:pt x="205" y="233"/>
                    </a:lnTo>
                    <a:lnTo>
                      <a:pt x="211" y="209"/>
                    </a:lnTo>
                    <a:lnTo>
                      <a:pt x="244" y="181"/>
                    </a:lnTo>
                    <a:lnTo>
                      <a:pt x="271" y="155"/>
                    </a:lnTo>
                    <a:lnTo>
                      <a:pt x="298" y="138"/>
                    </a:lnTo>
                    <a:lnTo>
                      <a:pt x="341" y="131"/>
                    </a:lnTo>
                    <a:lnTo>
                      <a:pt x="364" y="121"/>
                    </a:lnTo>
                    <a:lnTo>
                      <a:pt x="407" y="114"/>
                    </a:lnTo>
                    <a:lnTo>
                      <a:pt x="417" y="95"/>
                    </a:lnTo>
                    <a:lnTo>
                      <a:pt x="442" y="81"/>
                    </a:lnTo>
                    <a:lnTo>
                      <a:pt x="434" y="55"/>
                    </a:lnTo>
                    <a:lnTo>
                      <a:pt x="411" y="41"/>
                    </a:lnTo>
                    <a:lnTo>
                      <a:pt x="444" y="31"/>
                    </a:lnTo>
                    <a:lnTo>
                      <a:pt x="453" y="17"/>
                    </a:lnTo>
                    <a:lnTo>
                      <a:pt x="459" y="41"/>
                    </a:lnTo>
                    <a:lnTo>
                      <a:pt x="475" y="43"/>
                    </a:lnTo>
                    <a:lnTo>
                      <a:pt x="475" y="31"/>
                    </a:lnTo>
                    <a:lnTo>
                      <a:pt x="492" y="31"/>
                    </a:lnTo>
                    <a:lnTo>
                      <a:pt x="496" y="41"/>
                    </a:lnTo>
                    <a:lnTo>
                      <a:pt x="517" y="47"/>
                    </a:lnTo>
                    <a:lnTo>
                      <a:pt x="527" y="26"/>
                    </a:lnTo>
                    <a:lnTo>
                      <a:pt x="509" y="17"/>
                    </a:lnTo>
                    <a:lnTo>
                      <a:pt x="540" y="5"/>
                    </a:lnTo>
                    <a:lnTo>
                      <a:pt x="564" y="22"/>
                    </a:lnTo>
                    <a:lnTo>
                      <a:pt x="579" y="0"/>
                    </a:lnTo>
                    <a:lnTo>
                      <a:pt x="587" y="24"/>
                    </a:lnTo>
                    <a:lnTo>
                      <a:pt x="614" y="26"/>
                    </a:lnTo>
                    <a:lnTo>
                      <a:pt x="643" y="7"/>
                    </a:lnTo>
                    <a:lnTo>
                      <a:pt x="678" y="26"/>
                    </a:lnTo>
                    <a:lnTo>
                      <a:pt x="670" y="47"/>
                    </a:lnTo>
                    <a:lnTo>
                      <a:pt x="732" y="64"/>
                    </a:lnTo>
                    <a:lnTo>
                      <a:pt x="691" y="85"/>
                    </a:lnTo>
                    <a:lnTo>
                      <a:pt x="661" y="116"/>
                    </a:lnTo>
                    <a:lnTo>
                      <a:pt x="645" y="142"/>
                    </a:lnTo>
                    <a:lnTo>
                      <a:pt x="614" y="116"/>
                    </a:lnTo>
                    <a:lnTo>
                      <a:pt x="631" y="74"/>
                    </a:lnTo>
                    <a:lnTo>
                      <a:pt x="614" y="116"/>
                    </a:lnTo>
                    <a:close/>
                  </a:path>
                </a:pathLst>
              </a:custGeom>
              <a:solidFill>
                <a:srgbClr val="C0C0C0"/>
              </a:solidFill>
              <a:ln w="9525">
                <a:solidFill>
                  <a:srgbClr val="C0C0C0"/>
                </a:solidFill>
                <a:round/>
                <a:headEnd/>
                <a:tailEnd/>
              </a:ln>
            </p:spPr>
            <p:txBody>
              <a:bodyPr/>
              <a:lstStyle/>
              <a:p>
                <a:endParaRPr lang="nl-NL" sz="1400"/>
              </a:p>
            </p:txBody>
          </p:sp>
          <p:sp>
            <p:nvSpPr>
              <p:cNvPr id="711" name="Freeform 709"/>
              <p:cNvSpPr>
                <a:spLocks/>
              </p:cNvSpPr>
              <p:nvPr/>
            </p:nvSpPr>
            <p:spPr bwMode="auto">
              <a:xfrm>
                <a:off x="2820" y="1515"/>
                <a:ext cx="366" cy="273"/>
              </a:xfrm>
              <a:custGeom>
                <a:avLst/>
                <a:gdLst/>
                <a:ahLst/>
                <a:cxnLst>
                  <a:cxn ang="0">
                    <a:pos x="631" y="74"/>
                  </a:cxn>
                  <a:cxn ang="0">
                    <a:pos x="587" y="55"/>
                  </a:cxn>
                  <a:cxn ang="0">
                    <a:pos x="550" y="88"/>
                  </a:cxn>
                  <a:cxn ang="0">
                    <a:pos x="492" y="116"/>
                  </a:cxn>
                  <a:cxn ang="0">
                    <a:pos x="444" y="107"/>
                  </a:cxn>
                  <a:cxn ang="0">
                    <a:pos x="411" y="138"/>
                  </a:cxn>
                  <a:cxn ang="0">
                    <a:pos x="360" y="138"/>
                  </a:cxn>
                  <a:cxn ang="0">
                    <a:pos x="327" y="157"/>
                  </a:cxn>
                  <a:cxn ang="0">
                    <a:pos x="308" y="176"/>
                  </a:cxn>
                  <a:cxn ang="0">
                    <a:pos x="289" y="209"/>
                  </a:cxn>
                  <a:cxn ang="0">
                    <a:pos x="260" y="230"/>
                  </a:cxn>
                  <a:cxn ang="0">
                    <a:pos x="236" y="270"/>
                  </a:cxn>
                  <a:cxn ang="0">
                    <a:pos x="244" y="304"/>
                  </a:cxn>
                  <a:cxn ang="0">
                    <a:pos x="202" y="309"/>
                  </a:cxn>
                  <a:cxn ang="0">
                    <a:pos x="202" y="373"/>
                  </a:cxn>
                  <a:cxn ang="0">
                    <a:pos x="221" y="432"/>
                  </a:cxn>
                  <a:cxn ang="0">
                    <a:pos x="202" y="473"/>
                  </a:cxn>
                  <a:cxn ang="0">
                    <a:pos x="180" y="524"/>
                  </a:cxn>
                  <a:cxn ang="0">
                    <a:pos x="116" y="520"/>
                  </a:cxn>
                  <a:cxn ang="0">
                    <a:pos x="70" y="539"/>
                  </a:cxn>
                  <a:cxn ang="0">
                    <a:pos x="33" y="512"/>
                  </a:cxn>
                  <a:cxn ang="0">
                    <a:pos x="21" y="456"/>
                  </a:cxn>
                  <a:cxn ang="0">
                    <a:pos x="0" y="385"/>
                  </a:cxn>
                  <a:cxn ang="0">
                    <a:pos x="27" y="365"/>
                  </a:cxn>
                  <a:cxn ang="0">
                    <a:pos x="83" y="352"/>
                  </a:cxn>
                  <a:cxn ang="0">
                    <a:pos x="126" y="335"/>
                  </a:cxn>
                  <a:cxn ang="0">
                    <a:pos x="171" y="294"/>
                  </a:cxn>
                  <a:cxn ang="0">
                    <a:pos x="194" y="256"/>
                  </a:cxn>
                  <a:cxn ang="0">
                    <a:pos x="211" y="209"/>
                  </a:cxn>
                  <a:cxn ang="0">
                    <a:pos x="271" y="155"/>
                  </a:cxn>
                  <a:cxn ang="0">
                    <a:pos x="341" y="131"/>
                  </a:cxn>
                  <a:cxn ang="0">
                    <a:pos x="407" y="114"/>
                  </a:cxn>
                  <a:cxn ang="0">
                    <a:pos x="442" y="81"/>
                  </a:cxn>
                  <a:cxn ang="0">
                    <a:pos x="411" y="41"/>
                  </a:cxn>
                  <a:cxn ang="0">
                    <a:pos x="453" y="17"/>
                  </a:cxn>
                  <a:cxn ang="0">
                    <a:pos x="475" y="43"/>
                  </a:cxn>
                  <a:cxn ang="0">
                    <a:pos x="492" y="31"/>
                  </a:cxn>
                  <a:cxn ang="0">
                    <a:pos x="517" y="47"/>
                  </a:cxn>
                  <a:cxn ang="0">
                    <a:pos x="509" y="17"/>
                  </a:cxn>
                  <a:cxn ang="0">
                    <a:pos x="564" y="22"/>
                  </a:cxn>
                  <a:cxn ang="0">
                    <a:pos x="587" y="24"/>
                  </a:cxn>
                  <a:cxn ang="0">
                    <a:pos x="643" y="7"/>
                  </a:cxn>
                  <a:cxn ang="0">
                    <a:pos x="670" y="47"/>
                  </a:cxn>
                  <a:cxn ang="0">
                    <a:pos x="691" y="85"/>
                  </a:cxn>
                  <a:cxn ang="0">
                    <a:pos x="645" y="142"/>
                  </a:cxn>
                  <a:cxn ang="0">
                    <a:pos x="631" y="74"/>
                  </a:cxn>
                </a:cxnLst>
                <a:rect l="0" t="0" r="r" b="b"/>
                <a:pathLst>
                  <a:path w="732" h="544">
                    <a:moveTo>
                      <a:pt x="614" y="116"/>
                    </a:moveTo>
                    <a:lnTo>
                      <a:pt x="631" y="74"/>
                    </a:lnTo>
                    <a:lnTo>
                      <a:pt x="608" y="55"/>
                    </a:lnTo>
                    <a:lnTo>
                      <a:pt x="587" y="55"/>
                    </a:lnTo>
                    <a:lnTo>
                      <a:pt x="569" y="66"/>
                    </a:lnTo>
                    <a:lnTo>
                      <a:pt x="550" y="88"/>
                    </a:lnTo>
                    <a:lnTo>
                      <a:pt x="535" y="112"/>
                    </a:lnTo>
                    <a:lnTo>
                      <a:pt x="492" y="116"/>
                    </a:lnTo>
                    <a:lnTo>
                      <a:pt x="463" y="112"/>
                    </a:lnTo>
                    <a:lnTo>
                      <a:pt x="444" y="107"/>
                    </a:lnTo>
                    <a:lnTo>
                      <a:pt x="426" y="121"/>
                    </a:lnTo>
                    <a:lnTo>
                      <a:pt x="411" y="138"/>
                    </a:lnTo>
                    <a:lnTo>
                      <a:pt x="382" y="138"/>
                    </a:lnTo>
                    <a:lnTo>
                      <a:pt x="360" y="138"/>
                    </a:lnTo>
                    <a:lnTo>
                      <a:pt x="345" y="152"/>
                    </a:lnTo>
                    <a:lnTo>
                      <a:pt x="327" y="157"/>
                    </a:lnTo>
                    <a:lnTo>
                      <a:pt x="314" y="155"/>
                    </a:lnTo>
                    <a:lnTo>
                      <a:pt x="308" y="176"/>
                    </a:lnTo>
                    <a:lnTo>
                      <a:pt x="293" y="185"/>
                    </a:lnTo>
                    <a:lnTo>
                      <a:pt x="289" y="209"/>
                    </a:lnTo>
                    <a:lnTo>
                      <a:pt x="265" y="209"/>
                    </a:lnTo>
                    <a:lnTo>
                      <a:pt x="260" y="230"/>
                    </a:lnTo>
                    <a:lnTo>
                      <a:pt x="244" y="235"/>
                    </a:lnTo>
                    <a:lnTo>
                      <a:pt x="236" y="270"/>
                    </a:lnTo>
                    <a:lnTo>
                      <a:pt x="225" y="294"/>
                    </a:lnTo>
                    <a:lnTo>
                      <a:pt x="244" y="304"/>
                    </a:lnTo>
                    <a:lnTo>
                      <a:pt x="229" y="313"/>
                    </a:lnTo>
                    <a:lnTo>
                      <a:pt x="202" y="309"/>
                    </a:lnTo>
                    <a:lnTo>
                      <a:pt x="194" y="327"/>
                    </a:lnTo>
                    <a:lnTo>
                      <a:pt x="202" y="373"/>
                    </a:lnTo>
                    <a:lnTo>
                      <a:pt x="207" y="404"/>
                    </a:lnTo>
                    <a:lnTo>
                      <a:pt x="221" y="432"/>
                    </a:lnTo>
                    <a:lnTo>
                      <a:pt x="229" y="461"/>
                    </a:lnTo>
                    <a:lnTo>
                      <a:pt x="202" y="473"/>
                    </a:lnTo>
                    <a:lnTo>
                      <a:pt x="190" y="506"/>
                    </a:lnTo>
                    <a:lnTo>
                      <a:pt x="180" y="524"/>
                    </a:lnTo>
                    <a:lnTo>
                      <a:pt x="161" y="513"/>
                    </a:lnTo>
                    <a:lnTo>
                      <a:pt x="116" y="520"/>
                    </a:lnTo>
                    <a:lnTo>
                      <a:pt x="91" y="532"/>
                    </a:lnTo>
                    <a:lnTo>
                      <a:pt x="70" y="539"/>
                    </a:lnTo>
                    <a:lnTo>
                      <a:pt x="35" y="544"/>
                    </a:lnTo>
                    <a:lnTo>
                      <a:pt x="33" y="512"/>
                    </a:lnTo>
                    <a:lnTo>
                      <a:pt x="16" y="503"/>
                    </a:lnTo>
                    <a:lnTo>
                      <a:pt x="21" y="456"/>
                    </a:lnTo>
                    <a:lnTo>
                      <a:pt x="6" y="454"/>
                    </a:lnTo>
                    <a:lnTo>
                      <a:pt x="0" y="385"/>
                    </a:lnTo>
                    <a:lnTo>
                      <a:pt x="21" y="380"/>
                    </a:lnTo>
                    <a:lnTo>
                      <a:pt x="27" y="365"/>
                    </a:lnTo>
                    <a:lnTo>
                      <a:pt x="56" y="358"/>
                    </a:lnTo>
                    <a:lnTo>
                      <a:pt x="83" y="352"/>
                    </a:lnTo>
                    <a:lnTo>
                      <a:pt x="97" y="337"/>
                    </a:lnTo>
                    <a:lnTo>
                      <a:pt x="126" y="335"/>
                    </a:lnTo>
                    <a:lnTo>
                      <a:pt x="128" y="304"/>
                    </a:lnTo>
                    <a:lnTo>
                      <a:pt x="171" y="294"/>
                    </a:lnTo>
                    <a:lnTo>
                      <a:pt x="174" y="270"/>
                    </a:lnTo>
                    <a:lnTo>
                      <a:pt x="194" y="256"/>
                    </a:lnTo>
                    <a:lnTo>
                      <a:pt x="205" y="233"/>
                    </a:lnTo>
                    <a:lnTo>
                      <a:pt x="211" y="209"/>
                    </a:lnTo>
                    <a:lnTo>
                      <a:pt x="244" y="181"/>
                    </a:lnTo>
                    <a:lnTo>
                      <a:pt x="271" y="155"/>
                    </a:lnTo>
                    <a:lnTo>
                      <a:pt x="298" y="138"/>
                    </a:lnTo>
                    <a:lnTo>
                      <a:pt x="341" y="131"/>
                    </a:lnTo>
                    <a:lnTo>
                      <a:pt x="364" y="121"/>
                    </a:lnTo>
                    <a:lnTo>
                      <a:pt x="407" y="114"/>
                    </a:lnTo>
                    <a:lnTo>
                      <a:pt x="417" y="95"/>
                    </a:lnTo>
                    <a:lnTo>
                      <a:pt x="442" y="81"/>
                    </a:lnTo>
                    <a:lnTo>
                      <a:pt x="434" y="55"/>
                    </a:lnTo>
                    <a:lnTo>
                      <a:pt x="411" y="41"/>
                    </a:lnTo>
                    <a:lnTo>
                      <a:pt x="444" y="31"/>
                    </a:lnTo>
                    <a:lnTo>
                      <a:pt x="453" y="17"/>
                    </a:lnTo>
                    <a:lnTo>
                      <a:pt x="459" y="41"/>
                    </a:lnTo>
                    <a:lnTo>
                      <a:pt x="475" y="43"/>
                    </a:lnTo>
                    <a:lnTo>
                      <a:pt x="475" y="31"/>
                    </a:lnTo>
                    <a:lnTo>
                      <a:pt x="492" y="31"/>
                    </a:lnTo>
                    <a:lnTo>
                      <a:pt x="496" y="41"/>
                    </a:lnTo>
                    <a:lnTo>
                      <a:pt x="517" y="47"/>
                    </a:lnTo>
                    <a:lnTo>
                      <a:pt x="527" y="26"/>
                    </a:lnTo>
                    <a:lnTo>
                      <a:pt x="509" y="17"/>
                    </a:lnTo>
                    <a:lnTo>
                      <a:pt x="540" y="5"/>
                    </a:lnTo>
                    <a:lnTo>
                      <a:pt x="564" y="22"/>
                    </a:lnTo>
                    <a:lnTo>
                      <a:pt x="579" y="0"/>
                    </a:lnTo>
                    <a:lnTo>
                      <a:pt x="587" y="24"/>
                    </a:lnTo>
                    <a:lnTo>
                      <a:pt x="614" y="26"/>
                    </a:lnTo>
                    <a:lnTo>
                      <a:pt x="643" y="7"/>
                    </a:lnTo>
                    <a:lnTo>
                      <a:pt x="678" y="26"/>
                    </a:lnTo>
                    <a:lnTo>
                      <a:pt x="670" y="47"/>
                    </a:lnTo>
                    <a:lnTo>
                      <a:pt x="732" y="64"/>
                    </a:lnTo>
                    <a:lnTo>
                      <a:pt x="691" y="85"/>
                    </a:lnTo>
                    <a:lnTo>
                      <a:pt x="661" y="116"/>
                    </a:lnTo>
                    <a:lnTo>
                      <a:pt x="645" y="142"/>
                    </a:lnTo>
                    <a:lnTo>
                      <a:pt x="614" y="116"/>
                    </a:lnTo>
                    <a:lnTo>
                      <a:pt x="631" y="74"/>
                    </a:lnTo>
                    <a:lnTo>
                      <a:pt x="614" y="11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49" name="Group 710"/>
            <p:cNvGrpSpPr>
              <a:grpSpLocks/>
            </p:cNvGrpSpPr>
            <p:nvPr/>
          </p:nvGrpSpPr>
          <p:grpSpPr bwMode="auto">
            <a:xfrm>
              <a:off x="6099980" y="2005752"/>
              <a:ext cx="183006" cy="179707"/>
              <a:chOff x="2690" y="1919"/>
              <a:chExt cx="171" cy="155"/>
            </a:xfrm>
          </p:grpSpPr>
          <p:sp>
            <p:nvSpPr>
              <p:cNvPr id="713" name="Freeform 711"/>
              <p:cNvSpPr>
                <a:spLocks/>
              </p:cNvSpPr>
              <p:nvPr/>
            </p:nvSpPr>
            <p:spPr bwMode="auto">
              <a:xfrm>
                <a:off x="2690" y="1919"/>
                <a:ext cx="171" cy="155"/>
              </a:xfrm>
              <a:custGeom>
                <a:avLst/>
                <a:gdLst/>
                <a:ahLst/>
                <a:cxnLst>
                  <a:cxn ang="0">
                    <a:pos x="178" y="5"/>
                  </a:cxn>
                  <a:cxn ang="0">
                    <a:pos x="172" y="26"/>
                  </a:cxn>
                  <a:cxn ang="0">
                    <a:pos x="155" y="38"/>
                  </a:cxn>
                  <a:cxn ang="0">
                    <a:pos x="151" y="50"/>
                  </a:cxn>
                  <a:cxn ang="0">
                    <a:pos x="126" y="47"/>
                  </a:cxn>
                  <a:cxn ang="0">
                    <a:pos x="124" y="64"/>
                  </a:cxn>
                  <a:cxn ang="0">
                    <a:pos x="98" y="64"/>
                  </a:cxn>
                  <a:cxn ang="0">
                    <a:pos x="83" y="50"/>
                  </a:cxn>
                  <a:cxn ang="0">
                    <a:pos x="69" y="52"/>
                  </a:cxn>
                  <a:cxn ang="0">
                    <a:pos x="73" y="67"/>
                  </a:cxn>
                  <a:cxn ang="0">
                    <a:pos x="71" y="83"/>
                  </a:cxn>
                  <a:cxn ang="0">
                    <a:pos x="44" y="83"/>
                  </a:cxn>
                  <a:cxn ang="0">
                    <a:pos x="33" y="92"/>
                  </a:cxn>
                  <a:cxn ang="0">
                    <a:pos x="29" y="95"/>
                  </a:cxn>
                  <a:cxn ang="0">
                    <a:pos x="0" y="97"/>
                  </a:cxn>
                  <a:cxn ang="0">
                    <a:pos x="0" y="106"/>
                  </a:cxn>
                  <a:cxn ang="0">
                    <a:pos x="0" y="116"/>
                  </a:cxn>
                  <a:cxn ang="0">
                    <a:pos x="35" y="131"/>
                  </a:cxn>
                  <a:cxn ang="0">
                    <a:pos x="52" y="137"/>
                  </a:cxn>
                  <a:cxn ang="0">
                    <a:pos x="69" y="154"/>
                  </a:cxn>
                  <a:cxn ang="0">
                    <a:pos x="81" y="180"/>
                  </a:cxn>
                  <a:cxn ang="0">
                    <a:pos x="98" y="195"/>
                  </a:cxn>
                  <a:cxn ang="0">
                    <a:pos x="81" y="199"/>
                  </a:cxn>
                  <a:cxn ang="0">
                    <a:pos x="71" y="263"/>
                  </a:cxn>
                  <a:cxn ang="0">
                    <a:pos x="62" y="280"/>
                  </a:cxn>
                  <a:cxn ang="0">
                    <a:pos x="98" y="292"/>
                  </a:cxn>
                  <a:cxn ang="0">
                    <a:pos x="139" y="294"/>
                  </a:cxn>
                  <a:cxn ang="0">
                    <a:pos x="160" y="309"/>
                  </a:cxn>
                  <a:cxn ang="0">
                    <a:pos x="217" y="306"/>
                  </a:cxn>
                  <a:cxn ang="0">
                    <a:pos x="211" y="289"/>
                  </a:cxn>
                  <a:cxn ang="0">
                    <a:pos x="220" y="270"/>
                  </a:cxn>
                  <a:cxn ang="0">
                    <a:pos x="244" y="268"/>
                  </a:cxn>
                  <a:cxn ang="0">
                    <a:pos x="271" y="268"/>
                  </a:cxn>
                  <a:cxn ang="0">
                    <a:pos x="288" y="278"/>
                  </a:cxn>
                  <a:cxn ang="0">
                    <a:pos x="310" y="284"/>
                  </a:cxn>
                  <a:cxn ang="0">
                    <a:pos x="325" y="259"/>
                  </a:cxn>
                  <a:cxn ang="0">
                    <a:pos x="325" y="240"/>
                  </a:cxn>
                  <a:cxn ang="0">
                    <a:pos x="306" y="235"/>
                  </a:cxn>
                  <a:cxn ang="0">
                    <a:pos x="300" y="211"/>
                  </a:cxn>
                  <a:cxn ang="0">
                    <a:pos x="315" y="194"/>
                  </a:cxn>
                  <a:cxn ang="0">
                    <a:pos x="315" y="173"/>
                  </a:cxn>
                  <a:cxn ang="0">
                    <a:pos x="300" y="163"/>
                  </a:cxn>
                  <a:cxn ang="0">
                    <a:pos x="306" y="147"/>
                  </a:cxn>
                  <a:cxn ang="0">
                    <a:pos x="317" y="131"/>
                  </a:cxn>
                  <a:cxn ang="0">
                    <a:pos x="335" y="128"/>
                  </a:cxn>
                  <a:cxn ang="0">
                    <a:pos x="329" y="88"/>
                  </a:cxn>
                  <a:cxn ang="0">
                    <a:pos x="342" y="74"/>
                  </a:cxn>
                  <a:cxn ang="0">
                    <a:pos x="315" y="55"/>
                  </a:cxn>
                  <a:cxn ang="0">
                    <a:pos x="273" y="57"/>
                  </a:cxn>
                  <a:cxn ang="0">
                    <a:pos x="242" y="47"/>
                  </a:cxn>
                  <a:cxn ang="0">
                    <a:pos x="228" y="24"/>
                  </a:cxn>
                  <a:cxn ang="0">
                    <a:pos x="205" y="14"/>
                  </a:cxn>
                  <a:cxn ang="0">
                    <a:pos x="207" y="0"/>
                  </a:cxn>
                  <a:cxn ang="0">
                    <a:pos x="178" y="5"/>
                  </a:cxn>
                </a:cxnLst>
                <a:rect l="0" t="0" r="r" b="b"/>
                <a:pathLst>
                  <a:path w="342" h="309">
                    <a:moveTo>
                      <a:pt x="178" y="5"/>
                    </a:moveTo>
                    <a:lnTo>
                      <a:pt x="172" y="26"/>
                    </a:lnTo>
                    <a:lnTo>
                      <a:pt x="155" y="38"/>
                    </a:lnTo>
                    <a:lnTo>
                      <a:pt x="151" y="50"/>
                    </a:lnTo>
                    <a:lnTo>
                      <a:pt x="126" y="47"/>
                    </a:lnTo>
                    <a:lnTo>
                      <a:pt x="124" y="64"/>
                    </a:lnTo>
                    <a:lnTo>
                      <a:pt x="98" y="64"/>
                    </a:lnTo>
                    <a:lnTo>
                      <a:pt x="83" y="50"/>
                    </a:lnTo>
                    <a:lnTo>
                      <a:pt x="69" y="52"/>
                    </a:lnTo>
                    <a:lnTo>
                      <a:pt x="73" y="67"/>
                    </a:lnTo>
                    <a:lnTo>
                      <a:pt x="71" y="83"/>
                    </a:lnTo>
                    <a:lnTo>
                      <a:pt x="44" y="83"/>
                    </a:lnTo>
                    <a:lnTo>
                      <a:pt x="33" y="92"/>
                    </a:lnTo>
                    <a:lnTo>
                      <a:pt x="29" y="95"/>
                    </a:lnTo>
                    <a:lnTo>
                      <a:pt x="0" y="97"/>
                    </a:lnTo>
                    <a:lnTo>
                      <a:pt x="0" y="106"/>
                    </a:lnTo>
                    <a:lnTo>
                      <a:pt x="0" y="116"/>
                    </a:lnTo>
                    <a:lnTo>
                      <a:pt x="35" y="131"/>
                    </a:lnTo>
                    <a:lnTo>
                      <a:pt x="52" y="137"/>
                    </a:lnTo>
                    <a:lnTo>
                      <a:pt x="69" y="154"/>
                    </a:lnTo>
                    <a:lnTo>
                      <a:pt x="81" y="180"/>
                    </a:lnTo>
                    <a:lnTo>
                      <a:pt x="98" y="195"/>
                    </a:lnTo>
                    <a:lnTo>
                      <a:pt x="81" y="199"/>
                    </a:lnTo>
                    <a:lnTo>
                      <a:pt x="71" y="263"/>
                    </a:lnTo>
                    <a:lnTo>
                      <a:pt x="62" y="280"/>
                    </a:lnTo>
                    <a:lnTo>
                      <a:pt x="98" y="292"/>
                    </a:lnTo>
                    <a:lnTo>
                      <a:pt x="139" y="294"/>
                    </a:lnTo>
                    <a:lnTo>
                      <a:pt x="160" y="309"/>
                    </a:lnTo>
                    <a:lnTo>
                      <a:pt x="217" y="306"/>
                    </a:lnTo>
                    <a:lnTo>
                      <a:pt x="211" y="289"/>
                    </a:lnTo>
                    <a:lnTo>
                      <a:pt x="220" y="270"/>
                    </a:lnTo>
                    <a:lnTo>
                      <a:pt x="244" y="268"/>
                    </a:lnTo>
                    <a:lnTo>
                      <a:pt x="271" y="268"/>
                    </a:lnTo>
                    <a:lnTo>
                      <a:pt x="288" y="278"/>
                    </a:lnTo>
                    <a:lnTo>
                      <a:pt x="310" y="284"/>
                    </a:lnTo>
                    <a:lnTo>
                      <a:pt x="325" y="259"/>
                    </a:lnTo>
                    <a:lnTo>
                      <a:pt x="325" y="240"/>
                    </a:lnTo>
                    <a:lnTo>
                      <a:pt x="306" y="235"/>
                    </a:lnTo>
                    <a:lnTo>
                      <a:pt x="300" y="211"/>
                    </a:lnTo>
                    <a:lnTo>
                      <a:pt x="315" y="194"/>
                    </a:lnTo>
                    <a:lnTo>
                      <a:pt x="315" y="173"/>
                    </a:lnTo>
                    <a:lnTo>
                      <a:pt x="300" y="163"/>
                    </a:lnTo>
                    <a:lnTo>
                      <a:pt x="306" y="147"/>
                    </a:lnTo>
                    <a:lnTo>
                      <a:pt x="317" y="131"/>
                    </a:lnTo>
                    <a:lnTo>
                      <a:pt x="335" y="128"/>
                    </a:lnTo>
                    <a:lnTo>
                      <a:pt x="329" y="88"/>
                    </a:lnTo>
                    <a:lnTo>
                      <a:pt x="342" y="74"/>
                    </a:lnTo>
                    <a:lnTo>
                      <a:pt x="315" y="55"/>
                    </a:lnTo>
                    <a:lnTo>
                      <a:pt x="273" y="57"/>
                    </a:lnTo>
                    <a:lnTo>
                      <a:pt x="242" y="47"/>
                    </a:lnTo>
                    <a:lnTo>
                      <a:pt x="228" y="24"/>
                    </a:lnTo>
                    <a:lnTo>
                      <a:pt x="205" y="14"/>
                    </a:lnTo>
                    <a:lnTo>
                      <a:pt x="207" y="0"/>
                    </a:lnTo>
                    <a:lnTo>
                      <a:pt x="178" y="5"/>
                    </a:lnTo>
                    <a:close/>
                  </a:path>
                </a:pathLst>
              </a:custGeom>
              <a:solidFill>
                <a:srgbClr val="C0C0C0"/>
              </a:solidFill>
              <a:ln w="9525">
                <a:solidFill>
                  <a:srgbClr val="C0C0C0"/>
                </a:solidFill>
                <a:round/>
                <a:headEnd/>
                <a:tailEnd/>
              </a:ln>
            </p:spPr>
            <p:txBody>
              <a:bodyPr/>
              <a:lstStyle/>
              <a:p>
                <a:endParaRPr lang="nl-NL" sz="1400"/>
              </a:p>
            </p:txBody>
          </p:sp>
          <p:sp>
            <p:nvSpPr>
              <p:cNvPr id="714" name="Freeform 712"/>
              <p:cNvSpPr>
                <a:spLocks/>
              </p:cNvSpPr>
              <p:nvPr/>
            </p:nvSpPr>
            <p:spPr bwMode="auto">
              <a:xfrm>
                <a:off x="2690" y="1919"/>
                <a:ext cx="171" cy="155"/>
              </a:xfrm>
              <a:custGeom>
                <a:avLst/>
                <a:gdLst/>
                <a:ahLst/>
                <a:cxnLst>
                  <a:cxn ang="0">
                    <a:pos x="178" y="5"/>
                  </a:cxn>
                  <a:cxn ang="0">
                    <a:pos x="172" y="26"/>
                  </a:cxn>
                  <a:cxn ang="0">
                    <a:pos x="155" y="38"/>
                  </a:cxn>
                  <a:cxn ang="0">
                    <a:pos x="151" y="50"/>
                  </a:cxn>
                  <a:cxn ang="0">
                    <a:pos x="126" y="47"/>
                  </a:cxn>
                  <a:cxn ang="0">
                    <a:pos x="124" y="64"/>
                  </a:cxn>
                  <a:cxn ang="0">
                    <a:pos x="98" y="64"/>
                  </a:cxn>
                  <a:cxn ang="0">
                    <a:pos x="83" y="50"/>
                  </a:cxn>
                  <a:cxn ang="0">
                    <a:pos x="69" y="52"/>
                  </a:cxn>
                  <a:cxn ang="0">
                    <a:pos x="73" y="67"/>
                  </a:cxn>
                  <a:cxn ang="0">
                    <a:pos x="71" y="83"/>
                  </a:cxn>
                  <a:cxn ang="0">
                    <a:pos x="44" y="83"/>
                  </a:cxn>
                  <a:cxn ang="0">
                    <a:pos x="33" y="92"/>
                  </a:cxn>
                  <a:cxn ang="0">
                    <a:pos x="29" y="95"/>
                  </a:cxn>
                  <a:cxn ang="0">
                    <a:pos x="0" y="97"/>
                  </a:cxn>
                  <a:cxn ang="0">
                    <a:pos x="0" y="106"/>
                  </a:cxn>
                  <a:cxn ang="0">
                    <a:pos x="0" y="116"/>
                  </a:cxn>
                  <a:cxn ang="0">
                    <a:pos x="35" y="131"/>
                  </a:cxn>
                  <a:cxn ang="0">
                    <a:pos x="52" y="137"/>
                  </a:cxn>
                  <a:cxn ang="0">
                    <a:pos x="69" y="154"/>
                  </a:cxn>
                  <a:cxn ang="0">
                    <a:pos x="81" y="180"/>
                  </a:cxn>
                  <a:cxn ang="0">
                    <a:pos x="98" y="195"/>
                  </a:cxn>
                  <a:cxn ang="0">
                    <a:pos x="81" y="199"/>
                  </a:cxn>
                  <a:cxn ang="0">
                    <a:pos x="71" y="263"/>
                  </a:cxn>
                  <a:cxn ang="0">
                    <a:pos x="62" y="280"/>
                  </a:cxn>
                  <a:cxn ang="0">
                    <a:pos x="98" y="292"/>
                  </a:cxn>
                  <a:cxn ang="0">
                    <a:pos x="139" y="294"/>
                  </a:cxn>
                  <a:cxn ang="0">
                    <a:pos x="160" y="309"/>
                  </a:cxn>
                  <a:cxn ang="0">
                    <a:pos x="217" y="306"/>
                  </a:cxn>
                  <a:cxn ang="0">
                    <a:pos x="211" y="289"/>
                  </a:cxn>
                  <a:cxn ang="0">
                    <a:pos x="220" y="270"/>
                  </a:cxn>
                  <a:cxn ang="0">
                    <a:pos x="244" y="268"/>
                  </a:cxn>
                  <a:cxn ang="0">
                    <a:pos x="271" y="268"/>
                  </a:cxn>
                  <a:cxn ang="0">
                    <a:pos x="288" y="278"/>
                  </a:cxn>
                  <a:cxn ang="0">
                    <a:pos x="310" y="284"/>
                  </a:cxn>
                  <a:cxn ang="0">
                    <a:pos x="325" y="259"/>
                  </a:cxn>
                  <a:cxn ang="0">
                    <a:pos x="325" y="240"/>
                  </a:cxn>
                  <a:cxn ang="0">
                    <a:pos x="306" y="235"/>
                  </a:cxn>
                  <a:cxn ang="0">
                    <a:pos x="300" y="211"/>
                  </a:cxn>
                  <a:cxn ang="0">
                    <a:pos x="315" y="194"/>
                  </a:cxn>
                  <a:cxn ang="0">
                    <a:pos x="315" y="173"/>
                  </a:cxn>
                  <a:cxn ang="0">
                    <a:pos x="300" y="163"/>
                  </a:cxn>
                  <a:cxn ang="0">
                    <a:pos x="306" y="147"/>
                  </a:cxn>
                  <a:cxn ang="0">
                    <a:pos x="317" y="131"/>
                  </a:cxn>
                  <a:cxn ang="0">
                    <a:pos x="335" y="128"/>
                  </a:cxn>
                  <a:cxn ang="0">
                    <a:pos x="329" y="88"/>
                  </a:cxn>
                  <a:cxn ang="0">
                    <a:pos x="342" y="74"/>
                  </a:cxn>
                  <a:cxn ang="0">
                    <a:pos x="315" y="55"/>
                  </a:cxn>
                  <a:cxn ang="0">
                    <a:pos x="273" y="57"/>
                  </a:cxn>
                  <a:cxn ang="0">
                    <a:pos x="242" y="47"/>
                  </a:cxn>
                  <a:cxn ang="0">
                    <a:pos x="228" y="24"/>
                  </a:cxn>
                  <a:cxn ang="0">
                    <a:pos x="205" y="14"/>
                  </a:cxn>
                  <a:cxn ang="0">
                    <a:pos x="207" y="0"/>
                  </a:cxn>
                  <a:cxn ang="0">
                    <a:pos x="178" y="5"/>
                  </a:cxn>
                </a:cxnLst>
                <a:rect l="0" t="0" r="r" b="b"/>
                <a:pathLst>
                  <a:path w="342" h="309">
                    <a:moveTo>
                      <a:pt x="178" y="5"/>
                    </a:moveTo>
                    <a:lnTo>
                      <a:pt x="172" y="26"/>
                    </a:lnTo>
                    <a:lnTo>
                      <a:pt x="155" y="38"/>
                    </a:lnTo>
                    <a:lnTo>
                      <a:pt x="151" y="50"/>
                    </a:lnTo>
                    <a:lnTo>
                      <a:pt x="126" y="47"/>
                    </a:lnTo>
                    <a:lnTo>
                      <a:pt x="124" y="64"/>
                    </a:lnTo>
                    <a:lnTo>
                      <a:pt x="98" y="64"/>
                    </a:lnTo>
                    <a:lnTo>
                      <a:pt x="83" y="50"/>
                    </a:lnTo>
                    <a:lnTo>
                      <a:pt x="69" y="52"/>
                    </a:lnTo>
                    <a:lnTo>
                      <a:pt x="73" y="67"/>
                    </a:lnTo>
                    <a:lnTo>
                      <a:pt x="71" y="83"/>
                    </a:lnTo>
                    <a:lnTo>
                      <a:pt x="44" y="83"/>
                    </a:lnTo>
                    <a:lnTo>
                      <a:pt x="33" y="92"/>
                    </a:lnTo>
                    <a:lnTo>
                      <a:pt x="29" y="95"/>
                    </a:lnTo>
                    <a:lnTo>
                      <a:pt x="0" y="97"/>
                    </a:lnTo>
                    <a:lnTo>
                      <a:pt x="0" y="106"/>
                    </a:lnTo>
                    <a:lnTo>
                      <a:pt x="0" y="116"/>
                    </a:lnTo>
                    <a:lnTo>
                      <a:pt x="35" y="131"/>
                    </a:lnTo>
                    <a:lnTo>
                      <a:pt x="52" y="137"/>
                    </a:lnTo>
                    <a:lnTo>
                      <a:pt x="69" y="154"/>
                    </a:lnTo>
                    <a:lnTo>
                      <a:pt x="81" y="180"/>
                    </a:lnTo>
                    <a:lnTo>
                      <a:pt x="98" y="195"/>
                    </a:lnTo>
                    <a:lnTo>
                      <a:pt x="81" y="199"/>
                    </a:lnTo>
                    <a:lnTo>
                      <a:pt x="71" y="263"/>
                    </a:lnTo>
                    <a:lnTo>
                      <a:pt x="62" y="280"/>
                    </a:lnTo>
                    <a:lnTo>
                      <a:pt x="98" y="292"/>
                    </a:lnTo>
                    <a:lnTo>
                      <a:pt x="139" y="294"/>
                    </a:lnTo>
                    <a:lnTo>
                      <a:pt x="160" y="309"/>
                    </a:lnTo>
                    <a:lnTo>
                      <a:pt x="217" y="306"/>
                    </a:lnTo>
                    <a:lnTo>
                      <a:pt x="211" y="289"/>
                    </a:lnTo>
                    <a:lnTo>
                      <a:pt x="220" y="270"/>
                    </a:lnTo>
                    <a:lnTo>
                      <a:pt x="244" y="268"/>
                    </a:lnTo>
                    <a:lnTo>
                      <a:pt x="271" y="268"/>
                    </a:lnTo>
                    <a:lnTo>
                      <a:pt x="288" y="278"/>
                    </a:lnTo>
                    <a:lnTo>
                      <a:pt x="310" y="284"/>
                    </a:lnTo>
                    <a:lnTo>
                      <a:pt x="325" y="259"/>
                    </a:lnTo>
                    <a:lnTo>
                      <a:pt x="325" y="240"/>
                    </a:lnTo>
                    <a:lnTo>
                      <a:pt x="306" y="235"/>
                    </a:lnTo>
                    <a:lnTo>
                      <a:pt x="300" y="211"/>
                    </a:lnTo>
                    <a:lnTo>
                      <a:pt x="315" y="194"/>
                    </a:lnTo>
                    <a:lnTo>
                      <a:pt x="315" y="173"/>
                    </a:lnTo>
                    <a:lnTo>
                      <a:pt x="300" y="163"/>
                    </a:lnTo>
                    <a:lnTo>
                      <a:pt x="306" y="147"/>
                    </a:lnTo>
                    <a:lnTo>
                      <a:pt x="317" y="131"/>
                    </a:lnTo>
                    <a:lnTo>
                      <a:pt x="335" y="128"/>
                    </a:lnTo>
                    <a:lnTo>
                      <a:pt x="329" y="88"/>
                    </a:lnTo>
                    <a:lnTo>
                      <a:pt x="342" y="74"/>
                    </a:lnTo>
                    <a:lnTo>
                      <a:pt x="315" y="55"/>
                    </a:lnTo>
                    <a:lnTo>
                      <a:pt x="273" y="57"/>
                    </a:lnTo>
                    <a:lnTo>
                      <a:pt x="242" y="47"/>
                    </a:lnTo>
                    <a:lnTo>
                      <a:pt x="228" y="24"/>
                    </a:lnTo>
                    <a:lnTo>
                      <a:pt x="205" y="14"/>
                    </a:lnTo>
                    <a:lnTo>
                      <a:pt x="207" y="0"/>
                    </a:lnTo>
                    <a:lnTo>
                      <a:pt x="178"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66" name="Group 713"/>
            <p:cNvGrpSpPr>
              <a:grpSpLocks/>
            </p:cNvGrpSpPr>
            <p:nvPr/>
          </p:nvGrpSpPr>
          <p:grpSpPr bwMode="auto">
            <a:xfrm>
              <a:off x="6023995" y="2162270"/>
              <a:ext cx="191566" cy="142605"/>
              <a:chOff x="2619" y="2054"/>
              <a:chExt cx="179" cy="123"/>
            </a:xfrm>
          </p:grpSpPr>
          <p:sp>
            <p:nvSpPr>
              <p:cNvPr id="716" name="Freeform 714"/>
              <p:cNvSpPr>
                <a:spLocks/>
              </p:cNvSpPr>
              <p:nvPr/>
            </p:nvSpPr>
            <p:spPr bwMode="auto">
              <a:xfrm>
                <a:off x="2619" y="2054"/>
                <a:ext cx="179" cy="123"/>
              </a:xfrm>
              <a:custGeom>
                <a:avLst/>
                <a:gdLst/>
                <a:ahLst/>
                <a:cxnLst>
                  <a:cxn ang="0">
                    <a:pos x="359" y="45"/>
                  </a:cxn>
                  <a:cxn ang="0">
                    <a:pos x="299" y="45"/>
                  </a:cxn>
                  <a:cxn ang="0">
                    <a:pos x="279" y="31"/>
                  </a:cxn>
                  <a:cxn ang="0">
                    <a:pos x="237" y="26"/>
                  </a:cxn>
                  <a:cxn ang="0">
                    <a:pos x="200" y="15"/>
                  </a:cxn>
                  <a:cxn ang="0">
                    <a:pos x="155" y="5"/>
                  </a:cxn>
                  <a:cxn ang="0">
                    <a:pos x="132" y="8"/>
                  </a:cxn>
                  <a:cxn ang="0">
                    <a:pos x="111" y="0"/>
                  </a:cxn>
                  <a:cxn ang="0">
                    <a:pos x="8" y="0"/>
                  </a:cxn>
                  <a:cxn ang="0">
                    <a:pos x="16" y="15"/>
                  </a:cxn>
                  <a:cxn ang="0">
                    <a:pos x="0" y="17"/>
                  </a:cxn>
                  <a:cxn ang="0">
                    <a:pos x="0" y="38"/>
                  </a:cxn>
                  <a:cxn ang="0">
                    <a:pos x="18" y="50"/>
                  </a:cxn>
                  <a:cxn ang="0">
                    <a:pos x="22" y="71"/>
                  </a:cxn>
                  <a:cxn ang="0">
                    <a:pos x="53" y="69"/>
                  </a:cxn>
                  <a:cxn ang="0">
                    <a:pos x="70" y="58"/>
                  </a:cxn>
                  <a:cxn ang="0">
                    <a:pos x="80" y="71"/>
                  </a:cxn>
                  <a:cxn ang="0">
                    <a:pos x="74" y="79"/>
                  </a:cxn>
                  <a:cxn ang="0">
                    <a:pos x="66" y="88"/>
                  </a:cxn>
                  <a:cxn ang="0">
                    <a:pos x="55" y="135"/>
                  </a:cxn>
                  <a:cxn ang="0">
                    <a:pos x="43" y="148"/>
                  </a:cxn>
                  <a:cxn ang="0">
                    <a:pos x="60" y="157"/>
                  </a:cxn>
                  <a:cxn ang="0">
                    <a:pos x="60" y="193"/>
                  </a:cxn>
                  <a:cxn ang="0">
                    <a:pos x="62" y="212"/>
                  </a:cxn>
                  <a:cxn ang="0">
                    <a:pos x="82" y="214"/>
                  </a:cxn>
                  <a:cxn ang="0">
                    <a:pos x="82" y="231"/>
                  </a:cxn>
                  <a:cxn ang="0">
                    <a:pos x="105" y="245"/>
                  </a:cxn>
                  <a:cxn ang="0">
                    <a:pos x="120" y="238"/>
                  </a:cxn>
                  <a:cxn ang="0">
                    <a:pos x="138" y="230"/>
                  </a:cxn>
                  <a:cxn ang="0">
                    <a:pos x="208" y="231"/>
                  </a:cxn>
                  <a:cxn ang="0">
                    <a:pos x="223" y="221"/>
                  </a:cxn>
                  <a:cxn ang="0">
                    <a:pos x="223" y="205"/>
                  </a:cxn>
                  <a:cxn ang="0">
                    <a:pos x="244" y="193"/>
                  </a:cxn>
                  <a:cxn ang="0">
                    <a:pos x="260" y="178"/>
                  </a:cxn>
                  <a:cxn ang="0">
                    <a:pos x="264" y="160"/>
                  </a:cxn>
                  <a:cxn ang="0">
                    <a:pos x="244" y="138"/>
                  </a:cxn>
                  <a:cxn ang="0">
                    <a:pos x="260" y="126"/>
                  </a:cxn>
                  <a:cxn ang="0">
                    <a:pos x="271" y="105"/>
                  </a:cxn>
                  <a:cxn ang="0">
                    <a:pos x="297" y="103"/>
                  </a:cxn>
                  <a:cxn ang="0">
                    <a:pos x="318" y="78"/>
                  </a:cxn>
                  <a:cxn ang="0">
                    <a:pos x="333" y="64"/>
                  </a:cxn>
                  <a:cxn ang="0">
                    <a:pos x="359" y="45"/>
                  </a:cxn>
                </a:cxnLst>
                <a:rect l="0" t="0" r="r" b="b"/>
                <a:pathLst>
                  <a:path w="359" h="245">
                    <a:moveTo>
                      <a:pt x="359" y="45"/>
                    </a:moveTo>
                    <a:lnTo>
                      <a:pt x="299" y="45"/>
                    </a:lnTo>
                    <a:lnTo>
                      <a:pt x="279" y="31"/>
                    </a:lnTo>
                    <a:lnTo>
                      <a:pt x="237" y="26"/>
                    </a:lnTo>
                    <a:lnTo>
                      <a:pt x="200" y="15"/>
                    </a:lnTo>
                    <a:lnTo>
                      <a:pt x="155" y="5"/>
                    </a:lnTo>
                    <a:lnTo>
                      <a:pt x="132" y="8"/>
                    </a:lnTo>
                    <a:lnTo>
                      <a:pt x="111" y="0"/>
                    </a:lnTo>
                    <a:lnTo>
                      <a:pt x="8" y="0"/>
                    </a:lnTo>
                    <a:lnTo>
                      <a:pt x="16" y="15"/>
                    </a:lnTo>
                    <a:lnTo>
                      <a:pt x="0" y="17"/>
                    </a:lnTo>
                    <a:lnTo>
                      <a:pt x="0" y="38"/>
                    </a:lnTo>
                    <a:lnTo>
                      <a:pt x="18" y="50"/>
                    </a:lnTo>
                    <a:lnTo>
                      <a:pt x="22" y="71"/>
                    </a:lnTo>
                    <a:lnTo>
                      <a:pt x="53" y="69"/>
                    </a:lnTo>
                    <a:lnTo>
                      <a:pt x="70" y="58"/>
                    </a:lnTo>
                    <a:lnTo>
                      <a:pt x="80" y="71"/>
                    </a:lnTo>
                    <a:lnTo>
                      <a:pt x="74" y="79"/>
                    </a:lnTo>
                    <a:lnTo>
                      <a:pt x="66" y="88"/>
                    </a:lnTo>
                    <a:lnTo>
                      <a:pt x="55" y="135"/>
                    </a:lnTo>
                    <a:lnTo>
                      <a:pt x="43" y="148"/>
                    </a:lnTo>
                    <a:lnTo>
                      <a:pt x="60" y="157"/>
                    </a:lnTo>
                    <a:lnTo>
                      <a:pt x="60" y="193"/>
                    </a:lnTo>
                    <a:lnTo>
                      <a:pt x="62" y="212"/>
                    </a:lnTo>
                    <a:lnTo>
                      <a:pt x="82" y="214"/>
                    </a:lnTo>
                    <a:lnTo>
                      <a:pt x="82" y="231"/>
                    </a:lnTo>
                    <a:lnTo>
                      <a:pt x="105" y="245"/>
                    </a:lnTo>
                    <a:lnTo>
                      <a:pt x="120" y="238"/>
                    </a:lnTo>
                    <a:lnTo>
                      <a:pt x="138" y="230"/>
                    </a:lnTo>
                    <a:lnTo>
                      <a:pt x="208" y="231"/>
                    </a:lnTo>
                    <a:lnTo>
                      <a:pt x="223" y="221"/>
                    </a:lnTo>
                    <a:lnTo>
                      <a:pt x="223" y="205"/>
                    </a:lnTo>
                    <a:lnTo>
                      <a:pt x="244" y="193"/>
                    </a:lnTo>
                    <a:lnTo>
                      <a:pt x="260" y="178"/>
                    </a:lnTo>
                    <a:lnTo>
                      <a:pt x="264" y="160"/>
                    </a:lnTo>
                    <a:lnTo>
                      <a:pt x="244" y="138"/>
                    </a:lnTo>
                    <a:lnTo>
                      <a:pt x="260" y="126"/>
                    </a:lnTo>
                    <a:lnTo>
                      <a:pt x="271" y="105"/>
                    </a:lnTo>
                    <a:lnTo>
                      <a:pt x="297" y="103"/>
                    </a:lnTo>
                    <a:lnTo>
                      <a:pt x="318" y="78"/>
                    </a:lnTo>
                    <a:lnTo>
                      <a:pt x="333" y="64"/>
                    </a:lnTo>
                    <a:lnTo>
                      <a:pt x="359" y="45"/>
                    </a:lnTo>
                    <a:close/>
                  </a:path>
                </a:pathLst>
              </a:custGeom>
              <a:solidFill>
                <a:srgbClr val="C0C0C0"/>
              </a:solidFill>
              <a:ln w="9525">
                <a:solidFill>
                  <a:srgbClr val="C0C0C0"/>
                </a:solidFill>
                <a:round/>
                <a:headEnd/>
                <a:tailEnd/>
              </a:ln>
            </p:spPr>
            <p:txBody>
              <a:bodyPr/>
              <a:lstStyle/>
              <a:p>
                <a:endParaRPr lang="nl-NL" sz="1400"/>
              </a:p>
            </p:txBody>
          </p:sp>
          <p:sp>
            <p:nvSpPr>
              <p:cNvPr id="717" name="Freeform 715"/>
              <p:cNvSpPr>
                <a:spLocks/>
              </p:cNvSpPr>
              <p:nvPr/>
            </p:nvSpPr>
            <p:spPr bwMode="auto">
              <a:xfrm>
                <a:off x="2619" y="2054"/>
                <a:ext cx="179" cy="123"/>
              </a:xfrm>
              <a:custGeom>
                <a:avLst/>
                <a:gdLst/>
                <a:ahLst/>
                <a:cxnLst>
                  <a:cxn ang="0">
                    <a:pos x="359" y="45"/>
                  </a:cxn>
                  <a:cxn ang="0">
                    <a:pos x="299" y="45"/>
                  </a:cxn>
                  <a:cxn ang="0">
                    <a:pos x="279" y="31"/>
                  </a:cxn>
                  <a:cxn ang="0">
                    <a:pos x="237" y="26"/>
                  </a:cxn>
                  <a:cxn ang="0">
                    <a:pos x="200" y="15"/>
                  </a:cxn>
                  <a:cxn ang="0">
                    <a:pos x="155" y="5"/>
                  </a:cxn>
                  <a:cxn ang="0">
                    <a:pos x="132" y="8"/>
                  </a:cxn>
                  <a:cxn ang="0">
                    <a:pos x="111" y="0"/>
                  </a:cxn>
                  <a:cxn ang="0">
                    <a:pos x="8" y="0"/>
                  </a:cxn>
                  <a:cxn ang="0">
                    <a:pos x="16" y="15"/>
                  </a:cxn>
                  <a:cxn ang="0">
                    <a:pos x="0" y="17"/>
                  </a:cxn>
                  <a:cxn ang="0">
                    <a:pos x="0" y="38"/>
                  </a:cxn>
                  <a:cxn ang="0">
                    <a:pos x="18" y="50"/>
                  </a:cxn>
                  <a:cxn ang="0">
                    <a:pos x="22" y="71"/>
                  </a:cxn>
                  <a:cxn ang="0">
                    <a:pos x="53" y="69"/>
                  </a:cxn>
                  <a:cxn ang="0">
                    <a:pos x="70" y="58"/>
                  </a:cxn>
                  <a:cxn ang="0">
                    <a:pos x="80" y="71"/>
                  </a:cxn>
                  <a:cxn ang="0">
                    <a:pos x="74" y="79"/>
                  </a:cxn>
                  <a:cxn ang="0">
                    <a:pos x="66" y="88"/>
                  </a:cxn>
                  <a:cxn ang="0">
                    <a:pos x="55" y="135"/>
                  </a:cxn>
                  <a:cxn ang="0">
                    <a:pos x="43" y="148"/>
                  </a:cxn>
                  <a:cxn ang="0">
                    <a:pos x="60" y="157"/>
                  </a:cxn>
                  <a:cxn ang="0">
                    <a:pos x="60" y="193"/>
                  </a:cxn>
                  <a:cxn ang="0">
                    <a:pos x="62" y="212"/>
                  </a:cxn>
                  <a:cxn ang="0">
                    <a:pos x="82" y="214"/>
                  </a:cxn>
                  <a:cxn ang="0">
                    <a:pos x="82" y="231"/>
                  </a:cxn>
                  <a:cxn ang="0">
                    <a:pos x="105" y="245"/>
                  </a:cxn>
                  <a:cxn ang="0">
                    <a:pos x="120" y="238"/>
                  </a:cxn>
                  <a:cxn ang="0">
                    <a:pos x="138" y="230"/>
                  </a:cxn>
                  <a:cxn ang="0">
                    <a:pos x="208" y="231"/>
                  </a:cxn>
                  <a:cxn ang="0">
                    <a:pos x="223" y="221"/>
                  </a:cxn>
                  <a:cxn ang="0">
                    <a:pos x="223" y="205"/>
                  </a:cxn>
                  <a:cxn ang="0">
                    <a:pos x="244" y="193"/>
                  </a:cxn>
                  <a:cxn ang="0">
                    <a:pos x="260" y="178"/>
                  </a:cxn>
                  <a:cxn ang="0">
                    <a:pos x="264" y="160"/>
                  </a:cxn>
                  <a:cxn ang="0">
                    <a:pos x="244" y="138"/>
                  </a:cxn>
                  <a:cxn ang="0">
                    <a:pos x="260" y="126"/>
                  </a:cxn>
                  <a:cxn ang="0">
                    <a:pos x="271" y="105"/>
                  </a:cxn>
                  <a:cxn ang="0">
                    <a:pos x="297" y="103"/>
                  </a:cxn>
                  <a:cxn ang="0">
                    <a:pos x="318" y="78"/>
                  </a:cxn>
                  <a:cxn ang="0">
                    <a:pos x="333" y="64"/>
                  </a:cxn>
                  <a:cxn ang="0">
                    <a:pos x="359" y="45"/>
                  </a:cxn>
                </a:cxnLst>
                <a:rect l="0" t="0" r="r" b="b"/>
                <a:pathLst>
                  <a:path w="359" h="245">
                    <a:moveTo>
                      <a:pt x="359" y="45"/>
                    </a:moveTo>
                    <a:lnTo>
                      <a:pt x="299" y="45"/>
                    </a:lnTo>
                    <a:lnTo>
                      <a:pt x="279" y="31"/>
                    </a:lnTo>
                    <a:lnTo>
                      <a:pt x="237" y="26"/>
                    </a:lnTo>
                    <a:lnTo>
                      <a:pt x="200" y="15"/>
                    </a:lnTo>
                    <a:lnTo>
                      <a:pt x="155" y="5"/>
                    </a:lnTo>
                    <a:lnTo>
                      <a:pt x="132" y="8"/>
                    </a:lnTo>
                    <a:lnTo>
                      <a:pt x="111" y="0"/>
                    </a:lnTo>
                    <a:lnTo>
                      <a:pt x="8" y="0"/>
                    </a:lnTo>
                    <a:lnTo>
                      <a:pt x="16" y="15"/>
                    </a:lnTo>
                    <a:lnTo>
                      <a:pt x="0" y="17"/>
                    </a:lnTo>
                    <a:lnTo>
                      <a:pt x="0" y="38"/>
                    </a:lnTo>
                    <a:lnTo>
                      <a:pt x="18" y="50"/>
                    </a:lnTo>
                    <a:lnTo>
                      <a:pt x="22" y="71"/>
                    </a:lnTo>
                    <a:lnTo>
                      <a:pt x="53" y="69"/>
                    </a:lnTo>
                    <a:lnTo>
                      <a:pt x="70" y="58"/>
                    </a:lnTo>
                    <a:lnTo>
                      <a:pt x="80" y="71"/>
                    </a:lnTo>
                    <a:lnTo>
                      <a:pt x="74" y="79"/>
                    </a:lnTo>
                    <a:lnTo>
                      <a:pt x="66" y="88"/>
                    </a:lnTo>
                    <a:lnTo>
                      <a:pt x="55" y="135"/>
                    </a:lnTo>
                    <a:lnTo>
                      <a:pt x="43" y="148"/>
                    </a:lnTo>
                    <a:lnTo>
                      <a:pt x="60" y="157"/>
                    </a:lnTo>
                    <a:lnTo>
                      <a:pt x="60" y="193"/>
                    </a:lnTo>
                    <a:lnTo>
                      <a:pt x="62" y="212"/>
                    </a:lnTo>
                    <a:lnTo>
                      <a:pt x="82" y="214"/>
                    </a:lnTo>
                    <a:lnTo>
                      <a:pt x="82" y="231"/>
                    </a:lnTo>
                    <a:lnTo>
                      <a:pt x="105" y="245"/>
                    </a:lnTo>
                    <a:lnTo>
                      <a:pt x="120" y="238"/>
                    </a:lnTo>
                    <a:lnTo>
                      <a:pt x="138" y="230"/>
                    </a:lnTo>
                    <a:lnTo>
                      <a:pt x="208" y="231"/>
                    </a:lnTo>
                    <a:lnTo>
                      <a:pt x="223" y="221"/>
                    </a:lnTo>
                    <a:lnTo>
                      <a:pt x="223" y="205"/>
                    </a:lnTo>
                    <a:lnTo>
                      <a:pt x="244" y="193"/>
                    </a:lnTo>
                    <a:lnTo>
                      <a:pt x="260" y="178"/>
                    </a:lnTo>
                    <a:lnTo>
                      <a:pt x="264" y="160"/>
                    </a:lnTo>
                    <a:lnTo>
                      <a:pt x="244" y="138"/>
                    </a:lnTo>
                    <a:lnTo>
                      <a:pt x="260" y="126"/>
                    </a:lnTo>
                    <a:lnTo>
                      <a:pt x="271" y="105"/>
                    </a:lnTo>
                    <a:lnTo>
                      <a:pt x="297" y="103"/>
                    </a:lnTo>
                    <a:lnTo>
                      <a:pt x="318" y="78"/>
                    </a:lnTo>
                    <a:lnTo>
                      <a:pt x="333" y="64"/>
                    </a:lnTo>
                    <a:lnTo>
                      <a:pt x="359" y="4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74" name="Group 716"/>
            <p:cNvGrpSpPr>
              <a:grpSpLocks/>
            </p:cNvGrpSpPr>
            <p:nvPr/>
          </p:nvGrpSpPr>
          <p:grpSpPr bwMode="auto">
            <a:xfrm>
              <a:off x="6011148" y="2194730"/>
              <a:ext cx="51370" cy="92752"/>
              <a:chOff x="2606" y="2082"/>
              <a:chExt cx="49" cy="80"/>
            </a:xfrm>
          </p:grpSpPr>
          <p:sp>
            <p:nvSpPr>
              <p:cNvPr id="719" name="Freeform 717"/>
              <p:cNvSpPr>
                <a:spLocks/>
              </p:cNvSpPr>
              <p:nvPr/>
            </p:nvSpPr>
            <p:spPr bwMode="auto">
              <a:xfrm>
                <a:off x="2606" y="2082"/>
                <a:ext cx="49" cy="80"/>
              </a:xfrm>
              <a:custGeom>
                <a:avLst/>
                <a:gdLst/>
                <a:ahLst/>
                <a:cxnLst>
                  <a:cxn ang="0">
                    <a:pos x="80" y="136"/>
                  </a:cxn>
                  <a:cxn ang="0">
                    <a:pos x="80" y="98"/>
                  </a:cxn>
                  <a:cxn ang="0">
                    <a:pos x="62" y="90"/>
                  </a:cxn>
                  <a:cxn ang="0">
                    <a:pos x="74" y="79"/>
                  </a:cxn>
                  <a:cxn ang="0">
                    <a:pos x="85" y="33"/>
                  </a:cxn>
                  <a:cxn ang="0">
                    <a:pos x="93" y="24"/>
                  </a:cxn>
                  <a:cxn ang="0">
                    <a:pos x="99" y="15"/>
                  </a:cxn>
                  <a:cxn ang="0">
                    <a:pos x="89" y="7"/>
                  </a:cxn>
                  <a:cxn ang="0">
                    <a:pos x="70" y="14"/>
                  </a:cxn>
                  <a:cxn ang="0">
                    <a:pos x="45" y="15"/>
                  </a:cxn>
                  <a:cxn ang="0">
                    <a:pos x="39" y="0"/>
                  </a:cxn>
                  <a:cxn ang="0">
                    <a:pos x="27" y="19"/>
                  </a:cxn>
                  <a:cxn ang="0">
                    <a:pos x="27" y="46"/>
                  </a:cxn>
                  <a:cxn ang="0">
                    <a:pos x="29" y="57"/>
                  </a:cxn>
                  <a:cxn ang="0">
                    <a:pos x="20" y="72"/>
                  </a:cxn>
                  <a:cxn ang="0">
                    <a:pos x="2" y="83"/>
                  </a:cxn>
                  <a:cxn ang="0">
                    <a:pos x="0" y="107"/>
                  </a:cxn>
                  <a:cxn ang="0">
                    <a:pos x="20" y="114"/>
                  </a:cxn>
                  <a:cxn ang="0">
                    <a:pos x="20" y="135"/>
                  </a:cxn>
                  <a:cxn ang="0">
                    <a:pos x="22" y="152"/>
                  </a:cxn>
                  <a:cxn ang="0">
                    <a:pos x="45" y="159"/>
                  </a:cxn>
                  <a:cxn ang="0">
                    <a:pos x="66" y="159"/>
                  </a:cxn>
                  <a:cxn ang="0">
                    <a:pos x="80" y="136"/>
                  </a:cxn>
                </a:cxnLst>
                <a:rect l="0" t="0" r="r" b="b"/>
                <a:pathLst>
                  <a:path w="99" h="159">
                    <a:moveTo>
                      <a:pt x="80" y="136"/>
                    </a:moveTo>
                    <a:lnTo>
                      <a:pt x="80" y="98"/>
                    </a:lnTo>
                    <a:lnTo>
                      <a:pt x="62" y="90"/>
                    </a:lnTo>
                    <a:lnTo>
                      <a:pt x="74" y="79"/>
                    </a:lnTo>
                    <a:lnTo>
                      <a:pt x="85" y="33"/>
                    </a:lnTo>
                    <a:lnTo>
                      <a:pt x="93" y="24"/>
                    </a:lnTo>
                    <a:lnTo>
                      <a:pt x="99" y="15"/>
                    </a:lnTo>
                    <a:lnTo>
                      <a:pt x="89" y="7"/>
                    </a:lnTo>
                    <a:lnTo>
                      <a:pt x="70" y="14"/>
                    </a:lnTo>
                    <a:lnTo>
                      <a:pt x="45" y="15"/>
                    </a:lnTo>
                    <a:lnTo>
                      <a:pt x="39" y="0"/>
                    </a:lnTo>
                    <a:lnTo>
                      <a:pt x="27" y="19"/>
                    </a:lnTo>
                    <a:lnTo>
                      <a:pt x="27" y="46"/>
                    </a:lnTo>
                    <a:lnTo>
                      <a:pt x="29" y="57"/>
                    </a:lnTo>
                    <a:lnTo>
                      <a:pt x="20" y="72"/>
                    </a:lnTo>
                    <a:lnTo>
                      <a:pt x="2" y="83"/>
                    </a:lnTo>
                    <a:lnTo>
                      <a:pt x="0" y="107"/>
                    </a:lnTo>
                    <a:lnTo>
                      <a:pt x="20" y="114"/>
                    </a:lnTo>
                    <a:lnTo>
                      <a:pt x="20" y="135"/>
                    </a:lnTo>
                    <a:lnTo>
                      <a:pt x="22" y="152"/>
                    </a:lnTo>
                    <a:lnTo>
                      <a:pt x="45" y="159"/>
                    </a:lnTo>
                    <a:lnTo>
                      <a:pt x="66" y="159"/>
                    </a:lnTo>
                    <a:lnTo>
                      <a:pt x="80" y="136"/>
                    </a:lnTo>
                    <a:close/>
                  </a:path>
                </a:pathLst>
              </a:custGeom>
              <a:solidFill>
                <a:srgbClr val="C0C0C0"/>
              </a:solidFill>
              <a:ln w="9525">
                <a:solidFill>
                  <a:srgbClr val="C0C0C0"/>
                </a:solidFill>
                <a:round/>
                <a:headEnd/>
                <a:tailEnd/>
              </a:ln>
            </p:spPr>
            <p:txBody>
              <a:bodyPr/>
              <a:lstStyle/>
              <a:p>
                <a:endParaRPr lang="nl-NL" sz="1400"/>
              </a:p>
            </p:txBody>
          </p:sp>
          <p:sp>
            <p:nvSpPr>
              <p:cNvPr id="720" name="Freeform 718"/>
              <p:cNvSpPr>
                <a:spLocks/>
              </p:cNvSpPr>
              <p:nvPr/>
            </p:nvSpPr>
            <p:spPr bwMode="auto">
              <a:xfrm>
                <a:off x="2606" y="2082"/>
                <a:ext cx="49" cy="80"/>
              </a:xfrm>
              <a:custGeom>
                <a:avLst/>
                <a:gdLst/>
                <a:ahLst/>
                <a:cxnLst>
                  <a:cxn ang="0">
                    <a:pos x="80" y="136"/>
                  </a:cxn>
                  <a:cxn ang="0">
                    <a:pos x="80" y="98"/>
                  </a:cxn>
                  <a:cxn ang="0">
                    <a:pos x="62" y="90"/>
                  </a:cxn>
                  <a:cxn ang="0">
                    <a:pos x="74" y="79"/>
                  </a:cxn>
                  <a:cxn ang="0">
                    <a:pos x="85" y="33"/>
                  </a:cxn>
                  <a:cxn ang="0">
                    <a:pos x="93" y="24"/>
                  </a:cxn>
                  <a:cxn ang="0">
                    <a:pos x="99" y="15"/>
                  </a:cxn>
                  <a:cxn ang="0">
                    <a:pos x="89" y="7"/>
                  </a:cxn>
                  <a:cxn ang="0">
                    <a:pos x="70" y="14"/>
                  </a:cxn>
                  <a:cxn ang="0">
                    <a:pos x="45" y="15"/>
                  </a:cxn>
                  <a:cxn ang="0">
                    <a:pos x="39" y="0"/>
                  </a:cxn>
                  <a:cxn ang="0">
                    <a:pos x="27" y="19"/>
                  </a:cxn>
                  <a:cxn ang="0">
                    <a:pos x="27" y="46"/>
                  </a:cxn>
                  <a:cxn ang="0">
                    <a:pos x="29" y="57"/>
                  </a:cxn>
                  <a:cxn ang="0">
                    <a:pos x="20" y="72"/>
                  </a:cxn>
                  <a:cxn ang="0">
                    <a:pos x="2" y="83"/>
                  </a:cxn>
                  <a:cxn ang="0">
                    <a:pos x="0" y="107"/>
                  </a:cxn>
                  <a:cxn ang="0">
                    <a:pos x="20" y="114"/>
                  </a:cxn>
                  <a:cxn ang="0">
                    <a:pos x="20" y="135"/>
                  </a:cxn>
                  <a:cxn ang="0">
                    <a:pos x="22" y="152"/>
                  </a:cxn>
                  <a:cxn ang="0">
                    <a:pos x="45" y="159"/>
                  </a:cxn>
                  <a:cxn ang="0">
                    <a:pos x="66" y="159"/>
                  </a:cxn>
                  <a:cxn ang="0">
                    <a:pos x="80" y="136"/>
                  </a:cxn>
                </a:cxnLst>
                <a:rect l="0" t="0" r="r" b="b"/>
                <a:pathLst>
                  <a:path w="99" h="159">
                    <a:moveTo>
                      <a:pt x="80" y="136"/>
                    </a:moveTo>
                    <a:lnTo>
                      <a:pt x="80" y="98"/>
                    </a:lnTo>
                    <a:lnTo>
                      <a:pt x="62" y="90"/>
                    </a:lnTo>
                    <a:lnTo>
                      <a:pt x="74" y="79"/>
                    </a:lnTo>
                    <a:lnTo>
                      <a:pt x="85" y="33"/>
                    </a:lnTo>
                    <a:lnTo>
                      <a:pt x="93" y="24"/>
                    </a:lnTo>
                    <a:lnTo>
                      <a:pt x="99" y="15"/>
                    </a:lnTo>
                    <a:lnTo>
                      <a:pt x="89" y="7"/>
                    </a:lnTo>
                    <a:lnTo>
                      <a:pt x="70" y="14"/>
                    </a:lnTo>
                    <a:lnTo>
                      <a:pt x="45" y="15"/>
                    </a:lnTo>
                    <a:lnTo>
                      <a:pt x="39" y="0"/>
                    </a:lnTo>
                    <a:lnTo>
                      <a:pt x="27" y="19"/>
                    </a:lnTo>
                    <a:lnTo>
                      <a:pt x="27" y="46"/>
                    </a:lnTo>
                    <a:lnTo>
                      <a:pt x="29" y="57"/>
                    </a:lnTo>
                    <a:lnTo>
                      <a:pt x="20" y="72"/>
                    </a:lnTo>
                    <a:lnTo>
                      <a:pt x="2" y="83"/>
                    </a:lnTo>
                    <a:lnTo>
                      <a:pt x="0" y="107"/>
                    </a:lnTo>
                    <a:lnTo>
                      <a:pt x="20" y="114"/>
                    </a:lnTo>
                    <a:lnTo>
                      <a:pt x="20" y="135"/>
                    </a:lnTo>
                    <a:lnTo>
                      <a:pt x="22" y="152"/>
                    </a:lnTo>
                    <a:lnTo>
                      <a:pt x="45" y="159"/>
                    </a:lnTo>
                    <a:lnTo>
                      <a:pt x="66" y="159"/>
                    </a:lnTo>
                    <a:lnTo>
                      <a:pt x="80" y="1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76" name="Group 719"/>
            <p:cNvGrpSpPr>
              <a:grpSpLocks/>
            </p:cNvGrpSpPr>
            <p:nvPr/>
          </p:nvGrpSpPr>
          <p:grpSpPr bwMode="auto">
            <a:xfrm>
              <a:off x="6305461" y="2180819"/>
              <a:ext cx="20334" cy="25507"/>
              <a:chOff x="2882" y="2070"/>
              <a:chExt cx="19" cy="22"/>
            </a:xfrm>
          </p:grpSpPr>
          <p:sp>
            <p:nvSpPr>
              <p:cNvPr id="722" name="Freeform 720"/>
              <p:cNvSpPr>
                <a:spLocks/>
              </p:cNvSpPr>
              <p:nvPr/>
            </p:nvSpPr>
            <p:spPr bwMode="auto">
              <a:xfrm>
                <a:off x="2882" y="2070"/>
                <a:ext cx="19" cy="22"/>
              </a:xfrm>
              <a:custGeom>
                <a:avLst/>
                <a:gdLst/>
                <a:ahLst/>
                <a:cxnLst>
                  <a:cxn ang="0">
                    <a:pos x="39" y="0"/>
                  </a:cxn>
                  <a:cxn ang="0">
                    <a:pos x="23" y="6"/>
                  </a:cxn>
                  <a:cxn ang="0">
                    <a:pos x="0" y="15"/>
                  </a:cxn>
                  <a:cxn ang="0">
                    <a:pos x="4" y="31"/>
                  </a:cxn>
                  <a:cxn ang="0">
                    <a:pos x="29" y="43"/>
                  </a:cxn>
                  <a:cxn ang="0">
                    <a:pos x="39" y="0"/>
                  </a:cxn>
                </a:cxnLst>
                <a:rect l="0" t="0" r="r" b="b"/>
                <a:pathLst>
                  <a:path w="39" h="43">
                    <a:moveTo>
                      <a:pt x="39" y="0"/>
                    </a:moveTo>
                    <a:lnTo>
                      <a:pt x="23" y="6"/>
                    </a:lnTo>
                    <a:lnTo>
                      <a:pt x="0" y="15"/>
                    </a:lnTo>
                    <a:lnTo>
                      <a:pt x="4" y="31"/>
                    </a:lnTo>
                    <a:lnTo>
                      <a:pt x="29" y="43"/>
                    </a:lnTo>
                    <a:lnTo>
                      <a:pt x="39" y="0"/>
                    </a:lnTo>
                    <a:close/>
                  </a:path>
                </a:pathLst>
              </a:custGeom>
              <a:solidFill>
                <a:srgbClr val="C0C0C0"/>
              </a:solidFill>
              <a:ln w="9525">
                <a:solidFill>
                  <a:srgbClr val="C0C0C0"/>
                </a:solidFill>
                <a:round/>
                <a:headEnd/>
                <a:tailEnd/>
              </a:ln>
            </p:spPr>
            <p:txBody>
              <a:bodyPr/>
              <a:lstStyle/>
              <a:p>
                <a:endParaRPr lang="nl-NL" sz="1400"/>
              </a:p>
            </p:txBody>
          </p:sp>
          <p:sp>
            <p:nvSpPr>
              <p:cNvPr id="723" name="Freeform 721"/>
              <p:cNvSpPr>
                <a:spLocks/>
              </p:cNvSpPr>
              <p:nvPr/>
            </p:nvSpPr>
            <p:spPr bwMode="auto">
              <a:xfrm>
                <a:off x="2882" y="2070"/>
                <a:ext cx="19" cy="22"/>
              </a:xfrm>
              <a:custGeom>
                <a:avLst/>
                <a:gdLst/>
                <a:ahLst/>
                <a:cxnLst>
                  <a:cxn ang="0">
                    <a:pos x="39" y="0"/>
                  </a:cxn>
                  <a:cxn ang="0">
                    <a:pos x="23" y="6"/>
                  </a:cxn>
                  <a:cxn ang="0">
                    <a:pos x="0" y="15"/>
                  </a:cxn>
                  <a:cxn ang="0">
                    <a:pos x="4" y="31"/>
                  </a:cxn>
                  <a:cxn ang="0">
                    <a:pos x="29" y="43"/>
                  </a:cxn>
                  <a:cxn ang="0">
                    <a:pos x="39" y="0"/>
                  </a:cxn>
                </a:cxnLst>
                <a:rect l="0" t="0" r="r" b="b"/>
                <a:pathLst>
                  <a:path w="39" h="43">
                    <a:moveTo>
                      <a:pt x="39" y="0"/>
                    </a:moveTo>
                    <a:lnTo>
                      <a:pt x="23" y="6"/>
                    </a:lnTo>
                    <a:lnTo>
                      <a:pt x="0" y="15"/>
                    </a:lnTo>
                    <a:lnTo>
                      <a:pt x="4" y="31"/>
                    </a:lnTo>
                    <a:lnTo>
                      <a:pt x="29" y="43"/>
                    </a:lnTo>
                    <a:lnTo>
                      <a:pt x="3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87" name="Group 722"/>
            <p:cNvGrpSpPr>
              <a:grpSpLocks/>
            </p:cNvGrpSpPr>
            <p:nvPr/>
          </p:nvGrpSpPr>
          <p:grpSpPr bwMode="auto">
            <a:xfrm>
              <a:off x="6300104" y="2220236"/>
              <a:ext cx="20334" cy="28985"/>
              <a:chOff x="2877" y="2104"/>
              <a:chExt cx="19" cy="25"/>
            </a:xfrm>
          </p:grpSpPr>
          <p:sp>
            <p:nvSpPr>
              <p:cNvPr id="725" name="Freeform 723"/>
              <p:cNvSpPr>
                <a:spLocks/>
              </p:cNvSpPr>
              <p:nvPr/>
            </p:nvSpPr>
            <p:spPr bwMode="auto">
              <a:xfrm>
                <a:off x="2877" y="2104"/>
                <a:ext cx="19" cy="25"/>
              </a:xfrm>
              <a:custGeom>
                <a:avLst/>
                <a:gdLst/>
                <a:ahLst/>
                <a:cxnLst>
                  <a:cxn ang="0">
                    <a:pos x="2" y="3"/>
                  </a:cxn>
                  <a:cxn ang="0">
                    <a:pos x="10" y="2"/>
                  </a:cxn>
                  <a:cxn ang="0">
                    <a:pos x="24" y="0"/>
                  </a:cxn>
                  <a:cxn ang="0">
                    <a:pos x="31" y="0"/>
                  </a:cxn>
                  <a:cxn ang="0">
                    <a:pos x="33" y="7"/>
                  </a:cxn>
                  <a:cxn ang="0">
                    <a:pos x="39" y="17"/>
                  </a:cxn>
                  <a:cxn ang="0">
                    <a:pos x="33" y="29"/>
                  </a:cxn>
                  <a:cxn ang="0">
                    <a:pos x="31" y="45"/>
                  </a:cxn>
                  <a:cxn ang="0">
                    <a:pos x="14" y="50"/>
                  </a:cxn>
                  <a:cxn ang="0">
                    <a:pos x="4" y="45"/>
                  </a:cxn>
                  <a:cxn ang="0">
                    <a:pos x="4" y="29"/>
                  </a:cxn>
                  <a:cxn ang="0">
                    <a:pos x="4" y="19"/>
                  </a:cxn>
                  <a:cxn ang="0">
                    <a:pos x="0" y="10"/>
                  </a:cxn>
                  <a:cxn ang="0">
                    <a:pos x="2" y="3"/>
                  </a:cxn>
                </a:cxnLst>
                <a:rect l="0" t="0" r="r" b="b"/>
                <a:pathLst>
                  <a:path w="39" h="50">
                    <a:moveTo>
                      <a:pt x="2" y="3"/>
                    </a:moveTo>
                    <a:lnTo>
                      <a:pt x="10" y="2"/>
                    </a:lnTo>
                    <a:lnTo>
                      <a:pt x="24" y="0"/>
                    </a:lnTo>
                    <a:lnTo>
                      <a:pt x="31" y="0"/>
                    </a:lnTo>
                    <a:lnTo>
                      <a:pt x="33" y="7"/>
                    </a:lnTo>
                    <a:lnTo>
                      <a:pt x="39" y="17"/>
                    </a:lnTo>
                    <a:lnTo>
                      <a:pt x="33" y="29"/>
                    </a:lnTo>
                    <a:lnTo>
                      <a:pt x="31" y="45"/>
                    </a:lnTo>
                    <a:lnTo>
                      <a:pt x="14" y="50"/>
                    </a:lnTo>
                    <a:lnTo>
                      <a:pt x="4" y="45"/>
                    </a:lnTo>
                    <a:lnTo>
                      <a:pt x="4" y="29"/>
                    </a:lnTo>
                    <a:lnTo>
                      <a:pt x="4" y="19"/>
                    </a:lnTo>
                    <a:lnTo>
                      <a:pt x="0" y="10"/>
                    </a:lnTo>
                    <a:lnTo>
                      <a:pt x="2" y="3"/>
                    </a:lnTo>
                    <a:close/>
                  </a:path>
                </a:pathLst>
              </a:custGeom>
              <a:solidFill>
                <a:srgbClr val="C0C0C0"/>
              </a:solidFill>
              <a:ln w="9525">
                <a:solidFill>
                  <a:srgbClr val="C0C0C0"/>
                </a:solidFill>
                <a:round/>
                <a:headEnd/>
                <a:tailEnd/>
              </a:ln>
            </p:spPr>
            <p:txBody>
              <a:bodyPr/>
              <a:lstStyle/>
              <a:p>
                <a:endParaRPr lang="nl-NL" sz="1400"/>
              </a:p>
            </p:txBody>
          </p:sp>
          <p:sp>
            <p:nvSpPr>
              <p:cNvPr id="726" name="Freeform 724"/>
              <p:cNvSpPr>
                <a:spLocks/>
              </p:cNvSpPr>
              <p:nvPr/>
            </p:nvSpPr>
            <p:spPr bwMode="auto">
              <a:xfrm>
                <a:off x="2877" y="2104"/>
                <a:ext cx="19" cy="25"/>
              </a:xfrm>
              <a:custGeom>
                <a:avLst/>
                <a:gdLst/>
                <a:ahLst/>
                <a:cxnLst>
                  <a:cxn ang="0">
                    <a:pos x="2" y="3"/>
                  </a:cxn>
                  <a:cxn ang="0">
                    <a:pos x="10" y="2"/>
                  </a:cxn>
                  <a:cxn ang="0">
                    <a:pos x="24" y="0"/>
                  </a:cxn>
                  <a:cxn ang="0">
                    <a:pos x="31" y="0"/>
                  </a:cxn>
                  <a:cxn ang="0">
                    <a:pos x="33" y="7"/>
                  </a:cxn>
                  <a:cxn ang="0">
                    <a:pos x="39" y="17"/>
                  </a:cxn>
                  <a:cxn ang="0">
                    <a:pos x="33" y="29"/>
                  </a:cxn>
                  <a:cxn ang="0">
                    <a:pos x="31" y="45"/>
                  </a:cxn>
                  <a:cxn ang="0">
                    <a:pos x="14" y="50"/>
                  </a:cxn>
                  <a:cxn ang="0">
                    <a:pos x="4" y="45"/>
                  </a:cxn>
                  <a:cxn ang="0">
                    <a:pos x="4" y="29"/>
                  </a:cxn>
                  <a:cxn ang="0">
                    <a:pos x="4" y="19"/>
                  </a:cxn>
                  <a:cxn ang="0">
                    <a:pos x="0" y="10"/>
                  </a:cxn>
                  <a:cxn ang="0">
                    <a:pos x="2" y="3"/>
                  </a:cxn>
                </a:cxnLst>
                <a:rect l="0" t="0" r="r" b="b"/>
                <a:pathLst>
                  <a:path w="39" h="50">
                    <a:moveTo>
                      <a:pt x="2" y="3"/>
                    </a:moveTo>
                    <a:lnTo>
                      <a:pt x="10" y="2"/>
                    </a:lnTo>
                    <a:lnTo>
                      <a:pt x="24" y="0"/>
                    </a:lnTo>
                    <a:lnTo>
                      <a:pt x="31" y="0"/>
                    </a:lnTo>
                    <a:lnTo>
                      <a:pt x="33" y="7"/>
                    </a:lnTo>
                    <a:lnTo>
                      <a:pt x="39" y="17"/>
                    </a:lnTo>
                    <a:lnTo>
                      <a:pt x="33" y="29"/>
                    </a:lnTo>
                    <a:lnTo>
                      <a:pt x="31" y="45"/>
                    </a:lnTo>
                    <a:lnTo>
                      <a:pt x="14" y="50"/>
                    </a:lnTo>
                    <a:lnTo>
                      <a:pt x="4" y="45"/>
                    </a:lnTo>
                    <a:lnTo>
                      <a:pt x="4" y="29"/>
                    </a:lnTo>
                    <a:lnTo>
                      <a:pt x="4" y="19"/>
                    </a:lnTo>
                    <a:lnTo>
                      <a:pt x="0" y="10"/>
                    </a:lnTo>
                    <a:lnTo>
                      <a:pt x="2" y="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88" name="Group 725"/>
            <p:cNvGrpSpPr>
              <a:grpSpLocks/>
            </p:cNvGrpSpPr>
            <p:nvPr/>
          </p:nvGrpSpPr>
          <p:grpSpPr bwMode="auto">
            <a:xfrm>
              <a:off x="6475623" y="2202849"/>
              <a:ext cx="78125" cy="78839"/>
              <a:chOff x="3041" y="2089"/>
              <a:chExt cx="74" cy="68"/>
            </a:xfrm>
          </p:grpSpPr>
          <p:sp>
            <p:nvSpPr>
              <p:cNvPr id="728" name="Freeform 726"/>
              <p:cNvSpPr>
                <a:spLocks/>
              </p:cNvSpPr>
              <p:nvPr/>
            </p:nvSpPr>
            <p:spPr bwMode="auto">
              <a:xfrm>
                <a:off x="3041" y="2089"/>
                <a:ext cx="74" cy="68"/>
              </a:xfrm>
              <a:custGeom>
                <a:avLst/>
                <a:gdLst/>
                <a:ahLst/>
                <a:cxnLst>
                  <a:cxn ang="0">
                    <a:pos x="64" y="96"/>
                  </a:cxn>
                  <a:cxn ang="0">
                    <a:pos x="31" y="93"/>
                  </a:cxn>
                  <a:cxn ang="0">
                    <a:pos x="27" y="74"/>
                  </a:cxn>
                  <a:cxn ang="0">
                    <a:pos x="2" y="55"/>
                  </a:cxn>
                  <a:cxn ang="0">
                    <a:pos x="0" y="38"/>
                  </a:cxn>
                  <a:cxn ang="0">
                    <a:pos x="25" y="17"/>
                  </a:cxn>
                  <a:cxn ang="0">
                    <a:pos x="46" y="22"/>
                  </a:cxn>
                  <a:cxn ang="0">
                    <a:pos x="73" y="5"/>
                  </a:cxn>
                  <a:cxn ang="0">
                    <a:pos x="91" y="5"/>
                  </a:cxn>
                  <a:cxn ang="0">
                    <a:pos x="112" y="10"/>
                  </a:cxn>
                  <a:cxn ang="0">
                    <a:pos x="129" y="0"/>
                  </a:cxn>
                  <a:cxn ang="0">
                    <a:pos x="147" y="0"/>
                  </a:cxn>
                  <a:cxn ang="0">
                    <a:pos x="147" y="22"/>
                  </a:cxn>
                  <a:cxn ang="0">
                    <a:pos x="129" y="24"/>
                  </a:cxn>
                  <a:cxn ang="0">
                    <a:pos x="120" y="31"/>
                  </a:cxn>
                  <a:cxn ang="0">
                    <a:pos x="110" y="39"/>
                  </a:cxn>
                  <a:cxn ang="0">
                    <a:pos x="114" y="50"/>
                  </a:cxn>
                  <a:cxn ang="0">
                    <a:pos x="96" y="57"/>
                  </a:cxn>
                  <a:cxn ang="0">
                    <a:pos x="87" y="50"/>
                  </a:cxn>
                  <a:cxn ang="0">
                    <a:pos x="77" y="50"/>
                  </a:cxn>
                  <a:cxn ang="0">
                    <a:pos x="91" y="62"/>
                  </a:cxn>
                  <a:cxn ang="0">
                    <a:pos x="73" y="74"/>
                  </a:cxn>
                  <a:cxn ang="0">
                    <a:pos x="91" y="81"/>
                  </a:cxn>
                  <a:cxn ang="0">
                    <a:pos x="120" y="96"/>
                  </a:cxn>
                  <a:cxn ang="0">
                    <a:pos x="124" y="110"/>
                  </a:cxn>
                  <a:cxn ang="0">
                    <a:pos x="114" y="107"/>
                  </a:cxn>
                  <a:cxn ang="0">
                    <a:pos x="91" y="117"/>
                  </a:cxn>
                  <a:cxn ang="0">
                    <a:pos x="96" y="129"/>
                  </a:cxn>
                  <a:cxn ang="0">
                    <a:pos x="48" y="134"/>
                  </a:cxn>
                  <a:cxn ang="0">
                    <a:pos x="48" y="117"/>
                  </a:cxn>
                  <a:cxn ang="0">
                    <a:pos x="31" y="110"/>
                  </a:cxn>
                  <a:cxn ang="0">
                    <a:pos x="48" y="102"/>
                  </a:cxn>
                  <a:cxn ang="0">
                    <a:pos x="64" y="102"/>
                  </a:cxn>
                  <a:cxn ang="0">
                    <a:pos x="64" y="96"/>
                  </a:cxn>
                </a:cxnLst>
                <a:rect l="0" t="0" r="r" b="b"/>
                <a:pathLst>
                  <a:path w="147" h="134">
                    <a:moveTo>
                      <a:pt x="64" y="96"/>
                    </a:moveTo>
                    <a:lnTo>
                      <a:pt x="31" y="93"/>
                    </a:lnTo>
                    <a:lnTo>
                      <a:pt x="27" y="74"/>
                    </a:lnTo>
                    <a:lnTo>
                      <a:pt x="2" y="55"/>
                    </a:lnTo>
                    <a:lnTo>
                      <a:pt x="0" y="38"/>
                    </a:lnTo>
                    <a:lnTo>
                      <a:pt x="25" y="17"/>
                    </a:lnTo>
                    <a:lnTo>
                      <a:pt x="46" y="22"/>
                    </a:lnTo>
                    <a:lnTo>
                      <a:pt x="73" y="5"/>
                    </a:lnTo>
                    <a:lnTo>
                      <a:pt x="91" y="5"/>
                    </a:lnTo>
                    <a:lnTo>
                      <a:pt x="112" y="10"/>
                    </a:lnTo>
                    <a:lnTo>
                      <a:pt x="129" y="0"/>
                    </a:lnTo>
                    <a:lnTo>
                      <a:pt x="147" y="0"/>
                    </a:lnTo>
                    <a:lnTo>
                      <a:pt x="147" y="22"/>
                    </a:lnTo>
                    <a:lnTo>
                      <a:pt x="129" y="24"/>
                    </a:lnTo>
                    <a:lnTo>
                      <a:pt x="120" y="31"/>
                    </a:lnTo>
                    <a:lnTo>
                      <a:pt x="110" y="39"/>
                    </a:lnTo>
                    <a:lnTo>
                      <a:pt x="114" y="50"/>
                    </a:lnTo>
                    <a:lnTo>
                      <a:pt x="96" y="57"/>
                    </a:lnTo>
                    <a:lnTo>
                      <a:pt x="87" y="50"/>
                    </a:lnTo>
                    <a:lnTo>
                      <a:pt x="77" y="50"/>
                    </a:lnTo>
                    <a:lnTo>
                      <a:pt x="91" y="62"/>
                    </a:lnTo>
                    <a:lnTo>
                      <a:pt x="73" y="74"/>
                    </a:lnTo>
                    <a:lnTo>
                      <a:pt x="91" y="81"/>
                    </a:lnTo>
                    <a:lnTo>
                      <a:pt x="120" y="96"/>
                    </a:lnTo>
                    <a:lnTo>
                      <a:pt x="124" y="110"/>
                    </a:lnTo>
                    <a:lnTo>
                      <a:pt x="114" y="107"/>
                    </a:lnTo>
                    <a:lnTo>
                      <a:pt x="91" y="117"/>
                    </a:lnTo>
                    <a:lnTo>
                      <a:pt x="96" y="129"/>
                    </a:lnTo>
                    <a:lnTo>
                      <a:pt x="48" y="134"/>
                    </a:lnTo>
                    <a:lnTo>
                      <a:pt x="48" y="117"/>
                    </a:lnTo>
                    <a:lnTo>
                      <a:pt x="31" y="110"/>
                    </a:lnTo>
                    <a:lnTo>
                      <a:pt x="48" y="102"/>
                    </a:lnTo>
                    <a:lnTo>
                      <a:pt x="64" y="102"/>
                    </a:lnTo>
                    <a:lnTo>
                      <a:pt x="64" y="96"/>
                    </a:lnTo>
                    <a:close/>
                  </a:path>
                </a:pathLst>
              </a:custGeom>
              <a:solidFill>
                <a:srgbClr val="C0C0C0"/>
              </a:solidFill>
              <a:ln w="9525">
                <a:solidFill>
                  <a:srgbClr val="C0C0C0"/>
                </a:solidFill>
                <a:round/>
                <a:headEnd/>
                <a:tailEnd/>
              </a:ln>
            </p:spPr>
            <p:txBody>
              <a:bodyPr/>
              <a:lstStyle/>
              <a:p>
                <a:endParaRPr lang="nl-NL" sz="1400"/>
              </a:p>
            </p:txBody>
          </p:sp>
          <p:sp>
            <p:nvSpPr>
              <p:cNvPr id="729" name="Freeform 727"/>
              <p:cNvSpPr>
                <a:spLocks/>
              </p:cNvSpPr>
              <p:nvPr/>
            </p:nvSpPr>
            <p:spPr bwMode="auto">
              <a:xfrm>
                <a:off x="3041" y="2089"/>
                <a:ext cx="74" cy="68"/>
              </a:xfrm>
              <a:custGeom>
                <a:avLst/>
                <a:gdLst/>
                <a:ahLst/>
                <a:cxnLst>
                  <a:cxn ang="0">
                    <a:pos x="64" y="96"/>
                  </a:cxn>
                  <a:cxn ang="0">
                    <a:pos x="31" y="93"/>
                  </a:cxn>
                  <a:cxn ang="0">
                    <a:pos x="27" y="74"/>
                  </a:cxn>
                  <a:cxn ang="0">
                    <a:pos x="2" y="55"/>
                  </a:cxn>
                  <a:cxn ang="0">
                    <a:pos x="0" y="38"/>
                  </a:cxn>
                  <a:cxn ang="0">
                    <a:pos x="25" y="17"/>
                  </a:cxn>
                  <a:cxn ang="0">
                    <a:pos x="46" y="22"/>
                  </a:cxn>
                  <a:cxn ang="0">
                    <a:pos x="73" y="5"/>
                  </a:cxn>
                  <a:cxn ang="0">
                    <a:pos x="91" y="5"/>
                  </a:cxn>
                  <a:cxn ang="0">
                    <a:pos x="112" y="10"/>
                  </a:cxn>
                  <a:cxn ang="0">
                    <a:pos x="129" y="0"/>
                  </a:cxn>
                  <a:cxn ang="0">
                    <a:pos x="147" y="0"/>
                  </a:cxn>
                  <a:cxn ang="0">
                    <a:pos x="147" y="22"/>
                  </a:cxn>
                  <a:cxn ang="0">
                    <a:pos x="129" y="24"/>
                  </a:cxn>
                  <a:cxn ang="0">
                    <a:pos x="120" y="31"/>
                  </a:cxn>
                  <a:cxn ang="0">
                    <a:pos x="110" y="39"/>
                  </a:cxn>
                  <a:cxn ang="0">
                    <a:pos x="114" y="50"/>
                  </a:cxn>
                  <a:cxn ang="0">
                    <a:pos x="96" y="57"/>
                  </a:cxn>
                  <a:cxn ang="0">
                    <a:pos x="87" y="50"/>
                  </a:cxn>
                  <a:cxn ang="0">
                    <a:pos x="77" y="50"/>
                  </a:cxn>
                  <a:cxn ang="0">
                    <a:pos x="91" y="62"/>
                  </a:cxn>
                  <a:cxn ang="0">
                    <a:pos x="73" y="74"/>
                  </a:cxn>
                  <a:cxn ang="0">
                    <a:pos x="91" y="81"/>
                  </a:cxn>
                  <a:cxn ang="0">
                    <a:pos x="120" y="96"/>
                  </a:cxn>
                  <a:cxn ang="0">
                    <a:pos x="124" y="110"/>
                  </a:cxn>
                  <a:cxn ang="0">
                    <a:pos x="114" y="107"/>
                  </a:cxn>
                  <a:cxn ang="0">
                    <a:pos x="91" y="117"/>
                  </a:cxn>
                  <a:cxn ang="0">
                    <a:pos x="96" y="129"/>
                  </a:cxn>
                  <a:cxn ang="0">
                    <a:pos x="48" y="134"/>
                  </a:cxn>
                  <a:cxn ang="0">
                    <a:pos x="48" y="117"/>
                  </a:cxn>
                  <a:cxn ang="0">
                    <a:pos x="31" y="110"/>
                  </a:cxn>
                  <a:cxn ang="0">
                    <a:pos x="48" y="102"/>
                  </a:cxn>
                  <a:cxn ang="0">
                    <a:pos x="64" y="102"/>
                  </a:cxn>
                  <a:cxn ang="0">
                    <a:pos x="64" y="96"/>
                  </a:cxn>
                </a:cxnLst>
                <a:rect l="0" t="0" r="r" b="b"/>
                <a:pathLst>
                  <a:path w="147" h="134">
                    <a:moveTo>
                      <a:pt x="64" y="96"/>
                    </a:moveTo>
                    <a:lnTo>
                      <a:pt x="31" y="93"/>
                    </a:lnTo>
                    <a:lnTo>
                      <a:pt x="27" y="74"/>
                    </a:lnTo>
                    <a:lnTo>
                      <a:pt x="2" y="55"/>
                    </a:lnTo>
                    <a:lnTo>
                      <a:pt x="0" y="38"/>
                    </a:lnTo>
                    <a:lnTo>
                      <a:pt x="25" y="17"/>
                    </a:lnTo>
                    <a:lnTo>
                      <a:pt x="46" y="22"/>
                    </a:lnTo>
                    <a:lnTo>
                      <a:pt x="73" y="5"/>
                    </a:lnTo>
                    <a:lnTo>
                      <a:pt x="91" y="5"/>
                    </a:lnTo>
                    <a:lnTo>
                      <a:pt x="112" y="10"/>
                    </a:lnTo>
                    <a:lnTo>
                      <a:pt x="129" y="0"/>
                    </a:lnTo>
                    <a:lnTo>
                      <a:pt x="147" y="0"/>
                    </a:lnTo>
                    <a:lnTo>
                      <a:pt x="147" y="22"/>
                    </a:lnTo>
                    <a:lnTo>
                      <a:pt x="129" y="24"/>
                    </a:lnTo>
                    <a:lnTo>
                      <a:pt x="120" y="31"/>
                    </a:lnTo>
                    <a:lnTo>
                      <a:pt x="110" y="39"/>
                    </a:lnTo>
                    <a:lnTo>
                      <a:pt x="114" y="50"/>
                    </a:lnTo>
                    <a:lnTo>
                      <a:pt x="96" y="57"/>
                    </a:lnTo>
                    <a:lnTo>
                      <a:pt x="87" y="50"/>
                    </a:lnTo>
                    <a:lnTo>
                      <a:pt x="77" y="50"/>
                    </a:lnTo>
                    <a:lnTo>
                      <a:pt x="91" y="62"/>
                    </a:lnTo>
                    <a:lnTo>
                      <a:pt x="73" y="74"/>
                    </a:lnTo>
                    <a:lnTo>
                      <a:pt x="91" y="81"/>
                    </a:lnTo>
                    <a:lnTo>
                      <a:pt x="120" y="96"/>
                    </a:lnTo>
                    <a:lnTo>
                      <a:pt x="124" y="110"/>
                    </a:lnTo>
                    <a:lnTo>
                      <a:pt x="114" y="107"/>
                    </a:lnTo>
                    <a:lnTo>
                      <a:pt x="91" y="117"/>
                    </a:lnTo>
                    <a:lnTo>
                      <a:pt x="96" y="129"/>
                    </a:lnTo>
                    <a:lnTo>
                      <a:pt x="48" y="134"/>
                    </a:lnTo>
                    <a:lnTo>
                      <a:pt x="48" y="117"/>
                    </a:lnTo>
                    <a:lnTo>
                      <a:pt x="31" y="110"/>
                    </a:lnTo>
                    <a:lnTo>
                      <a:pt x="48" y="102"/>
                    </a:lnTo>
                    <a:lnTo>
                      <a:pt x="64" y="102"/>
                    </a:lnTo>
                    <a:lnTo>
                      <a:pt x="64" y="9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91" name="Group 728"/>
            <p:cNvGrpSpPr>
              <a:grpSpLocks/>
            </p:cNvGrpSpPr>
            <p:nvPr/>
          </p:nvGrpSpPr>
          <p:grpSpPr bwMode="auto">
            <a:xfrm>
              <a:off x="6255156" y="1930391"/>
              <a:ext cx="128425" cy="153040"/>
              <a:chOff x="2835" y="1854"/>
              <a:chExt cx="120" cy="132"/>
            </a:xfrm>
          </p:grpSpPr>
          <p:sp>
            <p:nvSpPr>
              <p:cNvPr id="731" name="Freeform 729"/>
              <p:cNvSpPr>
                <a:spLocks/>
              </p:cNvSpPr>
              <p:nvPr/>
            </p:nvSpPr>
            <p:spPr bwMode="auto">
              <a:xfrm>
                <a:off x="2835" y="1854"/>
                <a:ext cx="120" cy="132"/>
              </a:xfrm>
              <a:custGeom>
                <a:avLst/>
                <a:gdLst/>
                <a:ahLst/>
                <a:cxnLst>
                  <a:cxn ang="0">
                    <a:pos x="240" y="127"/>
                  </a:cxn>
                  <a:cxn ang="0">
                    <a:pos x="159" y="154"/>
                  </a:cxn>
                  <a:cxn ang="0">
                    <a:pos x="240" y="127"/>
                  </a:cxn>
                  <a:cxn ang="0">
                    <a:pos x="221" y="80"/>
                  </a:cxn>
                  <a:cxn ang="0">
                    <a:pos x="225" y="32"/>
                  </a:cxn>
                  <a:cxn ang="0">
                    <a:pos x="217" y="25"/>
                  </a:cxn>
                  <a:cxn ang="0">
                    <a:pos x="147" y="35"/>
                  </a:cxn>
                  <a:cxn ang="0">
                    <a:pos x="132" y="19"/>
                  </a:cxn>
                  <a:cxn ang="0">
                    <a:pos x="118" y="0"/>
                  </a:cxn>
                  <a:cxn ang="0">
                    <a:pos x="87" y="7"/>
                  </a:cxn>
                  <a:cxn ang="0">
                    <a:pos x="85" y="32"/>
                  </a:cxn>
                  <a:cxn ang="0">
                    <a:pos x="87" y="42"/>
                  </a:cxn>
                  <a:cxn ang="0">
                    <a:pos x="76" y="42"/>
                  </a:cxn>
                  <a:cxn ang="0">
                    <a:pos x="41" y="54"/>
                  </a:cxn>
                  <a:cxn ang="0">
                    <a:pos x="41" y="80"/>
                  </a:cxn>
                  <a:cxn ang="0">
                    <a:pos x="25" y="104"/>
                  </a:cxn>
                  <a:cxn ang="0">
                    <a:pos x="6" y="115"/>
                  </a:cxn>
                  <a:cxn ang="0">
                    <a:pos x="0" y="144"/>
                  </a:cxn>
                  <a:cxn ang="0">
                    <a:pos x="18" y="153"/>
                  </a:cxn>
                  <a:cxn ang="0">
                    <a:pos x="16" y="168"/>
                  </a:cxn>
                  <a:cxn ang="0">
                    <a:pos x="35" y="182"/>
                  </a:cxn>
                  <a:cxn ang="0">
                    <a:pos x="62" y="201"/>
                  </a:cxn>
                  <a:cxn ang="0">
                    <a:pos x="49" y="211"/>
                  </a:cxn>
                  <a:cxn ang="0">
                    <a:pos x="54" y="251"/>
                  </a:cxn>
                  <a:cxn ang="0">
                    <a:pos x="72" y="255"/>
                  </a:cxn>
                  <a:cxn ang="0">
                    <a:pos x="87" y="249"/>
                  </a:cxn>
                  <a:cxn ang="0">
                    <a:pos x="105" y="256"/>
                  </a:cxn>
                  <a:cxn ang="0">
                    <a:pos x="120" y="260"/>
                  </a:cxn>
                  <a:cxn ang="0">
                    <a:pos x="130" y="263"/>
                  </a:cxn>
                  <a:cxn ang="0">
                    <a:pos x="167" y="248"/>
                  </a:cxn>
                  <a:cxn ang="0">
                    <a:pos x="194" y="234"/>
                  </a:cxn>
                  <a:cxn ang="0">
                    <a:pos x="203" y="225"/>
                  </a:cxn>
                  <a:cxn ang="0">
                    <a:pos x="203" y="199"/>
                  </a:cxn>
                  <a:cxn ang="0">
                    <a:pos x="159" y="154"/>
                  </a:cxn>
                  <a:cxn ang="0">
                    <a:pos x="240" y="127"/>
                  </a:cxn>
                </a:cxnLst>
                <a:rect l="0" t="0" r="r" b="b"/>
                <a:pathLst>
                  <a:path w="240" h="263">
                    <a:moveTo>
                      <a:pt x="240" y="127"/>
                    </a:moveTo>
                    <a:lnTo>
                      <a:pt x="159" y="154"/>
                    </a:lnTo>
                    <a:lnTo>
                      <a:pt x="240" y="127"/>
                    </a:lnTo>
                    <a:lnTo>
                      <a:pt x="221" y="80"/>
                    </a:lnTo>
                    <a:lnTo>
                      <a:pt x="225" y="32"/>
                    </a:lnTo>
                    <a:lnTo>
                      <a:pt x="217" y="25"/>
                    </a:lnTo>
                    <a:lnTo>
                      <a:pt x="147" y="35"/>
                    </a:lnTo>
                    <a:lnTo>
                      <a:pt x="132" y="19"/>
                    </a:lnTo>
                    <a:lnTo>
                      <a:pt x="118" y="0"/>
                    </a:lnTo>
                    <a:lnTo>
                      <a:pt x="87" y="7"/>
                    </a:lnTo>
                    <a:lnTo>
                      <a:pt x="85" y="32"/>
                    </a:lnTo>
                    <a:lnTo>
                      <a:pt x="87" y="42"/>
                    </a:lnTo>
                    <a:lnTo>
                      <a:pt x="76" y="42"/>
                    </a:lnTo>
                    <a:lnTo>
                      <a:pt x="41" y="54"/>
                    </a:lnTo>
                    <a:lnTo>
                      <a:pt x="41" y="80"/>
                    </a:lnTo>
                    <a:lnTo>
                      <a:pt x="25" y="104"/>
                    </a:lnTo>
                    <a:lnTo>
                      <a:pt x="6" y="115"/>
                    </a:lnTo>
                    <a:lnTo>
                      <a:pt x="0" y="144"/>
                    </a:lnTo>
                    <a:lnTo>
                      <a:pt x="18" y="153"/>
                    </a:lnTo>
                    <a:lnTo>
                      <a:pt x="16" y="168"/>
                    </a:lnTo>
                    <a:lnTo>
                      <a:pt x="35" y="182"/>
                    </a:lnTo>
                    <a:lnTo>
                      <a:pt x="62" y="201"/>
                    </a:lnTo>
                    <a:lnTo>
                      <a:pt x="49" y="211"/>
                    </a:lnTo>
                    <a:lnTo>
                      <a:pt x="54" y="251"/>
                    </a:lnTo>
                    <a:lnTo>
                      <a:pt x="72" y="255"/>
                    </a:lnTo>
                    <a:lnTo>
                      <a:pt x="87" y="249"/>
                    </a:lnTo>
                    <a:lnTo>
                      <a:pt x="105" y="256"/>
                    </a:lnTo>
                    <a:lnTo>
                      <a:pt x="120" y="260"/>
                    </a:lnTo>
                    <a:lnTo>
                      <a:pt x="130" y="263"/>
                    </a:lnTo>
                    <a:lnTo>
                      <a:pt x="167" y="248"/>
                    </a:lnTo>
                    <a:lnTo>
                      <a:pt x="194" y="234"/>
                    </a:lnTo>
                    <a:lnTo>
                      <a:pt x="203" y="225"/>
                    </a:lnTo>
                    <a:lnTo>
                      <a:pt x="203" y="199"/>
                    </a:lnTo>
                    <a:lnTo>
                      <a:pt x="159" y="154"/>
                    </a:lnTo>
                    <a:lnTo>
                      <a:pt x="240" y="127"/>
                    </a:lnTo>
                    <a:close/>
                  </a:path>
                </a:pathLst>
              </a:custGeom>
              <a:solidFill>
                <a:srgbClr val="C0C0C0"/>
              </a:solidFill>
              <a:ln w="9525">
                <a:solidFill>
                  <a:srgbClr val="C0C0C0"/>
                </a:solidFill>
                <a:round/>
                <a:headEnd/>
                <a:tailEnd/>
              </a:ln>
            </p:spPr>
            <p:txBody>
              <a:bodyPr/>
              <a:lstStyle/>
              <a:p>
                <a:endParaRPr lang="nl-NL" sz="1400"/>
              </a:p>
            </p:txBody>
          </p:sp>
          <p:sp>
            <p:nvSpPr>
              <p:cNvPr id="732" name="Freeform 730"/>
              <p:cNvSpPr>
                <a:spLocks/>
              </p:cNvSpPr>
              <p:nvPr/>
            </p:nvSpPr>
            <p:spPr bwMode="auto">
              <a:xfrm>
                <a:off x="2835" y="1854"/>
                <a:ext cx="120" cy="132"/>
              </a:xfrm>
              <a:custGeom>
                <a:avLst/>
                <a:gdLst/>
                <a:ahLst/>
                <a:cxnLst>
                  <a:cxn ang="0">
                    <a:pos x="240" y="127"/>
                  </a:cxn>
                  <a:cxn ang="0">
                    <a:pos x="159" y="154"/>
                  </a:cxn>
                  <a:cxn ang="0">
                    <a:pos x="240" y="127"/>
                  </a:cxn>
                  <a:cxn ang="0">
                    <a:pos x="221" y="80"/>
                  </a:cxn>
                  <a:cxn ang="0">
                    <a:pos x="225" y="32"/>
                  </a:cxn>
                  <a:cxn ang="0">
                    <a:pos x="217" y="25"/>
                  </a:cxn>
                  <a:cxn ang="0">
                    <a:pos x="147" y="35"/>
                  </a:cxn>
                  <a:cxn ang="0">
                    <a:pos x="132" y="19"/>
                  </a:cxn>
                  <a:cxn ang="0">
                    <a:pos x="118" y="0"/>
                  </a:cxn>
                  <a:cxn ang="0">
                    <a:pos x="87" y="7"/>
                  </a:cxn>
                  <a:cxn ang="0">
                    <a:pos x="85" y="32"/>
                  </a:cxn>
                  <a:cxn ang="0">
                    <a:pos x="87" y="42"/>
                  </a:cxn>
                  <a:cxn ang="0">
                    <a:pos x="76" y="42"/>
                  </a:cxn>
                  <a:cxn ang="0">
                    <a:pos x="41" y="54"/>
                  </a:cxn>
                  <a:cxn ang="0">
                    <a:pos x="41" y="80"/>
                  </a:cxn>
                  <a:cxn ang="0">
                    <a:pos x="25" y="104"/>
                  </a:cxn>
                  <a:cxn ang="0">
                    <a:pos x="6" y="115"/>
                  </a:cxn>
                  <a:cxn ang="0">
                    <a:pos x="0" y="144"/>
                  </a:cxn>
                  <a:cxn ang="0">
                    <a:pos x="18" y="153"/>
                  </a:cxn>
                  <a:cxn ang="0">
                    <a:pos x="16" y="168"/>
                  </a:cxn>
                  <a:cxn ang="0">
                    <a:pos x="35" y="182"/>
                  </a:cxn>
                  <a:cxn ang="0">
                    <a:pos x="62" y="201"/>
                  </a:cxn>
                  <a:cxn ang="0">
                    <a:pos x="49" y="211"/>
                  </a:cxn>
                  <a:cxn ang="0">
                    <a:pos x="54" y="251"/>
                  </a:cxn>
                  <a:cxn ang="0">
                    <a:pos x="72" y="255"/>
                  </a:cxn>
                  <a:cxn ang="0">
                    <a:pos x="87" y="249"/>
                  </a:cxn>
                  <a:cxn ang="0">
                    <a:pos x="105" y="256"/>
                  </a:cxn>
                  <a:cxn ang="0">
                    <a:pos x="120" y="260"/>
                  </a:cxn>
                  <a:cxn ang="0">
                    <a:pos x="130" y="263"/>
                  </a:cxn>
                  <a:cxn ang="0">
                    <a:pos x="167" y="248"/>
                  </a:cxn>
                  <a:cxn ang="0">
                    <a:pos x="194" y="234"/>
                  </a:cxn>
                  <a:cxn ang="0">
                    <a:pos x="203" y="225"/>
                  </a:cxn>
                  <a:cxn ang="0">
                    <a:pos x="203" y="199"/>
                  </a:cxn>
                  <a:cxn ang="0">
                    <a:pos x="159" y="154"/>
                  </a:cxn>
                  <a:cxn ang="0">
                    <a:pos x="240" y="127"/>
                  </a:cxn>
                </a:cxnLst>
                <a:rect l="0" t="0" r="r" b="b"/>
                <a:pathLst>
                  <a:path w="240" h="263">
                    <a:moveTo>
                      <a:pt x="240" y="127"/>
                    </a:moveTo>
                    <a:lnTo>
                      <a:pt x="159" y="154"/>
                    </a:lnTo>
                    <a:lnTo>
                      <a:pt x="240" y="127"/>
                    </a:lnTo>
                    <a:lnTo>
                      <a:pt x="221" y="80"/>
                    </a:lnTo>
                    <a:lnTo>
                      <a:pt x="225" y="32"/>
                    </a:lnTo>
                    <a:lnTo>
                      <a:pt x="217" y="25"/>
                    </a:lnTo>
                    <a:lnTo>
                      <a:pt x="147" y="35"/>
                    </a:lnTo>
                    <a:lnTo>
                      <a:pt x="132" y="19"/>
                    </a:lnTo>
                    <a:lnTo>
                      <a:pt x="118" y="0"/>
                    </a:lnTo>
                    <a:lnTo>
                      <a:pt x="87" y="7"/>
                    </a:lnTo>
                    <a:lnTo>
                      <a:pt x="85" y="32"/>
                    </a:lnTo>
                    <a:lnTo>
                      <a:pt x="87" y="42"/>
                    </a:lnTo>
                    <a:lnTo>
                      <a:pt x="76" y="42"/>
                    </a:lnTo>
                    <a:lnTo>
                      <a:pt x="41" y="54"/>
                    </a:lnTo>
                    <a:lnTo>
                      <a:pt x="41" y="80"/>
                    </a:lnTo>
                    <a:lnTo>
                      <a:pt x="25" y="104"/>
                    </a:lnTo>
                    <a:lnTo>
                      <a:pt x="6" y="115"/>
                    </a:lnTo>
                    <a:lnTo>
                      <a:pt x="0" y="144"/>
                    </a:lnTo>
                    <a:lnTo>
                      <a:pt x="18" y="153"/>
                    </a:lnTo>
                    <a:lnTo>
                      <a:pt x="16" y="168"/>
                    </a:lnTo>
                    <a:lnTo>
                      <a:pt x="35" y="182"/>
                    </a:lnTo>
                    <a:lnTo>
                      <a:pt x="62" y="201"/>
                    </a:lnTo>
                    <a:lnTo>
                      <a:pt x="49" y="211"/>
                    </a:lnTo>
                    <a:lnTo>
                      <a:pt x="54" y="251"/>
                    </a:lnTo>
                    <a:lnTo>
                      <a:pt x="72" y="255"/>
                    </a:lnTo>
                    <a:lnTo>
                      <a:pt x="87" y="249"/>
                    </a:lnTo>
                    <a:lnTo>
                      <a:pt x="105" y="256"/>
                    </a:lnTo>
                    <a:lnTo>
                      <a:pt x="120" y="260"/>
                    </a:lnTo>
                    <a:lnTo>
                      <a:pt x="130" y="263"/>
                    </a:lnTo>
                    <a:lnTo>
                      <a:pt x="167" y="248"/>
                    </a:lnTo>
                    <a:lnTo>
                      <a:pt x="194" y="234"/>
                    </a:lnTo>
                    <a:lnTo>
                      <a:pt x="203" y="225"/>
                    </a:lnTo>
                    <a:lnTo>
                      <a:pt x="203" y="199"/>
                    </a:lnTo>
                    <a:lnTo>
                      <a:pt x="159" y="154"/>
                    </a:lnTo>
                    <a:lnTo>
                      <a:pt x="240" y="12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52" name="Group 731"/>
            <p:cNvGrpSpPr>
              <a:grpSpLocks/>
            </p:cNvGrpSpPr>
            <p:nvPr/>
          </p:nvGrpSpPr>
          <p:grpSpPr bwMode="auto">
            <a:xfrm>
              <a:off x="6379300" y="1930388"/>
              <a:ext cx="143407" cy="103187"/>
              <a:chOff x="2951" y="1854"/>
              <a:chExt cx="134" cy="89"/>
            </a:xfrm>
          </p:grpSpPr>
          <p:sp>
            <p:nvSpPr>
              <p:cNvPr id="734" name="Freeform 732"/>
              <p:cNvSpPr>
                <a:spLocks/>
              </p:cNvSpPr>
              <p:nvPr/>
            </p:nvSpPr>
            <p:spPr bwMode="auto">
              <a:xfrm>
                <a:off x="2951" y="1854"/>
                <a:ext cx="134" cy="89"/>
              </a:xfrm>
              <a:custGeom>
                <a:avLst/>
                <a:gdLst/>
                <a:ahLst/>
                <a:cxnLst>
                  <a:cxn ang="0">
                    <a:pos x="17" y="128"/>
                  </a:cxn>
                  <a:cxn ang="0">
                    <a:pos x="0" y="82"/>
                  </a:cxn>
                  <a:cxn ang="0">
                    <a:pos x="0" y="28"/>
                  </a:cxn>
                  <a:cxn ang="0">
                    <a:pos x="81" y="0"/>
                  </a:cxn>
                  <a:cxn ang="0">
                    <a:pos x="114" y="11"/>
                  </a:cxn>
                  <a:cxn ang="0">
                    <a:pos x="153" y="6"/>
                  </a:cxn>
                  <a:cxn ang="0">
                    <a:pos x="240" y="49"/>
                  </a:cxn>
                  <a:cxn ang="0">
                    <a:pos x="240" y="82"/>
                  </a:cxn>
                  <a:cxn ang="0">
                    <a:pos x="261" y="83"/>
                  </a:cxn>
                  <a:cxn ang="0">
                    <a:pos x="261" y="115"/>
                  </a:cxn>
                  <a:cxn ang="0">
                    <a:pos x="267" y="156"/>
                  </a:cxn>
                  <a:cxn ang="0">
                    <a:pos x="240" y="172"/>
                  </a:cxn>
                  <a:cxn ang="0">
                    <a:pos x="191" y="172"/>
                  </a:cxn>
                  <a:cxn ang="0">
                    <a:pos x="145" y="178"/>
                  </a:cxn>
                  <a:cxn ang="0">
                    <a:pos x="114" y="163"/>
                  </a:cxn>
                  <a:cxn ang="0">
                    <a:pos x="42" y="142"/>
                  </a:cxn>
                  <a:cxn ang="0">
                    <a:pos x="17" y="128"/>
                  </a:cxn>
                </a:cxnLst>
                <a:rect l="0" t="0" r="r" b="b"/>
                <a:pathLst>
                  <a:path w="267" h="178">
                    <a:moveTo>
                      <a:pt x="17" y="128"/>
                    </a:moveTo>
                    <a:lnTo>
                      <a:pt x="0" y="82"/>
                    </a:lnTo>
                    <a:lnTo>
                      <a:pt x="0" y="28"/>
                    </a:lnTo>
                    <a:lnTo>
                      <a:pt x="81" y="0"/>
                    </a:lnTo>
                    <a:lnTo>
                      <a:pt x="114" y="11"/>
                    </a:lnTo>
                    <a:lnTo>
                      <a:pt x="153" y="6"/>
                    </a:lnTo>
                    <a:lnTo>
                      <a:pt x="240" y="49"/>
                    </a:lnTo>
                    <a:lnTo>
                      <a:pt x="240" y="82"/>
                    </a:lnTo>
                    <a:lnTo>
                      <a:pt x="261" y="83"/>
                    </a:lnTo>
                    <a:lnTo>
                      <a:pt x="261" y="115"/>
                    </a:lnTo>
                    <a:lnTo>
                      <a:pt x="267" y="156"/>
                    </a:lnTo>
                    <a:lnTo>
                      <a:pt x="240" y="172"/>
                    </a:lnTo>
                    <a:lnTo>
                      <a:pt x="191" y="172"/>
                    </a:lnTo>
                    <a:lnTo>
                      <a:pt x="145" y="178"/>
                    </a:lnTo>
                    <a:lnTo>
                      <a:pt x="114" y="163"/>
                    </a:lnTo>
                    <a:lnTo>
                      <a:pt x="42" y="142"/>
                    </a:lnTo>
                    <a:lnTo>
                      <a:pt x="17" y="128"/>
                    </a:lnTo>
                    <a:close/>
                  </a:path>
                </a:pathLst>
              </a:custGeom>
              <a:solidFill>
                <a:srgbClr val="C0C0C0"/>
              </a:solidFill>
              <a:ln w="9525">
                <a:solidFill>
                  <a:srgbClr val="C0C0C0"/>
                </a:solidFill>
                <a:round/>
                <a:headEnd/>
                <a:tailEnd/>
              </a:ln>
            </p:spPr>
            <p:txBody>
              <a:bodyPr/>
              <a:lstStyle/>
              <a:p>
                <a:endParaRPr lang="nl-NL" sz="1400"/>
              </a:p>
            </p:txBody>
          </p:sp>
          <p:sp>
            <p:nvSpPr>
              <p:cNvPr id="735" name="Freeform 733"/>
              <p:cNvSpPr>
                <a:spLocks/>
              </p:cNvSpPr>
              <p:nvPr/>
            </p:nvSpPr>
            <p:spPr bwMode="auto">
              <a:xfrm>
                <a:off x="2951" y="1854"/>
                <a:ext cx="134" cy="89"/>
              </a:xfrm>
              <a:custGeom>
                <a:avLst/>
                <a:gdLst/>
                <a:ahLst/>
                <a:cxnLst>
                  <a:cxn ang="0">
                    <a:pos x="17" y="128"/>
                  </a:cxn>
                  <a:cxn ang="0">
                    <a:pos x="0" y="82"/>
                  </a:cxn>
                  <a:cxn ang="0">
                    <a:pos x="0" y="28"/>
                  </a:cxn>
                  <a:cxn ang="0">
                    <a:pos x="81" y="0"/>
                  </a:cxn>
                  <a:cxn ang="0">
                    <a:pos x="114" y="11"/>
                  </a:cxn>
                  <a:cxn ang="0">
                    <a:pos x="153" y="6"/>
                  </a:cxn>
                  <a:cxn ang="0">
                    <a:pos x="240" y="49"/>
                  </a:cxn>
                  <a:cxn ang="0">
                    <a:pos x="240" y="82"/>
                  </a:cxn>
                  <a:cxn ang="0">
                    <a:pos x="261" y="83"/>
                  </a:cxn>
                  <a:cxn ang="0">
                    <a:pos x="261" y="115"/>
                  </a:cxn>
                  <a:cxn ang="0">
                    <a:pos x="267" y="156"/>
                  </a:cxn>
                  <a:cxn ang="0">
                    <a:pos x="240" y="172"/>
                  </a:cxn>
                  <a:cxn ang="0">
                    <a:pos x="191" y="172"/>
                  </a:cxn>
                  <a:cxn ang="0">
                    <a:pos x="145" y="178"/>
                  </a:cxn>
                  <a:cxn ang="0">
                    <a:pos x="114" y="163"/>
                  </a:cxn>
                  <a:cxn ang="0">
                    <a:pos x="42" y="142"/>
                  </a:cxn>
                  <a:cxn ang="0">
                    <a:pos x="17" y="128"/>
                  </a:cxn>
                </a:cxnLst>
                <a:rect l="0" t="0" r="r" b="b"/>
                <a:pathLst>
                  <a:path w="267" h="178">
                    <a:moveTo>
                      <a:pt x="17" y="128"/>
                    </a:moveTo>
                    <a:lnTo>
                      <a:pt x="0" y="82"/>
                    </a:lnTo>
                    <a:lnTo>
                      <a:pt x="0" y="28"/>
                    </a:lnTo>
                    <a:lnTo>
                      <a:pt x="81" y="0"/>
                    </a:lnTo>
                    <a:lnTo>
                      <a:pt x="114" y="11"/>
                    </a:lnTo>
                    <a:lnTo>
                      <a:pt x="153" y="6"/>
                    </a:lnTo>
                    <a:lnTo>
                      <a:pt x="240" y="49"/>
                    </a:lnTo>
                    <a:lnTo>
                      <a:pt x="240" y="82"/>
                    </a:lnTo>
                    <a:lnTo>
                      <a:pt x="261" y="83"/>
                    </a:lnTo>
                    <a:lnTo>
                      <a:pt x="261" y="115"/>
                    </a:lnTo>
                    <a:lnTo>
                      <a:pt x="267" y="156"/>
                    </a:lnTo>
                    <a:lnTo>
                      <a:pt x="240" y="172"/>
                    </a:lnTo>
                    <a:lnTo>
                      <a:pt x="191" y="172"/>
                    </a:lnTo>
                    <a:lnTo>
                      <a:pt x="145" y="178"/>
                    </a:lnTo>
                    <a:lnTo>
                      <a:pt x="114" y="163"/>
                    </a:lnTo>
                    <a:lnTo>
                      <a:pt x="42" y="142"/>
                    </a:lnTo>
                    <a:lnTo>
                      <a:pt x="17" y="12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55" name="Group 734"/>
            <p:cNvGrpSpPr>
              <a:grpSpLocks/>
            </p:cNvGrpSpPr>
            <p:nvPr/>
          </p:nvGrpSpPr>
          <p:grpSpPr bwMode="auto">
            <a:xfrm>
              <a:off x="6338637" y="1601124"/>
              <a:ext cx="164811" cy="311878"/>
              <a:chOff x="2913" y="1570"/>
              <a:chExt cx="154" cy="269"/>
            </a:xfrm>
          </p:grpSpPr>
          <p:sp>
            <p:nvSpPr>
              <p:cNvPr id="737" name="Freeform 735"/>
              <p:cNvSpPr>
                <a:spLocks/>
              </p:cNvSpPr>
              <p:nvPr/>
            </p:nvSpPr>
            <p:spPr bwMode="auto">
              <a:xfrm>
                <a:off x="2913" y="1570"/>
                <a:ext cx="154" cy="269"/>
              </a:xfrm>
              <a:custGeom>
                <a:avLst/>
                <a:gdLst/>
                <a:ahLst/>
                <a:cxnLst>
                  <a:cxn ang="0">
                    <a:pos x="0" y="418"/>
                  </a:cxn>
                  <a:cxn ang="0">
                    <a:pos x="8" y="401"/>
                  </a:cxn>
                  <a:cxn ang="0">
                    <a:pos x="18" y="368"/>
                  </a:cxn>
                  <a:cxn ang="0">
                    <a:pos x="47" y="354"/>
                  </a:cxn>
                  <a:cxn ang="0">
                    <a:pos x="43" y="325"/>
                  </a:cxn>
                  <a:cxn ang="0">
                    <a:pos x="25" y="297"/>
                  </a:cxn>
                  <a:cxn ang="0">
                    <a:pos x="18" y="266"/>
                  </a:cxn>
                  <a:cxn ang="0">
                    <a:pos x="12" y="219"/>
                  </a:cxn>
                  <a:cxn ang="0">
                    <a:pos x="18" y="200"/>
                  </a:cxn>
                  <a:cxn ang="0">
                    <a:pos x="47" y="207"/>
                  </a:cxn>
                  <a:cxn ang="0">
                    <a:pos x="58" y="199"/>
                  </a:cxn>
                  <a:cxn ang="0">
                    <a:pos x="43" y="185"/>
                  </a:cxn>
                  <a:cxn ang="0">
                    <a:pos x="56" y="161"/>
                  </a:cxn>
                  <a:cxn ang="0">
                    <a:pos x="58" y="128"/>
                  </a:cxn>
                  <a:cxn ang="0">
                    <a:pos x="76" y="121"/>
                  </a:cxn>
                  <a:cxn ang="0">
                    <a:pos x="83" y="102"/>
                  </a:cxn>
                  <a:cxn ang="0">
                    <a:pos x="103" y="98"/>
                  </a:cxn>
                  <a:cxn ang="0">
                    <a:pos x="109" y="78"/>
                  </a:cxn>
                  <a:cxn ang="0">
                    <a:pos x="122" y="67"/>
                  </a:cxn>
                  <a:cxn ang="0">
                    <a:pos x="128" y="43"/>
                  </a:cxn>
                  <a:cxn ang="0">
                    <a:pos x="145" y="50"/>
                  </a:cxn>
                  <a:cxn ang="0">
                    <a:pos x="159" y="43"/>
                  </a:cxn>
                  <a:cxn ang="0">
                    <a:pos x="174" y="31"/>
                  </a:cxn>
                  <a:cxn ang="0">
                    <a:pos x="196" y="29"/>
                  </a:cxn>
                  <a:cxn ang="0">
                    <a:pos x="223" y="29"/>
                  </a:cxn>
                  <a:cxn ang="0">
                    <a:pos x="240" y="10"/>
                  </a:cxn>
                  <a:cxn ang="0">
                    <a:pos x="258" y="0"/>
                  </a:cxn>
                  <a:cxn ang="0">
                    <a:pos x="283" y="19"/>
                  </a:cxn>
                  <a:cxn ang="0">
                    <a:pos x="302" y="40"/>
                  </a:cxn>
                  <a:cxn ang="0">
                    <a:pos x="304" y="57"/>
                  </a:cxn>
                  <a:cxn ang="0">
                    <a:pos x="310" y="110"/>
                  </a:cxn>
                  <a:cxn ang="0">
                    <a:pos x="291" y="123"/>
                  </a:cxn>
                  <a:cxn ang="0">
                    <a:pos x="265" y="138"/>
                  </a:cxn>
                  <a:cxn ang="0">
                    <a:pos x="258" y="171"/>
                  </a:cxn>
                  <a:cxn ang="0">
                    <a:pos x="260" y="192"/>
                  </a:cxn>
                  <a:cxn ang="0">
                    <a:pos x="229" y="209"/>
                  </a:cxn>
                  <a:cxn ang="0">
                    <a:pos x="211" y="228"/>
                  </a:cxn>
                  <a:cxn ang="0">
                    <a:pos x="172" y="235"/>
                  </a:cxn>
                  <a:cxn ang="0">
                    <a:pos x="155" y="264"/>
                  </a:cxn>
                  <a:cxn ang="0">
                    <a:pos x="155" y="314"/>
                  </a:cxn>
                  <a:cxn ang="0">
                    <a:pos x="180" y="337"/>
                  </a:cxn>
                  <a:cxn ang="0">
                    <a:pos x="190" y="359"/>
                  </a:cxn>
                  <a:cxn ang="0">
                    <a:pos x="140" y="377"/>
                  </a:cxn>
                  <a:cxn ang="0">
                    <a:pos x="163" y="377"/>
                  </a:cxn>
                  <a:cxn ang="0">
                    <a:pos x="174" y="387"/>
                  </a:cxn>
                  <a:cxn ang="0">
                    <a:pos x="184" y="408"/>
                  </a:cxn>
                  <a:cxn ang="0">
                    <a:pos x="165" y="418"/>
                  </a:cxn>
                  <a:cxn ang="0">
                    <a:pos x="145" y="437"/>
                  </a:cxn>
                  <a:cxn ang="0">
                    <a:pos x="145" y="472"/>
                  </a:cxn>
                  <a:cxn ang="0">
                    <a:pos x="120" y="489"/>
                  </a:cxn>
                  <a:cxn ang="0">
                    <a:pos x="116" y="504"/>
                  </a:cxn>
                  <a:cxn ang="0">
                    <a:pos x="91" y="520"/>
                  </a:cxn>
                  <a:cxn ang="0">
                    <a:pos x="76" y="537"/>
                  </a:cxn>
                  <a:cxn ang="0">
                    <a:pos x="45" y="525"/>
                  </a:cxn>
                  <a:cxn ang="0">
                    <a:pos x="47" y="491"/>
                  </a:cxn>
                  <a:cxn ang="0">
                    <a:pos x="31" y="489"/>
                  </a:cxn>
                  <a:cxn ang="0">
                    <a:pos x="25" y="466"/>
                  </a:cxn>
                  <a:cxn ang="0">
                    <a:pos x="12" y="441"/>
                  </a:cxn>
                  <a:cxn ang="0">
                    <a:pos x="0" y="418"/>
                  </a:cxn>
                </a:cxnLst>
                <a:rect l="0" t="0" r="r" b="b"/>
                <a:pathLst>
                  <a:path w="310" h="537">
                    <a:moveTo>
                      <a:pt x="0" y="418"/>
                    </a:moveTo>
                    <a:lnTo>
                      <a:pt x="8" y="401"/>
                    </a:lnTo>
                    <a:lnTo>
                      <a:pt x="18" y="368"/>
                    </a:lnTo>
                    <a:lnTo>
                      <a:pt x="47" y="354"/>
                    </a:lnTo>
                    <a:lnTo>
                      <a:pt x="43" y="325"/>
                    </a:lnTo>
                    <a:lnTo>
                      <a:pt x="25" y="297"/>
                    </a:lnTo>
                    <a:lnTo>
                      <a:pt x="18" y="266"/>
                    </a:lnTo>
                    <a:lnTo>
                      <a:pt x="12" y="219"/>
                    </a:lnTo>
                    <a:lnTo>
                      <a:pt x="18" y="200"/>
                    </a:lnTo>
                    <a:lnTo>
                      <a:pt x="47" y="207"/>
                    </a:lnTo>
                    <a:lnTo>
                      <a:pt x="58" y="199"/>
                    </a:lnTo>
                    <a:lnTo>
                      <a:pt x="43" y="185"/>
                    </a:lnTo>
                    <a:lnTo>
                      <a:pt x="56" y="161"/>
                    </a:lnTo>
                    <a:lnTo>
                      <a:pt x="58" y="128"/>
                    </a:lnTo>
                    <a:lnTo>
                      <a:pt x="76" y="121"/>
                    </a:lnTo>
                    <a:lnTo>
                      <a:pt x="83" y="102"/>
                    </a:lnTo>
                    <a:lnTo>
                      <a:pt x="103" y="98"/>
                    </a:lnTo>
                    <a:lnTo>
                      <a:pt x="109" y="78"/>
                    </a:lnTo>
                    <a:lnTo>
                      <a:pt x="122" y="67"/>
                    </a:lnTo>
                    <a:lnTo>
                      <a:pt x="128" y="43"/>
                    </a:lnTo>
                    <a:lnTo>
                      <a:pt x="145" y="50"/>
                    </a:lnTo>
                    <a:lnTo>
                      <a:pt x="159" y="43"/>
                    </a:lnTo>
                    <a:lnTo>
                      <a:pt x="174" y="31"/>
                    </a:lnTo>
                    <a:lnTo>
                      <a:pt x="196" y="29"/>
                    </a:lnTo>
                    <a:lnTo>
                      <a:pt x="223" y="29"/>
                    </a:lnTo>
                    <a:lnTo>
                      <a:pt x="240" y="10"/>
                    </a:lnTo>
                    <a:lnTo>
                      <a:pt x="258" y="0"/>
                    </a:lnTo>
                    <a:lnTo>
                      <a:pt x="283" y="19"/>
                    </a:lnTo>
                    <a:lnTo>
                      <a:pt x="302" y="40"/>
                    </a:lnTo>
                    <a:lnTo>
                      <a:pt x="304" y="57"/>
                    </a:lnTo>
                    <a:lnTo>
                      <a:pt x="310" y="110"/>
                    </a:lnTo>
                    <a:lnTo>
                      <a:pt x="291" y="123"/>
                    </a:lnTo>
                    <a:lnTo>
                      <a:pt x="265" y="138"/>
                    </a:lnTo>
                    <a:lnTo>
                      <a:pt x="258" y="171"/>
                    </a:lnTo>
                    <a:lnTo>
                      <a:pt x="260" y="192"/>
                    </a:lnTo>
                    <a:lnTo>
                      <a:pt x="229" y="209"/>
                    </a:lnTo>
                    <a:lnTo>
                      <a:pt x="211" y="228"/>
                    </a:lnTo>
                    <a:lnTo>
                      <a:pt x="172" y="235"/>
                    </a:lnTo>
                    <a:lnTo>
                      <a:pt x="155" y="264"/>
                    </a:lnTo>
                    <a:lnTo>
                      <a:pt x="155" y="314"/>
                    </a:lnTo>
                    <a:lnTo>
                      <a:pt x="180" y="337"/>
                    </a:lnTo>
                    <a:lnTo>
                      <a:pt x="190" y="359"/>
                    </a:lnTo>
                    <a:lnTo>
                      <a:pt x="140" y="377"/>
                    </a:lnTo>
                    <a:lnTo>
                      <a:pt x="163" y="377"/>
                    </a:lnTo>
                    <a:lnTo>
                      <a:pt x="174" y="387"/>
                    </a:lnTo>
                    <a:lnTo>
                      <a:pt x="184" y="408"/>
                    </a:lnTo>
                    <a:lnTo>
                      <a:pt x="165" y="418"/>
                    </a:lnTo>
                    <a:lnTo>
                      <a:pt x="145" y="437"/>
                    </a:lnTo>
                    <a:lnTo>
                      <a:pt x="145" y="472"/>
                    </a:lnTo>
                    <a:lnTo>
                      <a:pt x="120" y="489"/>
                    </a:lnTo>
                    <a:lnTo>
                      <a:pt x="116" y="504"/>
                    </a:lnTo>
                    <a:lnTo>
                      <a:pt x="91" y="520"/>
                    </a:lnTo>
                    <a:lnTo>
                      <a:pt x="76" y="537"/>
                    </a:lnTo>
                    <a:lnTo>
                      <a:pt x="45" y="525"/>
                    </a:lnTo>
                    <a:lnTo>
                      <a:pt x="47" y="491"/>
                    </a:lnTo>
                    <a:lnTo>
                      <a:pt x="31" y="489"/>
                    </a:lnTo>
                    <a:lnTo>
                      <a:pt x="25" y="466"/>
                    </a:lnTo>
                    <a:lnTo>
                      <a:pt x="12" y="441"/>
                    </a:lnTo>
                    <a:lnTo>
                      <a:pt x="0" y="418"/>
                    </a:lnTo>
                    <a:close/>
                  </a:path>
                </a:pathLst>
              </a:custGeom>
              <a:solidFill>
                <a:srgbClr val="C0C0C0"/>
              </a:solidFill>
              <a:ln w="9525">
                <a:solidFill>
                  <a:srgbClr val="C0C0C0"/>
                </a:solidFill>
                <a:round/>
                <a:headEnd/>
                <a:tailEnd/>
              </a:ln>
            </p:spPr>
            <p:txBody>
              <a:bodyPr/>
              <a:lstStyle/>
              <a:p>
                <a:endParaRPr lang="nl-NL" sz="1400"/>
              </a:p>
            </p:txBody>
          </p:sp>
          <p:sp>
            <p:nvSpPr>
              <p:cNvPr id="738" name="Freeform 736"/>
              <p:cNvSpPr>
                <a:spLocks/>
              </p:cNvSpPr>
              <p:nvPr/>
            </p:nvSpPr>
            <p:spPr bwMode="auto">
              <a:xfrm>
                <a:off x="2913" y="1570"/>
                <a:ext cx="154" cy="269"/>
              </a:xfrm>
              <a:custGeom>
                <a:avLst/>
                <a:gdLst/>
                <a:ahLst/>
                <a:cxnLst>
                  <a:cxn ang="0">
                    <a:pos x="0" y="418"/>
                  </a:cxn>
                  <a:cxn ang="0">
                    <a:pos x="8" y="401"/>
                  </a:cxn>
                  <a:cxn ang="0">
                    <a:pos x="18" y="368"/>
                  </a:cxn>
                  <a:cxn ang="0">
                    <a:pos x="47" y="354"/>
                  </a:cxn>
                  <a:cxn ang="0">
                    <a:pos x="43" y="325"/>
                  </a:cxn>
                  <a:cxn ang="0">
                    <a:pos x="25" y="297"/>
                  </a:cxn>
                  <a:cxn ang="0">
                    <a:pos x="18" y="266"/>
                  </a:cxn>
                  <a:cxn ang="0">
                    <a:pos x="12" y="219"/>
                  </a:cxn>
                  <a:cxn ang="0">
                    <a:pos x="18" y="200"/>
                  </a:cxn>
                  <a:cxn ang="0">
                    <a:pos x="47" y="207"/>
                  </a:cxn>
                  <a:cxn ang="0">
                    <a:pos x="58" y="199"/>
                  </a:cxn>
                  <a:cxn ang="0">
                    <a:pos x="43" y="185"/>
                  </a:cxn>
                  <a:cxn ang="0">
                    <a:pos x="56" y="161"/>
                  </a:cxn>
                  <a:cxn ang="0">
                    <a:pos x="58" y="128"/>
                  </a:cxn>
                  <a:cxn ang="0">
                    <a:pos x="76" y="121"/>
                  </a:cxn>
                  <a:cxn ang="0">
                    <a:pos x="83" y="102"/>
                  </a:cxn>
                  <a:cxn ang="0">
                    <a:pos x="103" y="98"/>
                  </a:cxn>
                  <a:cxn ang="0">
                    <a:pos x="109" y="78"/>
                  </a:cxn>
                  <a:cxn ang="0">
                    <a:pos x="122" y="67"/>
                  </a:cxn>
                  <a:cxn ang="0">
                    <a:pos x="128" y="43"/>
                  </a:cxn>
                  <a:cxn ang="0">
                    <a:pos x="145" y="50"/>
                  </a:cxn>
                  <a:cxn ang="0">
                    <a:pos x="159" y="43"/>
                  </a:cxn>
                  <a:cxn ang="0">
                    <a:pos x="174" y="31"/>
                  </a:cxn>
                  <a:cxn ang="0">
                    <a:pos x="196" y="29"/>
                  </a:cxn>
                  <a:cxn ang="0">
                    <a:pos x="223" y="29"/>
                  </a:cxn>
                  <a:cxn ang="0">
                    <a:pos x="240" y="10"/>
                  </a:cxn>
                  <a:cxn ang="0">
                    <a:pos x="258" y="0"/>
                  </a:cxn>
                  <a:cxn ang="0">
                    <a:pos x="283" y="19"/>
                  </a:cxn>
                  <a:cxn ang="0">
                    <a:pos x="302" y="40"/>
                  </a:cxn>
                  <a:cxn ang="0">
                    <a:pos x="304" y="57"/>
                  </a:cxn>
                  <a:cxn ang="0">
                    <a:pos x="310" y="110"/>
                  </a:cxn>
                  <a:cxn ang="0">
                    <a:pos x="291" y="123"/>
                  </a:cxn>
                  <a:cxn ang="0">
                    <a:pos x="265" y="138"/>
                  </a:cxn>
                  <a:cxn ang="0">
                    <a:pos x="258" y="171"/>
                  </a:cxn>
                  <a:cxn ang="0">
                    <a:pos x="260" y="192"/>
                  </a:cxn>
                  <a:cxn ang="0">
                    <a:pos x="229" y="209"/>
                  </a:cxn>
                  <a:cxn ang="0">
                    <a:pos x="211" y="228"/>
                  </a:cxn>
                  <a:cxn ang="0">
                    <a:pos x="172" y="235"/>
                  </a:cxn>
                  <a:cxn ang="0">
                    <a:pos x="155" y="264"/>
                  </a:cxn>
                  <a:cxn ang="0">
                    <a:pos x="155" y="314"/>
                  </a:cxn>
                  <a:cxn ang="0">
                    <a:pos x="180" y="337"/>
                  </a:cxn>
                  <a:cxn ang="0">
                    <a:pos x="190" y="359"/>
                  </a:cxn>
                  <a:cxn ang="0">
                    <a:pos x="140" y="377"/>
                  </a:cxn>
                  <a:cxn ang="0">
                    <a:pos x="163" y="377"/>
                  </a:cxn>
                  <a:cxn ang="0">
                    <a:pos x="174" y="387"/>
                  </a:cxn>
                  <a:cxn ang="0">
                    <a:pos x="184" y="408"/>
                  </a:cxn>
                  <a:cxn ang="0">
                    <a:pos x="165" y="418"/>
                  </a:cxn>
                  <a:cxn ang="0">
                    <a:pos x="145" y="437"/>
                  </a:cxn>
                  <a:cxn ang="0">
                    <a:pos x="145" y="472"/>
                  </a:cxn>
                  <a:cxn ang="0">
                    <a:pos x="120" y="489"/>
                  </a:cxn>
                  <a:cxn ang="0">
                    <a:pos x="116" y="504"/>
                  </a:cxn>
                  <a:cxn ang="0">
                    <a:pos x="91" y="520"/>
                  </a:cxn>
                  <a:cxn ang="0">
                    <a:pos x="76" y="537"/>
                  </a:cxn>
                  <a:cxn ang="0">
                    <a:pos x="45" y="525"/>
                  </a:cxn>
                  <a:cxn ang="0">
                    <a:pos x="47" y="491"/>
                  </a:cxn>
                  <a:cxn ang="0">
                    <a:pos x="31" y="489"/>
                  </a:cxn>
                  <a:cxn ang="0">
                    <a:pos x="25" y="466"/>
                  </a:cxn>
                  <a:cxn ang="0">
                    <a:pos x="12" y="441"/>
                  </a:cxn>
                  <a:cxn ang="0">
                    <a:pos x="0" y="418"/>
                  </a:cxn>
                </a:cxnLst>
                <a:rect l="0" t="0" r="r" b="b"/>
                <a:pathLst>
                  <a:path w="310" h="537">
                    <a:moveTo>
                      <a:pt x="0" y="418"/>
                    </a:moveTo>
                    <a:lnTo>
                      <a:pt x="8" y="401"/>
                    </a:lnTo>
                    <a:lnTo>
                      <a:pt x="18" y="368"/>
                    </a:lnTo>
                    <a:lnTo>
                      <a:pt x="47" y="354"/>
                    </a:lnTo>
                    <a:lnTo>
                      <a:pt x="43" y="325"/>
                    </a:lnTo>
                    <a:lnTo>
                      <a:pt x="25" y="297"/>
                    </a:lnTo>
                    <a:lnTo>
                      <a:pt x="18" y="266"/>
                    </a:lnTo>
                    <a:lnTo>
                      <a:pt x="12" y="219"/>
                    </a:lnTo>
                    <a:lnTo>
                      <a:pt x="18" y="200"/>
                    </a:lnTo>
                    <a:lnTo>
                      <a:pt x="47" y="207"/>
                    </a:lnTo>
                    <a:lnTo>
                      <a:pt x="58" y="199"/>
                    </a:lnTo>
                    <a:lnTo>
                      <a:pt x="43" y="185"/>
                    </a:lnTo>
                    <a:lnTo>
                      <a:pt x="56" y="161"/>
                    </a:lnTo>
                    <a:lnTo>
                      <a:pt x="58" y="128"/>
                    </a:lnTo>
                    <a:lnTo>
                      <a:pt x="76" y="121"/>
                    </a:lnTo>
                    <a:lnTo>
                      <a:pt x="83" y="102"/>
                    </a:lnTo>
                    <a:lnTo>
                      <a:pt x="103" y="98"/>
                    </a:lnTo>
                    <a:lnTo>
                      <a:pt x="109" y="78"/>
                    </a:lnTo>
                    <a:lnTo>
                      <a:pt x="122" y="67"/>
                    </a:lnTo>
                    <a:lnTo>
                      <a:pt x="128" y="43"/>
                    </a:lnTo>
                    <a:lnTo>
                      <a:pt x="145" y="50"/>
                    </a:lnTo>
                    <a:lnTo>
                      <a:pt x="159" y="43"/>
                    </a:lnTo>
                    <a:lnTo>
                      <a:pt x="174" y="31"/>
                    </a:lnTo>
                    <a:lnTo>
                      <a:pt x="196" y="29"/>
                    </a:lnTo>
                    <a:lnTo>
                      <a:pt x="223" y="29"/>
                    </a:lnTo>
                    <a:lnTo>
                      <a:pt x="240" y="10"/>
                    </a:lnTo>
                    <a:lnTo>
                      <a:pt x="258" y="0"/>
                    </a:lnTo>
                    <a:lnTo>
                      <a:pt x="283" y="19"/>
                    </a:lnTo>
                    <a:lnTo>
                      <a:pt x="302" y="40"/>
                    </a:lnTo>
                    <a:lnTo>
                      <a:pt x="304" y="57"/>
                    </a:lnTo>
                    <a:lnTo>
                      <a:pt x="310" y="110"/>
                    </a:lnTo>
                    <a:lnTo>
                      <a:pt x="291" y="123"/>
                    </a:lnTo>
                    <a:lnTo>
                      <a:pt x="265" y="138"/>
                    </a:lnTo>
                    <a:lnTo>
                      <a:pt x="258" y="171"/>
                    </a:lnTo>
                    <a:lnTo>
                      <a:pt x="260" y="192"/>
                    </a:lnTo>
                    <a:lnTo>
                      <a:pt x="229" y="209"/>
                    </a:lnTo>
                    <a:lnTo>
                      <a:pt x="211" y="228"/>
                    </a:lnTo>
                    <a:lnTo>
                      <a:pt x="172" y="235"/>
                    </a:lnTo>
                    <a:lnTo>
                      <a:pt x="155" y="264"/>
                    </a:lnTo>
                    <a:lnTo>
                      <a:pt x="155" y="314"/>
                    </a:lnTo>
                    <a:lnTo>
                      <a:pt x="180" y="337"/>
                    </a:lnTo>
                    <a:lnTo>
                      <a:pt x="190" y="359"/>
                    </a:lnTo>
                    <a:lnTo>
                      <a:pt x="140" y="377"/>
                    </a:lnTo>
                    <a:lnTo>
                      <a:pt x="163" y="377"/>
                    </a:lnTo>
                    <a:lnTo>
                      <a:pt x="174" y="387"/>
                    </a:lnTo>
                    <a:lnTo>
                      <a:pt x="184" y="408"/>
                    </a:lnTo>
                    <a:lnTo>
                      <a:pt x="165" y="418"/>
                    </a:lnTo>
                    <a:lnTo>
                      <a:pt x="145" y="437"/>
                    </a:lnTo>
                    <a:lnTo>
                      <a:pt x="145" y="472"/>
                    </a:lnTo>
                    <a:lnTo>
                      <a:pt x="120" y="489"/>
                    </a:lnTo>
                    <a:lnTo>
                      <a:pt x="116" y="504"/>
                    </a:lnTo>
                    <a:lnTo>
                      <a:pt x="91" y="520"/>
                    </a:lnTo>
                    <a:lnTo>
                      <a:pt x="76" y="537"/>
                    </a:lnTo>
                    <a:lnTo>
                      <a:pt x="45" y="525"/>
                    </a:lnTo>
                    <a:lnTo>
                      <a:pt x="47" y="491"/>
                    </a:lnTo>
                    <a:lnTo>
                      <a:pt x="31" y="489"/>
                    </a:lnTo>
                    <a:lnTo>
                      <a:pt x="25" y="466"/>
                    </a:lnTo>
                    <a:lnTo>
                      <a:pt x="12" y="441"/>
                    </a:lnTo>
                    <a:lnTo>
                      <a:pt x="0" y="41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58" name="Group 737"/>
            <p:cNvGrpSpPr>
              <a:grpSpLocks/>
            </p:cNvGrpSpPr>
            <p:nvPr/>
          </p:nvGrpSpPr>
          <p:grpSpPr bwMode="auto">
            <a:xfrm>
              <a:off x="6472407" y="2078793"/>
              <a:ext cx="128425" cy="81157"/>
              <a:chOff x="3038" y="1982"/>
              <a:chExt cx="120" cy="70"/>
            </a:xfrm>
          </p:grpSpPr>
          <p:sp>
            <p:nvSpPr>
              <p:cNvPr id="740" name="Freeform 738"/>
              <p:cNvSpPr>
                <a:spLocks/>
              </p:cNvSpPr>
              <p:nvPr/>
            </p:nvSpPr>
            <p:spPr bwMode="auto">
              <a:xfrm>
                <a:off x="3038" y="1982"/>
                <a:ext cx="120" cy="70"/>
              </a:xfrm>
              <a:custGeom>
                <a:avLst/>
                <a:gdLst/>
                <a:ahLst/>
                <a:cxnLst>
                  <a:cxn ang="0">
                    <a:pos x="83" y="111"/>
                  </a:cxn>
                  <a:cxn ang="0">
                    <a:pos x="66" y="101"/>
                  </a:cxn>
                  <a:cxn ang="0">
                    <a:pos x="39" y="87"/>
                  </a:cxn>
                  <a:cxn ang="0">
                    <a:pos x="8" y="75"/>
                  </a:cxn>
                  <a:cxn ang="0">
                    <a:pos x="0" y="50"/>
                  </a:cxn>
                  <a:cxn ang="0">
                    <a:pos x="27" y="43"/>
                  </a:cxn>
                  <a:cxn ang="0">
                    <a:pos x="50" y="16"/>
                  </a:cxn>
                  <a:cxn ang="0">
                    <a:pos x="62" y="0"/>
                  </a:cxn>
                  <a:cxn ang="0">
                    <a:pos x="104" y="0"/>
                  </a:cxn>
                  <a:cxn ang="0">
                    <a:pos x="118" y="11"/>
                  </a:cxn>
                  <a:cxn ang="0">
                    <a:pos x="161" y="11"/>
                  </a:cxn>
                  <a:cxn ang="0">
                    <a:pos x="178" y="5"/>
                  </a:cxn>
                  <a:cxn ang="0">
                    <a:pos x="221" y="37"/>
                  </a:cxn>
                  <a:cxn ang="0">
                    <a:pos x="223" y="68"/>
                  </a:cxn>
                  <a:cxn ang="0">
                    <a:pos x="240" y="99"/>
                  </a:cxn>
                  <a:cxn ang="0">
                    <a:pos x="234" y="114"/>
                  </a:cxn>
                  <a:cxn ang="0">
                    <a:pos x="213" y="133"/>
                  </a:cxn>
                  <a:cxn ang="0">
                    <a:pos x="186" y="133"/>
                  </a:cxn>
                  <a:cxn ang="0">
                    <a:pos x="143" y="140"/>
                  </a:cxn>
                  <a:cxn ang="0">
                    <a:pos x="133" y="118"/>
                  </a:cxn>
                  <a:cxn ang="0">
                    <a:pos x="101" y="107"/>
                  </a:cxn>
                  <a:cxn ang="0">
                    <a:pos x="91" y="118"/>
                  </a:cxn>
                  <a:cxn ang="0">
                    <a:pos x="83" y="111"/>
                  </a:cxn>
                </a:cxnLst>
                <a:rect l="0" t="0" r="r" b="b"/>
                <a:pathLst>
                  <a:path w="240" h="140">
                    <a:moveTo>
                      <a:pt x="83" y="111"/>
                    </a:moveTo>
                    <a:lnTo>
                      <a:pt x="66" y="101"/>
                    </a:lnTo>
                    <a:lnTo>
                      <a:pt x="39" y="87"/>
                    </a:lnTo>
                    <a:lnTo>
                      <a:pt x="8" y="75"/>
                    </a:lnTo>
                    <a:lnTo>
                      <a:pt x="0" y="50"/>
                    </a:lnTo>
                    <a:lnTo>
                      <a:pt x="27" y="43"/>
                    </a:lnTo>
                    <a:lnTo>
                      <a:pt x="50" y="16"/>
                    </a:lnTo>
                    <a:lnTo>
                      <a:pt x="62" y="0"/>
                    </a:lnTo>
                    <a:lnTo>
                      <a:pt x="104" y="0"/>
                    </a:lnTo>
                    <a:lnTo>
                      <a:pt x="118" y="11"/>
                    </a:lnTo>
                    <a:lnTo>
                      <a:pt x="161" y="11"/>
                    </a:lnTo>
                    <a:lnTo>
                      <a:pt x="178" y="5"/>
                    </a:lnTo>
                    <a:lnTo>
                      <a:pt x="221" y="37"/>
                    </a:lnTo>
                    <a:lnTo>
                      <a:pt x="223" y="68"/>
                    </a:lnTo>
                    <a:lnTo>
                      <a:pt x="240" y="99"/>
                    </a:lnTo>
                    <a:lnTo>
                      <a:pt x="234" y="114"/>
                    </a:lnTo>
                    <a:lnTo>
                      <a:pt x="213" y="133"/>
                    </a:lnTo>
                    <a:lnTo>
                      <a:pt x="186" y="133"/>
                    </a:lnTo>
                    <a:lnTo>
                      <a:pt x="143" y="140"/>
                    </a:lnTo>
                    <a:lnTo>
                      <a:pt x="133" y="118"/>
                    </a:lnTo>
                    <a:lnTo>
                      <a:pt x="101" y="107"/>
                    </a:lnTo>
                    <a:lnTo>
                      <a:pt x="91" y="118"/>
                    </a:lnTo>
                    <a:lnTo>
                      <a:pt x="83" y="111"/>
                    </a:lnTo>
                    <a:close/>
                  </a:path>
                </a:pathLst>
              </a:custGeom>
              <a:solidFill>
                <a:srgbClr val="C0C0C0"/>
              </a:solidFill>
              <a:ln w="9525">
                <a:solidFill>
                  <a:srgbClr val="C0C0C0"/>
                </a:solidFill>
                <a:round/>
                <a:headEnd/>
                <a:tailEnd/>
              </a:ln>
            </p:spPr>
            <p:txBody>
              <a:bodyPr/>
              <a:lstStyle/>
              <a:p>
                <a:endParaRPr lang="nl-NL" sz="1400"/>
              </a:p>
            </p:txBody>
          </p:sp>
          <p:sp>
            <p:nvSpPr>
              <p:cNvPr id="741" name="Freeform 739"/>
              <p:cNvSpPr>
                <a:spLocks/>
              </p:cNvSpPr>
              <p:nvPr/>
            </p:nvSpPr>
            <p:spPr bwMode="auto">
              <a:xfrm>
                <a:off x="3038" y="1982"/>
                <a:ext cx="120" cy="70"/>
              </a:xfrm>
              <a:custGeom>
                <a:avLst/>
                <a:gdLst/>
                <a:ahLst/>
                <a:cxnLst>
                  <a:cxn ang="0">
                    <a:pos x="83" y="111"/>
                  </a:cxn>
                  <a:cxn ang="0">
                    <a:pos x="66" y="101"/>
                  </a:cxn>
                  <a:cxn ang="0">
                    <a:pos x="39" y="87"/>
                  </a:cxn>
                  <a:cxn ang="0">
                    <a:pos x="8" y="75"/>
                  </a:cxn>
                  <a:cxn ang="0">
                    <a:pos x="0" y="50"/>
                  </a:cxn>
                  <a:cxn ang="0">
                    <a:pos x="27" y="43"/>
                  </a:cxn>
                  <a:cxn ang="0">
                    <a:pos x="50" y="16"/>
                  </a:cxn>
                  <a:cxn ang="0">
                    <a:pos x="62" y="0"/>
                  </a:cxn>
                  <a:cxn ang="0">
                    <a:pos x="104" y="0"/>
                  </a:cxn>
                  <a:cxn ang="0">
                    <a:pos x="118" y="11"/>
                  </a:cxn>
                  <a:cxn ang="0">
                    <a:pos x="161" y="11"/>
                  </a:cxn>
                  <a:cxn ang="0">
                    <a:pos x="178" y="5"/>
                  </a:cxn>
                  <a:cxn ang="0">
                    <a:pos x="221" y="37"/>
                  </a:cxn>
                  <a:cxn ang="0">
                    <a:pos x="223" y="68"/>
                  </a:cxn>
                  <a:cxn ang="0">
                    <a:pos x="240" y="99"/>
                  </a:cxn>
                  <a:cxn ang="0">
                    <a:pos x="234" y="114"/>
                  </a:cxn>
                  <a:cxn ang="0">
                    <a:pos x="213" y="133"/>
                  </a:cxn>
                  <a:cxn ang="0">
                    <a:pos x="186" y="133"/>
                  </a:cxn>
                  <a:cxn ang="0">
                    <a:pos x="143" y="140"/>
                  </a:cxn>
                  <a:cxn ang="0">
                    <a:pos x="133" y="118"/>
                  </a:cxn>
                  <a:cxn ang="0">
                    <a:pos x="101" y="107"/>
                  </a:cxn>
                  <a:cxn ang="0">
                    <a:pos x="91" y="118"/>
                  </a:cxn>
                  <a:cxn ang="0">
                    <a:pos x="83" y="111"/>
                  </a:cxn>
                </a:cxnLst>
                <a:rect l="0" t="0" r="r" b="b"/>
                <a:pathLst>
                  <a:path w="240" h="140">
                    <a:moveTo>
                      <a:pt x="83" y="111"/>
                    </a:moveTo>
                    <a:lnTo>
                      <a:pt x="66" y="101"/>
                    </a:lnTo>
                    <a:lnTo>
                      <a:pt x="39" y="87"/>
                    </a:lnTo>
                    <a:lnTo>
                      <a:pt x="8" y="75"/>
                    </a:lnTo>
                    <a:lnTo>
                      <a:pt x="0" y="50"/>
                    </a:lnTo>
                    <a:lnTo>
                      <a:pt x="27" y="43"/>
                    </a:lnTo>
                    <a:lnTo>
                      <a:pt x="50" y="16"/>
                    </a:lnTo>
                    <a:lnTo>
                      <a:pt x="62" y="0"/>
                    </a:lnTo>
                    <a:lnTo>
                      <a:pt x="104" y="0"/>
                    </a:lnTo>
                    <a:lnTo>
                      <a:pt x="118" y="11"/>
                    </a:lnTo>
                    <a:lnTo>
                      <a:pt x="161" y="11"/>
                    </a:lnTo>
                    <a:lnTo>
                      <a:pt x="178" y="5"/>
                    </a:lnTo>
                    <a:lnTo>
                      <a:pt x="221" y="37"/>
                    </a:lnTo>
                    <a:lnTo>
                      <a:pt x="223" y="68"/>
                    </a:lnTo>
                    <a:lnTo>
                      <a:pt x="240" y="99"/>
                    </a:lnTo>
                    <a:lnTo>
                      <a:pt x="234" y="114"/>
                    </a:lnTo>
                    <a:lnTo>
                      <a:pt x="213" y="133"/>
                    </a:lnTo>
                    <a:lnTo>
                      <a:pt x="186" y="133"/>
                    </a:lnTo>
                    <a:lnTo>
                      <a:pt x="143" y="140"/>
                    </a:lnTo>
                    <a:lnTo>
                      <a:pt x="133" y="118"/>
                    </a:lnTo>
                    <a:lnTo>
                      <a:pt x="101" y="107"/>
                    </a:lnTo>
                    <a:lnTo>
                      <a:pt x="91" y="118"/>
                    </a:lnTo>
                    <a:lnTo>
                      <a:pt x="83" y="1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61" name="Group 740"/>
            <p:cNvGrpSpPr>
              <a:grpSpLocks/>
            </p:cNvGrpSpPr>
            <p:nvPr/>
          </p:nvGrpSpPr>
          <p:grpSpPr bwMode="auto">
            <a:xfrm>
              <a:off x="6560164" y="2200529"/>
              <a:ext cx="28896" cy="20869"/>
              <a:chOff x="3120" y="2087"/>
              <a:chExt cx="27" cy="18"/>
            </a:xfrm>
          </p:grpSpPr>
          <p:sp>
            <p:nvSpPr>
              <p:cNvPr id="743" name="Freeform 741"/>
              <p:cNvSpPr>
                <a:spLocks/>
              </p:cNvSpPr>
              <p:nvPr/>
            </p:nvSpPr>
            <p:spPr bwMode="auto">
              <a:xfrm>
                <a:off x="3120" y="2087"/>
                <a:ext cx="27" cy="18"/>
              </a:xfrm>
              <a:custGeom>
                <a:avLst/>
                <a:gdLst/>
                <a:ahLst/>
                <a:cxnLst>
                  <a:cxn ang="0">
                    <a:pos x="10" y="37"/>
                  </a:cxn>
                  <a:cxn ang="0">
                    <a:pos x="35" y="37"/>
                  </a:cxn>
                  <a:cxn ang="0">
                    <a:pos x="55" y="18"/>
                  </a:cxn>
                  <a:cxn ang="0">
                    <a:pos x="26" y="0"/>
                  </a:cxn>
                  <a:cxn ang="0">
                    <a:pos x="0" y="2"/>
                  </a:cxn>
                  <a:cxn ang="0">
                    <a:pos x="0" y="28"/>
                  </a:cxn>
                  <a:cxn ang="0">
                    <a:pos x="10" y="37"/>
                  </a:cxn>
                </a:cxnLst>
                <a:rect l="0" t="0" r="r" b="b"/>
                <a:pathLst>
                  <a:path w="55" h="37">
                    <a:moveTo>
                      <a:pt x="10" y="37"/>
                    </a:moveTo>
                    <a:lnTo>
                      <a:pt x="35" y="37"/>
                    </a:lnTo>
                    <a:lnTo>
                      <a:pt x="55" y="18"/>
                    </a:lnTo>
                    <a:lnTo>
                      <a:pt x="26" y="0"/>
                    </a:lnTo>
                    <a:lnTo>
                      <a:pt x="0" y="2"/>
                    </a:lnTo>
                    <a:lnTo>
                      <a:pt x="0" y="28"/>
                    </a:lnTo>
                    <a:lnTo>
                      <a:pt x="10" y="37"/>
                    </a:lnTo>
                    <a:close/>
                  </a:path>
                </a:pathLst>
              </a:custGeom>
              <a:solidFill>
                <a:srgbClr val="C0C0C0"/>
              </a:solidFill>
              <a:ln w="9525">
                <a:solidFill>
                  <a:srgbClr val="C0C0C0"/>
                </a:solidFill>
                <a:round/>
                <a:headEnd/>
                <a:tailEnd/>
              </a:ln>
            </p:spPr>
            <p:txBody>
              <a:bodyPr/>
              <a:lstStyle/>
              <a:p>
                <a:endParaRPr lang="nl-NL" sz="1400"/>
              </a:p>
            </p:txBody>
          </p:sp>
          <p:sp>
            <p:nvSpPr>
              <p:cNvPr id="744" name="Freeform 742"/>
              <p:cNvSpPr>
                <a:spLocks/>
              </p:cNvSpPr>
              <p:nvPr/>
            </p:nvSpPr>
            <p:spPr bwMode="auto">
              <a:xfrm>
                <a:off x="3120" y="2087"/>
                <a:ext cx="27" cy="18"/>
              </a:xfrm>
              <a:custGeom>
                <a:avLst/>
                <a:gdLst/>
                <a:ahLst/>
                <a:cxnLst>
                  <a:cxn ang="0">
                    <a:pos x="10" y="37"/>
                  </a:cxn>
                  <a:cxn ang="0">
                    <a:pos x="35" y="37"/>
                  </a:cxn>
                  <a:cxn ang="0">
                    <a:pos x="55" y="18"/>
                  </a:cxn>
                  <a:cxn ang="0">
                    <a:pos x="26" y="0"/>
                  </a:cxn>
                  <a:cxn ang="0">
                    <a:pos x="0" y="2"/>
                  </a:cxn>
                  <a:cxn ang="0">
                    <a:pos x="0" y="28"/>
                  </a:cxn>
                  <a:cxn ang="0">
                    <a:pos x="10" y="37"/>
                  </a:cxn>
                </a:cxnLst>
                <a:rect l="0" t="0" r="r" b="b"/>
                <a:pathLst>
                  <a:path w="55" h="37">
                    <a:moveTo>
                      <a:pt x="10" y="37"/>
                    </a:moveTo>
                    <a:lnTo>
                      <a:pt x="35" y="37"/>
                    </a:lnTo>
                    <a:lnTo>
                      <a:pt x="55" y="18"/>
                    </a:lnTo>
                    <a:lnTo>
                      <a:pt x="26" y="0"/>
                    </a:lnTo>
                    <a:lnTo>
                      <a:pt x="0" y="2"/>
                    </a:lnTo>
                    <a:lnTo>
                      <a:pt x="0" y="28"/>
                    </a:lnTo>
                    <a:lnTo>
                      <a:pt x="10"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64" name="Group 743"/>
            <p:cNvGrpSpPr>
              <a:grpSpLocks/>
            </p:cNvGrpSpPr>
            <p:nvPr/>
          </p:nvGrpSpPr>
          <p:grpSpPr bwMode="auto">
            <a:xfrm>
              <a:off x="6472407" y="1871261"/>
              <a:ext cx="104881" cy="85795"/>
              <a:chOff x="3038" y="1803"/>
              <a:chExt cx="98" cy="74"/>
            </a:xfrm>
          </p:grpSpPr>
          <p:sp>
            <p:nvSpPr>
              <p:cNvPr id="746" name="Freeform 744"/>
              <p:cNvSpPr>
                <a:spLocks/>
              </p:cNvSpPr>
              <p:nvPr/>
            </p:nvSpPr>
            <p:spPr bwMode="auto">
              <a:xfrm>
                <a:off x="3038" y="1803"/>
                <a:ext cx="98" cy="74"/>
              </a:xfrm>
              <a:custGeom>
                <a:avLst/>
                <a:gdLst/>
                <a:ahLst/>
                <a:cxnLst>
                  <a:cxn ang="0">
                    <a:pos x="0" y="77"/>
                  </a:cxn>
                  <a:cxn ang="0">
                    <a:pos x="60" y="97"/>
                  </a:cxn>
                  <a:cxn ang="0">
                    <a:pos x="54" y="139"/>
                  </a:cxn>
                  <a:cxn ang="0">
                    <a:pos x="73" y="147"/>
                  </a:cxn>
                  <a:cxn ang="0">
                    <a:pos x="70" y="123"/>
                  </a:cxn>
                  <a:cxn ang="0">
                    <a:pos x="101" y="111"/>
                  </a:cxn>
                  <a:cxn ang="0">
                    <a:pos x="133" y="116"/>
                  </a:cxn>
                  <a:cxn ang="0">
                    <a:pos x="143" y="94"/>
                  </a:cxn>
                  <a:cxn ang="0">
                    <a:pos x="180" y="85"/>
                  </a:cxn>
                  <a:cxn ang="0">
                    <a:pos x="168" y="66"/>
                  </a:cxn>
                  <a:cxn ang="0">
                    <a:pos x="188" y="33"/>
                  </a:cxn>
                  <a:cxn ang="0">
                    <a:pos x="195" y="37"/>
                  </a:cxn>
                  <a:cxn ang="0">
                    <a:pos x="190" y="19"/>
                  </a:cxn>
                  <a:cxn ang="0">
                    <a:pos x="133" y="0"/>
                  </a:cxn>
                  <a:cxn ang="0">
                    <a:pos x="73" y="32"/>
                  </a:cxn>
                  <a:cxn ang="0">
                    <a:pos x="25" y="33"/>
                  </a:cxn>
                  <a:cxn ang="0">
                    <a:pos x="0" y="77"/>
                  </a:cxn>
                </a:cxnLst>
                <a:rect l="0" t="0" r="r" b="b"/>
                <a:pathLst>
                  <a:path w="195" h="147">
                    <a:moveTo>
                      <a:pt x="0" y="77"/>
                    </a:moveTo>
                    <a:lnTo>
                      <a:pt x="60" y="97"/>
                    </a:lnTo>
                    <a:lnTo>
                      <a:pt x="54" y="139"/>
                    </a:lnTo>
                    <a:lnTo>
                      <a:pt x="73" y="147"/>
                    </a:lnTo>
                    <a:lnTo>
                      <a:pt x="70" y="123"/>
                    </a:lnTo>
                    <a:lnTo>
                      <a:pt x="101" y="111"/>
                    </a:lnTo>
                    <a:lnTo>
                      <a:pt x="133" y="116"/>
                    </a:lnTo>
                    <a:lnTo>
                      <a:pt x="143" y="94"/>
                    </a:lnTo>
                    <a:lnTo>
                      <a:pt x="180" y="85"/>
                    </a:lnTo>
                    <a:lnTo>
                      <a:pt x="168" y="66"/>
                    </a:lnTo>
                    <a:lnTo>
                      <a:pt x="188" y="33"/>
                    </a:lnTo>
                    <a:lnTo>
                      <a:pt x="195" y="37"/>
                    </a:lnTo>
                    <a:lnTo>
                      <a:pt x="190" y="19"/>
                    </a:lnTo>
                    <a:lnTo>
                      <a:pt x="133" y="0"/>
                    </a:lnTo>
                    <a:lnTo>
                      <a:pt x="73" y="32"/>
                    </a:lnTo>
                    <a:lnTo>
                      <a:pt x="25" y="33"/>
                    </a:lnTo>
                    <a:lnTo>
                      <a:pt x="0" y="77"/>
                    </a:lnTo>
                    <a:close/>
                  </a:path>
                </a:pathLst>
              </a:custGeom>
              <a:solidFill>
                <a:srgbClr val="C0C0C0"/>
              </a:solidFill>
              <a:ln w="9525">
                <a:solidFill>
                  <a:srgbClr val="C0C0C0"/>
                </a:solidFill>
                <a:round/>
                <a:headEnd/>
                <a:tailEnd/>
              </a:ln>
            </p:spPr>
            <p:txBody>
              <a:bodyPr/>
              <a:lstStyle/>
              <a:p>
                <a:endParaRPr lang="nl-NL" sz="1400"/>
              </a:p>
            </p:txBody>
          </p:sp>
          <p:sp>
            <p:nvSpPr>
              <p:cNvPr id="747" name="Freeform 745"/>
              <p:cNvSpPr>
                <a:spLocks/>
              </p:cNvSpPr>
              <p:nvPr/>
            </p:nvSpPr>
            <p:spPr bwMode="auto">
              <a:xfrm>
                <a:off x="3038" y="1803"/>
                <a:ext cx="98" cy="74"/>
              </a:xfrm>
              <a:custGeom>
                <a:avLst/>
                <a:gdLst/>
                <a:ahLst/>
                <a:cxnLst>
                  <a:cxn ang="0">
                    <a:pos x="0" y="77"/>
                  </a:cxn>
                  <a:cxn ang="0">
                    <a:pos x="60" y="97"/>
                  </a:cxn>
                  <a:cxn ang="0">
                    <a:pos x="54" y="139"/>
                  </a:cxn>
                  <a:cxn ang="0">
                    <a:pos x="73" y="147"/>
                  </a:cxn>
                  <a:cxn ang="0">
                    <a:pos x="70" y="123"/>
                  </a:cxn>
                  <a:cxn ang="0">
                    <a:pos x="101" y="111"/>
                  </a:cxn>
                  <a:cxn ang="0">
                    <a:pos x="133" y="116"/>
                  </a:cxn>
                  <a:cxn ang="0">
                    <a:pos x="143" y="94"/>
                  </a:cxn>
                  <a:cxn ang="0">
                    <a:pos x="180" y="85"/>
                  </a:cxn>
                  <a:cxn ang="0">
                    <a:pos x="168" y="66"/>
                  </a:cxn>
                  <a:cxn ang="0">
                    <a:pos x="188" y="33"/>
                  </a:cxn>
                  <a:cxn ang="0">
                    <a:pos x="195" y="37"/>
                  </a:cxn>
                  <a:cxn ang="0">
                    <a:pos x="190" y="19"/>
                  </a:cxn>
                  <a:cxn ang="0">
                    <a:pos x="133" y="0"/>
                  </a:cxn>
                  <a:cxn ang="0">
                    <a:pos x="73" y="32"/>
                  </a:cxn>
                  <a:cxn ang="0">
                    <a:pos x="25" y="33"/>
                  </a:cxn>
                  <a:cxn ang="0">
                    <a:pos x="0" y="77"/>
                  </a:cxn>
                </a:cxnLst>
                <a:rect l="0" t="0" r="r" b="b"/>
                <a:pathLst>
                  <a:path w="195" h="147">
                    <a:moveTo>
                      <a:pt x="0" y="77"/>
                    </a:moveTo>
                    <a:lnTo>
                      <a:pt x="60" y="97"/>
                    </a:lnTo>
                    <a:lnTo>
                      <a:pt x="54" y="139"/>
                    </a:lnTo>
                    <a:lnTo>
                      <a:pt x="73" y="147"/>
                    </a:lnTo>
                    <a:lnTo>
                      <a:pt x="70" y="123"/>
                    </a:lnTo>
                    <a:lnTo>
                      <a:pt x="101" y="111"/>
                    </a:lnTo>
                    <a:lnTo>
                      <a:pt x="133" y="116"/>
                    </a:lnTo>
                    <a:lnTo>
                      <a:pt x="143" y="94"/>
                    </a:lnTo>
                    <a:lnTo>
                      <a:pt x="180" y="85"/>
                    </a:lnTo>
                    <a:lnTo>
                      <a:pt x="168" y="66"/>
                    </a:lnTo>
                    <a:lnTo>
                      <a:pt x="188" y="33"/>
                    </a:lnTo>
                    <a:lnTo>
                      <a:pt x="195" y="37"/>
                    </a:lnTo>
                    <a:lnTo>
                      <a:pt x="190" y="19"/>
                    </a:lnTo>
                    <a:lnTo>
                      <a:pt x="133" y="0"/>
                    </a:lnTo>
                    <a:lnTo>
                      <a:pt x="73" y="32"/>
                    </a:lnTo>
                    <a:lnTo>
                      <a:pt x="25" y="33"/>
                    </a:lnTo>
                    <a:lnTo>
                      <a:pt x="0" y="7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67" name="Group 746"/>
            <p:cNvGrpSpPr>
              <a:grpSpLocks/>
            </p:cNvGrpSpPr>
            <p:nvPr/>
          </p:nvGrpSpPr>
          <p:grpSpPr bwMode="auto">
            <a:xfrm>
              <a:off x="6251944" y="2023141"/>
              <a:ext cx="22475" cy="19711"/>
              <a:chOff x="2832" y="1934"/>
              <a:chExt cx="21" cy="17"/>
            </a:xfrm>
          </p:grpSpPr>
          <p:sp>
            <p:nvSpPr>
              <p:cNvPr id="749" name="Freeform 747"/>
              <p:cNvSpPr>
                <a:spLocks/>
              </p:cNvSpPr>
              <p:nvPr/>
            </p:nvSpPr>
            <p:spPr bwMode="auto">
              <a:xfrm>
                <a:off x="2832" y="1934"/>
                <a:ext cx="21" cy="17"/>
              </a:xfrm>
              <a:custGeom>
                <a:avLst/>
                <a:gdLst/>
                <a:ahLst/>
                <a:cxnLst>
                  <a:cxn ang="0">
                    <a:pos x="41" y="30"/>
                  </a:cxn>
                  <a:cxn ang="0">
                    <a:pos x="0" y="35"/>
                  </a:cxn>
                  <a:cxn ang="0">
                    <a:pos x="2" y="19"/>
                  </a:cxn>
                  <a:cxn ang="0">
                    <a:pos x="24" y="0"/>
                  </a:cxn>
                  <a:cxn ang="0">
                    <a:pos x="18" y="19"/>
                  </a:cxn>
                  <a:cxn ang="0">
                    <a:pos x="41" y="30"/>
                  </a:cxn>
                </a:cxnLst>
                <a:rect l="0" t="0" r="r" b="b"/>
                <a:pathLst>
                  <a:path w="41" h="35">
                    <a:moveTo>
                      <a:pt x="41" y="30"/>
                    </a:moveTo>
                    <a:lnTo>
                      <a:pt x="0" y="35"/>
                    </a:lnTo>
                    <a:lnTo>
                      <a:pt x="2" y="19"/>
                    </a:lnTo>
                    <a:lnTo>
                      <a:pt x="24" y="0"/>
                    </a:lnTo>
                    <a:lnTo>
                      <a:pt x="18" y="19"/>
                    </a:lnTo>
                    <a:lnTo>
                      <a:pt x="41" y="30"/>
                    </a:lnTo>
                    <a:close/>
                  </a:path>
                </a:pathLst>
              </a:custGeom>
              <a:solidFill>
                <a:srgbClr val="C0C0C0"/>
              </a:solidFill>
              <a:ln w="9525">
                <a:solidFill>
                  <a:srgbClr val="C0C0C0"/>
                </a:solidFill>
                <a:round/>
                <a:headEnd/>
                <a:tailEnd/>
              </a:ln>
            </p:spPr>
            <p:txBody>
              <a:bodyPr/>
              <a:lstStyle/>
              <a:p>
                <a:endParaRPr lang="nl-NL" sz="1400"/>
              </a:p>
            </p:txBody>
          </p:sp>
          <p:sp>
            <p:nvSpPr>
              <p:cNvPr id="750" name="Freeform 748"/>
              <p:cNvSpPr>
                <a:spLocks/>
              </p:cNvSpPr>
              <p:nvPr/>
            </p:nvSpPr>
            <p:spPr bwMode="auto">
              <a:xfrm>
                <a:off x="2832" y="1934"/>
                <a:ext cx="21" cy="17"/>
              </a:xfrm>
              <a:custGeom>
                <a:avLst/>
                <a:gdLst/>
                <a:ahLst/>
                <a:cxnLst>
                  <a:cxn ang="0">
                    <a:pos x="41" y="30"/>
                  </a:cxn>
                  <a:cxn ang="0">
                    <a:pos x="0" y="35"/>
                  </a:cxn>
                  <a:cxn ang="0">
                    <a:pos x="2" y="19"/>
                  </a:cxn>
                  <a:cxn ang="0">
                    <a:pos x="24" y="0"/>
                  </a:cxn>
                  <a:cxn ang="0">
                    <a:pos x="18" y="19"/>
                  </a:cxn>
                  <a:cxn ang="0">
                    <a:pos x="41" y="30"/>
                  </a:cxn>
                </a:cxnLst>
                <a:rect l="0" t="0" r="r" b="b"/>
                <a:pathLst>
                  <a:path w="41" h="35">
                    <a:moveTo>
                      <a:pt x="41" y="30"/>
                    </a:moveTo>
                    <a:lnTo>
                      <a:pt x="0" y="35"/>
                    </a:lnTo>
                    <a:lnTo>
                      <a:pt x="2" y="19"/>
                    </a:lnTo>
                    <a:lnTo>
                      <a:pt x="24" y="0"/>
                    </a:lnTo>
                    <a:lnTo>
                      <a:pt x="18" y="19"/>
                    </a:lnTo>
                    <a:lnTo>
                      <a:pt x="41" y="3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70" name="Group 749"/>
            <p:cNvGrpSpPr>
              <a:grpSpLocks/>
            </p:cNvGrpSpPr>
            <p:nvPr/>
          </p:nvGrpSpPr>
          <p:grpSpPr bwMode="auto">
            <a:xfrm>
              <a:off x="4243165" y="2037057"/>
              <a:ext cx="34246" cy="31304"/>
              <a:chOff x="956" y="1946"/>
              <a:chExt cx="31" cy="27"/>
            </a:xfrm>
          </p:grpSpPr>
          <p:sp>
            <p:nvSpPr>
              <p:cNvPr id="752" name="Freeform 750"/>
              <p:cNvSpPr>
                <a:spLocks/>
              </p:cNvSpPr>
              <p:nvPr/>
            </p:nvSpPr>
            <p:spPr bwMode="auto">
              <a:xfrm>
                <a:off x="956" y="1946"/>
                <a:ext cx="31" cy="27"/>
              </a:xfrm>
              <a:custGeom>
                <a:avLst/>
                <a:gdLst/>
                <a:ahLst/>
                <a:cxnLst>
                  <a:cxn ang="0">
                    <a:pos x="0" y="13"/>
                  </a:cxn>
                  <a:cxn ang="0">
                    <a:pos x="15" y="0"/>
                  </a:cxn>
                  <a:cxn ang="0">
                    <a:pos x="46" y="26"/>
                  </a:cxn>
                  <a:cxn ang="0">
                    <a:pos x="62" y="48"/>
                  </a:cxn>
                  <a:cxn ang="0">
                    <a:pos x="34" y="55"/>
                  </a:cxn>
                  <a:cxn ang="0">
                    <a:pos x="7" y="33"/>
                  </a:cxn>
                  <a:cxn ang="0">
                    <a:pos x="0" y="13"/>
                  </a:cxn>
                </a:cxnLst>
                <a:rect l="0" t="0" r="r" b="b"/>
                <a:pathLst>
                  <a:path w="62" h="55">
                    <a:moveTo>
                      <a:pt x="0" y="13"/>
                    </a:moveTo>
                    <a:lnTo>
                      <a:pt x="15" y="0"/>
                    </a:lnTo>
                    <a:lnTo>
                      <a:pt x="46" y="26"/>
                    </a:lnTo>
                    <a:lnTo>
                      <a:pt x="62" y="48"/>
                    </a:lnTo>
                    <a:lnTo>
                      <a:pt x="34" y="55"/>
                    </a:lnTo>
                    <a:lnTo>
                      <a:pt x="7" y="33"/>
                    </a:lnTo>
                    <a:lnTo>
                      <a:pt x="0" y="13"/>
                    </a:lnTo>
                    <a:close/>
                  </a:path>
                </a:pathLst>
              </a:custGeom>
              <a:solidFill>
                <a:srgbClr val="C0C0C0"/>
              </a:solidFill>
              <a:ln w="9525">
                <a:solidFill>
                  <a:srgbClr val="C0C0C0"/>
                </a:solidFill>
                <a:round/>
                <a:headEnd/>
                <a:tailEnd/>
              </a:ln>
            </p:spPr>
            <p:txBody>
              <a:bodyPr/>
              <a:lstStyle/>
              <a:p>
                <a:endParaRPr lang="nl-NL" sz="1400"/>
              </a:p>
            </p:txBody>
          </p:sp>
          <p:sp>
            <p:nvSpPr>
              <p:cNvPr id="753" name="Freeform 751"/>
              <p:cNvSpPr>
                <a:spLocks/>
              </p:cNvSpPr>
              <p:nvPr/>
            </p:nvSpPr>
            <p:spPr bwMode="auto">
              <a:xfrm>
                <a:off x="956" y="1946"/>
                <a:ext cx="31" cy="27"/>
              </a:xfrm>
              <a:custGeom>
                <a:avLst/>
                <a:gdLst/>
                <a:ahLst/>
                <a:cxnLst>
                  <a:cxn ang="0">
                    <a:pos x="0" y="13"/>
                  </a:cxn>
                  <a:cxn ang="0">
                    <a:pos x="15" y="0"/>
                  </a:cxn>
                  <a:cxn ang="0">
                    <a:pos x="46" y="26"/>
                  </a:cxn>
                  <a:cxn ang="0">
                    <a:pos x="62" y="48"/>
                  </a:cxn>
                  <a:cxn ang="0">
                    <a:pos x="34" y="55"/>
                  </a:cxn>
                  <a:cxn ang="0">
                    <a:pos x="7" y="33"/>
                  </a:cxn>
                  <a:cxn ang="0">
                    <a:pos x="0" y="13"/>
                  </a:cxn>
                </a:cxnLst>
                <a:rect l="0" t="0" r="r" b="b"/>
                <a:pathLst>
                  <a:path w="62" h="55">
                    <a:moveTo>
                      <a:pt x="0" y="13"/>
                    </a:moveTo>
                    <a:lnTo>
                      <a:pt x="15" y="0"/>
                    </a:lnTo>
                    <a:lnTo>
                      <a:pt x="46" y="26"/>
                    </a:lnTo>
                    <a:lnTo>
                      <a:pt x="62" y="48"/>
                    </a:lnTo>
                    <a:lnTo>
                      <a:pt x="34" y="55"/>
                    </a:lnTo>
                    <a:lnTo>
                      <a:pt x="7" y="33"/>
                    </a:lnTo>
                    <a:lnTo>
                      <a:pt x="0" y="1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73" name="Group 752"/>
            <p:cNvGrpSpPr>
              <a:grpSpLocks/>
            </p:cNvGrpSpPr>
            <p:nvPr/>
          </p:nvGrpSpPr>
          <p:grpSpPr bwMode="auto">
            <a:xfrm>
              <a:off x="6534479" y="2289803"/>
              <a:ext cx="34246" cy="20869"/>
              <a:chOff x="3096" y="2164"/>
              <a:chExt cx="32" cy="18"/>
            </a:xfrm>
          </p:grpSpPr>
          <p:sp>
            <p:nvSpPr>
              <p:cNvPr id="755" name="Freeform 753"/>
              <p:cNvSpPr>
                <a:spLocks/>
              </p:cNvSpPr>
              <p:nvPr/>
            </p:nvSpPr>
            <p:spPr bwMode="auto">
              <a:xfrm>
                <a:off x="3096" y="2164"/>
                <a:ext cx="32" cy="18"/>
              </a:xfrm>
              <a:custGeom>
                <a:avLst/>
                <a:gdLst/>
                <a:ahLst/>
                <a:cxnLst>
                  <a:cxn ang="0">
                    <a:pos x="31" y="37"/>
                  </a:cxn>
                  <a:cxn ang="0">
                    <a:pos x="29" y="37"/>
                  </a:cxn>
                  <a:cxn ang="0">
                    <a:pos x="23" y="37"/>
                  </a:cxn>
                  <a:cxn ang="0">
                    <a:pos x="21" y="37"/>
                  </a:cxn>
                  <a:cxn ang="0">
                    <a:pos x="17" y="30"/>
                  </a:cxn>
                  <a:cxn ang="0">
                    <a:pos x="12" y="24"/>
                  </a:cxn>
                  <a:cxn ang="0">
                    <a:pos x="8" y="24"/>
                  </a:cxn>
                  <a:cxn ang="0">
                    <a:pos x="4" y="24"/>
                  </a:cxn>
                  <a:cxn ang="0">
                    <a:pos x="2" y="21"/>
                  </a:cxn>
                  <a:cxn ang="0">
                    <a:pos x="0" y="21"/>
                  </a:cxn>
                  <a:cxn ang="0">
                    <a:pos x="2" y="21"/>
                  </a:cxn>
                  <a:cxn ang="0">
                    <a:pos x="2" y="14"/>
                  </a:cxn>
                  <a:cxn ang="0">
                    <a:pos x="4" y="14"/>
                  </a:cxn>
                  <a:cxn ang="0">
                    <a:pos x="8" y="14"/>
                  </a:cxn>
                  <a:cxn ang="0">
                    <a:pos x="10" y="14"/>
                  </a:cxn>
                  <a:cxn ang="0">
                    <a:pos x="12" y="14"/>
                  </a:cxn>
                  <a:cxn ang="0">
                    <a:pos x="17" y="14"/>
                  </a:cxn>
                  <a:cxn ang="0">
                    <a:pos x="21" y="14"/>
                  </a:cxn>
                  <a:cxn ang="0">
                    <a:pos x="27" y="14"/>
                  </a:cxn>
                  <a:cxn ang="0">
                    <a:pos x="31" y="14"/>
                  </a:cxn>
                  <a:cxn ang="0">
                    <a:pos x="31" y="9"/>
                  </a:cxn>
                  <a:cxn ang="0">
                    <a:pos x="39" y="9"/>
                  </a:cxn>
                  <a:cxn ang="0">
                    <a:pos x="41" y="5"/>
                  </a:cxn>
                  <a:cxn ang="0">
                    <a:pos x="47" y="5"/>
                  </a:cxn>
                  <a:cxn ang="0">
                    <a:pos x="48" y="5"/>
                  </a:cxn>
                  <a:cxn ang="0">
                    <a:pos x="52" y="0"/>
                  </a:cxn>
                  <a:cxn ang="0">
                    <a:pos x="56" y="0"/>
                  </a:cxn>
                  <a:cxn ang="0">
                    <a:pos x="60" y="5"/>
                  </a:cxn>
                  <a:cxn ang="0">
                    <a:pos x="62" y="14"/>
                  </a:cxn>
                  <a:cxn ang="0">
                    <a:pos x="66" y="21"/>
                  </a:cxn>
                  <a:cxn ang="0">
                    <a:pos x="66" y="24"/>
                  </a:cxn>
                  <a:cxn ang="0">
                    <a:pos x="60" y="30"/>
                  </a:cxn>
                  <a:cxn ang="0">
                    <a:pos x="58" y="30"/>
                  </a:cxn>
                  <a:cxn ang="0">
                    <a:pos x="52" y="37"/>
                  </a:cxn>
                  <a:cxn ang="0">
                    <a:pos x="48" y="37"/>
                  </a:cxn>
                  <a:cxn ang="0">
                    <a:pos x="43" y="37"/>
                  </a:cxn>
                  <a:cxn ang="0">
                    <a:pos x="37" y="37"/>
                  </a:cxn>
                  <a:cxn ang="0">
                    <a:pos x="31" y="37"/>
                  </a:cxn>
                </a:cxnLst>
                <a:rect l="0" t="0" r="r" b="b"/>
                <a:pathLst>
                  <a:path w="66" h="37">
                    <a:moveTo>
                      <a:pt x="31" y="37"/>
                    </a:moveTo>
                    <a:lnTo>
                      <a:pt x="29" y="37"/>
                    </a:lnTo>
                    <a:lnTo>
                      <a:pt x="23" y="37"/>
                    </a:lnTo>
                    <a:lnTo>
                      <a:pt x="21" y="37"/>
                    </a:lnTo>
                    <a:lnTo>
                      <a:pt x="17" y="30"/>
                    </a:lnTo>
                    <a:lnTo>
                      <a:pt x="12" y="24"/>
                    </a:lnTo>
                    <a:lnTo>
                      <a:pt x="8" y="24"/>
                    </a:lnTo>
                    <a:lnTo>
                      <a:pt x="4" y="24"/>
                    </a:lnTo>
                    <a:lnTo>
                      <a:pt x="2" y="21"/>
                    </a:lnTo>
                    <a:lnTo>
                      <a:pt x="0" y="21"/>
                    </a:lnTo>
                    <a:lnTo>
                      <a:pt x="2" y="21"/>
                    </a:lnTo>
                    <a:lnTo>
                      <a:pt x="2" y="14"/>
                    </a:lnTo>
                    <a:lnTo>
                      <a:pt x="4" y="14"/>
                    </a:lnTo>
                    <a:lnTo>
                      <a:pt x="8" y="14"/>
                    </a:lnTo>
                    <a:lnTo>
                      <a:pt x="10" y="14"/>
                    </a:lnTo>
                    <a:lnTo>
                      <a:pt x="12" y="14"/>
                    </a:lnTo>
                    <a:lnTo>
                      <a:pt x="17" y="14"/>
                    </a:lnTo>
                    <a:lnTo>
                      <a:pt x="21" y="14"/>
                    </a:lnTo>
                    <a:lnTo>
                      <a:pt x="27" y="14"/>
                    </a:lnTo>
                    <a:lnTo>
                      <a:pt x="31" y="14"/>
                    </a:lnTo>
                    <a:lnTo>
                      <a:pt x="31" y="9"/>
                    </a:lnTo>
                    <a:lnTo>
                      <a:pt x="39" y="9"/>
                    </a:lnTo>
                    <a:lnTo>
                      <a:pt x="41" y="5"/>
                    </a:lnTo>
                    <a:lnTo>
                      <a:pt x="47" y="5"/>
                    </a:lnTo>
                    <a:lnTo>
                      <a:pt x="48" y="5"/>
                    </a:lnTo>
                    <a:lnTo>
                      <a:pt x="52" y="0"/>
                    </a:lnTo>
                    <a:lnTo>
                      <a:pt x="56" y="0"/>
                    </a:lnTo>
                    <a:lnTo>
                      <a:pt x="60" y="5"/>
                    </a:lnTo>
                    <a:lnTo>
                      <a:pt x="62" y="14"/>
                    </a:lnTo>
                    <a:lnTo>
                      <a:pt x="66" y="21"/>
                    </a:lnTo>
                    <a:lnTo>
                      <a:pt x="66" y="24"/>
                    </a:lnTo>
                    <a:lnTo>
                      <a:pt x="60" y="30"/>
                    </a:lnTo>
                    <a:lnTo>
                      <a:pt x="58" y="30"/>
                    </a:lnTo>
                    <a:lnTo>
                      <a:pt x="52" y="37"/>
                    </a:lnTo>
                    <a:lnTo>
                      <a:pt x="48" y="37"/>
                    </a:lnTo>
                    <a:lnTo>
                      <a:pt x="43" y="37"/>
                    </a:lnTo>
                    <a:lnTo>
                      <a:pt x="37" y="37"/>
                    </a:lnTo>
                    <a:lnTo>
                      <a:pt x="31" y="37"/>
                    </a:lnTo>
                    <a:close/>
                  </a:path>
                </a:pathLst>
              </a:custGeom>
              <a:solidFill>
                <a:srgbClr val="C0C0C0"/>
              </a:solidFill>
              <a:ln w="9525">
                <a:solidFill>
                  <a:srgbClr val="C0C0C0"/>
                </a:solidFill>
                <a:round/>
                <a:headEnd/>
                <a:tailEnd/>
              </a:ln>
            </p:spPr>
            <p:txBody>
              <a:bodyPr/>
              <a:lstStyle/>
              <a:p>
                <a:endParaRPr lang="nl-NL" sz="1400"/>
              </a:p>
            </p:txBody>
          </p:sp>
          <p:sp>
            <p:nvSpPr>
              <p:cNvPr id="756" name="Freeform 754"/>
              <p:cNvSpPr>
                <a:spLocks/>
              </p:cNvSpPr>
              <p:nvPr/>
            </p:nvSpPr>
            <p:spPr bwMode="auto">
              <a:xfrm>
                <a:off x="3096" y="2164"/>
                <a:ext cx="32" cy="18"/>
              </a:xfrm>
              <a:custGeom>
                <a:avLst/>
                <a:gdLst/>
                <a:ahLst/>
                <a:cxnLst>
                  <a:cxn ang="0">
                    <a:pos x="31" y="37"/>
                  </a:cxn>
                  <a:cxn ang="0">
                    <a:pos x="29" y="37"/>
                  </a:cxn>
                  <a:cxn ang="0">
                    <a:pos x="23" y="37"/>
                  </a:cxn>
                  <a:cxn ang="0">
                    <a:pos x="21" y="37"/>
                  </a:cxn>
                  <a:cxn ang="0">
                    <a:pos x="17" y="30"/>
                  </a:cxn>
                  <a:cxn ang="0">
                    <a:pos x="12" y="24"/>
                  </a:cxn>
                  <a:cxn ang="0">
                    <a:pos x="8" y="24"/>
                  </a:cxn>
                  <a:cxn ang="0">
                    <a:pos x="4" y="24"/>
                  </a:cxn>
                  <a:cxn ang="0">
                    <a:pos x="2" y="21"/>
                  </a:cxn>
                  <a:cxn ang="0">
                    <a:pos x="0" y="21"/>
                  </a:cxn>
                  <a:cxn ang="0">
                    <a:pos x="2" y="21"/>
                  </a:cxn>
                  <a:cxn ang="0">
                    <a:pos x="2" y="14"/>
                  </a:cxn>
                  <a:cxn ang="0">
                    <a:pos x="4" y="14"/>
                  </a:cxn>
                  <a:cxn ang="0">
                    <a:pos x="8" y="14"/>
                  </a:cxn>
                  <a:cxn ang="0">
                    <a:pos x="10" y="14"/>
                  </a:cxn>
                  <a:cxn ang="0">
                    <a:pos x="12" y="14"/>
                  </a:cxn>
                  <a:cxn ang="0">
                    <a:pos x="17" y="14"/>
                  </a:cxn>
                  <a:cxn ang="0">
                    <a:pos x="21" y="14"/>
                  </a:cxn>
                  <a:cxn ang="0">
                    <a:pos x="27" y="14"/>
                  </a:cxn>
                  <a:cxn ang="0">
                    <a:pos x="31" y="14"/>
                  </a:cxn>
                  <a:cxn ang="0">
                    <a:pos x="31" y="9"/>
                  </a:cxn>
                  <a:cxn ang="0">
                    <a:pos x="39" y="9"/>
                  </a:cxn>
                  <a:cxn ang="0">
                    <a:pos x="41" y="5"/>
                  </a:cxn>
                  <a:cxn ang="0">
                    <a:pos x="47" y="5"/>
                  </a:cxn>
                  <a:cxn ang="0">
                    <a:pos x="48" y="5"/>
                  </a:cxn>
                  <a:cxn ang="0">
                    <a:pos x="52" y="0"/>
                  </a:cxn>
                  <a:cxn ang="0">
                    <a:pos x="56" y="0"/>
                  </a:cxn>
                  <a:cxn ang="0">
                    <a:pos x="60" y="5"/>
                  </a:cxn>
                  <a:cxn ang="0">
                    <a:pos x="62" y="14"/>
                  </a:cxn>
                  <a:cxn ang="0">
                    <a:pos x="66" y="21"/>
                  </a:cxn>
                  <a:cxn ang="0">
                    <a:pos x="66" y="24"/>
                  </a:cxn>
                  <a:cxn ang="0">
                    <a:pos x="60" y="30"/>
                  </a:cxn>
                  <a:cxn ang="0">
                    <a:pos x="58" y="30"/>
                  </a:cxn>
                  <a:cxn ang="0">
                    <a:pos x="52" y="37"/>
                  </a:cxn>
                  <a:cxn ang="0">
                    <a:pos x="48" y="37"/>
                  </a:cxn>
                  <a:cxn ang="0">
                    <a:pos x="43" y="37"/>
                  </a:cxn>
                  <a:cxn ang="0">
                    <a:pos x="37" y="37"/>
                  </a:cxn>
                  <a:cxn ang="0">
                    <a:pos x="31" y="37"/>
                  </a:cxn>
                </a:cxnLst>
                <a:rect l="0" t="0" r="r" b="b"/>
                <a:pathLst>
                  <a:path w="66" h="37">
                    <a:moveTo>
                      <a:pt x="31" y="37"/>
                    </a:moveTo>
                    <a:lnTo>
                      <a:pt x="29" y="37"/>
                    </a:lnTo>
                    <a:lnTo>
                      <a:pt x="23" y="37"/>
                    </a:lnTo>
                    <a:lnTo>
                      <a:pt x="21" y="37"/>
                    </a:lnTo>
                    <a:lnTo>
                      <a:pt x="17" y="30"/>
                    </a:lnTo>
                    <a:lnTo>
                      <a:pt x="12" y="24"/>
                    </a:lnTo>
                    <a:lnTo>
                      <a:pt x="8" y="24"/>
                    </a:lnTo>
                    <a:lnTo>
                      <a:pt x="4" y="24"/>
                    </a:lnTo>
                    <a:lnTo>
                      <a:pt x="2" y="21"/>
                    </a:lnTo>
                    <a:lnTo>
                      <a:pt x="0" y="21"/>
                    </a:lnTo>
                    <a:lnTo>
                      <a:pt x="2" y="21"/>
                    </a:lnTo>
                    <a:lnTo>
                      <a:pt x="2" y="14"/>
                    </a:lnTo>
                    <a:lnTo>
                      <a:pt x="4" y="14"/>
                    </a:lnTo>
                    <a:lnTo>
                      <a:pt x="8" y="14"/>
                    </a:lnTo>
                    <a:lnTo>
                      <a:pt x="10" y="14"/>
                    </a:lnTo>
                    <a:lnTo>
                      <a:pt x="12" y="14"/>
                    </a:lnTo>
                    <a:lnTo>
                      <a:pt x="17" y="14"/>
                    </a:lnTo>
                    <a:lnTo>
                      <a:pt x="21" y="14"/>
                    </a:lnTo>
                    <a:lnTo>
                      <a:pt x="27" y="14"/>
                    </a:lnTo>
                    <a:lnTo>
                      <a:pt x="31" y="14"/>
                    </a:lnTo>
                    <a:lnTo>
                      <a:pt x="31" y="9"/>
                    </a:lnTo>
                    <a:lnTo>
                      <a:pt x="39" y="9"/>
                    </a:lnTo>
                    <a:lnTo>
                      <a:pt x="41" y="5"/>
                    </a:lnTo>
                    <a:lnTo>
                      <a:pt x="47" y="5"/>
                    </a:lnTo>
                    <a:lnTo>
                      <a:pt x="48" y="5"/>
                    </a:lnTo>
                    <a:lnTo>
                      <a:pt x="52" y="0"/>
                    </a:lnTo>
                    <a:lnTo>
                      <a:pt x="56" y="0"/>
                    </a:lnTo>
                    <a:lnTo>
                      <a:pt x="60" y="5"/>
                    </a:lnTo>
                    <a:lnTo>
                      <a:pt x="62" y="14"/>
                    </a:lnTo>
                    <a:lnTo>
                      <a:pt x="66" y="21"/>
                    </a:lnTo>
                    <a:lnTo>
                      <a:pt x="66" y="24"/>
                    </a:lnTo>
                    <a:lnTo>
                      <a:pt x="60" y="30"/>
                    </a:lnTo>
                    <a:lnTo>
                      <a:pt x="58" y="30"/>
                    </a:lnTo>
                    <a:lnTo>
                      <a:pt x="52" y="37"/>
                    </a:lnTo>
                    <a:lnTo>
                      <a:pt x="48" y="37"/>
                    </a:lnTo>
                    <a:lnTo>
                      <a:pt x="43" y="37"/>
                    </a:lnTo>
                    <a:lnTo>
                      <a:pt x="37" y="37"/>
                    </a:lnTo>
                    <a:lnTo>
                      <a:pt x="31"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76" name="Group 755"/>
            <p:cNvGrpSpPr>
              <a:grpSpLocks/>
            </p:cNvGrpSpPr>
            <p:nvPr/>
          </p:nvGrpSpPr>
          <p:grpSpPr bwMode="auto">
            <a:xfrm>
              <a:off x="6905847" y="2425453"/>
              <a:ext cx="22474" cy="20869"/>
              <a:chOff x="3443" y="2281"/>
              <a:chExt cx="20" cy="18"/>
            </a:xfrm>
          </p:grpSpPr>
          <p:sp>
            <p:nvSpPr>
              <p:cNvPr id="758" name="Freeform 756"/>
              <p:cNvSpPr>
                <a:spLocks/>
              </p:cNvSpPr>
              <p:nvPr/>
            </p:nvSpPr>
            <p:spPr bwMode="auto">
              <a:xfrm>
                <a:off x="3443" y="2281"/>
                <a:ext cx="20" cy="18"/>
              </a:xfrm>
              <a:custGeom>
                <a:avLst/>
                <a:gdLst/>
                <a:ahLst/>
                <a:cxnLst>
                  <a:cxn ang="0">
                    <a:pos x="0" y="33"/>
                  </a:cxn>
                  <a:cxn ang="0">
                    <a:pos x="2" y="0"/>
                  </a:cxn>
                  <a:cxn ang="0">
                    <a:pos x="20" y="0"/>
                  </a:cxn>
                  <a:cxn ang="0">
                    <a:pos x="41" y="37"/>
                  </a:cxn>
                  <a:cxn ang="0">
                    <a:pos x="0" y="33"/>
                  </a:cxn>
                </a:cxnLst>
                <a:rect l="0" t="0" r="r" b="b"/>
                <a:pathLst>
                  <a:path w="41" h="37">
                    <a:moveTo>
                      <a:pt x="0" y="33"/>
                    </a:moveTo>
                    <a:lnTo>
                      <a:pt x="2" y="0"/>
                    </a:lnTo>
                    <a:lnTo>
                      <a:pt x="20" y="0"/>
                    </a:lnTo>
                    <a:lnTo>
                      <a:pt x="41" y="37"/>
                    </a:lnTo>
                    <a:lnTo>
                      <a:pt x="0" y="33"/>
                    </a:lnTo>
                    <a:close/>
                  </a:path>
                </a:pathLst>
              </a:custGeom>
              <a:solidFill>
                <a:srgbClr val="C0C0C0"/>
              </a:solidFill>
              <a:ln w="9525">
                <a:solidFill>
                  <a:srgbClr val="C0C0C0"/>
                </a:solidFill>
                <a:round/>
                <a:headEnd/>
                <a:tailEnd/>
              </a:ln>
            </p:spPr>
            <p:txBody>
              <a:bodyPr/>
              <a:lstStyle/>
              <a:p>
                <a:endParaRPr lang="nl-NL" sz="1400"/>
              </a:p>
            </p:txBody>
          </p:sp>
          <p:sp>
            <p:nvSpPr>
              <p:cNvPr id="759" name="Freeform 757"/>
              <p:cNvSpPr>
                <a:spLocks/>
              </p:cNvSpPr>
              <p:nvPr/>
            </p:nvSpPr>
            <p:spPr bwMode="auto">
              <a:xfrm>
                <a:off x="3443" y="2281"/>
                <a:ext cx="20" cy="18"/>
              </a:xfrm>
              <a:custGeom>
                <a:avLst/>
                <a:gdLst/>
                <a:ahLst/>
                <a:cxnLst>
                  <a:cxn ang="0">
                    <a:pos x="0" y="33"/>
                  </a:cxn>
                  <a:cxn ang="0">
                    <a:pos x="2" y="0"/>
                  </a:cxn>
                  <a:cxn ang="0">
                    <a:pos x="20" y="0"/>
                  </a:cxn>
                  <a:cxn ang="0">
                    <a:pos x="41" y="37"/>
                  </a:cxn>
                  <a:cxn ang="0">
                    <a:pos x="0" y="33"/>
                  </a:cxn>
                </a:cxnLst>
                <a:rect l="0" t="0" r="r" b="b"/>
                <a:pathLst>
                  <a:path w="41" h="37">
                    <a:moveTo>
                      <a:pt x="0" y="33"/>
                    </a:moveTo>
                    <a:lnTo>
                      <a:pt x="2" y="0"/>
                    </a:lnTo>
                    <a:lnTo>
                      <a:pt x="20" y="0"/>
                    </a:lnTo>
                    <a:lnTo>
                      <a:pt x="41" y="37"/>
                    </a:lnTo>
                    <a:lnTo>
                      <a:pt x="0"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79" name="Group 758"/>
            <p:cNvGrpSpPr>
              <a:grpSpLocks/>
            </p:cNvGrpSpPr>
            <p:nvPr/>
          </p:nvGrpSpPr>
          <p:grpSpPr bwMode="auto">
            <a:xfrm>
              <a:off x="6464922" y="1919957"/>
              <a:ext cx="36388" cy="31304"/>
              <a:chOff x="3031" y="1845"/>
              <a:chExt cx="34" cy="27"/>
            </a:xfrm>
          </p:grpSpPr>
          <p:sp>
            <p:nvSpPr>
              <p:cNvPr id="761" name="Freeform 759"/>
              <p:cNvSpPr>
                <a:spLocks/>
              </p:cNvSpPr>
              <p:nvPr/>
            </p:nvSpPr>
            <p:spPr bwMode="auto">
              <a:xfrm>
                <a:off x="3031" y="1845"/>
                <a:ext cx="34" cy="27"/>
              </a:xfrm>
              <a:custGeom>
                <a:avLst/>
                <a:gdLst/>
                <a:ahLst/>
                <a:cxnLst>
                  <a:cxn ang="0">
                    <a:pos x="0" y="21"/>
                  </a:cxn>
                  <a:cxn ang="0">
                    <a:pos x="62" y="54"/>
                  </a:cxn>
                  <a:cxn ang="0">
                    <a:pos x="68" y="18"/>
                  </a:cxn>
                  <a:cxn ang="0">
                    <a:pos x="14" y="0"/>
                  </a:cxn>
                  <a:cxn ang="0">
                    <a:pos x="0" y="21"/>
                  </a:cxn>
                </a:cxnLst>
                <a:rect l="0" t="0" r="r" b="b"/>
                <a:pathLst>
                  <a:path w="68" h="54">
                    <a:moveTo>
                      <a:pt x="0" y="21"/>
                    </a:moveTo>
                    <a:lnTo>
                      <a:pt x="62" y="54"/>
                    </a:lnTo>
                    <a:lnTo>
                      <a:pt x="68" y="18"/>
                    </a:lnTo>
                    <a:lnTo>
                      <a:pt x="14" y="0"/>
                    </a:lnTo>
                    <a:lnTo>
                      <a:pt x="0" y="21"/>
                    </a:lnTo>
                    <a:close/>
                  </a:path>
                </a:pathLst>
              </a:custGeom>
              <a:solidFill>
                <a:srgbClr val="C0C0C0"/>
              </a:solidFill>
              <a:ln w="9525">
                <a:solidFill>
                  <a:srgbClr val="C0C0C0"/>
                </a:solidFill>
                <a:round/>
                <a:headEnd/>
                <a:tailEnd/>
              </a:ln>
            </p:spPr>
            <p:txBody>
              <a:bodyPr/>
              <a:lstStyle/>
              <a:p>
                <a:endParaRPr lang="nl-NL" sz="1400"/>
              </a:p>
            </p:txBody>
          </p:sp>
          <p:sp>
            <p:nvSpPr>
              <p:cNvPr id="762" name="Freeform 760"/>
              <p:cNvSpPr>
                <a:spLocks/>
              </p:cNvSpPr>
              <p:nvPr/>
            </p:nvSpPr>
            <p:spPr bwMode="auto">
              <a:xfrm>
                <a:off x="3031" y="1845"/>
                <a:ext cx="34" cy="27"/>
              </a:xfrm>
              <a:custGeom>
                <a:avLst/>
                <a:gdLst/>
                <a:ahLst/>
                <a:cxnLst>
                  <a:cxn ang="0">
                    <a:pos x="0" y="21"/>
                  </a:cxn>
                  <a:cxn ang="0">
                    <a:pos x="62" y="54"/>
                  </a:cxn>
                  <a:cxn ang="0">
                    <a:pos x="68" y="18"/>
                  </a:cxn>
                  <a:cxn ang="0">
                    <a:pos x="14" y="0"/>
                  </a:cxn>
                  <a:cxn ang="0">
                    <a:pos x="0" y="21"/>
                  </a:cxn>
                </a:cxnLst>
                <a:rect l="0" t="0" r="r" b="b"/>
                <a:pathLst>
                  <a:path w="68" h="54">
                    <a:moveTo>
                      <a:pt x="0" y="21"/>
                    </a:moveTo>
                    <a:lnTo>
                      <a:pt x="62" y="54"/>
                    </a:lnTo>
                    <a:lnTo>
                      <a:pt x="68" y="18"/>
                    </a:lnTo>
                    <a:lnTo>
                      <a:pt x="14" y="0"/>
                    </a:lnTo>
                    <a:lnTo>
                      <a:pt x="0" y="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82" name="Group 761"/>
            <p:cNvGrpSpPr>
              <a:grpSpLocks/>
            </p:cNvGrpSpPr>
            <p:nvPr/>
          </p:nvGrpSpPr>
          <p:grpSpPr bwMode="auto">
            <a:xfrm>
              <a:off x="6573006" y="2081113"/>
              <a:ext cx="52440" cy="54492"/>
              <a:chOff x="3132" y="1984"/>
              <a:chExt cx="49" cy="47"/>
            </a:xfrm>
          </p:grpSpPr>
          <p:sp>
            <p:nvSpPr>
              <p:cNvPr id="764" name="Freeform 762"/>
              <p:cNvSpPr>
                <a:spLocks/>
              </p:cNvSpPr>
              <p:nvPr/>
            </p:nvSpPr>
            <p:spPr bwMode="auto">
              <a:xfrm>
                <a:off x="3132" y="1984"/>
                <a:ext cx="49" cy="47"/>
              </a:xfrm>
              <a:custGeom>
                <a:avLst/>
                <a:gdLst/>
                <a:ahLst/>
                <a:cxnLst>
                  <a:cxn ang="0">
                    <a:pos x="0" y="1"/>
                  </a:cxn>
                  <a:cxn ang="0">
                    <a:pos x="33" y="0"/>
                  </a:cxn>
                  <a:cxn ang="0">
                    <a:pos x="60" y="10"/>
                  </a:cxn>
                  <a:cxn ang="0">
                    <a:pos x="96" y="55"/>
                  </a:cxn>
                  <a:cxn ang="0">
                    <a:pos x="87" y="74"/>
                  </a:cxn>
                  <a:cxn ang="0">
                    <a:pos x="77" y="95"/>
                  </a:cxn>
                  <a:cxn ang="0">
                    <a:pos x="64" y="77"/>
                  </a:cxn>
                  <a:cxn ang="0">
                    <a:pos x="56" y="90"/>
                  </a:cxn>
                  <a:cxn ang="0">
                    <a:pos x="42" y="58"/>
                  </a:cxn>
                  <a:cxn ang="0">
                    <a:pos x="36" y="33"/>
                  </a:cxn>
                  <a:cxn ang="0">
                    <a:pos x="0" y="1"/>
                  </a:cxn>
                </a:cxnLst>
                <a:rect l="0" t="0" r="r" b="b"/>
                <a:pathLst>
                  <a:path w="96" h="95">
                    <a:moveTo>
                      <a:pt x="0" y="1"/>
                    </a:moveTo>
                    <a:lnTo>
                      <a:pt x="33" y="0"/>
                    </a:lnTo>
                    <a:lnTo>
                      <a:pt x="60" y="10"/>
                    </a:lnTo>
                    <a:lnTo>
                      <a:pt x="96" y="55"/>
                    </a:lnTo>
                    <a:lnTo>
                      <a:pt x="87" y="74"/>
                    </a:lnTo>
                    <a:lnTo>
                      <a:pt x="77" y="95"/>
                    </a:lnTo>
                    <a:lnTo>
                      <a:pt x="64" y="77"/>
                    </a:lnTo>
                    <a:lnTo>
                      <a:pt x="56" y="90"/>
                    </a:lnTo>
                    <a:lnTo>
                      <a:pt x="42" y="58"/>
                    </a:lnTo>
                    <a:lnTo>
                      <a:pt x="36" y="33"/>
                    </a:lnTo>
                    <a:lnTo>
                      <a:pt x="0" y="1"/>
                    </a:lnTo>
                    <a:close/>
                  </a:path>
                </a:pathLst>
              </a:custGeom>
              <a:solidFill>
                <a:srgbClr val="C0C0C0"/>
              </a:solidFill>
              <a:ln w="9525">
                <a:solidFill>
                  <a:srgbClr val="C0C0C0"/>
                </a:solidFill>
                <a:round/>
                <a:headEnd/>
                <a:tailEnd/>
              </a:ln>
            </p:spPr>
            <p:txBody>
              <a:bodyPr/>
              <a:lstStyle/>
              <a:p>
                <a:endParaRPr lang="nl-NL" sz="1400"/>
              </a:p>
            </p:txBody>
          </p:sp>
          <p:sp>
            <p:nvSpPr>
              <p:cNvPr id="765" name="Freeform 763"/>
              <p:cNvSpPr>
                <a:spLocks/>
              </p:cNvSpPr>
              <p:nvPr/>
            </p:nvSpPr>
            <p:spPr bwMode="auto">
              <a:xfrm>
                <a:off x="3132" y="1984"/>
                <a:ext cx="49" cy="47"/>
              </a:xfrm>
              <a:custGeom>
                <a:avLst/>
                <a:gdLst/>
                <a:ahLst/>
                <a:cxnLst>
                  <a:cxn ang="0">
                    <a:pos x="0" y="1"/>
                  </a:cxn>
                  <a:cxn ang="0">
                    <a:pos x="33" y="0"/>
                  </a:cxn>
                  <a:cxn ang="0">
                    <a:pos x="60" y="10"/>
                  </a:cxn>
                  <a:cxn ang="0">
                    <a:pos x="96" y="55"/>
                  </a:cxn>
                  <a:cxn ang="0">
                    <a:pos x="87" y="74"/>
                  </a:cxn>
                  <a:cxn ang="0">
                    <a:pos x="77" y="95"/>
                  </a:cxn>
                  <a:cxn ang="0">
                    <a:pos x="64" y="77"/>
                  </a:cxn>
                  <a:cxn ang="0">
                    <a:pos x="56" y="90"/>
                  </a:cxn>
                  <a:cxn ang="0">
                    <a:pos x="42" y="58"/>
                  </a:cxn>
                  <a:cxn ang="0">
                    <a:pos x="36" y="33"/>
                  </a:cxn>
                  <a:cxn ang="0">
                    <a:pos x="0" y="1"/>
                  </a:cxn>
                </a:cxnLst>
                <a:rect l="0" t="0" r="r" b="b"/>
                <a:pathLst>
                  <a:path w="96" h="95">
                    <a:moveTo>
                      <a:pt x="0" y="1"/>
                    </a:moveTo>
                    <a:lnTo>
                      <a:pt x="33" y="0"/>
                    </a:lnTo>
                    <a:lnTo>
                      <a:pt x="60" y="10"/>
                    </a:lnTo>
                    <a:lnTo>
                      <a:pt x="96" y="55"/>
                    </a:lnTo>
                    <a:lnTo>
                      <a:pt x="87" y="74"/>
                    </a:lnTo>
                    <a:lnTo>
                      <a:pt x="77" y="95"/>
                    </a:lnTo>
                    <a:lnTo>
                      <a:pt x="64" y="77"/>
                    </a:lnTo>
                    <a:lnTo>
                      <a:pt x="56" y="90"/>
                    </a:lnTo>
                    <a:lnTo>
                      <a:pt x="42" y="58"/>
                    </a:lnTo>
                    <a:lnTo>
                      <a:pt x="36" y="33"/>
                    </a:lnTo>
                    <a:lnTo>
                      <a:pt x="0"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697" name="Group 764"/>
            <p:cNvGrpSpPr>
              <a:grpSpLocks/>
            </p:cNvGrpSpPr>
            <p:nvPr/>
          </p:nvGrpSpPr>
          <p:grpSpPr bwMode="auto">
            <a:xfrm>
              <a:off x="6345053" y="2006912"/>
              <a:ext cx="110231" cy="54492"/>
              <a:chOff x="2918" y="1920"/>
              <a:chExt cx="103" cy="47"/>
            </a:xfrm>
          </p:grpSpPr>
          <p:sp>
            <p:nvSpPr>
              <p:cNvPr id="767" name="Freeform 765"/>
              <p:cNvSpPr>
                <a:spLocks/>
              </p:cNvSpPr>
              <p:nvPr/>
            </p:nvSpPr>
            <p:spPr bwMode="auto">
              <a:xfrm>
                <a:off x="2918" y="1920"/>
                <a:ext cx="103" cy="47"/>
              </a:xfrm>
              <a:custGeom>
                <a:avLst/>
                <a:gdLst/>
                <a:ahLst/>
                <a:cxnLst>
                  <a:cxn ang="0">
                    <a:pos x="0" y="24"/>
                  </a:cxn>
                  <a:cxn ang="0">
                    <a:pos x="79" y="0"/>
                  </a:cxn>
                  <a:cxn ang="0">
                    <a:pos x="106" y="17"/>
                  </a:cxn>
                  <a:cxn ang="0">
                    <a:pos x="178" y="34"/>
                  </a:cxn>
                  <a:cxn ang="0">
                    <a:pos x="205" y="48"/>
                  </a:cxn>
                  <a:cxn ang="0">
                    <a:pos x="153" y="74"/>
                  </a:cxn>
                  <a:cxn ang="0">
                    <a:pos x="135" y="95"/>
                  </a:cxn>
                  <a:cxn ang="0">
                    <a:pos x="118" y="86"/>
                  </a:cxn>
                  <a:cxn ang="0">
                    <a:pos x="118" y="67"/>
                  </a:cxn>
                  <a:cxn ang="0">
                    <a:pos x="93" y="67"/>
                  </a:cxn>
                  <a:cxn ang="0">
                    <a:pos x="87" y="81"/>
                  </a:cxn>
                  <a:cxn ang="0">
                    <a:pos x="66" y="83"/>
                  </a:cxn>
                  <a:cxn ang="0">
                    <a:pos x="44" y="67"/>
                  </a:cxn>
                  <a:cxn ang="0">
                    <a:pos x="0" y="24"/>
                  </a:cxn>
                </a:cxnLst>
                <a:rect l="0" t="0" r="r" b="b"/>
                <a:pathLst>
                  <a:path w="205" h="95">
                    <a:moveTo>
                      <a:pt x="0" y="24"/>
                    </a:moveTo>
                    <a:lnTo>
                      <a:pt x="79" y="0"/>
                    </a:lnTo>
                    <a:lnTo>
                      <a:pt x="106" y="17"/>
                    </a:lnTo>
                    <a:lnTo>
                      <a:pt x="178" y="34"/>
                    </a:lnTo>
                    <a:lnTo>
                      <a:pt x="205" y="48"/>
                    </a:lnTo>
                    <a:lnTo>
                      <a:pt x="153" y="74"/>
                    </a:lnTo>
                    <a:lnTo>
                      <a:pt x="135" y="95"/>
                    </a:lnTo>
                    <a:lnTo>
                      <a:pt x="118" y="86"/>
                    </a:lnTo>
                    <a:lnTo>
                      <a:pt x="118" y="67"/>
                    </a:lnTo>
                    <a:lnTo>
                      <a:pt x="93" y="67"/>
                    </a:lnTo>
                    <a:lnTo>
                      <a:pt x="87" y="81"/>
                    </a:lnTo>
                    <a:lnTo>
                      <a:pt x="66" y="83"/>
                    </a:lnTo>
                    <a:lnTo>
                      <a:pt x="44" y="67"/>
                    </a:lnTo>
                    <a:lnTo>
                      <a:pt x="0" y="24"/>
                    </a:lnTo>
                    <a:close/>
                  </a:path>
                </a:pathLst>
              </a:custGeom>
              <a:solidFill>
                <a:srgbClr val="C0C0C0"/>
              </a:solidFill>
              <a:ln w="9525">
                <a:solidFill>
                  <a:srgbClr val="C0C0C0"/>
                </a:solidFill>
                <a:round/>
                <a:headEnd/>
                <a:tailEnd/>
              </a:ln>
            </p:spPr>
            <p:txBody>
              <a:bodyPr/>
              <a:lstStyle/>
              <a:p>
                <a:endParaRPr lang="nl-NL" sz="1400"/>
              </a:p>
            </p:txBody>
          </p:sp>
          <p:sp>
            <p:nvSpPr>
              <p:cNvPr id="768" name="Freeform 766"/>
              <p:cNvSpPr>
                <a:spLocks/>
              </p:cNvSpPr>
              <p:nvPr/>
            </p:nvSpPr>
            <p:spPr bwMode="auto">
              <a:xfrm>
                <a:off x="2918" y="1920"/>
                <a:ext cx="103" cy="47"/>
              </a:xfrm>
              <a:custGeom>
                <a:avLst/>
                <a:gdLst/>
                <a:ahLst/>
                <a:cxnLst>
                  <a:cxn ang="0">
                    <a:pos x="0" y="24"/>
                  </a:cxn>
                  <a:cxn ang="0">
                    <a:pos x="79" y="0"/>
                  </a:cxn>
                  <a:cxn ang="0">
                    <a:pos x="106" y="17"/>
                  </a:cxn>
                  <a:cxn ang="0">
                    <a:pos x="178" y="34"/>
                  </a:cxn>
                  <a:cxn ang="0">
                    <a:pos x="205" y="48"/>
                  </a:cxn>
                  <a:cxn ang="0">
                    <a:pos x="153" y="74"/>
                  </a:cxn>
                  <a:cxn ang="0">
                    <a:pos x="135" y="95"/>
                  </a:cxn>
                  <a:cxn ang="0">
                    <a:pos x="118" y="86"/>
                  </a:cxn>
                  <a:cxn ang="0">
                    <a:pos x="118" y="67"/>
                  </a:cxn>
                  <a:cxn ang="0">
                    <a:pos x="93" y="67"/>
                  </a:cxn>
                  <a:cxn ang="0">
                    <a:pos x="87" y="81"/>
                  </a:cxn>
                  <a:cxn ang="0">
                    <a:pos x="66" y="83"/>
                  </a:cxn>
                  <a:cxn ang="0">
                    <a:pos x="44" y="67"/>
                  </a:cxn>
                  <a:cxn ang="0">
                    <a:pos x="0" y="24"/>
                  </a:cxn>
                </a:cxnLst>
                <a:rect l="0" t="0" r="r" b="b"/>
                <a:pathLst>
                  <a:path w="205" h="95">
                    <a:moveTo>
                      <a:pt x="0" y="24"/>
                    </a:moveTo>
                    <a:lnTo>
                      <a:pt x="79" y="0"/>
                    </a:lnTo>
                    <a:lnTo>
                      <a:pt x="106" y="17"/>
                    </a:lnTo>
                    <a:lnTo>
                      <a:pt x="178" y="34"/>
                    </a:lnTo>
                    <a:lnTo>
                      <a:pt x="205" y="48"/>
                    </a:lnTo>
                    <a:lnTo>
                      <a:pt x="153" y="74"/>
                    </a:lnTo>
                    <a:lnTo>
                      <a:pt x="135" y="95"/>
                    </a:lnTo>
                    <a:lnTo>
                      <a:pt x="118" y="86"/>
                    </a:lnTo>
                    <a:lnTo>
                      <a:pt x="118" y="67"/>
                    </a:lnTo>
                    <a:lnTo>
                      <a:pt x="93" y="67"/>
                    </a:lnTo>
                    <a:lnTo>
                      <a:pt x="87" y="81"/>
                    </a:lnTo>
                    <a:lnTo>
                      <a:pt x="66" y="83"/>
                    </a:lnTo>
                    <a:lnTo>
                      <a:pt x="44" y="67"/>
                    </a:lnTo>
                    <a:lnTo>
                      <a:pt x="0"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02" name="Group 767"/>
            <p:cNvGrpSpPr>
              <a:grpSpLocks/>
            </p:cNvGrpSpPr>
            <p:nvPr/>
          </p:nvGrpSpPr>
          <p:grpSpPr bwMode="auto">
            <a:xfrm>
              <a:off x="6418897" y="2037052"/>
              <a:ext cx="90968" cy="37101"/>
              <a:chOff x="2988" y="1946"/>
              <a:chExt cx="84" cy="32"/>
            </a:xfrm>
          </p:grpSpPr>
          <p:sp>
            <p:nvSpPr>
              <p:cNvPr id="770" name="Freeform 768"/>
              <p:cNvSpPr>
                <a:spLocks/>
              </p:cNvSpPr>
              <p:nvPr/>
            </p:nvSpPr>
            <p:spPr bwMode="auto">
              <a:xfrm>
                <a:off x="2988" y="1946"/>
                <a:ext cx="84" cy="32"/>
              </a:xfrm>
              <a:custGeom>
                <a:avLst/>
                <a:gdLst/>
                <a:ahLst/>
                <a:cxnLst>
                  <a:cxn ang="0">
                    <a:pos x="74" y="1"/>
                  </a:cxn>
                  <a:cxn ang="0">
                    <a:pos x="83" y="1"/>
                  </a:cxn>
                  <a:cxn ang="0">
                    <a:pos x="93" y="1"/>
                  </a:cxn>
                  <a:cxn ang="0">
                    <a:pos x="107" y="0"/>
                  </a:cxn>
                  <a:cxn ang="0">
                    <a:pos x="118" y="0"/>
                  </a:cxn>
                  <a:cxn ang="0">
                    <a:pos x="128" y="0"/>
                  </a:cxn>
                  <a:cxn ang="0">
                    <a:pos x="141" y="0"/>
                  </a:cxn>
                  <a:cxn ang="0">
                    <a:pos x="153" y="0"/>
                  </a:cxn>
                  <a:cxn ang="0">
                    <a:pos x="169" y="0"/>
                  </a:cxn>
                  <a:cxn ang="0">
                    <a:pos x="159" y="64"/>
                  </a:cxn>
                  <a:cxn ang="0">
                    <a:pos x="134" y="48"/>
                  </a:cxn>
                  <a:cxn ang="0">
                    <a:pos x="120" y="41"/>
                  </a:cxn>
                  <a:cxn ang="0">
                    <a:pos x="72" y="50"/>
                  </a:cxn>
                  <a:cxn ang="0">
                    <a:pos x="0" y="50"/>
                  </a:cxn>
                  <a:cxn ang="0">
                    <a:pos x="0" y="46"/>
                  </a:cxn>
                  <a:cxn ang="0">
                    <a:pos x="18" y="31"/>
                  </a:cxn>
                  <a:cxn ang="0">
                    <a:pos x="25" y="27"/>
                  </a:cxn>
                  <a:cxn ang="0">
                    <a:pos x="33" y="24"/>
                  </a:cxn>
                  <a:cxn ang="0">
                    <a:pos x="37" y="19"/>
                  </a:cxn>
                  <a:cxn ang="0">
                    <a:pos x="45" y="15"/>
                  </a:cxn>
                  <a:cxn ang="0">
                    <a:pos x="52" y="13"/>
                  </a:cxn>
                  <a:cxn ang="0">
                    <a:pos x="60" y="8"/>
                  </a:cxn>
                  <a:cxn ang="0">
                    <a:pos x="64" y="7"/>
                  </a:cxn>
                  <a:cxn ang="0">
                    <a:pos x="74" y="1"/>
                  </a:cxn>
                </a:cxnLst>
                <a:rect l="0" t="0" r="r" b="b"/>
                <a:pathLst>
                  <a:path w="169" h="64">
                    <a:moveTo>
                      <a:pt x="74" y="1"/>
                    </a:moveTo>
                    <a:lnTo>
                      <a:pt x="83" y="1"/>
                    </a:lnTo>
                    <a:lnTo>
                      <a:pt x="93" y="1"/>
                    </a:lnTo>
                    <a:lnTo>
                      <a:pt x="107" y="0"/>
                    </a:lnTo>
                    <a:lnTo>
                      <a:pt x="118" y="0"/>
                    </a:lnTo>
                    <a:lnTo>
                      <a:pt x="128" y="0"/>
                    </a:lnTo>
                    <a:lnTo>
                      <a:pt x="141" y="0"/>
                    </a:lnTo>
                    <a:lnTo>
                      <a:pt x="153" y="0"/>
                    </a:lnTo>
                    <a:lnTo>
                      <a:pt x="169" y="0"/>
                    </a:lnTo>
                    <a:lnTo>
                      <a:pt x="159" y="64"/>
                    </a:lnTo>
                    <a:lnTo>
                      <a:pt x="134" y="48"/>
                    </a:lnTo>
                    <a:lnTo>
                      <a:pt x="120" y="41"/>
                    </a:lnTo>
                    <a:lnTo>
                      <a:pt x="72" y="50"/>
                    </a:lnTo>
                    <a:lnTo>
                      <a:pt x="0" y="50"/>
                    </a:lnTo>
                    <a:lnTo>
                      <a:pt x="0" y="46"/>
                    </a:lnTo>
                    <a:lnTo>
                      <a:pt x="18" y="31"/>
                    </a:lnTo>
                    <a:lnTo>
                      <a:pt x="25" y="27"/>
                    </a:lnTo>
                    <a:lnTo>
                      <a:pt x="33" y="24"/>
                    </a:lnTo>
                    <a:lnTo>
                      <a:pt x="37" y="19"/>
                    </a:lnTo>
                    <a:lnTo>
                      <a:pt x="45" y="15"/>
                    </a:lnTo>
                    <a:lnTo>
                      <a:pt x="52" y="13"/>
                    </a:lnTo>
                    <a:lnTo>
                      <a:pt x="60" y="8"/>
                    </a:lnTo>
                    <a:lnTo>
                      <a:pt x="64" y="7"/>
                    </a:lnTo>
                    <a:lnTo>
                      <a:pt x="74" y="1"/>
                    </a:lnTo>
                    <a:close/>
                  </a:path>
                </a:pathLst>
              </a:custGeom>
              <a:solidFill>
                <a:srgbClr val="C0C0C0"/>
              </a:solidFill>
              <a:ln w="9525">
                <a:solidFill>
                  <a:srgbClr val="C0C0C0"/>
                </a:solidFill>
                <a:round/>
                <a:headEnd/>
                <a:tailEnd/>
              </a:ln>
            </p:spPr>
            <p:txBody>
              <a:bodyPr/>
              <a:lstStyle/>
              <a:p>
                <a:endParaRPr lang="nl-NL" sz="1400"/>
              </a:p>
            </p:txBody>
          </p:sp>
          <p:sp>
            <p:nvSpPr>
              <p:cNvPr id="771" name="Freeform 769"/>
              <p:cNvSpPr>
                <a:spLocks/>
              </p:cNvSpPr>
              <p:nvPr/>
            </p:nvSpPr>
            <p:spPr bwMode="auto">
              <a:xfrm>
                <a:off x="2988" y="1946"/>
                <a:ext cx="84" cy="32"/>
              </a:xfrm>
              <a:custGeom>
                <a:avLst/>
                <a:gdLst/>
                <a:ahLst/>
                <a:cxnLst>
                  <a:cxn ang="0">
                    <a:pos x="74" y="1"/>
                  </a:cxn>
                  <a:cxn ang="0">
                    <a:pos x="83" y="1"/>
                  </a:cxn>
                  <a:cxn ang="0">
                    <a:pos x="93" y="1"/>
                  </a:cxn>
                  <a:cxn ang="0">
                    <a:pos x="107" y="0"/>
                  </a:cxn>
                  <a:cxn ang="0">
                    <a:pos x="118" y="0"/>
                  </a:cxn>
                  <a:cxn ang="0">
                    <a:pos x="128" y="0"/>
                  </a:cxn>
                  <a:cxn ang="0">
                    <a:pos x="141" y="0"/>
                  </a:cxn>
                  <a:cxn ang="0">
                    <a:pos x="153" y="0"/>
                  </a:cxn>
                  <a:cxn ang="0">
                    <a:pos x="169" y="0"/>
                  </a:cxn>
                  <a:cxn ang="0">
                    <a:pos x="159" y="64"/>
                  </a:cxn>
                  <a:cxn ang="0">
                    <a:pos x="134" y="48"/>
                  </a:cxn>
                  <a:cxn ang="0">
                    <a:pos x="120" y="41"/>
                  </a:cxn>
                  <a:cxn ang="0">
                    <a:pos x="72" y="50"/>
                  </a:cxn>
                  <a:cxn ang="0">
                    <a:pos x="0" y="50"/>
                  </a:cxn>
                  <a:cxn ang="0">
                    <a:pos x="0" y="46"/>
                  </a:cxn>
                  <a:cxn ang="0">
                    <a:pos x="18" y="31"/>
                  </a:cxn>
                  <a:cxn ang="0">
                    <a:pos x="25" y="27"/>
                  </a:cxn>
                  <a:cxn ang="0">
                    <a:pos x="33" y="24"/>
                  </a:cxn>
                  <a:cxn ang="0">
                    <a:pos x="37" y="19"/>
                  </a:cxn>
                  <a:cxn ang="0">
                    <a:pos x="45" y="15"/>
                  </a:cxn>
                  <a:cxn ang="0">
                    <a:pos x="52" y="13"/>
                  </a:cxn>
                  <a:cxn ang="0">
                    <a:pos x="60" y="8"/>
                  </a:cxn>
                  <a:cxn ang="0">
                    <a:pos x="64" y="7"/>
                  </a:cxn>
                  <a:cxn ang="0">
                    <a:pos x="74" y="1"/>
                  </a:cxn>
                </a:cxnLst>
                <a:rect l="0" t="0" r="r" b="b"/>
                <a:pathLst>
                  <a:path w="169" h="64">
                    <a:moveTo>
                      <a:pt x="74" y="1"/>
                    </a:moveTo>
                    <a:lnTo>
                      <a:pt x="83" y="1"/>
                    </a:lnTo>
                    <a:lnTo>
                      <a:pt x="93" y="1"/>
                    </a:lnTo>
                    <a:lnTo>
                      <a:pt x="107" y="0"/>
                    </a:lnTo>
                    <a:lnTo>
                      <a:pt x="118" y="0"/>
                    </a:lnTo>
                    <a:lnTo>
                      <a:pt x="128" y="0"/>
                    </a:lnTo>
                    <a:lnTo>
                      <a:pt x="141" y="0"/>
                    </a:lnTo>
                    <a:lnTo>
                      <a:pt x="153" y="0"/>
                    </a:lnTo>
                    <a:lnTo>
                      <a:pt x="169" y="0"/>
                    </a:lnTo>
                    <a:lnTo>
                      <a:pt x="159" y="64"/>
                    </a:lnTo>
                    <a:lnTo>
                      <a:pt x="134" y="48"/>
                    </a:lnTo>
                    <a:lnTo>
                      <a:pt x="120" y="41"/>
                    </a:lnTo>
                    <a:lnTo>
                      <a:pt x="72" y="50"/>
                    </a:lnTo>
                    <a:lnTo>
                      <a:pt x="0" y="50"/>
                    </a:lnTo>
                    <a:lnTo>
                      <a:pt x="0" y="46"/>
                    </a:lnTo>
                    <a:lnTo>
                      <a:pt x="18" y="31"/>
                    </a:lnTo>
                    <a:lnTo>
                      <a:pt x="25" y="27"/>
                    </a:lnTo>
                    <a:lnTo>
                      <a:pt x="33" y="24"/>
                    </a:lnTo>
                    <a:lnTo>
                      <a:pt x="37" y="19"/>
                    </a:lnTo>
                    <a:lnTo>
                      <a:pt x="45" y="15"/>
                    </a:lnTo>
                    <a:lnTo>
                      <a:pt x="52" y="13"/>
                    </a:lnTo>
                    <a:lnTo>
                      <a:pt x="60" y="8"/>
                    </a:lnTo>
                    <a:lnTo>
                      <a:pt x="64" y="7"/>
                    </a:lnTo>
                    <a:lnTo>
                      <a:pt x="74"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06" name="Group 770"/>
            <p:cNvGrpSpPr>
              <a:grpSpLocks/>
            </p:cNvGrpSpPr>
            <p:nvPr/>
          </p:nvGrpSpPr>
          <p:grpSpPr bwMode="auto">
            <a:xfrm>
              <a:off x="6486320" y="2187775"/>
              <a:ext cx="26755" cy="23189"/>
              <a:chOff x="3051" y="2076"/>
              <a:chExt cx="25" cy="20"/>
            </a:xfrm>
          </p:grpSpPr>
          <p:sp>
            <p:nvSpPr>
              <p:cNvPr id="773" name="Freeform 771"/>
              <p:cNvSpPr>
                <a:spLocks/>
              </p:cNvSpPr>
              <p:nvPr/>
            </p:nvSpPr>
            <p:spPr bwMode="auto">
              <a:xfrm>
                <a:off x="3051" y="2076"/>
                <a:ext cx="25" cy="20"/>
              </a:xfrm>
              <a:custGeom>
                <a:avLst/>
                <a:gdLst/>
                <a:ahLst/>
                <a:cxnLst>
                  <a:cxn ang="0">
                    <a:pos x="0" y="13"/>
                  </a:cxn>
                  <a:cxn ang="0">
                    <a:pos x="2" y="7"/>
                  </a:cxn>
                  <a:cxn ang="0">
                    <a:pos x="27" y="0"/>
                  </a:cxn>
                  <a:cxn ang="0">
                    <a:pos x="46" y="0"/>
                  </a:cxn>
                  <a:cxn ang="0">
                    <a:pos x="50" y="22"/>
                  </a:cxn>
                  <a:cxn ang="0">
                    <a:pos x="46" y="24"/>
                  </a:cxn>
                  <a:cxn ang="0">
                    <a:pos x="45" y="26"/>
                  </a:cxn>
                  <a:cxn ang="0">
                    <a:pos x="41" y="26"/>
                  </a:cxn>
                  <a:cxn ang="0">
                    <a:pos x="37" y="33"/>
                  </a:cxn>
                  <a:cxn ang="0">
                    <a:pos x="33" y="33"/>
                  </a:cxn>
                  <a:cxn ang="0">
                    <a:pos x="27" y="36"/>
                  </a:cxn>
                  <a:cxn ang="0">
                    <a:pos x="25" y="39"/>
                  </a:cxn>
                  <a:cxn ang="0">
                    <a:pos x="19" y="39"/>
                  </a:cxn>
                  <a:cxn ang="0">
                    <a:pos x="15" y="36"/>
                  </a:cxn>
                  <a:cxn ang="0">
                    <a:pos x="8" y="34"/>
                  </a:cxn>
                  <a:cxn ang="0">
                    <a:pos x="2" y="33"/>
                  </a:cxn>
                  <a:cxn ang="0">
                    <a:pos x="2" y="26"/>
                  </a:cxn>
                  <a:cxn ang="0">
                    <a:pos x="0" y="24"/>
                  </a:cxn>
                  <a:cxn ang="0">
                    <a:pos x="0" y="19"/>
                  </a:cxn>
                  <a:cxn ang="0">
                    <a:pos x="0" y="15"/>
                  </a:cxn>
                  <a:cxn ang="0">
                    <a:pos x="0" y="13"/>
                  </a:cxn>
                </a:cxnLst>
                <a:rect l="0" t="0" r="r" b="b"/>
                <a:pathLst>
                  <a:path w="50" h="39">
                    <a:moveTo>
                      <a:pt x="0" y="13"/>
                    </a:moveTo>
                    <a:lnTo>
                      <a:pt x="2" y="7"/>
                    </a:lnTo>
                    <a:lnTo>
                      <a:pt x="27" y="0"/>
                    </a:lnTo>
                    <a:lnTo>
                      <a:pt x="46" y="0"/>
                    </a:lnTo>
                    <a:lnTo>
                      <a:pt x="50" y="22"/>
                    </a:lnTo>
                    <a:lnTo>
                      <a:pt x="46" y="24"/>
                    </a:lnTo>
                    <a:lnTo>
                      <a:pt x="45" y="26"/>
                    </a:lnTo>
                    <a:lnTo>
                      <a:pt x="41" y="26"/>
                    </a:lnTo>
                    <a:lnTo>
                      <a:pt x="37" y="33"/>
                    </a:lnTo>
                    <a:lnTo>
                      <a:pt x="33" y="33"/>
                    </a:lnTo>
                    <a:lnTo>
                      <a:pt x="27" y="36"/>
                    </a:lnTo>
                    <a:lnTo>
                      <a:pt x="25" y="39"/>
                    </a:lnTo>
                    <a:lnTo>
                      <a:pt x="19" y="39"/>
                    </a:lnTo>
                    <a:lnTo>
                      <a:pt x="15" y="36"/>
                    </a:lnTo>
                    <a:lnTo>
                      <a:pt x="8" y="34"/>
                    </a:lnTo>
                    <a:lnTo>
                      <a:pt x="2" y="33"/>
                    </a:lnTo>
                    <a:lnTo>
                      <a:pt x="2" y="26"/>
                    </a:lnTo>
                    <a:lnTo>
                      <a:pt x="0" y="24"/>
                    </a:lnTo>
                    <a:lnTo>
                      <a:pt x="0" y="19"/>
                    </a:lnTo>
                    <a:lnTo>
                      <a:pt x="0" y="15"/>
                    </a:lnTo>
                    <a:lnTo>
                      <a:pt x="0" y="13"/>
                    </a:lnTo>
                    <a:close/>
                  </a:path>
                </a:pathLst>
              </a:custGeom>
              <a:solidFill>
                <a:srgbClr val="C0C0C0"/>
              </a:solidFill>
              <a:ln w="9525">
                <a:solidFill>
                  <a:srgbClr val="C0C0C0"/>
                </a:solidFill>
                <a:round/>
                <a:headEnd/>
                <a:tailEnd/>
              </a:ln>
            </p:spPr>
            <p:txBody>
              <a:bodyPr/>
              <a:lstStyle/>
              <a:p>
                <a:endParaRPr lang="nl-NL" sz="1400"/>
              </a:p>
            </p:txBody>
          </p:sp>
          <p:sp>
            <p:nvSpPr>
              <p:cNvPr id="774" name="Freeform 772"/>
              <p:cNvSpPr>
                <a:spLocks/>
              </p:cNvSpPr>
              <p:nvPr/>
            </p:nvSpPr>
            <p:spPr bwMode="auto">
              <a:xfrm>
                <a:off x="3051" y="2076"/>
                <a:ext cx="25" cy="20"/>
              </a:xfrm>
              <a:custGeom>
                <a:avLst/>
                <a:gdLst/>
                <a:ahLst/>
                <a:cxnLst>
                  <a:cxn ang="0">
                    <a:pos x="0" y="13"/>
                  </a:cxn>
                  <a:cxn ang="0">
                    <a:pos x="2" y="7"/>
                  </a:cxn>
                  <a:cxn ang="0">
                    <a:pos x="27" y="0"/>
                  </a:cxn>
                  <a:cxn ang="0">
                    <a:pos x="46" y="0"/>
                  </a:cxn>
                  <a:cxn ang="0">
                    <a:pos x="50" y="22"/>
                  </a:cxn>
                  <a:cxn ang="0">
                    <a:pos x="46" y="24"/>
                  </a:cxn>
                  <a:cxn ang="0">
                    <a:pos x="45" y="26"/>
                  </a:cxn>
                  <a:cxn ang="0">
                    <a:pos x="41" y="26"/>
                  </a:cxn>
                  <a:cxn ang="0">
                    <a:pos x="37" y="33"/>
                  </a:cxn>
                  <a:cxn ang="0">
                    <a:pos x="33" y="33"/>
                  </a:cxn>
                  <a:cxn ang="0">
                    <a:pos x="27" y="36"/>
                  </a:cxn>
                  <a:cxn ang="0">
                    <a:pos x="25" y="39"/>
                  </a:cxn>
                  <a:cxn ang="0">
                    <a:pos x="19" y="39"/>
                  </a:cxn>
                  <a:cxn ang="0">
                    <a:pos x="15" y="36"/>
                  </a:cxn>
                  <a:cxn ang="0">
                    <a:pos x="8" y="34"/>
                  </a:cxn>
                  <a:cxn ang="0">
                    <a:pos x="2" y="33"/>
                  </a:cxn>
                  <a:cxn ang="0">
                    <a:pos x="2" y="26"/>
                  </a:cxn>
                  <a:cxn ang="0">
                    <a:pos x="0" y="24"/>
                  </a:cxn>
                  <a:cxn ang="0">
                    <a:pos x="0" y="19"/>
                  </a:cxn>
                  <a:cxn ang="0">
                    <a:pos x="0" y="15"/>
                  </a:cxn>
                  <a:cxn ang="0">
                    <a:pos x="0" y="13"/>
                  </a:cxn>
                </a:cxnLst>
                <a:rect l="0" t="0" r="r" b="b"/>
                <a:pathLst>
                  <a:path w="50" h="39">
                    <a:moveTo>
                      <a:pt x="0" y="13"/>
                    </a:moveTo>
                    <a:lnTo>
                      <a:pt x="2" y="7"/>
                    </a:lnTo>
                    <a:lnTo>
                      <a:pt x="27" y="0"/>
                    </a:lnTo>
                    <a:lnTo>
                      <a:pt x="46" y="0"/>
                    </a:lnTo>
                    <a:lnTo>
                      <a:pt x="50" y="22"/>
                    </a:lnTo>
                    <a:lnTo>
                      <a:pt x="46" y="24"/>
                    </a:lnTo>
                    <a:lnTo>
                      <a:pt x="45" y="26"/>
                    </a:lnTo>
                    <a:lnTo>
                      <a:pt x="41" y="26"/>
                    </a:lnTo>
                    <a:lnTo>
                      <a:pt x="37" y="33"/>
                    </a:lnTo>
                    <a:lnTo>
                      <a:pt x="33" y="33"/>
                    </a:lnTo>
                    <a:lnTo>
                      <a:pt x="27" y="36"/>
                    </a:lnTo>
                    <a:lnTo>
                      <a:pt x="25" y="39"/>
                    </a:lnTo>
                    <a:lnTo>
                      <a:pt x="19" y="39"/>
                    </a:lnTo>
                    <a:lnTo>
                      <a:pt x="15" y="36"/>
                    </a:lnTo>
                    <a:lnTo>
                      <a:pt x="8" y="34"/>
                    </a:lnTo>
                    <a:lnTo>
                      <a:pt x="2" y="33"/>
                    </a:lnTo>
                    <a:lnTo>
                      <a:pt x="2" y="26"/>
                    </a:lnTo>
                    <a:lnTo>
                      <a:pt x="0" y="24"/>
                    </a:lnTo>
                    <a:lnTo>
                      <a:pt x="0" y="19"/>
                    </a:lnTo>
                    <a:lnTo>
                      <a:pt x="0" y="15"/>
                    </a:lnTo>
                    <a:lnTo>
                      <a:pt x="0" y="1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07" name="Group 773"/>
            <p:cNvGrpSpPr>
              <a:grpSpLocks/>
            </p:cNvGrpSpPr>
            <p:nvPr/>
          </p:nvGrpSpPr>
          <p:grpSpPr bwMode="auto">
            <a:xfrm>
              <a:off x="6514146" y="1871262"/>
              <a:ext cx="165882" cy="124055"/>
              <a:chOff x="3077" y="1803"/>
              <a:chExt cx="155" cy="107"/>
            </a:xfrm>
          </p:grpSpPr>
          <p:sp>
            <p:nvSpPr>
              <p:cNvPr id="776" name="Freeform 774"/>
              <p:cNvSpPr>
                <a:spLocks/>
              </p:cNvSpPr>
              <p:nvPr/>
            </p:nvSpPr>
            <p:spPr bwMode="auto">
              <a:xfrm>
                <a:off x="3077" y="1803"/>
                <a:ext cx="155" cy="107"/>
              </a:xfrm>
              <a:custGeom>
                <a:avLst/>
                <a:gdLst/>
                <a:ahLst/>
                <a:cxnLst>
                  <a:cxn ang="0">
                    <a:pos x="20" y="213"/>
                  </a:cxn>
                  <a:cxn ang="0">
                    <a:pos x="233" y="199"/>
                  </a:cxn>
                  <a:cxn ang="0">
                    <a:pos x="310" y="158"/>
                  </a:cxn>
                  <a:cxn ang="0">
                    <a:pos x="283" y="140"/>
                  </a:cxn>
                  <a:cxn ang="0">
                    <a:pos x="283" y="116"/>
                  </a:cxn>
                  <a:cxn ang="0">
                    <a:pos x="310" y="97"/>
                  </a:cxn>
                  <a:cxn ang="0">
                    <a:pos x="269" y="26"/>
                  </a:cxn>
                  <a:cxn ang="0">
                    <a:pos x="186" y="0"/>
                  </a:cxn>
                  <a:cxn ang="0">
                    <a:pos x="167" y="14"/>
                  </a:cxn>
                  <a:cxn ang="0">
                    <a:pos x="138" y="6"/>
                  </a:cxn>
                  <a:cxn ang="0">
                    <a:pos x="122" y="38"/>
                  </a:cxn>
                  <a:cxn ang="0">
                    <a:pos x="118" y="33"/>
                  </a:cxn>
                  <a:cxn ang="0">
                    <a:pos x="99" y="66"/>
                  </a:cxn>
                  <a:cxn ang="0">
                    <a:pos x="113" y="85"/>
                  </a:cxn>
                  <a:cxn ang="0">
                    <a:pos x="72" y="97"/>
                  </a:cxn>
                  <a:cxn ang="0">
                    <a:pos x="66" y="118"/>
                  </a:cxn>
                  <a:cxn ang="0">
                    <a:pos x="29" y="115"/>
                  </a:cxn>
                  <a:cxn ang="0">
                    <a:pos x="0" y="125"/>
                  </a:cxn>
                  <a:cxn ang="0">
                    <a:pos x="0" y="147"/>
                  </a:cxn>
                  <a:cxn ang="0">
                    <a:pos x="0" y="184"/>
                  </a:cxn>
                  <a:cxn ang="0">
                    <a:pos x="18" y="184"/>
                  </a:cxn>
                  <a:cxn ang="0">
                    <a:pos x="20" y="213"/>
                  </a:cxn>
                </a:cxnLst>
                <a:rect l="0" t="0" r="r" b="b"/>
                <a:pathLst>
                  <a:path w="310" h="213">
                    <a:moveTo>
                      <a:pt x="20" y="213"/>
                    </a:moveTo>
                    <a:lnTo>
                      <a:pt x="233" y="199"/>
                    </a:lnTo>
                    <a:lnTo>
                      <a:pt x="310" y="158"/>
                    </a:lnTo>
                    <a:lnTo>
                      <a:pt x="283" y="140"/>
                    </a:lnTo>
                    <a:lnTo>
                      <a:pt x="283" y="116"/>
                    </a:lnTo>
                    <a:lnTo>
                      <a:pt x="310" y="97"/>
                    </a:lnTo>
                    <a:lnTo>
                      <a:pt x="269" y="26"/>
                    </a:lnTo>
                    <a:lnTo>
                      <a:pt x="186" y="0"/>
                    </a:lnTo>
                    <a:lnTo>
                      <a:pt x="167" y="14"/>
                    </a:lnTo>
                    <a:lnTo>
                      <a:pt x="138" y="6"/>
                    </a:lnTo>
                    <a:lnTo>
                      <a:pt x="122" y="38"/>
                    </a:lnTo>
                    <a:lnTo>
                      <a:pt x="118" y="33"/>
                    </a:lnTo>
                    <a:lnTo>
                      <a:pt x="99" y="66"/>
                    </a:lnTo>
                    <a:lnTo>
                      <a:pt x="113" y="85"/>
                    </a:lnTo>
                    <a:lnTo>
                      <a:pt x="72" y="97"/>
                    </a:lnTo>
                    <a:lnTo>
                      <a:pt x="66" y="118"/>
                    </a:lnTo>
                    <a:lnTo>
                      <a:pt x="29" y="115"/>
                    </a:lnTo>
                    <a:lnTo>
                      <a:pt x="0" y="125"/>
                    </a:lnTo>
                    <a:lnTo>
                      <a:pt x="0" y="147"/>
                    </a:lnTo>
                    <a:lnTo>
                      <a:pt x="0" y="184"/>
                    </a:lnTo>
                    <a:lnTo>
                      <a:pt x="18" y="184"/>
                    </a:lnTo>
                    <a:lnTo>
                      <a:pt x="20" y="213"/>
                    </a:lnTo>
                    <a:close/>
                  </a:path>
                </a:pathLst>
              </a:custGeom>
              <a:solidFill>
                <a:srgbClr val="C0C0C0"/>
              </a:solidFill>
              <a:ln w="9525">
                <a:solidFill>
                  <a:srgbClr val="C0C0C0"/>
                </a:solidFill>
                <a:round/>
                <a:headEnd/>
                <a:tailEnd/>
              </a:ln>
            </p:spPr>
            <p:txBody>
              <a:bodyPr/>
              <a:lstStyle/>
              <a:p>
                <a:endParaRPr lang="nl-NL" sz="1400"/>
              </a:p>
            </p:txBody>
          </p:sp>
          <p:sp>
            <p:nvSpPr>
              <p:cNvPr id="777" name="Freeform 775"/>
              <p:cNvSpPr>
                <a:spLocks/>
              </p:cNvSpPr>
              <p:nvPr/>
            </p:nvSpPr>
            <p:spPr bwMode="auto">
              <a:xfrm>
                <a:off x="3077" y="1803"/>
                <a:ext cx="155" cy="107"/>
              </a:xfrm>
              <a:custGeom>
                <a:avLst/>
                <a:gdLst/>
                <a:ahLst/>
                <a:cxnLst>
                  <a:cxn ang="0">
                    <a:pos x="20" y="213"/>
                  </a:cxn>
                  <a:cxn ang="0">
                    <a:pos x="233" y="199"/>
                  </a:cxn>
                  <a:cxn ang="0">
                    <a:pos x="310" y="158"/>
                  </a:cxn>
                  <a:cxn ang="0">
                    <a:pos x="283" y="140"/>
                  </a:cxn>
                  <a:cxn ang="0">
                    <a:pos x="283" y="116"/>
                  </a:cxn>
                  <a:cxn ang="0">
                    <a:pos x="310" y="97"/>
                  </a:cxn>
                  <a:cxn ang="0">
                    <a:pos x="269" y="26"/>
                  </a:cxn>
                  <a:cxn ang="0">
                    <a:pos x="186" y="0"/>
                  </a:cxn>
                  <a:cxn ang="0">
                    <a:pos x="167" y="14"/>
                  </a:cxn>
                  <a:cxn ang="0">
                    <a:pos x="138" y="6"/>
                  </a:cxn>
                  <a:cxn ang="0">
                    <a:pos x="122" y="38"/>
                  </a:cxn>
                  <a:cxn ang="0">
                    <a:pos x="118" y="33"/>
                  </a:cxn>
                  <a:cxn ang="0">
                    <a:pos x="99" y="66"/>
                  </a:cxn>
                  <a:cxn ang="0">
                    <a:pos x="113" y="85"/>
                  </a:cxn>
                  <a:cxn ang="0">
                    <a:pos x="72" y="97"/>
                  </a:cxn>
                  <a:cxn ang="0">
                    <a:pos x="66" y="118"/>
                  </a:cxn>
                  <a:cxn ang="0">
                    <a:pos x="29" y="115"/>
                  </a:cxn>
                  <a:cxn ang="0">
                    <a:pos x="0" y="125"/>
                  </a:cxn>
                  <a:cxn ang="0">
                    <a:pos x="0" y="147"/>
                  </a:cxn>
                  <a:cxn ang="0">
                    <a:pos x="0" y="184"/>
                  </a:cxn>
                  <a:cxn ang="0">
                    <a:pos x="18" y="184"/>
                  </a:cxn>
                  <a:cxn ang="0">
                    <a:pos x="20" y="213"/>
                  </a:cxn>
                </a:cxnLst>
                <a:rect l="0" t="0" r="r" b="b"/>
                <a:pathLst>
                  <a:path w="310" h="213">
                    <a:moveTo>
                      <a:pt x="20" y="213"/>
                    </a:moveTo>
                    <a:lnTo>
                      <a:pt x="233" y="199"/>
                    </a:lnTo>
                    <a:lnTo>
                      <a:pt x="310" y="158"/>
                    </a:lnTo>
                    <a:lnTo>
                      <a:pt x="283" y="140"/>
                    </a:lnTo>
                    <a:lnTo>
                      <a:pt x="283" y="116"/>
                    </a:lnTo>
                    <a:lnTo>
                      <a:pt x="310" y="97"/>
                    </a:lnTo>
                    <a:lnTo>
                      <a:pt x="269" y="26"/>
                    </a:lnTo>
                    <a:lnTo>
                      <a:pt x="186" y="0"/>
                    </a:lnTo>
                    <a:lnTo>
                      <a:pt x="167" y="14"/>
                    </a:lnTo>
                    <a:lnTo>
                      <a:pt x="138" y="6"/>
                    </a:lnTo>
                    <a:lnTo>
                      <a:pt x="122" y="38"/>
                    </a:lnTo>
                    <a:lnTo>
                      <a:pt x="118" y="33"/>
                    </a:lnTo>
                    <a:lnTo>
                      <a:pt x="99" y="66"/>
                    </a:lnTo>
                    <a:lnTo>
                      <a:pt x="113" y="85"/>
                    </a:lnTo>
                    <a:lnTo>
                      <a:pt x="72" y="97"/>
                    </a:lnTo>
                    <a:lnTo>
                      <a:pt x="66" y="118"/>
                    </a:lnTo>
                    <a:lnTo>
                      <a:pt x="29" y="115"/>
                    </a:lnTo>
                    <a:lnTo>
                      <a:pt x="0" y="125"/>
                    </a:lnTo>
                    <a:lnTo>
                      <a:pt x="0" y="147"/>
                    </a:lnTo>
                    <a:lnTo>
                      <a:pt x="0" y="184"/>
                    </a:lnTo>
                    <a:lnTo>
                      <a:pt x="18" y="184"/>
                    </a:lnTo>
                    <a:lnTo>
                      <a:pt x="20" y="21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08" name="Group 776"/>
            <p:cNvGrpSpPr>
              <a:grpSpLocks/>
            </p:cNvGrpSpPr>
            <p:nvPr/>
          </p:nvGrpSpPr>
          <p:grpSpPr bwMode="auto">
            <a:xfrm>
              <a:off x="7058887" y="2122847"/>
              <a:ext cx="204410" cy="166952"/>
              <a:chOff x="3586" y="2020"/>
              <a:chExt cx="190" cy="144"/>
            </a:xfrm>
          </p:grpSpPr>
          <p:sp>
            <p:nvSpPr>
              <p:cNvPr id="779" name="Freeform 777"/>
              <p:cNvSpPr>
                <a:spLocks/>
              </p:cNvSpPr>
              <p:nvPr/>
            </p:nvSpPr>
            <p:spPr bwMode="auto">
              <a:xfrm>
                <a:off x="3586" y="2020"/>
                <a:ext cx="190" cy="144"/>
              </a:xfrm>
              <a:custGeom>
                <a:avLst/>
                <a:gdLst/>
                <a:ahLst/>
                <a:cxnLst>
                  <a:cxn ang="0">
                    <a:pos x="91" y="63"/>
                  </a:cxn>
                  <a:cxn ang="0">
                    <a:pos x="126" y="63"/>
                  </a:cxn>
                  <a:cxn ang="0">
                    <a:pos x="135" y="73"/>
                  </a:cxn>
                  <a:cxn ang="0">
                    <a:pos x="139" y="75"/>
                  </a:cxn>
                  <a:cxn ang="0">
                    <a:pos x="155" y="75"/>
                  </a:cxn>
                  <a:cxn ang="0">
                    <a:pos x="164" y="75"/>
                  </a:cxn>
                  <a:cxn ang="0">
                    <a:pos x="170" y="75"/>
                  </a:cxn>
                  <a:cxn ang="0">
                    <a:pos x="172" y="68"/>
                  </a:cxn>
                  <a:cxn ang="0">
                    <a:pos x="172" y="56"/>
                  </a:cxn>
                  <a:cxn ang="0">
                    <a:pos x="174" y="40"/>
                  </a:cxn>
                  <a:cxn ang="0">
                    <a:pos x="178" y="33"/>
                  </a:cxn>
                  <a:cxn ang="0">
                    <a:pos x="180" y="42"/>
                  </a:cxn>
                  <a:cxn ang="0">
                    <a:pos x="192" y="57"/>
                  </a:cxn>
                  <a:cxn ang="0">
                    <a:pos x="201" y="75"/>
                  </a:cxn>
                  <a:cxn ang="0">
                    <a:pos x="209" y="82"/>
                  </a:cxn>
                  <a:cxn ang="0">
                    <a:pos x="224" y="82"/>
                  </a:cxn>
                  <a:cxn ang="0">
                    <a:pos x="230" y="80"/>
                  </a:cxn>
                  <a:cxn ang="0">
                    <a:pos x="242" y="80"/>
                  </a:cxn>
                  <a:cxn ang="0">
                    <a:pos x="257" y="80"/>
                  </a:cxn>
                  <a:cxn ang="0">
                    <a:pos x="271" y="78"/>
                  </a:cxn>
                  <a:cxn ang="0">
                    <a:pos x="275" y="80"/>
                  </a:cxn>
                  <a:cxn ang="0">
                    <a:pos x="283" y="83"/>
                  </a:cxn>
                  <a:cxn ang="0">
                    <a:pos x="298" y="90"/>
                  </a:cxn>
                  <a:cxn ang="0">
                    <a:pos x="308" y="92"/>
                  </a:cxn>
                  <a:cxn ang="0">
                    <a:pos x="310" y="97"/>
                  </a:cxn>
                  <a:cxn ang="0">
                    <a:pos x="310" y="106"/>
                  </a:cxn>
                  <a:cxn ang="0">
                    <a:pos x="310" y="120"/>
                  </a:cxn>
                  <a:cxn ang="0">
                    <a:pos x="310" y="126"/>
                  </a:cxn>
                  <a:cxn ang="0">
                    <a:pos x="310" y="132"/>
                  </a:cxn>
                  <a:cxn ang="0">
                    <a:pos x="315" y="144"/>
                  </a:cxn>
                  <a:cxn ang="0">
                    <a:pos x="317" y="151"/>
                  </a:cxn>
                  <a:cxn ang="0">
                    <a:pos x="319" y="156"/>
                  </a:cxn>
                  <a:cxn ang="0">
                    <a:pos x="337" y="163"/>
                  </a:cxn>
                  <a:cxn ang="0">
                    <a:pos x="360" y="175"/>
                  </a:cxn>
                  <a:cxn ang="0">
                    <a:pos x="374" y="180"/>
                  </a:cxn>
                  <a:cxn ang="0">
                    <a:pos x="302" y="289"/>
                  </a:cxn>
                  <a:cxn ang="0">
                    <a:pos x="236" y="280"/>
                  </a:cxn>
                  <a:cxn ang="0">
                    <a:pos x="226" y="253"/>
                  </a:cxn>
                  <a:cxn ang="0">
                    <a:pos x="139" y="213"/>
                  </a:cxn>
                  <a:cxn ang="0">
                    <a:pos x="133" y="187"/>
                  </a:cxn>
                  <a:cxn ang="0">
                    <a:pos x="106" y="171"/>
                  </a:cxn>
                  <a:cxn ang="0">
                    <a:pos x="99" y="168"/>
                  </a:cxn>
                  <a:cxn ang="0">
                    <a:pos x="91" y="165"/>
                  </a:cxn>
                  <a:cxn ang="0">
                    <a:pos x="85" y="156"/>
                  </a:cxn>
                  <a:cxn ang="0">
                    <a:pos x="79" y="146"/>
                  </a:cxn>
                  <a:cxn ang="0">
                    <a:pos x="70" y="151"/>
                  </a:cxn>
                  <a:cxn ang="0">
                    <a:pos x="54" y="156"/>
                  </a:cxn>
                  <a:cxn ang="0">
                    <a:pos x="42" y="161"/>
                  </a:cxn>
                  <a:cxn ang="0">
                    <a:pos x="37" y="163"/>
                  </a:cxn>
                  <a:cxn ang="0">
                    <a:pos x="35" y="175"/>
                  </a:cxn>
                  <a:cxn ang="0">
                    <a:pos x="29" y="177"/>
                  </a:cxn>
                  <a:cxn ang="0">
                    <a:pos x="17" y="175"/>
                  </a:cxn>
                  <a:cxn ang="0">
                    <a:pos x="6" y="168"/>
                  </a:cxn>
                  <a:cxn ang="0">
                    <a:pos x="0" y="163"/>
                  </a:cxn>
                  <a:cxn ang="0">
                    <a:pos x="0" y="147"/>
                  </a:cxn>
                  <a:cxn ang="0">
                    <a:pos x="6" y="126"/>
                  </a:cxn>
                  <a:cxn ang="0">
                    <a:pos x="8" y="104"/>
                  </a:cxn>
                  <a:cxn ang="0">
                    <a:pos x="15" y="80"/>
                  </a:cxn>
                  <a:cxn ang="0">
                    <a:pos x="17" y="57"/>
                  </a:cxn>
                  <a:cxn ang="0">
                    <a:pos x="19" y="42"/>
                  </a:cxn>
                  <a:cxn ang="0">
                    <a:pos x="19" y="38"/>
                  </a:cxn>
                </a:cxnLst>
                <a:rect l="0" t="0" r="r" b="b"/>
                <a:pathLst>
                  <a:path w="379" h="289">
                    <a:moveTo>
                      <a:pt x="85" y="0"/>
                    </a:moveTo>
                    <a:lnTo>
                      <a:pt x="91" y="63"/>
                    </a:lnTo>
                    <a:lnTo>
                      <a:pt x="124" y="63"/>
                    </a:lnTo>
                    <a:lnTo>
                      <a:pt x="126" y="63"/>
                    </a:lnTo>
                    <a:lnTo>
                      <a:pt x="128" y="68"/>
                    </a:lnTo>
                    <a:lnTo>
                      <a:pt x="135" y="73"/>
                    </a:lnTo>
                    <a:lnTo>
                      <a:pt x="137" y="75"/>
                    </a:lnTo>
                    <a:lnTo>
                      <a:pt x="139" y="75"/>
                    </a:lnTo>
                    <a:lnTo>
                      <a:pt x="147" y="75"/>
                    </a:lnTo>
                    <a:lnTo>
                      <a:pt x="155" y="75"/>
                    </a:lnTo>
                    <a:lnTo>
                      <a:pt x="161" y="75"/>
                    </a:lnTo>
                    <a:lnTo>
                      <a:pt x="164" y="75"/>
                    </a:lnTo>
                    <a:lnTo>
                      <a:pt x="166" y="75"/>
                    </a:lnTo>
                    <a:lnTo>
                      <a:pt x="170" y="75"/>
                    </a:lnTo>
                    <a:lnTo>
                      <a:pt x="170" y="73"/>
                    </a:lnTo>
                    <a:lnTo>
                      <a:pt x="172" y="68"/>
                    </a:lnTo>
                    <a:lnTo>
                      <a:pt x="172" y="63"/>
                    </a:lnTo>
                    <a:lnTo>
                      <a:pt x="172" y="56"/>
                    </a:lnTo>
                    <a:lnTo>
                      <a:pt x="174" y="47"/>
                    </a:lnTo>
                    <a:lnTo>
                      <a:pt x="174" y="40"/>
                    </a:lnTo>
                    <a:lnTo>
                      <a:pt x="178" y="35"/>
                    </a:lnTo>
                    <a:lnTo>
                      <a:pt x="178" y="33"/>
                    </a:lnTo>
                    <a:lnTo>
                      <a:pt x="180" y="35"/>
                    </a:lnTo>
                    <a:lnTo>
                      <a:pt x="180" y="42"/>
                    </a:lnTo>
                    <a:lnTo>
                      <a:pt x="188" y="49"/>
                    </a:lnTo>
                    <a:lnTo>
                      <a:pt x="192" y="57"/>
                    </a:lnTo>
                    <a:lnTo>
                      <a:pt x="197" y="68"/>
                    </a:lnTo>
                    <a:lnTo>
                      <a:pt x="201" y="75"/>
                    </a:lnTo>
                    <a:lnTo>
                      <a:pt x="207" y="82"/>
                    </a:lnTo>
                    <a:lnTo>
                      <a:pt x="209" y="82"/>
                    </a:lnTo>
                    <a:lnTo>
                      <a:pt x="217" y="82"/>
                    </a:lnTo>
                    <a:lnTo>
                      <a:pt x="224" y="82"/>
                    </a:lnTo>
                    <a:lnTo>
                      <a:pt x="228" y="80"/>
                    </a:lnTo>
                    <a:lnTo>
                      <a:pt x="230" y="80"/>
                    </a:lnTo>
                    <a:lnTo>
                      <a:pt x="236" y="80"/>
                    </a:lnTo>
                    <a:lnTo>
                      <a:pt x="242" y="80"/>
                    </a:lnTo>
                    <a:lnTo>
                      <a:pt x="248" y="80"/>
                    </a:lnTo>
                    <a:lnTo>
                      <a:pt x="257" y="80"/>
                    </a:lnTo>
                    <a:lnTo>
                      <a:pt x="265" y="80"/>
                    </a:lnTo>
                    <a:lnTo>
                      <a:pt x="271" y="78"/>
                    </a:lnTo>
                    <a:lnTo>
                      <a:pt x="273" y="78"/>
                    </a:lnTo>
                    <a:lnTo>
                      <a:pt x="275" y="80"/>
                    </a:lnTo>
                    <a:lnTo>
                      <a:pt x="275" y="82"/>
                    </a:lnTo>
                    <a:lnTo>
                      <a:pt x="283" y="83"/>
                    </a:lnTo>
                    <a:lnTo>
                      <a:pt x="290" y="87"/>
                    </a:lnTo>
                    <a:lnTo>
                      <a:pt x="298" y="90"/>
                    </a:lnTo>
                    <a:lnTo>
                      <a:pt x="302" y="92"/>
                    </a:lnTo>
                    <a:lnTo>
                      <a:pt x="308" y="92"/>
                    </a:lnTo>
                    <a:lnTo>
                      <a:pt x="310" y="95"/>
                    </a:lnTo>
                    <a:lnTo>
                      <a:pt x="310" y="97"/>
                    </a:lnTo>
                    <a:lnTo>
                      <a:pt x="310" y="99"/>
                    </a:lnTo>
                    <a:lnTo>
                      <a:pt x="310" y="106"/>
                    </a:lnTo>
                    <a:lnTo>
                      <a:pt x="310" y="113"/>
                    </a:lnTo>
                    <a:lnTo>
                      <a:pt x="310" y="120"/>
                    </a:lnTo>
                    <a:lnTo>
                      <a:pt x="310" y="123"/>
                    </a:lnTo>
                    <a:lnTo>
                      <a:pt x="310" y="126"/>
                    </a:lnTo>
                    <a:lnTo>
                      <a:pt x="310" y="130"/>
                    </a:lnTo>
                    <a:lnTo>
                      <a:pt x="310" y="132"/>
                    </a:lnTo>
                    <a:lnTo>
                      <a:pt x="310" y="137"/>
                    </a:lnTo>
                    <a:lnTo>
                      <a:pt x="315" y="144"/>
                    </a:lnTo>
                    <a:lnTo>
                      <a:pt x="317" y="147"/>
                    </a:lnTo>
                    <a:lnTo>
                      <a:pt x="317" y="151"/>
                    </a:lnTo>
                    <a:lnTo>
                      <a:pt x="317" y="156"/>
                    </a:lnTo>
                    <a:lnTo>
                      <a:pt x="319" y="156"/>
                    </a:lnTo>
                    <a:lnTo>
                      <a:pt x="327" y="159"/>
                    </a:lnTo>
                    <a:lnTo>
                      <a:pt x="337" y="163"/>
                    </a:lnTo>
                    <a:lnTo>
                      <a:pt x="348" y="168"/>
                    </a:lnTo>
                    <a:lnTo>
                      <a:pt x="360" y="175"/>
                    </a:lnTo>
                    <a:lnTo>
                      <a:pt x="370" y="178"/>
                    </a:lnTo>
                    <a:lnTo>
                      <a:pt x="374" y="180"/>
                    </a:lnTo>
                    <a:lnTo>
                      <a:pt x="379" y="180"/>
                    </a:lnTo>
                    <a:lnTo>
                      <a:pt x="302" y="289"/>
                    </a:lnTo>
                    <a:lnTo>
                      <a:pt x="273" y="277"/>
                    </a:lnTo>
                    <a:lnTo>
                      <a:pt x="236" y="280"/>
                    </a:lnTo>
                    <a:lnTo>
                      <a:pt x="244" y="258"/>
                    </a:lnTo>
                    <a:lnTo>
                      <a:pt x="226" y="253"/>
                    </a:lnTo>
                    <a:lnTo>
                      <a:pt x="209" y="261"/>
                    </a:lnTo>
                    <a:lnTo>
                      <a:pt x="139" y="213"/>
                    </a:lnTo>
                    <a:lnTo>
                      <a:pt x="153" y="194"/>
                    </a:lnTo>
                    <a:lnTo>
                      <a:pt x="133" y="187"/>
                    </a:lnTo>
                    <a:lnTo>
                      <a:pt x="93" y="187"/>
                    </a:lnTo>
                    <a:lnTo>
                      <a:pt x="106" y="171"/>
                    </a:lnTo>
                    <a:lnTo>
                      <a:pt x="102" y="171"/>
                    </a:lnTo>
                    <a:lnTo>
                      <a:pt x="99" y="168"/>
                    </a:lnTo>
                    <a:lnTo>
                      <a:pt x="93" y="168"/>
                    </a:lnTo>
                    <a:lnTo>
                      <a:pt x="91" y="165"/>
                    </a:lnTo>
                    <a:lnTo>
                      <a:pt x="89" y="163"/>
                    </a:lnTo>
                    <a:lnTo>
                      <a:pt x="85" y="156"/>
                    </a:lnTo>
                    <a:lnTo>
                      <a:pt x="81" y="151"/>
                    </a:lnTo>
                    <a:lnTo>
                      <a:pt x="79" y="146"/>
                    </a:lnTo>
                    <a:lnTo>
                      <a:pt x="75" y="147"/>
                    </a:lnTo>
                    <a:lnTo>
                      <a:pt x="70" y="151"/>
                    </a:lnTo>
                    <a:lnTo>
                      <a:pt x="60" y="156"/>
                    </a:lnTo>
                    <a:lnTo>
                      <a:pt x="54" y="156"/>
                    </a:lnTo>
                    <a:lnTo>
                      <a:pt x="46" y="159"/>
                    </a:lnTo>
                    <a:lnTo>
                      <a:pt x="42" y="161"/>
                    </a:lnTo>
                    <a:lnTo>
                      <a:pt x="39" y="161"/>
                    </a:lnTo>
                    <a:lnTo>
                      <a:pt x="37" y="163"/>
                    </a:lnTo>
                    <a:lnTo>
                      <a:pt x="37" y="168"/>
                    </a:lnTo>
                    <a:lnTo>
                      <a:pt x="35" y="175"/>
                    </a:lnTo>
                    <a:lnTo>
                      <a:pt x="35" y="177"/>
                    </a:lnTo>
                    <a:lnTo>
                      <a:pt x="29" y="177"/>
                    </a:lnTo>
                    <a:lnTo>
                      <a:pt x="21" y="175"/>
                    </a:lnTo>
                    <a:lnTo>
                      <a:pt x="17" y="175"/>
                    </a:lnTo>
                    <a:lnTo>
                      <a:pt x="10" y="170"/>
                    </a:lnTo>
                    <a:lnTo>
                      <a:pt x="6" y="168"/>
                    </a:lnTo>
                    <a:lnTo>
                      <a:pt x="0" y="168"/>
                    </a:lnTo>
                    <a:lnTo>
                      <a:pt x="0" y="163"/>
                    </a:lnTo>
                    <a:lnTo>
                      <a:pt x="0" y="156"/>
                    </a:lnTo>
                    <a:lnTo>
                      <a:pt x="0" y="147"/>
                    </a:lnTo>
                    <a:lnTo>
                      <a:pt x="2" y="137"/>
                    </a:lnTo>
                    <a:lnTo>
                      <a:pt x="6" y="126"/>
                    </a:lnTo>
                    <a:lnTo>
                      <a:pt x="8" y="114"/>
                    </a:lnTo>
                    <a:lnTo>
                      <a:pt x="8" y="104"/>
                    </a:lnTo>
                    <a:lnTo>
                      <a:pt x="11" y="90"/>
                    </a:lnTo>
                    <a:lnTo>
                      <a:pt x="15" y="80"/>
                    </a:lnTo>
                    <a:lnTo>
                      <a:pt x="17" y="68"/>
                    </a:lnTo>
                    <a:lnTo>
                      <a:pt x="17" y="57"/>
                    </a:lnTo>
                    <a:lnTo>
                      <a:pt x="19" y="50"/>
                    </a:lnTo>
                    <a:lnTo>
                      <a:pt x="19" y="42"/>
                    </a:lnTo>
                    <a:lnTo>
                      <a:pt x="19" y="40"/>
                    </a:lnTo>
                    <a:lnTo>
                      <a:pt x="19" y="38"/>
                    </a:lnTo>
                    <a:lnTo>
                      <a:pt x="85" y="0"/>
                    </a:lnTo>
                    <a:close/>
                  </a:path>
                </a:pathLst>
              </a:custGeom>
              <a:solidFill>
                <a:srgbClr val="C0C0C0"/>
              </a:solidFill>
              <a:ln w="9525">
                <a:solidFill>
                  <a:srgbClr val="C0C0C0"/>
                </a:solidFill>
                <a:round/>
                <a:headEnd/>
                <a:tailEnd/>
              </a:ln>
            </p:spPr>
            <p:txBody>
              <a:bodyPr/>
              <a:lstStyle/>
              <a:p>
                <a:endParaRPr lang="nl-NL" sz="1400"/>
              </a:p>
            </p:txBody>
          </p:sp>
          <p:sp>
            <p:nvSpPr>
              <p:cNvPr id="780" name="Freeform 778"/>
              <p:cNvSpPr>
                <a:spLocks/>
              </p:cNvSpPr>
              <p:nvPr/>
            </p:nvSpPr>
            <p:spPr bwMode="auto">
              <a:xfrm>
                <a:off x="3586" y="2020"/>
                <a:ext cx="190" cy="144"/>
              </a:xfrm>
              <a:custGeom>
                <a:avLst/>
                <a:gdLst/>
                <a:ahLst/>
                <a:cxnLst>
                  <a:cxn ang="0">
                    <a:pos x="91" y="63"/>
                  </a:cxn>
                  <a:cxn ang="0">
                    <a:pos x="126" y="63"/>
                  </a:cxn>
                  <a:cxn ang="0">
                    <a:pos x="135" y="73"/>
                  </a:cxn>
                  <a:cxn ang="0">
                    <a:pos x="139" y="75"/>
                  </a:cxn>
                  <a:cxn ang="0">
                    <a:pos x="155" y="75"/>
                  </a:cxn>
                  <a:cxn ang="0">
                    <a:pos x="164" y="75"/>
                  </a:cxn>
                  <a:cxn ang="0">
                    <a:pos x="170" y="75"/>
                  </a:cxn>
                  <a:cxn ang="0">
                    <a:pos x="172" y="68"/>
                  </a:cxn>
                  <a:cxn ang="0">
                    <a:pos x="172" y="56"/>
                  </a:cxn>
                  <a:cxn ang="0">
                    <a:pos x="174" y="40"/>
                  </a:cxn>
                  <a:cxn ang="0">
                    <a:pos x="178" y="33"/>
                  </a:cxn>
                  <a:cxn ang="0">
                    <a:pos x="180" y="42"/>
                  </a:cxn>
                  <a:cxn ang="0">
                    <a:pos x="192" y="57"/>
                  </a:cxn>
                  <a:cxn ang="0">
                    <a:pos x="201" y="75"/>
                  </a:cxn>
                  <a:cxn ang="0">
                    <a:pos x="209" y="82"/>
                  </a:cxn>
                  <a:cxn ang="0">
                    <a:pos x="224" y="82"/>
                  </a:cxn>
                  <a:cxn ang="0">
                    <a:pos x="230" y="80"/>
                  </a:cxn>
                  <a:cxn ang="0">
                    <a:pos x="242" y="80"/>
                  </a:cxn>
                  <a:cxn ang="0">
                    <a:pos x="257" y="80"/>
                  </a:cxn>
                  <a:cxn ang="0">
                    <a:pos x="271" y="78"/>
                  </a:cxn>
                  <a:cxn ang="0">
                    <a:pos x="275" y="80"/>
                  </a:cxn>
                  <a:cxn ang="0">
                    <a:pos x="283" y="83"/>
                  </a:cxn>
                  <a:cxn ang="0">
                    <a:pos x="298" y="90"/>
                  </a:cxn>
                  <a:cxn ang="0">
                    <a:pos x="308" y="92"/>
                  </a:cxn>
                  <a:cxn ang="0">
                    <a:pos x="310" y="97"/>
                  </a:cxn>
                  <a:cxn ang="0">
                    <a:pos x="310" y="106"/>
                  </a:cxn>
                  <a:cxn ang="0">
                    <a:pos x="310" y="120"/>
                  </a:cxn>
                  <a:cxn ang="0">
                    <a:pos x="310" y="126"/>
                  </a:cxn>
                  <a:cxn ang="0">
                    <a:pos x="310" y="132"/>
                  </a:cxn>
                  <a:cxn ang="0">
                    <a:pos x="315" y="144"/>
                  </a:cxn>
                  <a:cxn ang="0">
                    <a:pos x="317" y="151"/>
                  </a:cxn>
                  <a:cxn ang="0">
                    <a:pos x="319" y="156"/>
                  </a:cxn>
                  <a:cxn ang="0">
                    <a:pos x="337" y="163"/>
                  </a:cxn>
                  <a:cxn ang="0">
                    <a:pos x="360" y="175"/>
                  </a:cxn>
                  <a:cxn ang="0">
                    <a:pos x="374" y="180"/>
                  </a:cxn>
                  <a:cxn ang="0">
                    <a:pos x="302" y="289"/>
                  </a:cxn>
                  <a:cxn ang="0">
                    <a:pos x="236" y="280"/>
                  </a:cxn>
                  <a:cxn ang="0">
                    <a:pos x="226" y="253"/>
                  </a:cxn>
                  <a:cxn ang="0">
                    <a:pos x="139" y="213"/>
                  </a:cxn>
                  <a:cxn ang="0">
                    <a:pos x="133" y="187"/>
                  </a:cxn>
                  <a:cxn ang="0">
                    <a:pos x="106" y="171"/>
                  </a:cxn>
                  <a:cxn ang="0">
                    <a:pos x="99" y="168"/>
                  </a:cxn>
                  <a:cxn ang="0">
                    <a:pos x="91" y="165"/>
                  </a:cxn>
                  <a:cxn ang="0">
                    <a:pos x="85" y="156"/>
                  </a:cxn>
                  <a:cxn ang="0">
                    <a:pos x="79" y="146"/>
                  </a:cxn>
                  <a:cxn ang="0">
                    <a:pos x="70" y="151"/>
                  </a:cxn>
                  <a:cxn ang="0">
                    <a:pos x="54" y="156"/>
                  </a:cxn>
                  <a:cxn ang="0">
                    <a:pos x="42" y="161"/>
                  </a:cxn>
                  <a:cxn ang="0">
                    <a:pos x="37" y="163"/>
                  </a:cxn>
                  <a:cxn ang="0">
                    <a:pos x="35" y="175"/>
                  </a:cxn>
                  <a:cxn ang="0">
                    <a:pos x="29" y="177"/>
                  </a:cxn>
                  <a:cxn ang="0">
                    <a:pos x="17" y="175"/>
                  </a:cxn>
                  <a:cxn ang="0">
                    <a:pos x="6" y="168"/>
                  </a:cxn>
                  <a:cxn ang="0">
                    <a:pos x="0" y="163"/>
                  </a:cxn>
                  <a:cxn ang="0">
                    <a:pos x="0" y="147"/>
                  </a:cxn>
                  <a:cxn ang="0">
                    <a:pos x="6" y="126"/>
                  </a:cxn>
                  <a:cxn ang="0">
                    <a:pos x="8" y="104"/>
                  </a:cxn>
                  <a:cxn ang="0">
                    <a:pos x="15" y="80"/>
                  </a:cxn>
                  <a:cxn ang="0">
                    <a:pos x="17" y="57"/>
                  </a:cxn>
                  <a:cxn ang="0">
                    <a:pos x="19" y="42"/>
                  </a:cxn>
                  <a:cxn ang="0">
                    <a:pos x="19" y="38"/>
                  </a:cxn>
                </a:cxnLst>
                <a:rect l="0" t="0" r="r" b="b"/>
                <a:pathLst>
                  <a:path w="379" h="289">
                    <a:moveTo>
                      <a:pt x="85" y="0"/>
                    </a:moveTo>
                    <a:lnTo>
                      <a:pt x="91" y="63"/>
                    </a:lnTo>
                    <a:lnTo>
                      <a:pt x="124" y="63"/>
                    </a:lnTo>
                    <a:lnTo>
                      <a:pt x="126" y="63"/>
                    </a:lnTo>
                    <a:lnTo>
                      <a:pt x="128" y="68"/>
                    </a:lnTo>
                    <a:lnTo>
                      <a:pt x="135" y="73"/>
                    </a:lnTo>
                    <a:lnTo>
                      <a:pt x="137" y="75"/>
                    </a:lnTo>
                    <a:lnTo>
                      <a:pt x="139" y="75"/>
                    </a:lnTo>
                    <a:lnTo>
                      <a:pt x="147" y="75"/>
                    </a:lnTo>
                    <a:lnTo>
                      <a:pt x="155" y="75"/>
                    </a:lnTo>
                    <a:lnTo>
                      <a:pt x="161" y="75"/>
                    </a:lnTo>
                    <a:lnTo>
                      <a:pt x="164" y="75"/>
                    </a:lnTo>
                    <a:lnTo>
                      <a:pt x="166" y="75"/>
                    </a:lnTo>
                    <a:lnTo>
                      <a:pt x="170" y="75"/>
                    </a:lnTo>
                    <a:lnTo>
                      <a:pt x="170" y="73"/>
                    </a:lnTo>
                    <a:lnTo>
                      <a:pt x="172" y="68"/>
                    </a:lnTo>
                    <a:lnTo>
                      <a:pt x="172" y="63"/>
                    </a:lnTo>
                    <a:lnTo>
                      <a:pt x="172" y="56"/>
                    </a:lnTo>
                    <a:lnTo>
                      <a:pt x="174" y="47"/>
                    </a:lnTo>
                    <a:lnTo>
                      <a:pt x="174" y="40"/>
                    </a:lnTo>
                    <a:lnTo>
                      <a:pt x="178" y="35"/>
                    </a:lnTo>
                    <a:lnTo>
                      <a:pt x="178" y="33"/>
                    </a:lnTo>
                    <a:lnTo>
                      <a:pt x="180" y="35"/>
                    </a:lnTo>
                    <a:lnTo>
                      <a:pt x="180" y="42"/>
                    </a:lnTo>
                    <a:lnTo>
                      <a:pt x="188" y="49"/>
                    </a:lnTo>
                    <a:lnTo>
                      <a:pt x="192" y="57"/>
                    </a:lnTo>
                    <a:lnTo>
                      <a:pt x="197" y="68"/>
                    </a:lnTo>
                    <a:lnTo>
                      <a:pt x="201" y="75"/>
                    </a:lnTo>
                    <a:lnTo>
                      <a:pt x="207" y="82"/>
                    </a:lnTo>
                    <a:lnTo>
                      <a:pt x="209" y="82"/>
                    </a:lnTo>
                    <a:lnTo>
                      <a:pt x="217" y="82"/>
                    </a:lnTo>
                    <a:lnTo>
                      <a:pt x="224" y="82"/>
                    </a:lnTo>
                    <a:lnTo>
                      <a:pt x="228" y="80"/>
                    </a:lnTo>
                    <a:lnTo>
                      <a:pt x="230" y="80"/>
                    </a:lnTo>
                    <a:lnTo>
                      <a:pt x="236" y="80"/>
                    </a:lnTo>
                    <a:lnTo>
                      <a:pt x="242" y="80"/>
                    </a:lnTo>
                    <a:lnTo>
                      <a:pt x="248" y="80"/>
                    </a:lnTo>
                    <a:lnTo>
                      <a:pt x="257" y="80"/>
                    </a:lnTo>
                    <a:lnTo>
                      <a:pt x="265" y="80"/>
                    </a:lnTo>
                    <a:lnTo>
                      <a:pt x="271" y="78"/>
                    </a:lnTo>
                    <a:lnTo>
                      <a:pt x="273" y="78"/>
                    </a:lnTo>
                    <a:lnTo>
                      <a:pt x="275" y="80"/>
                    </a:lnTo>
                    <a:lnTo>
                      <a:pt x="275" y="82"/>
                    </a:lnTo>
                    <a:lnTo>
                      <a:pt x="283" y="83"/>
                    </a:lnTo>
                    <a:lnTo>
                      <a:pt x="290" y="87"/>
                    </a:lnTo>
                    <a:lnTo>
                      <a:pt x="298" y="90"/>
                    </a:lnTo>
                    <a:lnTo>
                      <a:pt x="302" y="92"/>
                    </a:lnTo>
                    <a:lnTo>
                      <a:pt x="308" y="92"/>
                    </a:lnTo>
                    <a:lnTo>
                      <a:pt x="310" y="95"/>
                    </a:lnTo>
                    <a:lnTo>
                      <a:pt x="310" y="97"/>
                    </a:lnTo>
                    <a:lnTo>
                      <a:pt x="310" y="99"/>
                    </a:lnTo>
                    <a:lnTo>
                      <a:pt x="310" y="106"/>
                    </a:lnTo>
                    <a:lnTo>
                      <a:pt x="310" y="113"/>
                    </a:lnTo>
                    <a:lnTo>
                      <a:pt x="310" y="120"/>
                    </a:lnTo>
                    <a:lnTo>
                      <a:pt x="310" y="123"/>
                    </a:lnTo>
                    <a:lnTo>
                      <a:pt x="310" y="126"/>
                    </a:lnTo>
                    <a:lnTo>
                      <a:pt x="310" y="130"/>
                    </a:lnTo>
                    <a:lnTo>
                      <a:pt x="310" y="132"/>
                    </a:lnTo>
                    <a:lnTo>
                      <a:pt x="310" y="137"/>
                    </a:lnTo>
                    <a:lnTo>
                      <a:pt x="315" y="144"/>
                    </a:lnTo>
                    <a:lnTo>
                      <a:pt x="317" y="147"/>
                    </a:lnTo>
                    <a:lnTo>
                      <a:pt x="317" y="151"/>
                    </a:lnTo>
                    <a:lnTo>
                      <a:pt x="317" y="156"/>
                    </a:lnTo>
                    <a:lnTo>
                      <a:pt x="319" y="156"/>
                    </a:lnTo>
                    <a:lnTo>
                      <a:pt x="327" y="159"/>
                    </a:lnTo>
                    <a:lnTo>
                      <a:pt x="337" y="163"/>
                    </a:lnTo>
                    <a:lnTo>
                      <a:pt x="348" y="168"/>
                    </a:lnTo>
                    <a:lnTo>
                      <a:pt x="360" y="175"/>
                    </a:lnTo>
                    <a:lnTo>
                      <a:pt x="370" y="178"/>
                    </a:lnTo>
                    <a:lnTo>
                      <a:pt x="374" y="180"/>
                    </a:lnTo>
                    <a:lnTo>
                      <a:pt x="379" y="180"/>
                    </a:lnTo>
                    <a:lnTo>
                      <a:pt x="302" y="289"/>
                    </a:lnTo>
                    <a:lnTo>
                      <a:pt x="273" y="277"/>
                    </a:lnTo>
                    <a:lnTo>
                      <a:pt x="236" y="280"/>
                    </a:lnTo>
                    <a:lnTo>
                      <a:pt x="244" y="258"/>
                    </a:lnTo>
                    <a:lnTo>
                      <a:pt x="226" y="253"/>
                    </a:lnTo>
                    <a:lnTo>
                      <a:pt x="209" y="261"/>
                    </a:lnTo>
                    <a:lnTo>
                      <a:pt x="139" y="213"/>
                    </a:lnTo>
                    <a:lnTo>
                      <a:pt x="153" y="194"/>
                    </a:lnTo>
                    <a:lnTo>
                      <a:pt x="133" y="187"/>
                    </a:lnTo>
                    <a:lnTo>
                      <a:pt x="93" y="187"/>
                    </a:lnTo>
                    <a:lnTo>
                      <a:pt x="106" y="171"/>
                    </a:lnTo>
                    <a:lnTo>
                      <a:pt x="102" y="171"/>
                    </a:lnTo>
                    <a:lnTo>
                      <a:pt x="99" y="168"/>
                    </a:lnTo>
                    <a:lnTo>
                      <a:pt x="93" y="168"/>
                    </a:lnTo>
                    <a:lnTo>
                      <a:pt x="91" y="165"/>
                    </a:lnTo>
                    <a:lnTo>
                      <a:pt x="89" y="163"/>
                    </a:lnTo>
                    <a:lnTo>
                      <a:pt x="85" y="156"/>
                    </a:lnTo>
                    <a:lnTo>
                      <a:pt x="81" y="151"/>
                    </a:lnTo>
                    <a:lnTo>
                      <a:pt x="79" y="146"/>
                    </a:lnTo>
                    <a:lnTo>
                      <a:pt x="75" y="147"/>
                    </a:lnTo>
                    <a:lnTo>
                      <a:pt x="70" y="151"/>
                    </a:lnTo>
                    <a:lnTo>
                      <a:pt x="60" y="156"/>
                    </a:lnTo>
                    <a:lnTo>
                      <a:pt x="54" y="156"/>
                    </a:lnTo>
                    <a:lnTo>
                      <a:pt x="46" y="159"/>
                    </a:lnTo>
                    <a:lnTo>
                      <a:pt x="42" y="161"/>
                    </a:lnTo>
                    <a:lnTo>
                      <a:pt x="39" y="161"/>
                    </a:lnTo>
                    <a:lnTo>
                      <a:pt x="37" y="163"/>
                    </a:lnTo>
                    <a:lnTo>
                      <a:pt x="37" y="168"/>
                    </a:lnTo>
                    <a:lnTo>
                      <a:pt x="35" y="175"/>
                    </a:lnTo>
                    <a:lnTo>
                      <a:pt x="35" y="177"/>
                    </a:lnTo>
                    <a:lnTo>
                      <a:pt x="29" y="177"/>
                    </a:lnTo>
                    <a:lnTo>
                      <a:pt x="21" y="175"/>
                    </a:lnTo>
                    <a:lnTo>
                      <a:pt x="17" y="175"/>
                    </a:lnTo>
                    <a:lnTo>
                      <a:pt x="10" y="170"/>
                    </a:lnTo>
                    <a:lnTo>
                      <a:pt x="6" y="168"/>
                    </a:lnTo>
                    <a:lnTo>
                      <a:pt x="0" y="168"/>
                    </a:lnTo>
                    <a:lnTo>
                      <a:pt x="0" y="163"/>
                    </a:lnTo>
                    <a:lnTo>
                      <a:pt x="0" y="156"/>
                    </a:lnTo>
                    <a:lnTo>
                      <a:pt x="0" y="147"/>
                    </a:lnTo>
                    <a:lnTo>
                      <a:pt x="2" y="137"/>
                    </a:lnTo>
                    <a:lnTo>
                      <a:pt x="6" y="126"/>
                    </a:lnTo>
                    <a:lnTo>
                      <a:pt x="8" y="114"/>
                    </a:lnTo>
                    <a:lnTo>
                      <a:pt x="8" y="104"/>
                    </a:lnTo>
                    <a:lnTo>
                      <a:pt x="11" y="90"/>
                    </a:lnTo>
                    <a:lnTo>
                      <a:pt x="15" y="80"/>
                    </a:lnTo>
                    <a:lnTo>
                      <a:pt x="17" y="68"/>
                    </a:lnTo>
                    <a:lnTo>
                      <a:pt x="17" y="57"/>
                    </a:lnTo>
                    <a:lnTo>
                      <a:pt x="19" y="50"/>
                    </a:lnTo>
                    <a:lnTo>
                      <a:pt x="19" y="42"/>
                    </a:lnTo>
                    <a:lnTo>
                      <a:pt x="19" y="40"/>
                    </a:lnTo>
                    <a:lnTo>
                      <a:pt x="19" y="38"/>
                    </a:lnTo>
                    <a:lnTo>
                      <a:pt x="8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09" name="Group 779"/>
            <p:cNvGrpSpPr>
              <a:grpSpLocks/>
            </p:cNvGrpSpPr>
            <p:nvPr/>
          </p:nvGrpSpPr>
          <p:grpSpPr bwMode="auto">
            <a:xfrm>
              <a:off x="7268642" y="2142557"/>
              <a:ext cx="162671" cy="114780"/>
              <a:chOff x="3782" y="2037"/>
              <a:chExt cx="152" cy="99"/>
            </a:xfrm>
          </p:grpSpPr>
          <p:sp>
            <p:nvSpPr>
              <p:cNvPr id="782" name="Freeform 780"/>
              <p:cNvSpPr>
                <a:spLocks/>
              </p:cNvSpPr>
              <p:nvPr/>
            </p:nvSpPr>
            <p:spPr bwMode="auto">
              <a:xfrm>
                <a:off x="3782" y="2037"/>
                <a:ext cx="152" cy="99"/>
              </a:xfrm>
              <a:custGeom>
                <a:avLst/>
                <a:gdLst/>
                <a:ahLst/>
                <a:cxnLst>
                  <a:cxn ang="0">
                    <a:pos x="232" y="55"/>
                  </a:cxn>
                  <a:cxn ang="0">
                    <a:pos x="259" y="64"/>
                  </a:cxn>
                  <a:cxn ang="0">
                    <a:pos x="254" y="135"/>
                  </a:cxn>
                  <a:cxn ang="0">
                    <a:pos x="232" y="143"/>
                  </a:cxn>
                  <a:cxn ang="0">
                    <a:pos x="221" y="159"/>
                  </a:cxn>
                  <a:cxn ang="0">
                    <a:pos x="170" y="168"/>
                  </a:cxn>
                  <a:cxn ang="0">
                    <a:pos x="174" y="183"/>
                  </a:cxn>
                  <a:cxn ang="0">
                    <a:pos x="165" y="197"/>
                  </a:cxn>
                  <a:cxn ang="0">
                    <a:pos x="136" y="133"/>
                  </a:cxn>
                  <a:cxn ang="0">
                    <a:pos x="99" y="154"/>
                  </a:cxn>
                  <a:cxn ang="0">
                    <a:pos x="68" y="159"/>
                  </a:cxn>
                  <a:cxn ang="0">
                    <a:pos x="0" y="150"/>
                  </a:cxn>
                  <a:cxn ang="0">
                    <a:pos x="31" y="126"/>
                  </a:cxn>
                  <a:cxn ang="0">
                    <a:pos x="103" y="105"/>
                  </a:cxn>
                  <a:cxn ang="0">
                    <a:pos x="112" y="90"/>
                  </a:cxn>
                  <a:cxn ang="0">
                    <a:pos x="89" y="71"/>
                  </a:cxn>
                  <a:cxn ang="0">
                    <a:pos x="64" y="78"/>
                  </a:cxn>
                  <a:cxn ang="0">
                    <a:pos x="39" y="57"/>
                  </a:cxn>
                  <a:cxn ang="0">
                    <a:pos x="54" y="41"/>
                  </a:cxn>
                  <a:cxn ang="0">
                    <a:pos x="48" y="17"/>
                  </a:cxn>
                  <a:cxn ang="0">
                    <a:pos x="68" y="5"/>
                  </a:cxn>
                  <a:cxn ang="0">
                    <a:pos x="99" y="24"/>
                  </a:cxn>
                  <a:cxn ang="0">
                    <a:pos x="108" y="7"/>
                  </a:cxn>
                  <a:cxn ang="0">
                    <a:pos x="145" y="0"/>
                  </a:cxn>
                  <a:cxn ang="0">
                    <a:pos x="168" y="15"/>
                  </a:cxn>
                  <a:cxn ang="0">
                    <a:pos x="230" y="7"/>
                  </a:cxn>
                  <a:cxn ang="0">
                    <a:pos x="269" y="9"/>
                  </a:cxn>
                  <a:cxn ang="0">
                    <a:pos x="304" y="31"/>
                  </a:cxn>
                  <a:cxn ang="0">
                    <a:pos x="232" y="55"/>
                  </a:cxn>
                </a:cxnLst>
                <a:rect l="0" t="0" r="r" b="b"/>
                <a:pathLst>
                  <a:path w="304" h="197">
                    <a:moveTo>
                      <a:pt x="232" y="55"/>
                    </a:moveTo>
                    <a:lnTo>
                      <a:pt x="259" y="64"/>
                    </a:lnTo>
                    <a:lnTo>
                      <a:pt x="254" y="135"/>
                    </a:lnTo>
                    <a:lnTo>
                      <a:pt x="232" y="143"/>
                    </a:lnTo>
                    <a:lnTo>
                      <a:pt x="221" y="159"/>
                    </a:lnTo>
                    <a:lnTo>
                      <a:pt x="170" y="168"/>
                    </a:lnTo>
                    <a:lnTo>
                      <a:pt x="174" y="183"/>
                    </a:lnTo>
                    <a:lnTo>
                      <a:pt x="165" y="197"/>
                    </a:lnTo>
                    <a:lnTo>
                      <a:pt x="136" y="133"/>
                    </a:lnTo>
                    <a:lnTo>
                      <a:pt x="99" y="154"/>
                    </a:lnTo>
                    <a:lnTo>
                      <a:pt x="68" y="159"/>
                    </a:lnTo>
                    <a:lnTo>
                      <a:pt x="0" y="150"/>
                    </a:lnTo>
                    <a:lnTo>
                      <a:pt x="31" y="126"/>
                    </a:lnTo>
                    <a:lnTo>
                      <a:pt x="103" y="105"/>
                    </a:lnTo>
                    <a:lnTo>
                      <a:pt x="112" y="90"/>
                    </a:lnTo>
                    <a:lnTo>
                      <a:pt x="89" y="71"/>
                    </a:lnTo>
                    <a:lnTo>
                      <a:pt x="64" y="78"/>
                    </a:lnTo>
                    <a:lnTo>
                      <a:pt x="39" y="57"/>
                    </a:lnTo>
                    <a:lnTo>
                      <a:pt x="54" y="41"/>
                    </a:lnTo>
                    <a:lnTo>
                      <a:pt x="48" y="17"/>
                    </a:lnTo>
                    <a:lnTo>
                      <a:pt x="68" y="5"/>
                    </a:lnTo>
                    <a:lnTo>
                      <a:pt x="99" y="24"/>
                    </a:lnTo>
                    <a:lnTo>
                      <a:pt x="108" y="7"/>
                    </a:lnTo>
                    <a:lnTo>
                      <a:pt x="145" y="0"/>
                    </a:lnTo>
                    <a:lnTo>
                      <a:pt x="168" y="15"/>
                    </a:lnTo>
                    <a:lnTo>
                      <a:pt x="230" y="7"/>
                    </a:lnTo>
                    <a:lnTo>
                      <a:pt x="269" y="9"/>
                    </a:lnTo>
                    <a:lnTo>
                      <a:pt x="304" y="31"/>
                    </a:lnTo>
                    <a:lnTo>
                      <a:pt x="232" y="55"/>
                    </a:lnTo>
                    <a:close/>
                  </a:path>
                </a:pathLst>
              </a:custGeom>
              <a:solidFill>
                <a:srgbClr val="C0C0C0"/>
              </a:solidFill>
              <a:ln w="9525">
                <a:solidFill>
                  <a:srgbClr val="C0C0C0"/>
                </a:solidFill>
                <a:round/>
                <a:headEnd/>
                <a:tailEnd/>
              </a:ln>
            </p:spPr>
            <p:txBody>
              <a:bodyPr/>
              <a:lstStyle/>
              <a:p>
                <a:endParaRPr lang="nl-NL" sz="1400"/>
              </a:p>
            </p:txBody>
          </p:sp>
          <p:sp>
            <p:nvSpPr>
              <p:cNvPr id="783" name="Freeform 781"/>
              <p:cNvSpPr>
                <a:spLocks/>
              </p:cNvSpPr>
              <p:nvPr/>
            </p:nvSpPr>
            <p:spPr bwMode="auto">
              <a:xfrm>
                <a:off x="3782" y="2037"/>
                <a:ext cx="152" cy="99"/>
              </a:xfrm>
              <a:custGeom>
                <a:avLst/>
                <a:gdLst/>
                <a:ahLst/>
                <a:cxnLst>
                  <a:cxn ang="0">
                    <a:pos x="232" y="55"/>
                  </a:cxn>
                  <a:cxn ang="0">
                    <a:pos x="259" y="64"/>
                  </a:cxn>
                  <a:cxn ang="0">
                    <a:pos x="254" y="135"/>
                  </a:cxn>
                  <a:cxn ang="0">
                    <a:pos x="232" y="143"/>
                  </a:cxn>
                  <a:cxn ang="0">
                    <a:pos x="221" y="159"/>
                  </a:cxn>
                  <a:cxn ang="0">
                    <a:pos x="170" y="168"/>
                  </a:cxn>
                  <a:cxn ang="0">
                    <a:pos x="174" y="183"/>
                  </a:cxn>
                  <a:cxn ang="0">
                    <a:pos x="165" y="197"/>
                  </a:cxn>
                  <a:cxn ang="0">
                    <a:pos x="136" y="133"/>
                  </a:cxn>
                  <a:cxn ang="0">
                    <a:pos x="99" y="154"/>
                  </a:cxn>
                  <a:cxn ang="0">
                    <a:pos x="68" y="159"/>
                  </a:cxn>
                  <a:cxn ang="0">
                    <a:pos x="0" y="150"/>
                  </a:cxn>
                  <a:cxn ang="0">
                    <a:pos x="31" y="126"/>
                  </a:cxn>
                  <a:cxn ang="0">
                    <a:pos x="103" y="105"/>
                  </a:cxn>
                  <a:cxn ang="0">
                    <a:pos x="112" y="90"/>
                  </a:cxn>
                  <a:cxn ang="0">
                    <a:pos x="89" y="71"/>
                  </a:cxn>
                  <a:cxn ang="0">
                    <a:pos x="64" y="78"/>
                  </a:cxn>
                  <a:cxn ang="0">
                    <a:pos x="39" y="57"/>
                  </a:cxn>
                  <a:cxn ang="0">
                    <a:pos x="54" y="41"/>
                  </a:cxn>
                  <a:cxn ang="0">
                    <a:pos x="48" y="17"/>
                  </a:cxn>
                  <a:cxn ang="0">
                    <a:pos x="68" y="5"/>
                  </a:cxn>
                  <a:cxn ang="0">
                    <a:pos x="99" y="24"/>
                  </a:cxn>
                  <a:cxn ang="0">
                    <a:pos x="108" y="7"/>
                  </a:cxn>
                  <a:cxn ang="0">
                    <a:pos x="145" y="0"/>
                  </a:cxn>
                  <a:cxn ang="0">
                    <a:pos x="168" y="15"/>
                  </a:cxn>
                  <a:cxn ang="0">
                    <a:pos x="230" y="7"/>
                  </a:cxn>
                  <a:cxn ang="0">
                    <a:pos x="269" y="9"/>
                  </a:cxn>
                  <a:cxn ang="0">
                    <a:pos x="304" y="31"/>
                  </a:cxn>
                  <a:cxn ang="0">
                    <a:pos x="232" y="55"/>
                  </a:cxn>
                </a:cxnLst>
                <a:rect l="0" t="0" r="r" b="b"/>
                <a:pathLst>
                  <a:path w="304" h="197">
                    <a:moveTo>
                      <a:pt x="232" y="55"/>
                    </a:moveTo>
                    <a:lnTo>
                      <a:pt x="259" y="64"/>
                    </a:lnTo>
                    <a:lnTo>
                      <a:pt x="254" y="135"/>
                    </a:lnTo>
                    <a:lnTo>
                      <a:pt x="232" y="143"/>
                    </a:lnTo>
                    <a:lnTo>
                      <a:pt x="221" y="159"/>
                    </a:lnTo>
                    <a:lnTo>
                      <a:pt x="170" y="168"/>
                    </a:lnTo>
                    <a:lnTo>
                      <a:pt x="174" y="183"/>
                    </a:lnTo>
                    <a:lnTo>
                      <a:pt x="165" y="197"/>
                    </a:lnTo>
                    <a:lnTo>
                      <a:pt x="136" y="133"/>
                    </a:lnTo>
                    <a:lnTo>
                      <a:pt x="99" y="154"/>
                    </a:lnTo>
                    <a:lnTo>
                      <a:pt x="68" y="159"/>
                    </a:lnTo>
                    <a:lnTo>
                      <a:pt x="0" y="150"/>
                    </a:lnTo>
                    <a:lnTo>
                      <a:pt x="31" y="126"/>
                    </a:lnTo>
                    <a:lnTo>
                      <a:pt x="103" y="105"/>
                    </a:lnTo>
                    <a:lnTo>
                      <a:pt x="112" y="90"/>
                    </a:lnTo>
                    <a:lnTo>
                      <a:pt x="89" y="71"/>
                    </a:lnTo>
                    <a:lnTo>
                      <a:pt x="64" y="78"/>
                    </a:lnTo>
                    <a:lnTo>
                      <a:pt x="39" y="57"/>
                    </a:lnTo>
                    <a:lnTo>
                      <a:pt x="54" y="41"/>
                    </a:lnTo>
                    <a:lnTo>
                      <a:pt x="48" y="17"/>
                    </a:lnTo>
                    <a:lnTo>
                      <a:pt x="68" y="5"/>
                    </a:lnTo>
                    <a:lnTo>
                      <a:pt x="99" y="24"/>
                    </a:lnTo>
                    <a:lnTo>
                      <a:pt x="108" y="7"/>
                    </a:lnTo>
                    <a:lnTo>
                      <a:pt x="145" y="0"/>
                    </a:lnTo>
                    <a:lnTo>
                      <a:pt x="168" y="15"/>
                    </a:lnTo>
                    <a:lnTo>
                      <a:pt x="230" y="7"/>
                    </a:lnTo>
                    <a:lnTo>
                      <a:pt x="269" y="9"/>
                    </a:lnTo>
                    <a:lnTo>
                      <a:pt x="304" y="31"/>
                    </a:lnTo>
                    <a:lnTo>
                      <a:pt x="232" y="5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0" name="Group 782"/>
            <p:cNvGrpSpPr>
              <a:grpSpLocks/>
            </p:cNvGrpSpPr>
            <p:nvPr/>
          </p:nvGrpSpPr>
          <p:grpSpPr bwMode="auto">
            <a:xfrm>
              <a:off x="6966843" y="2478785"/>
              <a:ext cx="21404" cy="20869"/>
              <a:chOff x="3500" y="2327"/>
              <a:chExt cx="20" cy="18"/>
            </a:xfrm>
          </p:grpSpPr>
          <p:sp>
            <p:nvSpPr>
              <p:cNvPr id="785" name="Freeform 783"/>
              <p:cNvSpPr>
                <a:spLocks/>
              </p:cNvSpPr>
              <p:nvPr/>
            </p:nvSpPr>
            <p:spPr bwMode="auto">
              <a:xfrm>
                <a:off x="3500" y="2327"/>
                <a:ext cx="20" cy="18"/>
              </a:xfrm>
              <a:custGeom>
                <a:avLst/>
                <a:gdLst/>
                <a:ahLst/>
                <a:cxnLst>
                  <a:cxn ang="0">
                    <a:pos x="0" y="0"/>
                  </a:cxn>
                  <a:cxn ang="0">
                    <a:pos x="0" y="36"/>
                  </a:cxn>
                  <a:cxn ang="0">
                    <a:pos x="39" y="17"/>
                  </a:cxn>
                  <a:cxn ang="0">
                    <a:pos x="0" y="0"/>
                  </a:cxn>
                </a:cxnLst>
                <a:rect l="0" t="0" r="r" b="b"/>
                <a:pathLst>
                  <a:path w="39" h="36">
                    <a:moveTo>
                      <a:pt x="0" y="0"/>
                    </a:moveTo>
                    <a:lnTo>
                      <a:pt x="0" y="36"/>
                    </a:lnTo>
                    <a:lnTo>
                      <a:pt x="39" y="17"/>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786" name="Freeform 784"/>
              <p:cNvSpPr>
                <a:spLocks/>
              </p:cNvSpPr>
              <p:nvPr/>
            </p:nvSpPr>
            <p:spPr bwMode="auto">
              <a:xfrm>
                <a:off x="3500" y="2327"/>
                <a:ext cx="20" cy="18"/>
              </a:xfrm>
              <a:custGeom>
                <a:avLst/>
                <a:gdLst/>
                <a:ahLst/>
                <a:cxnLst>
                  <a:cxn ang="0">
                    <a:pos x="0" y="0"/>
                  </a:cxn>
                  <a:cxn ang="0">
                    <a:pos x="0" y="36"/>
                  </a:cxn>
                  <a:cxn ang="0">
                    <a:pos x="39" y="17"/>
                  </a:cxn>
                  <a:cxn ang="0">
                    <a:pos x="0" y="0"/>
                  </a:cxn>
                </a:cxnLst>
                <a:rect l="0" t="0" r="r" b="b"/>
                <a:pathLst>
                  <a:path w="39" h="36">
                    <a:moveTo>
                      <a:pt x="0" y="0"/>
                    </a:moveTo>
                    <a:lnTo>
                      <a:pt x="0" y="36"/>
                    </a:lnTo>
                    <a:lnTo>
                      <a:pt x="39" y="17"/>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1" name="Group 785"/>
            <p:cNvGrpSpPr>
              <a:grpSpLocks/>
            </p:cNvGrpSpPr>
            <p:nvPr/>
          </p:nvGrpSpPr>
          <p:grpSpPr bwMode="auto">
            <a:xfrm>
              <a:off x="6699291" y="2369801"/>
              <a:ext cx="21404" cy="49855"/>
              <a:chOff x="3250" y="2233"/>
              <a:chExt cx="21" cy="43"/>
            </a:xfrm>
          </p:grpSpPr>
          <p:sp>
            <p:nvSpPr>
              <p:cNvPr id="788" name="Freeform 786"/>
              <p:cNvSpPr>
                <a:spLocks/>
              </p:cNvSpPr>
              <p:nvPr/>
            </p:nvSpPr>
            <p:spPr bwMode="auto">
              <a:xfrm>
                <a:off x="3250" y="2233"/>
                <a:ext cx="21" cy="43"/>
              </a:xfrm>
              <a:custGeom>
                <a:avLst/>
                <a:gdLst/>
                <a:ahLst/>
                <a:cxnLst>
                  <a:cxn ang="0">
                    <a:pos x="0" y="50"/>
                  </a:cxn>
                  <a:cxn ang="0">
                    <a:pos x="25" y="86"/>
                  </a:cxn>
                  <a:cxn ang="0">
                    <a:pos x="31" y="50"/>
                  </a:cxn>
                  <a:cxn ang="0">
                    <a:pos x="41" y="8"/>
                  </a:cxn>
                  <a:cxn ang="0">
                    <a:pos x="31" y="0"/>
                  </a:cxn>
                  <a:cxn ang="0">
                    <a:pos x="0" y="50"/>
                  </a:cxn>
                </a:cxnLst>
                <a:rect l="0" t="0" r="r" b="b"/>
                <a:pathLst>
                  <a:path w="41" h="86">
                    <a:moveTo>
                      <a:pt x="0" y="50"/>
                    </a:moveTo>
                    <a:lnTo>
                      <a:pt x="25" y="86"/>
                    </a:lnTo>
                    <a:lnTo>
                      <a:pt x="31" y="50"/>
                    </a:lnTo>
                    <a:lnTo>
                      <a:pt x="41" y="8"/>
                    </a:lnTo>
                    <a:lnTo>
                      <a:pt x="31" y="0"/>
                    </a:lnTo>
                    <a:lnTo>
                      <a:pt x="0" y="50"/>
                    </a:lnTo>
                    <a:close/>
                  </a:path>
                </a:pathLst>
              </a:custGeom>
              <a:solidFill>
                <a:srgbClr val="C0C0C0"/>
              </a:solidFill>
              <a:ln w="9525">
                <a:solidFill>
                  <a:srgbClr val="C0C0C0"/>
                </a:solidFill>
                <a:round/>
                <a:headEnd/>
                <a:tailEnd/>
              </a:ln>
            </p:spPr>
            <p:txBody>
              <a:bodyPr/>
              <a:lstStyle/>
              <a:p>
                <a:endParaRPr lang="nl-NL" sz="1400"/>
              </a:p>
            </p:txBody>
          </p:sp>
          <p:sp>
            <p:nvSpPr>
              <p:cNvPr id="789" name="Freeform 787"/>
              <p:cNvSpPr>
                <a:spLocks/>
              </p:cNvSpPr>
              <p:nvPr/>
            </p:nvSpPr>
            <p:spPr bwMode="auto">
              <a:xfrm>
                <a:off x="3250" y="2233"/>
                <a:ext cx="21" cy="43"/>
              </a:xfrm>
              <a:custGeom>
                <a:avLst/>
                <a:gdLst/>
                <a:ahLst/>
                <a:cxnLst>
                  <a:cxn ang="0">
                    <a:pos x="0" y="50"/>
                  </a:cxn>
                  <a:cxn ang="0">
                    <a:pos x="25" y="86"/>
                  </a:cxn>
                  <a:cxn ang="0">
                    <a:pos x="31" y="50"/>
                  </a:cxn>
                  <a:cxn ang="0">
                    <a:pos x="41" y="8"/>
                  </a:cxn>
                  <a:cxn ang="0">
                    <a:pos x="31" y="0"/>
                  </a:cxn>
                  <a:cxn ang="0">
                    <a:pos x="0" y="50"/>
                  </a:cxn>
                </a:cxnLst>
                <a:rect l="0" t="0" r="r" b="b"/>
                <a:pathLst>
                  <a:path w="41" h="86">
                    <a:moveTo>
                      <a:pt x="0" y="50"/>
                    </a:moveTo>
                    <a:lnTo>
                      <a:pt x="25" y="86"/>
                    </a:lnTo>
                    <a:lnTo>
                      <a:pt x="31" y="50"/>
                    </a:lnTo>
                    <a:lnTo>
                      <a:pt x="41" y="8"/>
                    </a:lnTo>
                    <a:lnTo>
                      <a:pt x="31" y="0"/>
                    </a:lnTo>
                    <a:lnTo>
                      <a:pt x="0" y="5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2" name="Group 788"/>
            <p:cNvGrpSpPr>
              <a:grpSpLocks/>
            </p:cNvGrpSpPr>
            <p:nvPr/>
          </p:nvGrpSpPr>
          <p:grpSpPr bwMode="auto">
            <a:xfrm>
              <a:off x="6400704" y="2311832"/>
              <a:ext cx="20334" cy="1160"/>
              <a:chOff x="2970" y="2183"/>
              <a:chExt cx="20" cy="1"/>
            </a:xfrm>
          </p:grpSpPr>
          <p:sp>
            <p:nvSpPr>
              <p:cNvPr id="791" name="Freeform 789"/>
              <p:cNvSpPr>
                <a:spLocks/>
              </p:cNvSpPr>
              <p:nvPr/>
            </p:nvSpPr>
            <p:spPr bwMode="auto">
              <a:xfrm>
                <a:off x="2970" y="2183"/>
                <a:ext cx="20" cy="1"/>
              </a:xfrm>
              <a:custGeom>
                <a:avLst/>
                <a:gdLst/>
                <a:ahLst/>
                <a:cxnLst>
                  <a:cxn ang="0">
                    <a:pos x="12" y="0"/>
                  </a:cxn>
                  <a:cxn ang="0">
                    <a:pos x="12" y="0"/>
                  </a:cxn>
                  <a:cxn ang="0">
                    <a:pos x="0" y="0"/>
                  </a:cxn>
                  <a:cxn ang="0">
                    <a:pos x="12" y="0"/>
                  </a:cxn>
                  <a:cxn ang="0">
                    <a:pos x="26" y="0"/>
                  </a:cxn>
                  <a:cxn ang="0">
                    <a:pos x="41" y="0"/>
                  </a:cxn>
                  <a:cxn ang="0">
                    <a:pos x="26" y="0"/>
                  </a:cxn>
                  <a:cxn ang="0">
                    <a:pos x="12" y="0"/>
                  </a:cxn>
                </a:cxnLst>
                <a:rect l="0" t="0" r="r" b="b"/>
                <a:pathLst>
                  <a:path w="41">
                    <a:moveTo>
                      <a:pt x="12" y="0"/>
                    </a:moveTo>
                    <a:lnTo>
                      <a:pt x="12" y="0"/>
                    </a:lnTo>
                    <a:lnTo>
                      <a:pt x="0" y="0"/>
                    </a:lnTo>
                    <a:lnTo>
                      <a:pt x="12" y="0"/>
                    </a:lnTo>
                    <a:lnTo>
                      <a:pt x="26" y="0"/>
                    </a:lnTo>
                    <a:lnTo>
                      <a:pt x="41" y="0"/>
                    </a:lnTo>
                    <a:lnTo>
                      <a:pt x="26" y="0"/>
                    </a:lnTo>
                    <a:lnTo>
                      <a:pt x="12" y="0"/>
                    </a:lnTo>
                    <a:close/>
                  </a:path>
                </a:pathLst>
              </a:custGeom>
              <a:solidFill>
                <a:srgbClr val="C0C0C0"/>
              </a:solidFill>
              <a:ln w="9525">
                <a:solidFill>
                  <a:srgbClr val="C0C0C0"/>
                </a:solidFill>
                <a:round/>
                <a:headEnd/>
                <a:tailEnd/>
              </a:ln>
            </p:spPr>
            <p:txBody>
              <a:bodyPr/>
              <a:lstStyle/>
              <a:p>
                <a:endParaRPr lang="nl-NL" sz="1400"/>
              </a:p>
            </p:txBody>
          </p:sp>
          <p:sp>
            <p:nvSpPr>
              <p:cNvPr id="792" name="Freeform 790"/>
              <p:cNvSpPr>
                <a:spLocks/>
              </p:cNvSpPr>
              <p:nvPr/>
            </p:nvSpPr>
            <p:spPr bwMode="auto">
              <a:xfrm>
                <a:off x="2970" y="2183"/>
                <a:ext cx="20" cy="1"/>
              </a:xfrm>
              <a:custGeom>
                <a:avLst/>
                <a:gdLst/>
                <a:ahLst/>
                <a:cxnLst>
                  <a:cxn ang="0">
                    <a:pos x="12" y="0"/>
                  </a:cxn>
                  <a:cxn ang="0">
                    <a:pos x="12" y="0"/>
                  </a:cxn>
                  <a:cxn ang="0">
                    <a:pos x="0" y="0"/>
                  </a:cxn>
                  <a:cxn ang="0">
                    <a:pos x="12" y="0"/>
                  </a:cxn>
                  <a:cxn ang="0">
                    <a:pos x="26" y="0"/>
                  </a:cxn>
                  <a:cxn ang="0">
                    <a:pos x="41" y="0"/>
                  </a:cxn>
                  <a:cxn ang="0">
                    <a:pos x="26" y="0"/>
                  </a:cxn>
                  <a:cxn ang="0">
                    <a:pos x="12" y="0"/>
                  </a:cxn>
                </a:cxnLst>
                <a:rect l="0" t="0" r="r" b="b"/>
                <a:pathLst>
                  <a:path w="41">
                    <a:moveTo>
                      <a:pt x="12" y="0"/>
                    </a:moveTo>
                    <a:lnTo>
                      <a:pt x="12" y="0"/>
                    </a:lnTo>
                    <a:lnTo>
                      <a:pt x="0" y="0"/>
                    </a:lnTo>
                    <a:lnTo>
                      <a:pt x="12" y="0"/>
                    </a:lnTo>
                    <a:lnTo>
                      <a:pt x="26" y="0"/>
                    </a:lnTo>
                    <a:lnTo>
                      <a:pt x="41" y="0"/>
                    </a:lnTo>
                    <a:lnTo>
                      <a:pt x="26" y="0"/>
                    </a:lnTo>
                    <a:lnTo>
                      <a:pt x="1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3" name="Group 791"/>
            <p:cNvGrpSpPr>
              <a:grpSpLocks/>
            </p:cNvGrpSpPr>
            <p:nvPr/>
          </p:nvGrpSpPr>
          <p:grpSpPr bwMode="auto">
            <a:xfrm>
              <a:off x="7580072" y="2460235"/>
              <a:ext cx="21404" cy="20869"/>
              <a:chOff x="4073" y="2311"/>
              <a:chExt cx="20" cy="18"/>
            </a:xfrm>
          </p:grpSpPr>
          <p:sp>
            <p:nvSpPr>
              <p:cNvPr id="794" name="Freeform 792"/>
              <p:cNvSpPr>
                <a:spLocks/>
              </p:cNvSpPr>
              <p:nvPr/>
            </p:nvSpPr>
            <p:spPr bwMode="auto">
              <a:xfrm>
                <a:off x="4073" y="2311"/>
                <a:ext cx="20" cy="18"/>
              </a:xfrm>
              <a:custGeom>
                <a:avLst/>
                <a:gdLst/>
                <a:ahLst/>
                <a:cxnLst>
                  <a:cxn ang="0">
                    <a:pos x="23" y="0"/>
                  </a:cxn>
                  <a:cxn ang="0">
                    <a:pos x="39" y="21"/>
                  </a:cxn>
                  <a:cxn ang="0">
                    <a:pos x="39" y="36"/>
                  </a:cxn>
                  <a:cxn ang="0">
                    <a:pos x="33" y="36"/>
                  </a:cxn>
                  <a:cxn ang="0">
                    <a:pos x="31" y="33"/>
                  </a:cxn>
                  <a:cxn ang="0">
                    <a:pos x="27" y="33"/>
                  </a:cxn>
                  <a:cxn ang="0">
                    <a:pos x="19" y="33"/>
                  </a:cxn>
                  <a:cxn ang="0">
                    <a:pos x="10" y="31"/>
                  </a:cxn>
                  <a:cxn ang="0">
                    <a:pos x="4" y="29"/>
                  </a:cxn>
                  <a:cxn ang="0">
                    <a:pos x="2" y="29"/>
                  </a:cxn>
                  <a:cxn ang="0">
                    <a:pos x="0" y="29"/>
                  </a:cxn>
                  <a:cxn ang="0">
                    <a:pos x="23" y="0"/>
                  </a:cxn>
                </a:cxnLst>
                <a:rect l="0" t="0" r="r" b="b"/>
                <a:pathLst>
                  <a:path w="39" h="36">
                    <a:moveTo>
                      <a:pt x="23" y="0"/>
                    </a:moveTo>
                    <a:lnTo>
                      <a:pt x="39" y="21"/>
                    </a:lnTo>
                    <a:lnTo>
                      <a:pt x="39" y="36"/>
                    </a:lnTo>
                    <a:lnTo>
                      <a:pt x="33" y="36"/>
                    </a:lnTo>
                    <a:lnTo>
                      <a:pt x="31" y="33"/>
                    </a:lnTo>
                    <a:lnTo>
                      <a:pt x="27" y="33"/>
                    </a:lnTo>
                    <a:lnTo>
                      <a:pt x="19" y="33"/>
                    </a:lnTo>
                    <a:lnTo>
                      <a:pt x="10" y="31"/>
                    </a:lnTo>
                    <a:lnTo>
                      <a:pt x="4" y="29"/>
                    </a:lnTo>
                    <a:lnTo>
                      <a:pt x="2" y="29"/>
                    </a:lnTo>
                    <a:lnTo>
                      <a:pt x="0" y="29"/>
                    </a:lnTo>
                    <a:lnTo>
                      <a:pt x="23" y="0"/>
                    </a:lnTo>
                    <a:close/>
                  </a:path>
                </a:pathLst>
              </a:custGeom>
              <a:solidFill>
                <a:srgbClr val="C0C0C0"/>
              </a:solidFill>
              <a:ln w="9525">
                <a:solidFill>
                  <a:srgbClr val="C0C0C0"/>
                </a:solidFill>
                <a:round/>
                <a:headEnd/>
                <a:tailEnd/>
              </a:ln>
            </p:spPr>
            <p:txBody>
              <a:bodyPr/>
              <a:lstStyle/>
              <a:p>
                <a:endParaRPr lang="nl-NL" sz="1400"/>
              </a:p>
            </p:txBody>
          </p:sp>
          <p:sp>
            <p:nvSpPr>
              <p:cNvPr id="795" name="Freeform 793"/>
              <p:cNvSpPr>
                <a:spLocks/>
              </p:cNvSpPr>
              <p:nvPr/>
            </p:nvSpPr>
            <p:spPr bwMode="auto">
              <a:xfrm>
                <a:off x="4073" y="2311"/>
                <a:ext cx="20" cy="18"/>
              </a:xfrm>
              <a:custGeom>
                <a:avLst/>
                <a:gdLst/>
                <a:ahLst/>
                <a:cxnLst>
                  <a:cxn ang="0">
                    <a:pos x="23" y="0"/>
                  </a:cxn>
                  <a:cxn ang="0">
                    <a:pos x="39" y="21"/>
                  </a:cxn>
                  <a:cxn ang="0">
                    <a:pos x="39" y="36"/>
                  </a:cxn>
                  <a:cxn ang="0">
                    <a:pos x="33" y="36"/>
                  </a:cxn>
                  <a:cxn ang="0">
                    <a:pos x="31" y="33"/>
                  </a:cxn>
                  <a:cxn ang="0">
                    <a:pos x="27" y="33"/>
                  </a:cxn>
                  <a:cxn ang="0">
                    <a:pos x="19" y="33"/>
                  </a:cxn>
                  <a:cxn ang="0">
                    <a:pos x="10" y="31"/>
                  </a:cxn>
                  <a:cxn ang="0">
                    <a:pos x="4" y="29"/>
                  </a:cxn>
                  <a:cxn ang="0">
                    <a:pos x="2" y="29"/>
                  </a:cxn>
                  <a:cxn ang="0">
                    <a:pos x="0" y="29"/>
                  </a:cxn>
                  <a:cxn ang="0">
                    <a:pos x="23" y="0"/>
                  </a:cxn>
                </a:cxnLst>
                <a:rect l="0" t="0" r="r" b="b"/>
                <a:pathLst>
                  <a:path w="39" h="36">
                    <a:moveTo>
                      <a:pt x="23" y="0"/>
                    </a:moveTo>
                    <a:lnTo>
                      <a:pt x="39" y="21"/>
                    </a:lnTo>
                    <a:lnTo>
                      <a:pt x="39" y="36"/>
                    </a:lnTo>
                    <a:lnTo>
                      <a:pt x="33" y="36"/>
                    </a:lnTo>
                    <a:lnTo>
                      <a:pt x="31" y="33"/>
                    </a:lnTo>
                    <a:lnTo>
                      <a:pt x="27" y="33"/>
                    </a:lnTo>
                    <a:lnTo>
                      <a:pt x="19" y="33"/>
                    </a:lnTo>
                    <a:lnTo>
                      <a:pt x="10" y="31"/>
                    </a:lnTo>
                    <a:lnTo>
                      <a:pt x="4" y="29"/>
                    </a:lnTo>
                    <a:lnTo>
                      <a:pt x="2" y="29"/>
                    </a:lnTo>
                    <a:lnTo>
                      <a:pt x="0" y="29"/>
                    </a:lnTo>
                    <a:lnTo>
                      <a:pt x="2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4" name="Group 794"/>
            <p:cNvGrpSpPr>
              <a:grpSpLocks/>
            </p:cNvGrpSpPr>
            <p:nvPr/>
          </p:nvGrpSpPr>
          <p:grpSpPr bwMode="auto">
            <a:xfrm>
              <a:off x="5051172" y="2732689"/>
              <a:ext cx="21404" cy="22030"/>
              <a:chOff x="1711" y="2546"/>
              <a:chExt cx="19" cy="19"/>
            </a:xfrm>
          </p:grpSpPr>
          <p:sp>
            <p:nvSpPr>
              <p:cNvPr id="797" name="Freeform 795"/>
              <p:cNvSpPr>
                <a:spLocks/>
              </p:cNvSpPr>
              <p:nvPr/>
            </p:nvSpPr>
            <p:spPr bwMode="auto">
              <a:xfrm>
                <a:off x="1711" y="2546"/>
                <a:ext cx="19" cy="19"/>
              </a:xfrm>
              <a:custGeom>
                <a:avLst/>
                <a:gdLst/>
                <a:ahLst/>
                <a:cxnLst>
                  <a:cxn ang="0">
                    <a:pos x="12" y="36"/>
                  </a:cxn>
                  <a:cxn ang="0">
                    <a:pos x="12" y="36"/>
                  </a:cxn>
                  <a:cxn ang="0">
                    <a:pos x="0" y="36"/>
                  </a:cxn>
                  <a:cxn ang="0">
                    <a:pos x="0" y="0"/>
                  </a:cxn>
                  <a:cxn ang="0">
                    <a:pos x="12" y="0"/>
                  </a:cxn>
                  <a:cxn ang="0">
                    <a:pos x="23" y="0"/>
                  </a:cxn>
                  <a:cxn ang="0">
                    <a:pos x="39" y="0"/>
                  </a:cxn>
                  <a:cxn ang="0">
                    <a:pos x="39" y="36"/>
                  </a:cxn>
                  <a:cxn ang="0">
                    <a:pos x="23" y="36"/>
                  </a:cxn>
                  <a:cxn ang="0">
                    <a:pos x="12" y="36"/>
                  </a:cxn>
                </a:cxnLst>
                <a:rect l="0" t="0" r="r" b="b"/>
                <a:pathLst>
                  <a:path w="39" h="36">
                    <a:moveTo>
                      <a:pt x="12" y="36"/>
                    </a:moveTo>
                    <a:lnTo>
                      <a:pt x="12" y="36"/>
                    </a:lnTo>
                    <a:lnTo>
                      <a:pt x="0" y="36"/>
                    </a:lnTo>
                    <a:lnTo>
                      <a:pt x="0" y="0"/>
                    </a:lnTo>
                    <a:lnTo>
                      <a:pt x="12" y="0"/>
                    </a:lnTo>
                    <a:lnTo>
                      <a:pt x="23" y="0"/>
                    </a:lnTo>
                    <a:lnTo>
                      <a:pt x="39" y="0"/>
                    </a:lnTo>
                    <a:lnTo>
                      <a:pt x="39" y="36"/>
                    </a:lnTo>
                    <a:lnTo>
                      <a:pt x="23" y="36"/>
                    </a:lnTo>
                    <a:lnTo>
                      <a:pt x="12" y="36"/>
                    </a:lnTo>
                    <a:close/>
                  </a:path>
                </a:pathLst>
              </a:custGeom>
              <a:solidFill>
                <a:srgbClr val="C0C0C0"/>
              </a:solidFill>
              <a:ln w="9525">
                <a:solidFill>
                  <a:srgbClr val="C0C0C0"/>
                </a:solidFill>
                <a:round/>
                <a:headEnd/>
                <a:tailEnd/>
              </a:ln>
            </p:spPr>
            <p:txBody>
              <a:bodyPr/>
              <a:lstStyle/>
              <a:p>
                <a:endParaRPr lang="nl-NL" sz="1400"/>
              </a:p>
            </p:txBody>
          </p:sp>
          <p:sp>
            <p:nvSpPr>
              <p:cNvPr id="798" name="Freeform 796"/>
              <p:cNvSpPr>
                <a:spLocks/>
              </p:cNvSpPr>
              <p:nvPr/>
            </p:nvSpPr>
            <p:spPr bwMode="auto">
              <a:xfrm>
                <a:off x="1711" y="2546"/>
                <a:ext cx="19" cy="19"/>
              </a:xfrm>
              <a:custGeom>
                <a:avLst/>
                <a:gdLst/>
                <a:ahLst/>
                <a:cxnLst>
                  <a:cxn ang="0">
                    <a:pos x="12" y="36"/>
                  </a:cxn>
                  <a:cxn ang="0">
                    <a:pos x="12" y="36"/>
                  </a:cxn>
                  <a:cxn ang="0">
                    <a:pos x="0" y="36"/>
                  </a:cxn>
                  <a:cxn ang="0">
                    <a:pos x="0" y="0"/>
                  </a:cxn>
                  <a:cxn ang="0">
                    <a:pos x="12" y="0"/>
                  </a:cxn>
                  <a:cxn ang="0">
                    <a:pos x="23" y="0"/>
                  </a:cxn>
                  <a:cxn ang="0">
                    <a:pos x="39" y="0"/>
                  </a:cxn>
                  <a:cxn ang="0">
                    <a:pos x="39" y="36"/>
                  </a:cxn>
                  <a:cxn ang="0">
                    <a:pos x="23" y="36"/>
                  </a:cxn>
                  <a:cxn ang="0">
                    <a:pos x="12" y="36"/>
                  </a:cxn>
                </a:cxnLst>
                <a:rect l="0" t="0" r="r" b="b"/>
                <a:pathLst>
                  <a:path w="39" h="36">
                    <a:moveTo>
                      <a:pt x="12" y="36"/>
                    </a:moveTo>
                    <a:lnTo>
                      <a:pt x="12" y="36"/>
                    </a:lnTo>
                    <a:lnTo>
                      <a:pt x="0" y="36"/>
                    </a:lnTo>
                    <a:lnTo>
                      <a:pt x="0" y="0"/>
                    </a:lnTo>
                    <a:lnTo>
                      <a:pt x="12" y="0"/>
                    </a:lnTo>
                    <a:lnTo>
                      <a:pt x="23" y="0"/>
                    </a:lnTo>
                    <a:lnTo>
                      <a:pt x="39" y="0"/>
                    </a:lnTo>
                    <a:lnTo>
                      <a:pt x="39" y="36"/>
                    </a:lnTo>
                    <a:lnTo>
                      <a:pt x="23" y="36"/>
                    </a:lnTo>
                    <a:lnTo>
                      <a:pt x="12"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5" name="Group 797"/>
            <p:cNvGrpSpPr>
              <a:grpSpLocks/>
            </p:cNvGrpSpPr>
            <p:nvPr/>
          </p:nvGrpSpPr>
          <p:grpSpPr bwMode="auto">
            <a:xfrm>
              <a:off x="5198865" y="2766313"/>
              <a:ext cx="19263" cy="20869"/>
              <a:chOff x="1848" y="2575"/>
              <a:chExt cx="19" cy="18"/>
            </a:xfrm>
          </p:grpSpPr>
          <p:sp>
            <p:nvSpPr>
              <p:cNvPr id="800" name="Freeform 798"/>
              <p:cNvSpPr>
                <a:spLocks/>
              </p:cNvSpPr>
              <p:nvPr/>
            </p:nvSpPr>
            <p:spPr bwMode="auto">
              <a:xfrm>
                <a:off x="1848" y="2575"/>
                <a:ext cx="19" cy="18"/>
              </a:xfrm>
              <a:custGeom>
                <a:avLst/>
                <a:gdLst/>
                <a:ahLst/>
                <a:cxnLst>
                  <a:cxn ang="0">
                    <a:pos x="19" y="36"/>
                  </a:cxn>
                  <a:cxn ang="0">
                    <a:pos x="19" y="36"/>
                  </a:cxn>
                  <a:cxn ang="0">
                    <a:pos x="0" y="36"/>
                  </a:cxn>
                  <a:cxn ang="0">
                    <a:pos x="0" y="17"/>
                  </a:cxn>
                  <a:cxn ang="0">
                    <a:pos x="0" y="0"/>
                  </a:cxn>
                  <a:cxn ang="0">
                    <a:pos x="19" y="0"/>
                  </a:cxn>
                  <a:cxn ang="0">
                    <a:pos x="39" y="0"/>
                  </a:cxn>
                  <a:cxn ang="0">
                    <a:pos x="39" y="17"/>
                  </a:cxn>
                  <a:cxn ang="0">
                    <a:pos x="39" y="36"/>
                  </a:cxn>
                  <a:cxn ang="0">
                    <a:pos x="19" y="36"/>
                  </a:cxn>
                </a:cxnLst>
                <a:rect l="0" t="0" r="r" b="b"/>
                <a:pathLst>
                  <a:path w="39" h="36">
                    <a:moveTo>
                      <a:pt x="19" y="36"/>
                    </a:moveTo>
                    <a:lnTo>
                      <a:pt x="19" y="36"/>
                    </a:lnTo>
                    <a:lnTo>
                      <a:pt x="0" y="36"/>
                    </a:lnTo>
                    <a:lnTo>
                      <a:pt x="0" y="17"/>
                    </a:lnTo>
                    <a:lnTo>
                      <a:pt x="0" y="0"/>
                    </a:lnTo>
                    <a:lnTo>
                      <a:pt x="19" y="0"/>
                    </a:lnTo>
                    <a:lnTo>
                      <a:pt x="39" y="0"/>
                    </a:lnTo>
                    <a:lnTo>
                      <a:pt x="39" y="17"/>
                    </a:lnTo>
                    <a:lnTo>
                      <a:pt x="39" y="36"/>
                    </a:lnTo>
                    <a:lnTo>
                      <a:pt x="19" y="36"/>
                    </a:lnTo>
                    <a:close/>
                  </a:path>
                </a:pathLst>
              </a:custGeom>
              <a:solidFill>
                <a:srgbClr val="C0C0C0"/>
              </a:solidFill>
              <a:ln w="9525">
                <a:solidFill>
                  <a:srgbClr val="C0C0C0"/>
                </a:solidFill>
                <a:round/>
                <a:headEnd/>
                <a:tailEnd/>
              </a:ln>
            </p:spPr>
            <p:txBody>
              <a:bodyPr/>
              <a:lstStyle/>
              <a:p>
                <a:endParaRPr lang="nl-NL" sz="1400"/>
              </a:p>
            </p:txBody>
          </p:sp>
          <p:sp>
            <p:nvSpPr>
              <p:cNvPr id="801" name="Freeform 799"/>
              <p:cNvSpPr>
                <a:spLocks/>
              </p:cNvSpPr>
              <p:nvPr/>
            </p:nvSpPr>
            <p:spPr bwMode="auto">
              <a:xfrm>
                <a:off x="1848" y="2575"/>
                <a:ext cx="19" cy="18"/>
              </a:xfrm>
              <a:custGeom>
                <a:avLst/>
                <a:gdLst/>
                <a:ahLst/>
                <a:cxnLst>
                  <a:cxn ang="0">
                    <a:pos x="19" y="36"/>
                  </a:cxn>
                  <a:cxn ang="0">
                    <a:pos x="19" y="36"/>
                  </a:cxn>
                  <a:cxn ang="0">
                    <a:pos x="0" y="36"/>
                  </a:cxn>
                  <a:cxn ang="0">
                    <a:pos x="0" y="17"/>
                  </a:cxn>
                  <a:cxn ang="0">
                    <a:pos x="0" y="0"/>
                  </a:cxn>
                  <a:cxn ang="0">
                    <a:pos x="19" y="0"/>
                  </a:cxn>
                  <a:cxn ang="0">
                    <a:pos x="39" y="0"/>
                  </a:cxn>
                  <a:cxn ang="0">
                    <a:pos x="39" y="17"/>
                  </a:cxn>
                  <a:cxn ang="0">
                    <a:pos x="39" y="36"/>
                  </a:cxn>
                  <a:cxn ang="0">
                    <a:pos x="19" y="36"/>
                  </a:cxn>
                </a:cxnLst>
                <a:rect l="0" t="0" r="r" b="b"/>
                <a:pathLst>
                  <a:path w="39" h="36">
                    <a:moveTo>
                      <a:pt x="19" y="36"/>
                    </a:moveTo>
                    <a:lnTo>
                      <a:pt x="19" y="36"/>
                    </a:lnTo>
                    <a:lnTo>
                      <a:pt x="0" y="36"/>
                    </a:lnTo>
                    <a:lnTo>
                      <a:pt x="0" y="17"/>
                    </a:lnTo>
                    <a:lnTo>
                      <a:pt x="0" y="0"/>
                    </a:lnTo>
                    <a:lnTo>
                      <a:pt x="19" y="0"/>
                    </a:lnTo>
                    <a:lnTo>
                      <a:pt x="39" y="0"/>
                    </a:lnTo>
                    <a:lnTo>
                      <a:pt x="39" y="17"/>
                    </a:lnTo>
                    <a:lnTo>
                      <a:pt x="39" y="36"/>
                    </a:lnTo>
                    <a:lnTo>
                      <a:pt x="19"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6" name="Group 800"/>
            <p:cNvGrpSpPr>
              <a:grpSpLocks/>
            </p:cNvGrpSpPr>
            <p:nvPr/>
          </p:nvGrpSpPr>
          <p:grpSpPr bwMode="auto">
            <a:xfrm>
              <a:off x="5179599" y="2744281"/>
              <a:ext cx="20334" cy="19711"/>
              <a:chOff x="1830" y="2556"/>
              <a:chExt cx="19" cy="17"/>
            </a:xfrm>
          </p:grpSpPr>
          <p:sp>
            <p:nvSpPr>
              <p:cNvPr id="803" name="Freeform 801"/>
              <p:cNvSpPr>
                <a:spLocks/>
              </p:cNvSpPr>
              <p:nvPr/>
            </p:nvSpPr>
            <p:spPr bwMode="auto">
              <a:xfrm>
                <a:off x="1830" y="2556"/>
                <a:ext cx="19" cy="17"/>
              </a:xfrm>
              <a:custGeom>
                <a:avLst/>
                <a:gdLst/>
                <a:ahLst/>
                <a:cxnLst>
                  <a:cxn ang="0">
                    <a:pos x="23" y="35"/>
                  </a:cxn>
                  <a:cxn ang="0">
                    <a:pos x="12" y="35"/>
                  </a:cxn>
                  <a:cxn ang="0">
                    <a:pos x="12" y="21"/>
                  </a:cxn>
                  <a:cxn ang="0">
                    <a:pos x="0" y="21"/>
                  </a:cxn>
                  <a:cxn ang="0">
                    <a:pos x="0" y="10"/>
                  </a:cxn>
                  <a:cxn ang="0">
                    <a:pos x="12" y="0"/>
                  </a:cxn>
                  <a:cxn ang="0">
                    <a:pos x="23" y="0"/>
                  </a:cxn>
                  <a:cxn ang="0">
                    <a:pos x="39" y="0"/>
                  </a:cxn>
                  <a:cxn ang="0">
                    <a:pos x="39" y="10"/>
                  </a:cxn>
                  <a:cxn ang="0">
                    <a:pos x="39" y="21"/>
                  </a:cxn>
                  <a:cxn ang="0">
                    <a:pos x="23" y="35"/>
                  </a:cxn>
                </a:cxnLst>
                <a:rect l="0" t="0" r="r" b="b"/>
                <a:pathLst>
                  <a:path w="39" h="35">
                    <a:moveTo>
                      <a:pt x="23" y="35"/>
                    </a:moveTo>
                    <a:lnTo>
                      <a:pt x="12" y="35"/>
                    </a:lnTo>
                    <a:lnTo>
                      <a:pt x="12" y="21"/>
                    </a:lnTo>
                    <a:lnTo>
                      <a:pt x="0" y="21"/>
                    </a:lnTo>
                    <a:lnTo>
                      <a:pt x="0" y="10"/>
                    </a:lnTo>
                    <a:lnTo>
                      <a:pt x="12" y="0"/>
                    </a:lnTo>
                    <a:lnTo>
                      <a:pt x="23" y="0"/>
                    </a:lnTo>
                    <a:lnTo>
                      <a:pt x="39" y="0"/>
                    </a:lnTo>
                    <a:lnTo>
                      <a:pt x="39" y="10"/>
                    </a:lnTo>
                    <a:lnTo>
                      <a:pt x="39" y="21"/>
                    </a:lnTo>
                    <a:lnTo>
                      <a:pt x="23" y="35"/>
                    </a:lnTo>
                    <a:close/>
                  </a:path>
                </a:pathLst>
              </a:custGeom>
              <a:solidFill>
                <a:srgbClr val="C0C0C0"/>
              </a:solidFill>
              <a:ln w="9525">
                <a:solidFill>
                  <a:srgbClr val="C0C0C0"/>
                </a:solidFill>
                <a:round/>
                <a:headEnd/>
                <a:tailEnd/>
              </a:ln>
            </p:spPr>
            <p:txBody>
              <a:bodyPr/>
              <a:lstStyle/>
              <a:p>
                <a:endParaRPr lang="nl-NL" sz="1400"/>
              </a:p>
            </p:txBody>
          </p:sp>
          <p:sp>
            <p:nvSpPr>
              <p:cNvPr id="804" name="Freeform 802"/>
              <p:cNvSpPr>
                <a:spLocks/>
              </p:cNvSpPr>
              <p:nvPr/>
            </p:nvSpPr>
            <p:spPr bwMode="auto">
              <a:xfrm>
                <a:off x="1830" y="2556"/>
                <a:ext cx="19" cy="17"/>
              </a:xfrm>
              <a:custGeom>
                <a:avLst/>
                <a:gdLst/>
                <a:ahLst/>
                <a:cxnLst>
                  <a:cxn ang="0">
                    <a:pos x="23" y="35"/>
                  </a:cxn>
                  <a:cxn ang="0">
                    <a:pos x="12" y="35"/>
                  </a:cxn>
                  <a:cxn ang="0">
                    <a:pos x="12" y="21"/>
                  </a:cxn>
                  <a:cxn ang="0">
                    <a:pos x="0" y="21"/>
                  </a:cxn>
                  <a:cxn ang="0">
                    <a:pos x="0" y="10"/>
                  </a:cxn>
                  <a:cxn ang="0">
                    <a:pos x="12" y="0"/>
                  </a:cxn>
                  <a:cxn ang="0">
                    <a:pos x="23" y="0"/>
                  </a:cxn>
                  <a:cxn ang="0">
                    <a:pos x="39" y="0"/>
                  </a:cxn>
                  <a:cxn ang="0">
                    <a:pos x="39" y="10"/>
                  </a:cxn>
                  <a:cxn ang="0">
                    <a:pos x="39" y="21"/>
                  </a:cxn>
                  <a:cxn ang="0">
                    <a:pos x="23" y="35"/>
                  </a:cxn>
                </a:cxnLst>
                <a:rect l="0" t="0" r="r" b="b"/>
                <a:pathLst>
                  <a:path w="39" h="35">
                    <a:moveTo>
                      <a:pt x="23" y="35"/>
                    </a:moveTo>
                    <a:lnTo>
                      <a:pt x="12" y="35"/>
                    </a:lnTo>
                    <a:lnTo>
                      <a:pt x="12" y="21"/>
                    </a:lnTo>
                    <a:lnTo>
                      <a:pt x="0" y="21"/>
                    </a:lnTo>
                    <a:lnTo>
                      <a:pt x="0" y="10"/>
                    </a:lnTo>
                    <a:lnTo>
                      <a:pt x="12" y="0"/>
                    </a:lnTo>
                    <a:lnTo>
                      <a:pt x="23" y="0"/>
                    </a:lnTo>
                    <a:lnTo>
                      <a:pt x="39" y="0"/>
                    </a:lnTo>
                    <a:lnTo>
                      <a:pt x="39" y="10"/>
                    </a:lnTo>
                    <a:lnTo>
                      <a:pt x="39" y="21"/>
                    </a:lnTo>
                    <a:lnTo>
                      <a:pt x="23"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7" name="Group 803"/>
            <p:cNvGrpSpPr>
              <a:grpSpLocks/>
            </p:cNvGrpSpPr>
            <p:nvPr/>
          </p:nvGrpSpPr>
          <p:grpSpPr bwMode="auto">
            <a:xfrm>
              <a:off x="5190298" y="2722257"/>
              <a:ext cx="22475" cy="20869"/>
              <a:chOff x="1841" y="2537"/>
              <a:chExt cx="20" cy="18"/>
            </a:xfrm>
          </p:grpSpPr>
          <p:sp>
            <p:nvSpPr>
              <p:cNvPr id="806" name="Freeform 804"/>
              <p:cNvSpPr>
                <a:spLocks/>
              </p:cNvSpPr>
              <p:nvPr/>
            </p:nvSpPr>
            <p:spPr bwMode="auto">
              <a:xfrm>
                <a:off x="1841" y="2537"/>
                <a:ext cx="20" cy="18"/>
              </a:xfrm>
              <a:custGeom>
                <a:avLst/>
                <a:gdLst/>
                <a:ahLst/>
                <a:cxnLst>
                  <a:cxn ang="0">
                    <a:pos x="12" y="36"/>
                  </a:cxn>
                  <a:cxn ang="0">
                    <a:pos x="12" y="36"/>
                  </a:cxn>
                  <a:cxn ang="0">
                    <a:pos x="12" y="22"/>
                  </a:cxn>
                  <a:cxn ang="0">
                    <a:pos x="0" y="22"/>
                  </a:cxn>
                  <a:cxn ang="0">
                    <a:pos x="0" y="10"/>
                  </a:cxn>
                  <a:cxn ang="0">
                    <a:pos x="12" y="0"/>
                  </a:cxn>
                  <a:cxn ang="0">
                    <a:pos x="26" y="0"/>
                  </a:cxn>
                  <a:cxn ang="0">
                    <a:pos x="41" y="0"/>
                  </a:cxn>
                  <a:cxn ang="0">
                    <a:pos x="41" y="10"/>
                  </a:cxn>
                  <a:cxn ang="0">
                    <a:pos x="41" y="22"/>
                  </a:cxn>
                  <a:cxn ang="0">
                    <a:pos x="26" y="36"/>
                  </a:cxn>
                  <a:cxn ang="0">
                    <a:pos x="12" y="36"/>
                  </a:cxn>
                </a:cxnLst>
                <a:rect l="0" t="0" r="r" b="b"/>
                <a:pathLst>
                  <a:path w="41" h="36">
                    <a:moveTo>
                      <a:pt x="12" y="36"/>
                    </a:moveTo>
                    <a:lnTo>
                      <a:pt x="12" y="36"/>
                    </a:lnTo>
                    <a:lnTo>
                      <a:pt x="12" y="22"/>
                    </a:lnTo>
                    <a:lnTo>
                      <a:pt x="0" y="22"/>
                    </a:lnTo>
                    <a:lnTo>
                      <a:pt x="0" y="10"/>
                    </a:lnTo>
                    <a:lnTo>
                      <a:pt x="12" y="0"/>
                    </a:lnTo>
                    <a:lnTo>
                      <a:pt x="26" y="0"/>
                    </a:lnTo>
                    <a:lnTo>
                      <a:pt x="41" y="0"/>
                    </a:lnTo>
                    <a:lnTo>
                      <a:pt x="41" y="10"/>
                    </a:lnTo>
                    <a:lnTo>
                      <a:pt x="41" y="22"/>
                    </a:lnTo>
                    <a:lnTo>
                      <a:pt x="26" y="36"/>
                    </a:lnTo>
                    <a:lnTo>
                      <a:pt x="12" y="36"/>
                    </a:lnTo>
                    <a:close/>
                  </a:path>
                </a:pathLst>
              </a:custGeom>
              <a:solidFill>
                <a:srgbClr val="C0C0C0"/>
              </a:solidFill>
              <a:ln w="9525">
                <a:solidFill>
                  <a:srgbClr val="C0C0C0"/>
                </a:solidFill>
                <a:round/>
                <a:headEnd/>
                <a:tailEnd/>
              </a:ln>
            </p:spPr>
            <p:txBody>
              <a:bodyPr/>
              <a:lstStyle/>
              <a:p>
                <a:endParaRPr lang="nl-NL" sz="1400"/>
              </a:p>
            </p:txBody>
          </p:sp>
          <p:sp>
            <p:nvSpPr>
              <p:cNvPr id="807" name="Freeform 805"/>
              <p:cNvSpPr>
                <a:spLocks/>
              </p:cNvSpPr>
              <p:nvPr/>
            </p:nvSpPr>
            <p:spPr bwMode="auto">
              <a:xfrm>
                <a:off x="1841" y="2537"/>
                <a:ext cx="20" cy="18"/>
              </a:xfrm>
              <a:custGeom>
                <a:avLst/>
                <a:gdLst/>
                <a:ahLst/>
                <a:cxnLst>
                  <a:cxn ang="0">
                    <a:pos x="12" y="36"/>
                  </a:cxn>
                  <a:cxn ang="0">
                    <a:pos x="12" y="36"/>
                  </a:cxn>
                  <a:cxn ang="0">
                    <a:pos x="12" y="22"/>
                  </a:cxn>
                  <a:cxn ang="0">
                    <a:pos x="0" y="22"/>
                  </a:cxn>
                  <a:cxn ang="0">
                    <a:pos x="0" y="10"/>
                  </a:cxn>
                  <a:cxn ang="0">
                    <a:pos x="12" y="0"/>
                  </a:cxn>
                  <a:cxn ang="0">
                    <a:pos x="26" y="0"/>
                  </a:cxn>
                  <a:cxn ang="0">
                    <a:pos x="41" y="0"/>
                  </a:cxn>
                  <a:cxn ang="0">
                    <a:pos x="41" y="10"/>
                  </a:cxn>
                  <a:cxn ang="0">
                    <a:pos x="41" y="22"/>
                  </a:cxn>
                  <a:cxn ang="0">
                    <a:pos x="26" y="36"/>
                  </a:cxn>
                  <a:cxn ang="0">
                    <a:pos x="12" y="36"/>
                  </a:cxn>
                </a:cxnLst>
                <a:rect l="0" t="0" r="r" b="b"/>
                <a:pathLst>
                  <a:path w="41" h="36">
                    <a:moveTo>
                      <a:pt x="12" y="36"/>
                    </a:moveTo>
                    <a:lnTo>
                      <a:pt x="12" y="36"/>
                    </a:lnTo>
                    <a:lnTo>
                      <a:pt x="12" y="22"/>
                    </a:lnTo>
                    <a:lnTo>
                      <a:pt x="0" y="22"/>
                    </a:lnTo>
                    <a:lnTo>
                      <a:pt x="0" y="10"/>
                    </a:lnTo>
                    <a:lnTo>
                      <a:pt x="12" y="0"/>
                    </a:lnTo>
                    <a:lnTo>
                      <a:pt x="26" y="0"/>
                    </a:lnTo>
                    <a:lnTo>
                      <a:pt x="41" y="0"/>
                    </a:lnTo>
                    <a:lnTo>
                      <a:pt x="41" y="10"/>
                    </a:lnTo>
                    <a:lnTo>
                      <a:pt x="41" y="22"/>
                    </a:lnTo>
                    <a:lnTo>
                      <a:pt x="26" y="36"/>
                    </a:lnTo>
                    <a:lnTo>
                      <a:pt x="12"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8" name="Group 806"/>
            <p:cNvGrpSpPr>
              <a:grpSpLocks/>
            </p:cNvGrpSpPr>
            <p:nvPr/>
          </p:nvGrpSpPr>
          <p:grpSpPr bwMode="auto">
            <a:xfrm>
              <a:off x="4921677" y="2543711"/>
              <a:ext cx="20334" cy="20869"/>
              <a:chOff x="1589" y="2383"/>
              <a:chExt cx="19" cy="18"/>
            </a:xfrm>
          </p:grpSpPr>
          <p:sp>
            <p:nvSpPr>
              <p:cNvPr id="809" name="Freeform 807"/>
              <p:cNvSpPr>
                <a:spLocks/>
              </p:cNvSpPr>
              <p:nvPr/>
            </p:nvSpPr>
            <p:spPr bwMode="auto">
              <a:xfrm>
                <a:off x="1589" y="2383"/>
                <a:ext cx="19" cy="18"/>
              </a:xfrm>
              <a:custGeom>
                <a:avLst/>
                <a:gdLst/>
                <a:ahLst/>
                <a:cxnLst>
                  <a:cxn ang="0">
                    <a:pos x="14" y="0"/>
                  </a:cxn>
                  <a:cxn ang="0">
                    <a:pos x="0" y="28"/>
                  </a:cxn>
                  <a:cxn ang="0">
                    <a:pos x="29" y="37"/>
                  </a:cxn>
                  <a:cxn ang="0">
                    <a:pos x="39" y="28"/>
                  </a:cxn>
                  <a:cxn ang="0">
                    <a:pos x="39" y="23"/>
                  </a:cxn>
                  <a:cxn ang="0">
                    <a:pos x="14" y="0"/>
                  </a:cxn>
                </a:cxnLst>
                <a:rect l="0" t="0" r="r" b="b"/>
                <a:pathLst>
                  <a:path w="39" h="37">
                    <a:moveTo>
                      <a:pt x="14" y="0"/>
                    </a:moveTo>
                    <a:lnTo>
                      <a:pt x="0" y="28"/>
                    </a:lnTo>
                    <a:lnTo>
                      <a:pt x="29" y="37"/>
                    </a:lnTo>
                    <a:lnTo>
                      <a:pt x="39" y="28"/>
                    </a:lnTo>
                    <a:lnTo>
                      <a:pt x="39" y="23"/>
                    </a:lnTo>
                    <a:lnTo>
                      <a:pt x="14" y="0"/>
                    </a:lnTo>
                    <a:close/>
                  </a:path>
                </a:pathLst>
              </a:custGeom>
              <a:solidFill>
                <a:srgbClr val="C0C0C0"/>
              </a:solidFill>
              <a:ln w="9525">
                <a:solidFill>
                  <a:srgbClr val="C0C0C0"/>
                </a:solidFill>
                <a:round/>
                <a:headEnd/>
                <a:tailEnd/>
              </a:ln>
            </p:spPr>
            <p:txBody>
              <a:bodyPr/>
              <a:lstStyle/>
              <a:p>
                <a:endParaRPr lang="nl-NL" sz="1400"/>
              </a:p>
            </p:txBody>
          </p:sp>
          <p:sp>
            <p:nvSpPr>
              <p:cNvPr id="810" name="Freeform 808"/>
              <p:cNvSpPr>
                <a:spLocks/>
              </p:cNvSpPr>
              <p:nvPr/>
            </p:nvSpPr>
            <p:spPr bwMode="auto">
              <a:xfrm>
                <a:off x="1589" y="2383"/>
                <a:ext cx="19" cy="18"/>
              </a:xfrm>
              <a:custGeom>
                <a:avLst/>
                <a:gdLst/>
                <a:ahLst/>
                <a:cxnLst>
                  <a:cxn ang="0">
                    <a:pos x="14" y="0"/>
                  </a:cxn>
                  <a:cxn ang="0">
                    <a:pos x="0" y="28"/>
                  </a:cxn>
                  <a:cxn ang="0">
                    <a:pos x="29" y="37"/>
                  </a:cxn>
                  <a:cxn ang="0">
                    <a:pos x="39" y="28"/>
                  </a:cxn>
                  <a:cxn ang="0">
                    <a:pos x="39" y="23"/>
                  </a:cxn>
                  <a:cxn ang="0">
                    <a:pos x="14" y="0"/>
                  </a:cxn>
                </a:cxnLst>
                <a:rect l="0" t="0" r="r" b="b"/>
                <a:pathLst>
                  <a:path w="39" h="37">
                    <a:moveTo>
                      <a:pt x="14" y="0"/>
                    </a:moveTo>
                    <a:lnTo>
                      <a:pt x="0" y="28"/>
                    </a:lnTo>
                    <a:lnTo>
                      <a:pt x="29" y="37"/>
                    </a:lnTo>
                    <a:lnTo>
                      <a:pt x="39" y="28"/>
                    </a:lnTo>
                    <a:lnTo>
                      <a:pt x="39" y="23"/>
                    </a:lnTo>
                    <a:lnTo>
                      <a:pt x="14"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19" name="Group 809"/>
            <p:cNvGrpSpPr>
              <a:grpSpLocks/>
            </p:cNvGrpSpPr>
            <p:nvPr/>
          </p:nvGrpSpPr>
          <p:grpSpPr bwMode="auto">
            <a:xfrm>
              <a:off x="5925531" y="2462554"/>
              <a:ext cx="20334" cy="20869"/>
              <a:chOff x="2526" y="2313"/>
              <a:chExt cx="20" cy="18"/>
            </a:xfrm>
          </p:grpSpPr>
          <p:sp>
            <p:nvSpPr>
              <p:cNvPr id="812" name="Freeform 810"/>
              <p:cNvSpPr>
                <a:spLocks/>
              </p:cNvSpPr>
              <p:nvPr/>
            </p:nvSpPr>
            <p:spPr bwMode="auto">
              <a:xfrm>
                <a:off x="2526" y="2313"/>
                <a:ext cx="20" cy="18"/>
              </a:xfrm>
              <a:custGeom>
                <a:avLst/>
                <a:gdLst/>
                <a:ahLst/>
                <a:cxnLst>
                  <a:cxn ang="0">
                    <a:pos x="12" y="0"/>
                  </a:cxn>
                  <a:cxn ang="0">
                    <a:pos x="12" y="0"/>
                  </a:cxn>
                  <a:cxn ang="0">
                    <a:pos x="0" y="0"/>
                  </a:cxn>
                  <a:cxn ang="0">
                    <a:pos x="0" y="37"/>
                  </a:cxn>
                  <a:cxn ang="0">
                    <a:pos x="12" y="37"/>
                  </a:cxn>
                  <a:cxn ang="0">
                    <a:pos x="24" y="37"/>
                  </a:cxn>
                  <a:cxn ang="0">
                    <a:pos x="39" y="37"/>
                  </a:cxn>
                  <a:cxn ang="0">
                    <a:pos x="39" y="0"/>
                  </a:cxn>
                  <a:cxn ang="0">
                    <a:pos x="24" y="0"/>
                  </a:cxn>
                  <a:cxn ang="0">
                    <a:pos x="12" y="0"/>
                  </a:cxn>
                </a:cxnLst>
                <a:rect l="0" t="0" r="r" b="b"/>
                <a:pathLst>
                  <a:path w="39" h="37">
                    <a:moveTo>
                      <a:pt x="12" y="0"/>
                    </a:moveTo>
                    <a:lnTo>
                      <a:pt x="12" y="0"/>
                    </a:lnTo>
                    <a:lnTo>
                      <a:pt x="0" y="0"/>
                    </a:lnTo>
                    <a:lnTo>
                      <a:pt x="0" y="37"/>
                    </a:lnTo>
                    <a:lnTo>
                      <a:pt x="12" y="37"/>
                    </a:lnTo>
                    <a:lnTo>
                      <a:pt x="24" y="37"/>
                    </a:lnTo>
                    <a:lnTo>
                      <a:pt x="39" y="37"/>
                    </a:lnTo>
                    <a:lnTo>
                      <a:pt x="39" y="0"/>
                    </a:lnTo>
                    <a:lnTo>
                      <a:pt x="24" y="0"/>
                    </a:lnTo>
                    <a:lnTo>
                      <a:pt x="12" y="0"/>
                    </a:lnTo>
                    <a:close/>
                  </a:path>
                </a:pathLst>
              </a:custGeom>
              <a:solidFill>
                <a:srgbClr val="C0C0C0"/>
              </a:solidFill>
              <a:ln w="9525">
                <a:solidFill>
                  <a:srgbClr val="C0C0C0"/>
                </a:solidFill>
                <a:round/>
                <a:headEnd/>
                <a:tailEnd/>
              </a:ln>
            </p:spPr>
            <p:txBody>
              <a:bodyPr/>
              <a:lstStyle/>
              <a:p>
                <a:endParaRPr lang="nl-NL" sz="1400"/>
              </a:p>
            </p:txBody>
          </p:sp>
          <p:sp>
            <p:nvSpPr>
              <p:cNvPr id="813" name="Freeform 811"/>
              <p:cNvSpPr>
                <a:spLocks/>
              </p:cNvSpPr>
              <p:nvPr/>
            </p:nvSpPr>
            <p:spPr bwMode="auto">
              <a:xfrm>
                <a:off x="2526" y="2313"/>
                <a:ext cx="20" cy="18"/>
              </a:xfrm>
              <a:custGeom>
                <a:avLst/>
                <a:gdLst/>
                <a:ahLst/>
                <a:cxnLst>
                  <a:cxn ang="0">
                    <a:pos x="12" y="0"/>
                  </a:cxn>
                  <a:cxn ang="0">
                    <a:pos x="12" y="0"/>
                  </a:cxn>
                  <a:cxn ang="0">
                    <a:pos x="0" y="0"/>
                  </a:cxn>
                  <a:cxn ang="0">
                    <a:pos x="0" y="37"/>
                  </a:cxn>
                  <a:cxn ang="0">
                    <a:pos x="12" y="37"/>
                  </a:cxn>
                  <a:cxn ang="0">
                    <a:pos x="24" y="37"/>
                  </a:cxn>
                  <a:cxn ang="0">
                    <a:pos x="39" y="37"/>
                  </a:cxn>
                  <a:cxn ang="0">
                    <a:pos x="39" y="0"/>
                  </a:cxn>
                  <a:cxn ang="0">
                    <a:pos x="24" y="0"/>
                  </a:cxn>
                  <a:cxn ang="0">
                    <a:pos x="12" y="0"/>
                  </a:cxn>
                </a:cxnLst>
                <a:rect l="0" t="0" r="r" b="b"/>
                <a:pathLst>
                  <a:path w="39" h="37">
                    <a:moveTo>
                      <a:pt x="12" y="0"/>
                    </a:moveTo>
                    <a:lnTo>
                      <a:pt x="12" y="0"/>
                    </a:lnTo>
                    <a:lnTo>
                      <a:pt x="0" y="0"/>
                    </a:lnTo>
                    <a:lnTo>
                      <a:pt x="0" y="37"/>
                    </a:lnTo>
                    <a:lnTo>
                      <a:pt x="12" y="37"/>
                    </a:lnTo>
                    <a:lnTo>
                      <a:pt x="24" y="37"/>
                    </a:lnTo>
                    <a:lnTo>
                      <a:pt x="39" y="37"/>
                    </a:lnTo>
                    <a:lnTo>
                      <a:pt x="39" y="0"/>
                    </a:lnTo>
                    <a:lnTo>
                      <a:pt x="24" y="0"/>
                    </a:lnTo>
                    <a:lnTo>
                      <a:pt x="1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0" name="Group 812"/>
            <p:cNvGrpSpPr>
              <a:grpSpLocks/>
            </p:cNvGrpSpPr>
            <p:nvPr/>
          </p:nvGrpSpPr>
          <p:grpSpPr bwMode="auto">
            <a:xfrm>
              <a:off x="5969409" y="2388351"/>
              <a:ext cx="22475" cy="20869"/>
              <a:chOff x="2569" y="2249"/>
              <a:chExt cx="20" cy="18"/>
            </a:xfrm>
          </p:grpSpPr>
          <p:sp>
            <p:nvSpPr>
              <p:cNvPr id="815" name="Freeform 813"/>
              <p:cNvSpPr>
                <a:spLocks/>
              </p:cNvSpPr>
              <p:nvPr/>
            </p:nvSpPr>
            <p:spPr bwMode="auto">
              <a:xfrm>
                <a:off x="2569" y="2249"/>
                <a:ext cx="20" cy="18"/>
              </a:xfrm>
              <a:custGeom>
                <a:avLst/>
                <a:gdLst/>
                <a:ahLst/>
                <a:cxnLst>
                  <a:cxn ang="0">
                    <a:pos x="0" y="37"/>
                  </a:cxn>
                  <a:cxn ang="0">
                    <a:pos x="11" y="0"/>
                  </a:cxn>
                  <a:cxn ang="0">
                    <a:pos x="40" y="37"/>
                  </a:cxn>
                  <a:cxn ang="0">
                    <a:pos x="11" y="37"/>
                  </a:cxn>
                  <a:cxn ang="0">
                    <a:pos x="0" y="37"/>
                  </a:cxn>
                </a:cxnLst>
                <a:rect l="0" t="0" r="r" b="b"/>
                <a:pathLst>
                  <a:path w="40" h="37">
                    <a:moveTo>
                      <a:pt x="0" y="37"/>
                    </a:moveTo>
                    <a:lnTo>
                      <a:pt x="11" y="0"/>
                    </a:lnTo>
                    <a:lnTo>
                      <a:pt x="40" y="37"/>
                    </a:lnTo>
                    <a:lnTo>
                      <a:pt x="11" y="37"/>
                    </a:lnTo>
                    <a:lnTo>
                      <a:pt x="0" y="37"/>
                    </a:lnTo>
                    <a:close/>
                  </a:path>
                </a:pathLst>
              </a:custGeom>
              <a:solidFill>
                <a:srgbClr val="C0C0C0"/>
              </a:solidFill>
              <a:ln w="9525">
                <a:solidFill>
                  <a:srgbClr val="C0C0C0"/>
                </a:solidFill>
                <a:round/>
                <a:headEnd/>
                <a:tailEnd/>
              </a:ln>
            </p:spPr>
            <p:txBody>
              <a:bodyPr/>
              <a:lstStyle/>
              <a:p>
                <a:endParaRPr lang="nl-NL" sz="1400"/>
              </a:p>
            </p:txBody>
          </p:sp>
          <p:sp>
            <p:nvSpPr>
              <p:cNvPr id="816" name="Freeform 814"/>
              <p:cNvSpPr>
                <a:spLocks/>
              </p:cNvSpPr>
              <p:nvPr/>
            </p:nvSpPr>
            <p:spPr bwMode="auto">
              <a:xfrm>
                <a:off x="2569" y="2249"/>
                <a:ext cx="20" cy="18"/>
              </a:xfrm>
              <a:custGeom>
                <a:avLst/>
                <a:gdLst/>
                <a:ahLst/>
                <a:cxnLst>
                  <a:cxn ang="0">
                    <a:pos x="0" y="37"/>
                  </a:cxn>
                  <a:cxn ang="0">
                    <a:pos x="11" y="0"/>
                  </a:cxn>
                  <a:cxn ang="0">
                    <a:pos x="40" y="37"/>
                  </a:cxn>
                  <a:cxn ang="0">
                    <a:pos x="11" y="37"/>
                  </a:cxn>
                  <a:cxn ang="0">
                    <a:pos x="0" y="37"/>
                  </a:cxn>
                </a:cxnLst>
                <a:rect l="0" t="0" r="r" b="b"/>
                <a:pathLst>
                  <a:path w="40" h="37">
                    <a:moveTo>
                      <a:pt x="0" y="37"/>
                    </a:moveTo>
                    <a:lnTo>
                      <a:pt x="11" y="0"/>
                    </a:lnTo>
                    <a:lnTo>
                      <a:pt x="40" y="37"/>
                    </a:lnTo>
                    <a:lnTo>
                      <a:pt x="11" y="37"/>
                    </a:lnTo>
                    <a:lnTo>
                      <a:pt x="0"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1" name="Group 815"/>
            <p:cNvGrpSpPr>
              <a:grpSpLocks/>
            </p:cNvGrpSpPr>
            <p:nvPr/>
          </p:nvGrpSpPr>
          <p:grpSpPr bwMode="auto">
            <a:xfrm>
              <a:off x="5157122" y="2681678"/>
              <a:ext cx="21404" cy="20869"/>
              <a:chOff x="1809" y="2502"/>
              <a:chExt cx="20" cy="18"/>
            </a:xfrm>
          </p:grpSpPr>
          <p:sp>
            <p:nvSpPr>
              <p:cNvPr id="818" name="Freeform 816"/>
              <p:cNvSpPr>
                <a:spLocks/>
              </p:cNvSpPr>
              <p:nvPr/>
            </p:nvSpPr>
            <p:spPr bwMode="auto">
              <a:xfrm>
                <a:off x="1809" y="2502"/>
                <a:ext cx="20" cy="18"/>
              </a:xfrm>
              <a:custGeom>
                <a:avLst/>
                <a:gdLst/>
                <a:ahLst/>
                <a:cxnLst>
                  <a:cxn ang="0">
                    <a:pos x="11" y="36"/>
                  </a:cxn>
                  <a:cxn ang="0">
                    <a:pos x="11" y="36"/>
                  </a:cxn>
                  <a:cxn ang="0">
                    <a:pos x="0" y="36"/>
                  </a:cxn>
                  <a:cxn ang="0">
                    <a:pos x="0" y="0"/>
                  </a:cxn>
                  <a:cxn ang="0">
                    <a:pos x="11" y="0"/>
                  </a:cxn>
                  <a:cxn ang="0">
                    <a:pos x="40" y="0"/>
                  </a:cxn>
                  <a:cxn ang="0">
                    <a:pos x="40" y="36"/>
                  </a:cxn>
                  <a:cxn ang="0">
                    <a:pos x="11" y="36"/>
                  </a:cxn>
                </a:cxnLst>
                <a:rect l="0" t="0" r="r" b="b"/>
                <a:pathLst>
                  <a:path w="40" h="36">
                    <a:moveTo>
                      <a:pt x="11" y="36"/>
                    </a:moveTo>
                    <a:lnTo>
                      <a:pt x="11" y="36"/>
                    </a:lnTo>
                    <a:lnTo>
                      <a:pt x="0" y="36"/>
                    </a:lnTo>
                    <a:lnTo>
                      <a:pt x="0" y="0"/>
                    </a:lnTo>
                    <a:lnTo>
                      <a:pt x="11" y="0"/>
                    </a:lnTo>
                    <a:lnTo>
                      <a:pt x="40" y="0"/>
                    </a:lnTo>
                    <a:lnTo>
                      <a:pt x="40" y="36"/>
                    </a:lnTo>
                    <a:lnTo>
                      <a:pt x="11" y="36"/>
                    </a:lnTo>
                    <a:close/>
                  </a:path>
                </a:pathLst>
              </a:custGeom>
              <a:solidFill>
                <a:srgbClr val="C0C0C0"/>
              </a:solidFill>
              <a:ln w="9525">
                <a:solidFill>
                  <a:srgbClr val="C0C0C0"/>
                </a:solidFill>
                <a:round/>
                <a:headEnd/>
                <a:tailEnd/>
              </a:ln>
            </p:spPr>
            <p:txBody>
              <a:bodyPr/>
              <a:lstStyle/>
              <a:p>
                <a:endParaRPr lang="nl-NL" sz="1400"/>
              </a:p>
            </p:txBody>
          </p:sp>
          <p:sp>
            <p:nvSpPr>
              <p:cNvPr id="819" name="Freeform 817"/>
              <p:cNvSpPr>
                <a:spLocks/>
              </p:cNvSpPr>
              <p:nvPr/>
            </p:nvSpPr>
            <p:spPr bwMode="auto">
              <a:xfrm>
                <a:off x="1809" y="2502"/>
                <a:ext cx="20" cy="18"/>
              </a:xfrm>
              <a:custGeom>
                <a:avLst/>
                <a:gdLst/>
                <a:ahLst/>
                <a:cxnLst>
                  <a:cxn ang="0">
                    <a:pos x="11" y="36"/>
                  </a:cxn>
                  <a:cxn ang="0">
                    <a:pos x="11" y="36"/>
                  </a:cxn>
                  <a:cxn ang="0">
                    <a:pos x="0" y="36"/>
                  </a:cxn>
                  <a:cxn ang="0">
                    <a:pos x="0" y="0"/>
                  </a:cxn>
                  <a:cxn ang="0">
                    <a:pos x="11" y="0"/>
                  </a:cxn>
                  <a:cxn ang="0">
                    <a:pos x="40" y="0"/>
                  </a:cxn>
                  <a:cxn ang="0">
                    <a:pos x="40" y="36"/>
                  </a:cxn>
                  <a:cxn ang="0">
                    <a:pos x="11" y="36"/>
                  </a:cxn>
                </a:cxnLst>
                <a:rect l="0" t="0" r="r" b="b"/>
                <a:pathLst>
                  <a:path w="40" h="36">
                    <a:moveTo>
                      <a:pt x="11" y="36"/>
                    </a:moveTo>
                    <a:lnTo>
                      <a:pt x="11" y="36"/>
                    </a:lnTo>
                    <a:lnTo>
                      <a:pt x="0" y="36"/>
                    </a:lnTo>
                    <a:lnTo>
                      <a:pt x="0" y="0"/>
                    </a:lnTo>
                    <a:lnTo>
                      <a:pt x="11" y="0"/>
                    </a:lnTo>
                    <a:lnTo>
                      <a:pt x="40" y="0"/>
                    </a:lnTo>
                    <a:lnTo>
                      <a:pt x="40" y="36"/>
                    </a:lnTo>
                    <a:lnTo>
                      <a:pt x="11"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2" name="Group 818"/>
            <p:cNvGrpSpPr>
              <a:grpSpLocks/>
            </p:cNvGrpSpPr>
            <p:nvPr/>
          </p:nvGrpSpPr>
          <p:grpSpPr bwMode="auto">
            <a:xfrm>
              <a:off x="5161403" y="2693269"/>
              <a:ext cx="21404" cy="19711"/>
              <a:chOff x="1813" y="2512"/>
              <a:chExt cx="20" cy="17"/>
            </a:xfrm>
          </p:grpSpPr>
          <p:sp>
            <p:nvSpPr>
              <p:cNvPr id="821" name="Freeform 819"/>
              <p:cNvSpPr>
                <a:spLocks/>
              </p:cNvSpPr>
              <p:nvPr/>
            </p:nvSpPr>
            <p:spPr bwMode="auto">
              <a:xfrm>
                <a:off x="1813" y="2512"/>
                <a:ext cx="20" cy="17"/>
              </a:xfrm>
              <a:custGeom>
                <a:avLst/>
                <a:gdLst/>
                <a:ahLst/>
                <a:cxnLst>
                  <a:cxn ang="0">
                    <a:pos x="20" y="34"/>
                  </a:cxn>
                  <a:cxn ang="0">
                    <a:pos x="20" y="34"/>
                  </a:cxn>
                  <a:cxn ang="0">
                    <a:pos x="0" y="34"/>
                  </a:cxn>
                  <a:cxn ang="0">
                    <a:pos x="0" y="0"/>
                  </a:cxn>
                  <a:cxn ang="0">
                    <a:pos x="20" y="0"/>
                  </a:cxn>
                  <a:cxn ang="0">
                    <a:pos x="41" y="0"/>
                  </a:cxn>
                  <a:cxn ang="0">
                    <a:pos x="41" y="34"/>
                  </a:cxn>
                  <a:cxn ang="0">
                    <a:pos x="20" y="34"/>
                  </a:cxn>
                </a:cxnLst>
                <a:rect l="0" t="0" r="r" b="b"/>
                <a:pathLst>
                  <a:path w="41" h="34">
                    <a:moveTo>
                      <a:pt x="20" y="34"/>
                    </a:moveTo>
                    <a:lnTo>
                      <a:pt x="20" y="34"/>
                    </a:lnTo>
                    <a:lnTo>
                      <a:pt x="0" y="34"/>
                    </a:lnTo>
                    <a:lnTo>
                      <a:pt x="0" y="0"/>
                    </a:lnTo>
                    <a:lnTo>
                      <a:pt x="20" y="0"/>
                    </a:lnTo>
                    <a:lnTo>
                      <a:pt x="41" y="0"/>
                    </a:lnTo>
                    <a:lnTo>
                      <a:pt x="41" y="34"/>
                    </a:lnTo>
                    <a:lnTo>
                      <a:pt x="20" y="34"/>
                    </a:lnTo>
                    <a:close/>
                  </a:path>
                </a:pathLst>
              </a:custGeom>
              <a:solidFill>
                <a:srgbClr val="C0C0C0"/>
              </a:solidFill>
              <a:ln w="9525">
                <a:solidFill>
                  <a:srgbClr val="C0C0C0"/>
                </a:solidFill>
                <a:round/>
                <a:headEnd/>
                <a:tailEnd/>
              </a:ln>
            </p:spPr>
            <p:txBody>
              <a:bodyPr/>
              <a:lstStyle/>
              <a:p>
                <a:endParaRPr lang="nl-NL" sz="1400"/>
              </a:p>
            </p:txBody>
          </p:sp>
          <p:sp>
            <p:nvSpPr>
              <p:cNvPr id="822" name="Freeform 820"/>
              <p:cNvSpPr>
                <a:spLocks/>
              </p:cNvSpPr>
              <p:nvPr/>
            </p:nvSpPr>
            <p:spPr bwMode="auto">
              <a:xfrm>
                <a:off x="1813" y="2512"/>
                <a:ext cx="20" cy="17"/>
              </a:xfrm>
              <a:custGeom>
                <a:avLst/>
                <a:gdLst/>
                <a:ahLst/>
                <a:cxnLst>
                  <a:cxn ang="0">
                    <a:pos x="20" y="34"/>
                  </a:cxn>
                  <a:cxn ang="0">
                    <a:pos x="20" y="34"/>
                  </a:cxn>
                  <a:cxn ang="0">
                    <a:pos x="0" y="34"/>
                  </a:cxn>
                  <a:cxn ang="0">
                    <a:pos x="0" y="0"/>
                  </a:cxn>
                  <a:cxn ang="0">
                    <a:pos x="20" y="0"/>
                  </a:cxn>
                  <a:cxn ang="0">
                    <a:pos x="41" y="0"/>
                  </a:cxn>
                  <a:cxn ang="0">
                    <a:pos x="41" y="34"/>
                  </a:cxn>
                  <a:cxn ang="0">
                    <a:pos x="20" y="34"/>
                  </a:cxn>
                </a:cxnLst>
                <a:rect l="0" t="0" r="r" b="b"/>
                <a:pathLst>
                  <a:path w="41" h="34">
                    <a:moveTo>
                      <a:pt x="20" y="34"/>
                    </a:moveTo>
                    <a:lnTo>
                      <a:pt x="20" y="34"/>
                    </a:lnTo>
                    <a:lnTo>
                      <a:pt x="0" y="34"/>
                    </a:lnTo>
                    <a:lnTo>
                      <a:pt x="0" y="0"/>
                    </a:lnTo>
                    <a:lnTo>
                      <a:pt x="20" y="0"/>
                    </a:lnTo>
                    <a:lnTo>
                      <a:pt x="41" y="0"/>
                    </a:lnTo>
                    <a:lnTo>
                      <a:pt x="41" y="34"/>
                    </a:lnTo>
                    <a:lnTo>
                      <a:pt x="20"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3" name="Group 821"/>
            <p:cNvGrpSpPr>
              <a:grpSpLocks/>
            </p:cNvGrpSpPr>
            <p:nvPr/>
          </p:nvGrpSpPr>
          <p:grpSpPr bwMode="auto">
            <a:xfrm>
              <a:off x="5168899" y="2699069"/>
              <a:ext cx="20334" cy="20869"/>
              <a:chOff x="1820" y="2517"/>
              <a:chExt cx="20" cy="18"/>
            </a:xfrm>
          </p:grpSpPr>
          <p:sp>
            <p:nvSpPr>
              <p:cNvPr id="824" name="Freeform 822"/>
              <p:cNvSpPr>
                <a:spLocks/>
              </p:cNvSpPr>
              <p:nvPr/>
            </p:nvSpPr>
            <p:spPr bwMode="auto">
              <a:xfrm>
                <a:off x="1820" y="2517"/>
                <a:ext cx="20" cy="18"/>
              </a:xfrm>
              <a:custGeom>
                <a:avLst/>
                <a:gdLst/>
                <a:ahLst/>
                <a:cxnLst>
                  <a:cxn ang="0">
                    <a:pos x="39" y="36"/>
                  </a:cxn>
                  <a:cxn ang="0">
                    <a:pos x="0" y="36"/>
                  </a:cxn>
                  <a:cxn ang="0">
                    <a:pos x="0" y="11"/>
                  </a:cxn>
                  <a:cxn ang="0">
                    <a:pos x="0" y="0"/>
                  </a:cxn>
                  <a:cxn ang="0">
                    <a:pos x="39" y="0"/>
                  </a:cxn>
                  <a:cxn ang="0">
                    <a:pos x="39" y="11"/>
                  </a:cxn>
                  <a:cxn ang="0">
                    <a:pos x="39" y="36"/>
                  </a:cxn>
                </a:cxnLst>
                <a:rect l="0" t="0" r="r" b="b"/>
                <a:pathLst>
                  <a:path w="39" h="36">
                    <a:moveTo>
                      <a:pt x="39" y="36"/>
                    </a:moveTo>
                    <a:lnTo>
                      <a:pt x="0" y="36"/>
                    </a:lnTo>
                    <a:lnTo>
                      <a:pt x="0" y="11"/>
                    </a:lnTo>
                    <a:lnTo>
                      <a:pt x="0" y="0"/>
                    </a:lnTo>
                    <a:lnTo>
                      <a:pt x="39" y="0"/>
                    </a:lnTo>
                    <a:lnTo>
                      <a:pt x="39" y="11"/>
                    </a:lnTo>
                    <a:lnTo>
                      <a:pt x="39" y="36"/>
                    </a:lnTo>
                    <a:close/>
                  </a:path>
                </a:pathLst>
              </a:custGeom>
              <a:solidFill>
                <a:srgbClr val="C0C0C0"/>
              </a:solidFill>
              <a:ln w="9525">
                <a:solidFill>
                  <a:srgbClr val="C0C0C0"/>
                </a:solidFill>
                <a:round/>
                <a:headEnd/>
                <a:tailEnd/>
              </a:ln>
            </p:spPr>
            <p:txBody>
              <a:bodyPr/>
              <a:lstStyle/>
              <a:p>
                <a:endParaRPr lang="nl-NL" sz="1400"/>
              </a:p>
            </p:txBody>
          </p:sp>
          <p:sp>
            <p:nvSpPr>
              <p:cNvPr id="825" name="Freeform 823"/>
              <p:cNvSpPr>
                <a:spLocks/>
              </p:cNvSpPr>
              <p:nvPr/>
            </p:nvSpPr>
            <p:spPr bwMode="auto">
              <a:xfrm>
                <a:off x="1820" y="2517"/>
                <a:ext cx="20" cy="18"/>
              </a:xfrm>
              <a:custGeom>
                <a:avLst/>
                <a:gdLst/>
                <a:ahLst/>
                <a:cxnLst>
                  <a:cxn ang="0">
                    <a:pos x="39" y="36"/>
                  </a:cxn>
                  <a:cxn ang="0">
                    <a:pos x="0" y="36"/>
                  </a:cxn>
                  <a:cxn ang="0">
                    <a:pos x="0" y="11"/>
                  </a:cxn>
                  <a:cxn ang="0">
                    <a:pos x="0" y="0"/>
                  </a:cxn>
                  <a:cxn ang="0">
                    <a:pos x="39" y="0"/>
                  </a:cxn>
                  <a:cxn ang="0">
                    <a:pos x="39" y="11"/>
                  </a:cxn>
                  <a:cxn ang="0">
                    <a:pos x="39" y="36"/>
                  </a:cxn>
                </a:cxnLst>
                <a:rect l="0" t="0" r="r" b="b"/>
                <a:pathLst>
                  <a:path w="39" h="36">
                    <a:moveTo>
                      <a:pt x="39" y="36"/>
                    </a:moveTo>
                    <a:lnTo>
                      <a:pt x="0" y="36"/>
                    </a:lnTo>
                    <a:lnTo>
                      <a:pt x="0" y="11"/>
                    </a:lnTo>
                    <a:lnTo>
                      <a:pt x="0" y="0"/>
                    </a:lnTo>
                    <a:lnTo>
                      <a:pt x="39" y="0"/>
                    </a:lnTo>
                    <a:lnTo>
                      <a:pt x="39" y="11"/>
                    </a:lnTo>
                    <a:lnTo>
                      <a:pt x="39"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4" name="Group 824"/>
            <p:cNvGrpSpPr>
              <a:grpSpLocks/>
            </p:cNvGrpSpPr>
            <p:nvPr/>
          </p:nvGrpSpPr>
          <p:grpSpPr bwMode="auto">
            <a:xfrm>
              <a:off x="5151771" y="2678199"/>
              <a:ext cx="22475" cy="19709"/>
              <a:chOff x="1804" y="2499"/>
              <a:chExt cx="20" cy="17"/>
            </a:xfrm>
          </p:grpSpPr>
          <p:sp>
            <p:nvSpPr>
              <p:cNvPr id="827" name="Freeform 825"/>
              <p:cNvSpPr>
                <a:spLocks/>
              </p:cNvSpPr>
              <p:nvPr/>
            </p:nvSpPr>
            <p:spPr bwMode="auto">
              <a:xfrm>
                <a:off x="1804" y="2499"/>
                <a:ext cx="20" cy="17"/>
              </a:xfrm>
              <a:custGeom>
                <a:avLst/>
                <a:gdLst/>
                <a:ahLst/>
                <a:cxnLst>
                  <a:cxn ang="0">
                    <a:pos x="19" y="34"/>
                  </a:cxn>
                  <a:cxn ang="0">
                    <a:pos x="19" y="34"/>
                  </a:cxn>
                  <a:cxn ang="0">
                    <a:pos x="0" y="34"/>
                  </a:cxn>
                  <a:cxn ang="0">
                    <a:pos x="0" y="0"/>
                  </a:cxn>
                  <a:cxn ang="0">
                    <a:pos x="19" y="0"/>
                  </a:cxn>
                  <a:cxn ang="0">
                    <a:pos x="41" y="0"/>
                  </a:cxn>
                  <a:cxn ang="0">
                    <a:pos x="41" y="34"/>
                  </a:cxn>
                  <a:cxn ang="0">
                    <a:pos x="19" y="34"/>
                  </a:cxn>
                </a:cxnLst>
                <a:rect l="0" t="0" r="r" b="b"/>
                <a:pathLst>
                  <a:path w="41" h="34">
                    <a:moveTo>
                      <a:pt x="19" y="34"/>
                    </a:moveTo>
                    <a:lnTo>
                      <a:pt x="19" y="34"/>
                    </a:lnTo>
                    <a:lnTo>
                      <a:pt x="0" y="34"/>
                    </a:lnTo>
                    <a:lnTo>
                      <a:pt x="0" y="0"/>
                    </a:lnTo>
                    <a:lnTo>
                      <a:pt x="19" y="0"/>
                    </a:lnTo>
                    <a:lnTo>
                      <a:pt x="41" y="0"/>
                    </a:lnTo>
                    <a:lnTo>
                      <a:pt x="41" y="34"/>
                    </a:lnTo>
                    <a:lnTo>
                      <a:pt x="19" y="34"/>
                    </a:lnTo>
                    <a:close/>
                  </a:path>
                </a:pathLst>
              </a:custGeom>
              <a:solidFill>
                <a:srgbClr val="C0C0C0"/>
              </a:solidFill>
              <a:ln w="9525">
                <a:solidFill>
                  <a:srgbClr val="C0C0C0"/>
                </a:solidFill>
                <a:round/>
                <a:headEnd/>
                <a:tailEnd/>
              </a:ln>
            </p:spPr>
            <p:txBody>
              <a:bodyPr/>
              <a:lstStyle/>
              <a:p>
                <a:endParaRPr lang="nl-NL" sz="1400"/>
              </a:p>
            </p:txBody>
          </p:sp>
          <p:sp>
            <p:nvSpPr>
              <p:cNvPr id="828" name="Freeform 826"/>
              <p:cNvSpPr>
                <a:spLocks/>
              </p:cNvSpPr>
              <p:nvPr/>
            </p:nvSpPr>
            <p:spPr bwMode="auto">
              <a:xfrm>
                <a:off x="1804" y="2499"/>
                <a:ext cx="20" cy="17"/>
              </a:xfrm>
              <a:custGeom>
                <a:avLst/>
                <a:gdLst/>
                <a:ahLst/>
                <a:cxnLst>
                  <a:cxn ang="0">
                    <a:pos x="19" y="34"/>
                  </a:cxn>
                  <a:cxn ang="0">
                    <a:pos x="19" y="34"/>
                  </a:cxn>
                  <a:cxn ang="0">
                    <a:pos x="0" y="34"/>
                  </a:cxn>
                  <a:cxn ang="0">
                    <a:pos x="0" y="0"/>
                  </a:cxn>
                  <a:cxn ang="0">
                    <a:pos x="19" y="0"/>
                  </a:cxn>
                  <a:cxn ang="0">
                    <a:pos x="41" y="0"/>
                  </a:cxn>
                  <a:cxn ang="0">
                    <a:pos x="41" y="34"/>
                  </a:cxn>
                  <a:cxn ang="0">
                    <a:pos x="19" y="34"/>
                  </a:cxn>
                </a:cxnLst>
                <a:rect l="0" t="0" r="r" b="b"/>
                <a:pathLst>
                  <a:path w="41" h="34">
                    <a:moveTo>
                      <a:pt x="19" y="34"/>
                    </a:moveTo>
                    <a:lnTo>
                      <a:pt x="19" y="34"/>
                    </a:lnTo>
                    <a:lnTo>
                      <a:pt x="0" y="34"/>
                    </a:lnTo>
                    <a:lnTo>
                      <a:pt x="0" y="0"/>
                    </a:lnTo>
                    <a:lnTo>
                      <a:pt x="19" y="0"/>
                    </a:lnTo>
                    <a:lnTo>
                      <a:pt x="41" y="0"/>
                    </a:lnTo>
                    <a:lnTo>
                      <a:pt x="41" y="34"/>
                    </a:lnTo>
                    <a:lnTo>
                      <a:pt x="19"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5" name="Group 827"/>
            <p:cNvGrpSpPr>
              <a:grpSpLocks/>
            </p:cNvGrpSpPr>
            <p:nvPr/>
          </p:nvGrpSpPr>
          <p:grpSpPr bwMode="auto">
            <a:xfrm>
              <a:off x="5169965" y="2707181"/>
              <a:ext cx="20334" cy="19711"/>
              <a:chOff x="1821" y="2524"/>
              <a:chExt cx="20" cy="17"/>
            </a:xfrm>
          </p:grpSpPr>
          <p:sp>
            <p:nvSpPr>
              <p:cNvPr id="830" name="Freeform 828"/>
              <p:cNvSpPr>
                <a:spLocks/>
              </p:cNvSpPr>
              <p:nvPr/>
            </p:nvSpPr>
            <p:spPr bwMode="auto">
              <a:xfrm>
                <a:off x="1821" y="2524"/>
                <a:ext cx="20" cy="17"/>
              </a:xfrm>
              <a:custGeom>
                <a:avLst/>
                <a:gdLst/>
                <a:ahLst/>
                <a:cxnLst>
                  <a:cxn ang="0">
                    <a:pos x="19" y="35"/>
                  </a:cxn>
                  <a:cxn ang="0">
                    <a:pos x="19" y="35"/>
                  </a:cxn>
                  <a:cxn ang="0">
                    <a:pos x="0" y="35"/>
                  </a:cxn>
                  <a:cxn ang="0">
                    <a:pos x="0" y="0"/>
                  </a:cxn>
                  <a:cxn ang="0">
                    <a:pos x="19" y="0"/>
                  </a:cxn>
                  <a:cxn ang="0">
                    <a:pos x="38" y="0"/>
                  </a:cxn>
                  <a:cxn ang="0">
                    <a:pos x="38" y="35"/>
                  </a:cxn>
                  <a:cxn ang="0">
                    <a:pos x="19" y="35"/>
                  </a:cxn>
                </a:cxnLst>
                <a:rect l="0" t="0" r="r" b="b"/>
                <a:pathLst>
                  <a:path w="38" h="35">
                    <a:moveTo>
                      <a:pt x="19" y="35"/>
                    </a:moveTo>
                    <a:lnTo>
                      <a:pt x="19" y="35"/>
                    </a:lnTo>
                    <a:lnTo>
                      <a:pt x="0" y="35"/>
                    </a:lnTo>
                    <a:lnTo>
                      <a:pt x="0" y="0"/>
                    </a:lnTo>
                    <a:lnTo>
                      <a:pt x="19" y="0"/>
                    </a:lnTo>
                    <a:lnTo>
                      <a:pt x="38" y="0"/>
                    </a:lnTo>
                    <a:lnTo>
                      <a:pt x="38" y="35"/>
                    </a:lnTo>
                    <a:lnTo>
                      <a:pt x="19" y="35"/>
                    </a:lnTo>
                    <a:close/>
                  </a:path>
                </a:pathLst>
              </a:custGeom>
              <a:solidFill>
                <a:srgbClr val="C0C0C0"/>
              </a:solidFill>
              <a:ln w="9525">
                <a:solidFill>
                  <a:srgbClr val="C0C0C0"/>
                </a:solidFill>
                <a:round/>
                <a:headEnd/>
                <a:tailEnd/>
              </a:ln>
            </p:spPr>
            <p:txBody>
              <a:bodyPr/>
              <a:lstStyle/>
              <a:p>
                <a:endParaRPr lang="nl-NL" sz="1400"/>
              </a:p>
            </p:txBody>
          </p:sp>
          <p:sp>
            <p:nvSpPr>
              <p:cNvPr id="831" name="Freeform 829"/>
              <p:cNvSpPr>
                <a:spLocks/>
              </p:cNvSpPr>
              <p:nvPr/>
            </p:nvSpPr>
            <p:spPr bwMode="auto">
              <a:xfrm>
                <a:off x="1821" y="2524"/>
                <a:ext cx="20" cy="17"/>
              </a:xfrm>
              <a:custGeom>
                <a:avLst/>
                <a:gdLst/>
                <a:ahLst/>
                <a:cxnLst>
                  <a:cxn ang="0">
                    <a:pos x="19" y="35"/>
                  </a:cxn>
                  <a:cxn ang="0">
                    <a:pos x="19" y="35"/>
                  </a:cxn>
                  <a:cxn ang="0">
                    <a:pos x="0" y="35"/>
                  </a:cxn>
                  <a:cxn ang="0">
                    <a:pos x="0" y="0"/>
                  </a:cxn>
                  <a:cxn ang="0">
                    <a:pos x="19" y="0"/>
                  </a:cxn>
                  <a:cxn ang="0">
                    <a:pos x="38" y="0"/>
                  </a:cxn>
                  <a:cxn ang="0">
                    <a:pos x="38" y="35"/>
                  </a:cxn>
                  <a:cxn ang="0">
                    <a:pos x="19" y="35"/>
                  </a:cxn>
                </a:cxnLst>
                <a:rect l="0" t="0" r="r" b="b"/>
                <a:pathLst>
                  <a:path w="38" h="35">
                    <a:moveTo>
                      <a:pt x="19" y="35"/>
                    </a:moveTo>
                    <a:lnTo>
                      <a:pt x="19" y="35"/>
                    </a:lnTo>
                    <a:lnTo>
                      <a:pt x="0" y="35"/>
                    </a:lnTo>
                    <a:lnTo>
                      <a:pt x="0" y="0"/>
                    </a:lnTo>
                    <a:lnTo>
                      <a:pt x="19" y="0"/>
                    </a:lnTo>
                    <a:lnTo>
                      <a:pt x="38" y="0"/>
                    </a:lnTo>
                    <a:lnTo>
                      <a:pt x="38" y="35"/>
                    </a:lnTo>
                    <a:lnTo>
                      <a:pt x="19"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6" name="Group 830"/>
            <p:cNvGrpSpPr>
              <a:grpSpLocks/>
            </p:cNvGrpSpPr>
            <p:nvPr/>
          </p:nvGrpSpPr>
          <p:grpSpPr bwMode="auto">
            <a:xfrm>
              <a:off x="9063381" y="3377309"/>
              <a:ext cx="21404" cy="19711"/>
              <a:chOff x="5459" y="3102"/>
              <a:chExt cx="20" cy="17"/>
            </a:xfrm>
          </p:grpSpPr>
          <p:sp>
            <p:nvSpPr>
              <p:cNvPr id="833" name="Freeform 831"/>
              <p:cNvSpPr>
                <a:spLocks/>
              </p:cNvSpPr>
              <p:nvPr/>
            </p:nvSpPr>
            <p:spPr bwMode="auto">
              <a:xfrm>
                <a:off x="5459" y="3102"/>
                <a:ext cx="20" cy="17"/>
              </a:xfrm>
              <a:custGeom>
                <a:avLst/>
                <a:gdLst/>
                <a:ahLst/>
                <a:cxnLst>
                  <a:cxn ang="0">
                    <a:pos x="17" y="0"/>
                  </a:cxn>
                  <a:cxn ang="0">
                    <a:pos x="11" y="0"/>
                  </a:cxn>
                  <a:cxn ang="0">
                    <a:pos x="6" y="7"/>
                  </a:cxn>
                  <a:cxn ang="0">
                    <a:pos x="2" y="12"/>
                  </a:cxn>
                  <a:cxn ang="0">
                    <a:pos x="0" y="19"/>
                  </a:cxn>
                  <a:cxn ang="0">
                    <a:pos x="2" y="19"/>
                  </a:cxn>
                  <a:cxn ang="0">
                    <a:pos x="6" y="26"/>
                  </a:cxn>
                  <a:cxn ang="0">
                    <a:pos x="11" y="35"/>
                  </a:cxn>
                  <a:cxn ang="0">
                    <a:pos x="17" y="35"/>
                  </a:cxn>
                  <a:cxn ang="0">
                    <a:pos x="25" y="35"/>
                  </a:cxn>
                  <a:cxn ang="0">
                    <a:pos x="33" y="26"/>
                  </a:cxn>
                  <a:cxn ang="0">
                    <a:pos x="35" y="19"/>
                  </a:cxn>
                  <a:cxn ang="0">
                    <a:pos x="41" y="19"/>
                  </a:cxn>
                  <a:cxn ang="0">
                    <a:pos x="35" y="12"/>
                  </a:cxn>
                  <a:cxn ang="0">
                    <a:pos x="33" y="7"/>
                  </a:cxn>
                  <a:cxn ang="0">
                    <a:pos x="25" y="0"/>
                  </a:cxn>
                  <a:cxn ang="0">
                    <a:pos x="17" y="0"/>
                  </a:cxn>
                </a:cxnLst>
                <a:rect l="0" t="0" r="r" b="b"/>
                <a:pathLst>
                  <a:path w="41" h="35">
                    <a:moveTo>
                      <a:pt x="17" y="0"/>
                    </a:moveTo>
                    <a:lnTo>
                      <a:pt x="11" y="0"/>
                    </a:lnTo>
                    <a:lnTo>
                      <a:pt x="6" y="7"/>
                    </a:lnTo>
                    <a:lnTo>
                      <a:pt x="2" y="12"/>
                    </a:lnTo>
                    <a:lnTo>
                      <a:pt x="0" y="19"/>
                    </a:lnTo>
                    <a:lnTo>
                      <a:pt x="2" y="19"/>
                    </a:lnTo>
                    <a:lnTo>
                      <a:pt x="6" y="26"/>
                    </a:lnTo>
                    <a:lnTo>
                      <a:pt x="11" y="35"/>
                    </a:lnTo>
                    <a:lnTo>
                      <a:pt x="17" y="35"/>
                    </a:lnTo>
                    <a:lnTo>
                      <a:pt x="25" y="35"/>
                    </a:lnTo>
                    <a:lnTo>
                      <a:pt x="33" y="26"/>
                    </a:lnTo>
                    <a:lnTo>
                      <a:pt x="35" y="19"/>
                    </a:lnTo>
                    <a:lnTo>
                      <a:pt x="41" y="19"/>
                    </a:lnTo>
                    <a:lnTo>
                      <a:pt x="35" y="12"/>
                    </a:lnTo>
                    <a:lnTo>
                      <a:pt x="33" y="7"/>
                    </a:lnTo>
                    <a:lnTo>
                      <a:pt x="25" y="0"/>
                    </a:lnTo>
                    <a:lnTo>
                      <a:pt x="17" y="0"/>
                    </a:lnTo>
                    <a:close/>
                  </a:path>
                </a:pathLst>
              </a:custGeom>
              <a:solidFill>
                <a:srgbClr val="C0C0C0"/>
              </a:solidFill>
              <a:ln w="9525">
                <a:solidFill>
                  <a:srgbClr val="C0C0C0"/>
                </a:solidFill>
                <a:round/>
                <a:headEnd/>
                <a:tailEnd/>
              </a:ln>
            </p:spPr>
            <p:txBody>
              <a:bodyPr/>
              <a:lstStyle/>
              <a:p>
                <a:endParaRPr lang="nl-NL" sz="1400"/>
              </a:p>
            </p:txBody>
          </p:sp>
          <p:sp>
            <p:nvSpPr>
              <p:cNvPr id="834" name="Freeform 832"/>
              <p:cNvSpPr>
                <a:spLocks/>
              </p:cNvSpPr>
              <p:nvPr/>
            </p:nvSpPr>
            <p:spPr bwMode="auto">
              <a:xfrm>
                <a:off x="5459" y="3102"/>
                <a:ext cx="20" cy="17"/>
              </a:xfrm>
              <a:custGeom>
                <a:avLst/>
                <a:gdLst/>
                <a:ahLst/>
                <a:cxnLst>
                  <a:cxn ang="0">
                    <a:pos x="17" y="0"/>
                  </a:cxn>
                  <a:cxn ang="0">
                    <a:pos x="11" y="0"/>
                  </a:cxn>
                  <a:cxn ang="0">
                    <a:pos x="6" y="7"/>
                  </a:cxn>
                  <a:cxn ang="0">
                    <a:pos x="2" y="12"/>
                  </a:cxn>
                  <a:cxn ang="0">
                    <a:pos x="0" y="19"/>
                  </a:cxn>
                  <a:cxn ang="0">
                    <a:pos x="2" y="19"/>
                  </a:cxn>
                  <a:cxn ang="0">
                    <a:pos x="6" y="26"/>
                  </a:cxn>
                  <a:cxn ang="0">
                    <a:pos x="11" y="35"/>
                  </a:cxn>
                  <a:cxn ang="0">
                    <a:pos x="17" y="35"/>
                  </a:cxn>
                  <a:cxn ang="0">
                    <a:pos x="25" y="35"/>
                  </a:cxn>
                  <a:cxn ang="0">
                    <a:pos x="33" y="26"/>
                  </a:cxn>
                  <a:cxn ang="0">
                    <a:pos x="35" y="19"/>
                  </a:cxn>
                  <a:cxn ang="0">
                    <a:pos x="41" y="19"/>
                  </a:cxn>
                  <a:cxn ang="0">
                    <a:pos x="35" y="12"/>
                  </a:cxn>
                  <a:cxn ang="0">
                    <a:pos x="33" y="7"/>
                  </a:cxn>
                  <a:cxn ang="0">
                    <a:pos x="25" y="0"/>
                  </a:cxn>
                  <a:cxn ang="0">
                    <a:pos x="17" y="0"/>
                  </a:cxn>
                </a:cxnLst>
                <a:rect l="0" t="0" r="r" b="b"/>
                <a:pathLst>
                  <a:path w="41" h="35">
                    <a:moveTo>
                      <a:pt x="17" y="0"/>
                    </a:moveTo>
                    <a:lnTo>
                      <a:pt x="11" y="0"/>
                    </a:lnTo>
                    <a:lnTo>
                      <a:pt x="6" y="7"/>
                    </a:lnTo>
                    <a:lnTo>
                      <a:pt x="2" y="12"/>
                    </a:lnTo>
                    <a:lnTo>
                      <a:pt x="0" y="19"/>
                    </a:lnTo>
                    <a:lnTo>
                      <a:pt x="2" y="19"/>
                    </a:lnTo>
                    <a:lnTo>
                      <a:pt x="6" y="26"/>
                    </a:lnTo>
                    <a:lnTo>
                      <a:pt x="11" y="35"/>
                    </a:lnTo>
                    <a:lnTo>
                      <a:pt x="17" y="35"/>
                    </a:lnTo>
                    <a:lnTo>
                      <a:pt x="25" y="35"/>
                    </a:lnTo>
                    <a:lnTo>
                      <a:pt x="33" y="26"/>
                    </a:lnTo>
                    <a:lnTo>
                      <a:pt x="35" y="19"/>
                    </a:lnTo>
                    <a:lnTo>
                      <a:pt x="41" y="19"/>
                    </a:lnTo>
                    <a:lnTo>
                      <a:pt x="35" y="12"/>
                    </a:lnTo>
                    <a:lnTo>
                      <a:pt x="33" y="7"/>
                    </a:lnTo>
                    <a:lnTo>
                      <a:pt x="25" y="0"/>
                    </a:lnTo>
                    <a:lnTo>
                      <a:pt x="1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727" name="Group 833"/>
            <p:cNvGrpSpPr>
              <a:grpSpLocks/>
            </p:cNvGrpSpPr>
            <p:nvPr/>
          </p:nvGrpSpPr>
          <p:grpSpPr bwMode="auto">
            <a:xfrm>
              <a:off x="9019503" y="3304271"/>
              <a:ext cx="23544" cy="20869"/>
              <a:chOff x="5418" y="3039"/>
              <a:chExt cx="21" cy="18"/>
            </a:xfrm>
          </p:grpSpPr>
          <p:sp>
            <p:nvSpPr>
              <p:cNvPr id="836" name="Freeform 834"/>
              <p:cNvSpPr>
                <a:spLocks/>
              </p:cNvSpPr>
              <p:nvPr/>
            </p:nvSpPr>
            <p:spPr bwMode="auto">
              <a:xfrm>
                <a:off x="5418" y="3039"/>
                <a:ext cx="21" cy="18"/>
              </a:xfrm>
              <a:custGeom>
                <a:avLst/>
                <a:gdLst/>
                <a:ahLst/>
                <a:cxnLst>
                  <a:cxn ang="0">
                    <a:pos x="0" y="0"/>
                  </a:cxn>
                  <a:cxn ang="0">
                    <a:pos x="0" y="30"/>
                  </a:cxn>
                  <a:cxn ang="0">
                    <a:pos x="23" y="36"/>
                  </a:cxn>
                  <a:cxn ang="0">
                    <a:pos x="25" y="31"/>
                  </a:cxn>
                  <a:cxn ang="0">
                    <a:pos x="30" y="30"/>
                  </a:cxn>
                  <a:cxn ang="0">
                    <a:pos x="36" y="23"/>
                  </a:cxn>
                  <a:cxn ang="0">
                    <a:pos x="40" y="17"/>
                  </a:cxn>
                  <a:cxn ang="0">
                    <a:pos x="36" y="17"/>
                  </a:cxn>
                  <a:cxn ang="0">
                    <a:pos x="30" y="9"/>
                  </a:cxn>
                  <a:cxn ang="0">
                    <a:pos x="27" y="5"/>
                  </a:cxn>
                  <a:cxn ang="0">
                    <a:pos x="25" y="2"/>
                  </a:cxn>
                  <a:cxn ang="0">
                    <a:pos x="0" y="0"/>
                  </a:cxn>
                </a:cxnLst>
                <a:rect l="0" t="0" r="r" b="b"/>
                <a:pathLst>
                  <a:path w="40" h="36">
                    <a:moveTo>
                      <a:pt x="0" y="0"/>
                    </a:moveTo>
                    <a:lnTo>
                      <a:pt x="0" y="30"/>
                    </a:lnTo>
                    <a:lnTo>
                      <a:pt x="23" y="36"/>
                    </a:lnTo>
                    <a:lnTo>
                      <a:pt x="25" y="31"/>
                    </a:lnTo>
                    <a:lnTo>
                      <a:pt x="30" y="30"/>
                    </a:lnTo>
                    <a:lnTo>
                      <a:pt x="36" y="23"/>
                    </a:lnTo>
                    <a:lnTo>
                      <a:pt x="40" y="17"/>
                    </a:lnTo>
                    <a:lnTo>
                      <a:pt x="36" y="17"/>
                    </a:lnTo>
                    <a:lnTo>
                      <a:pt x="30" y="9"/>
                    </a:lnTo>
                    <a:lnTo>
                      <a:pt x="27" y="5"/>
                    </a:lnTo>
                    <a:lnTo>
                      <a:pt x="25" y="2"/>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837" name="Freeform 835"/>
              <p:cNvSpPr>
                <a:spLocks/>
              </p:cNvSpPr>
              <p:nvPr/>
            </p:nvSpPr>
            <p:spPr bwMode="auto">
              <a:xfrm>
                <a:off x="5418" y="3039"/>
                <a:ext cx="21" cy="18"/>
              </a:xfrm>
              <a:custGeom>
                <a:avLst/>
                <a:gdLst/>
                <a:ahLst/>
                <a:cxnLst>
                  <a:cxn ang="0">
                    <a:pos x="0" y="0"/>
                  </a:cxn>
                  <a:cxn ang="0">
                    <a:pos x="0" y="30"/>
                  </a:cxn>
                  <a:cxn ang="0">
                    <a:pos x="23" y="36"/>
                  </a:cxn>
                  <a:cxn ang="0">
                    <a:pos x="25" y="31"/>
                  </a:cxn>
                  <a:cxn ang="0">
                    <a:pos x="30" y="30"/>
                  </a:cxn>
                  <a:cxn ang="0">
                    <a:pos x="36" y="23"/>
                  </a:cxn>
                  <a:cxn ang="0">
                    <a:pos x="40" y="17"/>
                  </a:cxn>
                  <a:cxn ang="0">
                    <a:pos x="36" y="17"/>
                  </a:cxn>
                  <a:cxn ang="0">
                    <a:pos x="30" y="9"/>
                  </a:cxn>
                  <a:cxn ang="0">
                    <a:pos x="27" y="5"/>
                  </a:cxn>
                  <a:cxn ang="0">
                    <a:pos x="25" y="2"/>
                  </a:cxn>
                  <a:cxn ang="0">
                    <a:pos x="0" y="0"/>
                  </a:cxn>
                </a:cxnLst>
                <a:rect l="0" t="0" r="r" b="b"/>
                <a:pathLst>
                  <a:path w="40" h="36">
                    <a:moveTo>
                      <a:pt x="0" y="0"/>
                    </a:moveTo>
                    <a:lnTo>
                      <a:pt x="0" y="30"/>
                    </a:lnTo>
                    <a:lnTo>
                      <a:pt x="23" y="36"/>
                    </a:lnTo>
                    <a:lnTo>
                      <a:pt x="25" y="31"/>
                    </a:lnTo>
                    <a:lnTo>
                      <a:pt x="30" y="30"/>
                    </a:lnTo>
                    <a:lnTo>
                      <a:pt x="36" y="23"/>
                    </a:lnTo>
                    <a:lnTo>
                      <a:pt x="40" y="17"/>
                    </a:lnTo>
                    <a:lnTo>
                      <a:pt x="36" y="17"/>
                    </a:lnTo>
                    <a:lnTo>
                      <a:pt x="30" y="9"/>
                    </a:lnTo>
                    <a:lnTo>
                      <a:pt x="27" y="5"/>
                    </a:lnTo>
                    <a:lnTo>
                      <a:pt x="25" y="2"/>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85" name="Group 836"/>
            <p:cNvGrpSpPr>
              <a:grpSpLocks/>
            </p:cNvGrpSpPr>
            <p:nvPr/>
          </p:nvGrpSpPr>
          <p:grpSpPr bwMode="auto">
            <a:xfrm>
              <a:off x="7105971" y="2100822"/>
              <a:ext cx="51370" cy="62607"/>
              <a:chOff x="3630" y="2001"/>
              <a:chExt cx="48" cy="54"/>
            </a:xfrm>
          </p:grpSpPr>
          <p:sp>
            <p:nvSpPr>
              <p:cNvPr id="839" name="Freeform 837"/>
              <p:cNvSpPr>
                <a:spLocks/>
              </p:cNvSpPr>
              <p:nvPr/>
            </p:nvSpPr>
            <p:spPr bwMode="auto">
              <a:xfrm>
                <a:off x="3630" y="2001"/>
                <a:ext cx="48" cy="54"/>
              </a:xfrm>
              <a:custGeom>
                <a:avLst/>
                <a:gdLst/>
                <a:ahLst/>
                <a:cxnLst>
                  <a:cxn ang="0">
                    <a:pos x="25" y="0"/>
                  </a:cxn>
                  <a:cxn ang="0">
                    <a:pos x="77" y="0"/>
                  </a:cxn>
                  <a:cxn ang="0">
                    <a:pos x="77" y="37"/>
                  </a:cxn>
                  <a:cxn ang="0">
                    <a:pos x="97" y="54"/>
                  </a:cxn>
                  <a:cxn ang="0">
                    <a:pos x="83" y="64"/>
                  </a:cxn>
                  <a:cxn ang="0">
                    <a:pos x="83" y="69"/>
                  </a:cxn>
                  <a:cxn ang="0">
                    <a:pos x="79" y="104"/>
                  </a:cxn>
                  <a:cxn ang="0">
                    <a:pos x="46" y="107"/>
                  </a:cxn>
                  <a:cxn ang="0">
                    <a:pos x="35" y="92"/>
                  </a:cxn>
                  <a:cxn ang="0">
                    <a:pos x="2" y="94"/>
                  </a:cxn>
                  <a:cxn ang="0">
                    <a:pos x="0" y="33"/>
                  </a:cxn>
                  <a:cxn ang="0">
                    <a:pos x="25" y="26"/>
                  </a:cxn>
                  <a:cxn ang="0">
                    <a:pos x="25" y="0"/>
                  </a:cxn>
                </a:cxnLst>
                <a:rect l="0" t="0" r="r" b="b"/>
                <a:pathLst>
                  <a:path w="97" h="107">
                    <a:moveTo>
                      <a:pt x="25" y="0"/>
                    </a:moveTo>
                    <a:lnTo>
                      <a:pt x="77" y="0"/>
                    </a:lnTo>
                    <a:lnTo>
                      <a:pt x="77" y="37"/>
                    </a:lnTo>
                    <a:lnTo>
                      <a:pt x="97" y="54"/>
                    </a:lnTo>
                    <a:lnTo>
                      <a:pt x="83" y="64"/>
                    </a:lnTo>
                    <a:lnTo>
                      <a:pt x="83" y="69"/>
                    </a:lnTo>
                    <a:lnTo>
                      <a:pt x="79" y="104"/>
                    </a:lnTo>
                    <a:lnTo>
                      <a:pt x="46" y="107"/>
                    </a:lnTo>
                    <a:lnTo>
                      <a:pt x="35" y="92"/>
                    </a:lnTo>
                    <a:lnTo>
                      <a:pt x="2" y="94"/>
                    </a:lnTo>
                    <a:lnTo>
                      <a:pt x="0" y="33"/>
                    </a:lnTo>
                    <a:lnTo>
                      <a:pt x="25" y="26"/>
                    </a:lnTo>
                    <a:lnTo>
                      <a:pt x="25" y="0"/>
                    </a:lnTo>
                    <a:close/>
                  </a:path>
                </a:pathLst>
              </a:custGeom>
              <a:solidFill>
                <a:srgbClr val="C0C0C0"/>
              </a:solidFill>
              <a:ln w="9525">
                <a:solidFill>
                  <a:srgbClr val="C0C0C0"/>
                </a:solidFill>
                <a:round/>
                <a:headEnd/>
                <a:tailEnd/>
              </a:ln>
            </p:spPr>
            <p:txBody>
              <a:bodyPr/>
              <a:lstStyle/>
              <a:p>
                <a:endParaRPr lang="nl-NL" sz="1400"/>
              </a:p>
            </p:txBody>
          </p:sp>
          <p:sp>
            <p:nvSpPr>
              <p:cNvPr id="840" name="Freeform 838"/>
              <p:cNvSpPr>
                <a:spLocks/>
              </p:cNvSpPr>
              <p:nvPr/>
            </p:nvSpPr>
            <p:spPr bwMode="auto">
              <a:xfrm>
                <a:off x="3630" y="2001"/>
                <a:ext cx="48" cy="54"/>
              </a:xfrm>
              <a:custGeom>
                <a:avLst/>
                <a:gdLst/>
                <a:ahLst/>
                <a:cxnLst>
                  <a:cxn ang="0">
                    <a:pos x="25" y="0"/>
                  </a:cxn>
                  <a:cxn ang="0">
                    <a:pos x="77" y="0"/>
                  </a:cxn>
                  <a:cxn ang="0">
                    <a:pos x="77" y="37"/>
                  </a:cxn>
                  <a:cxn ang="0">
                    <a:pos x="97" y="54"/>
                  </a:cxn>
                  <a:cxn ang="0">
                    <a:pos x="83" y="64"/>
                  </a:cxn>
                  <a:cxn ang="0">
                    <a:pos x="83" y="69"/>
                  </a:cxn>
                  <a:cxn ang="0">
                    <a:pos x="79" y="104"/>
                  </a:cxn>
                  <a:cxn ang="0">
                    <a:pos x="46" y="107"/>
                  </a:cxn>
                  <a:cxn ang="0">
                    <a:pos x="35" y="92"/>
                  </a:cxn>
                  <a:cxn ang="0">
                    <a:pos x="2" y="94"/>
                  </a:cxn>
                  <a:cxn ang="0">
                    <a:pos x="0" y="33"/>
                  </a:cxn>
                  <a:cxn ang="0">
                    <a:pos x="25" y="26"/>
                  </a:cxn>
                  <a:cxn ang="0">
                    <a:pos x="25" y="0"/>
                  </a:cxn>
                </a:cxnLst>
                <a:rect l="0" t="0" r="r" b="b"/>
                <a:pathLst>
                  <a:path w="97" h="107">
                    <a:moveTo>
                      <a:pt x="25" y="0"/>
                    </a:moveTo>
                    <a:lnTo>
                      <a:pt x="77" y="0"/>
                    </a:lnTo>
                    <a:lnTo>
                      <a:pt x="77" y="37"/>
                    </a:lnTo>
                    <a:lnTo>
                      <a:pt x="97" y="54"/>
                    </a:lnTo>
                    <a:lnTo>
                      <a:pt x="83" y="64"/>
                    </a:lnTo>
                    <a:lnTo>
                      <a:pt x="83" y="69"/>
                    </a:lnTo>
                    <a:lnTo>
                      <a:pt x="79" y="104"/>
                    </a:lnTo>
                    <a:lnTo>
                      <a:pt x="46" y="107"/>
                    </a:lnTo>
                    <a:lnTo>
                      <a:pt x="35" y="92"/>
                    </a:lnTo>
                    <a:lnTo>
                      <a:pt x="2" y="94"/>
                    </a:lnTo>
                    <a:lnTo>
                      <a:pt x="0" y="33"/>
                    </a:lnTo>
                    <a:lnTo>
                      <a:pt x="25" y="26"/>
                    </a:lnTo>
                    <a:lnTo>
                      <a:pt x="2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88" name="Group 839"/>
            <p:cNvGrpSpPr>
              <a:grpSpLocks/>
            </p:cNvGrpSpPr>
            <p:nvPr/>
          </p:nvGrpSpPr>
          <p:grpSpPr bwMode="auto">
            <a:xfrm>
              <a:off x="5906268" y="2467190"/>
              <a:ext cx="165882" cy="234197"/>
              <a:chOff x="2509" y="2317"/>
              <a:chExt cx="155" cy="202"/>
            </a:xfrm>
          </p:grpSpPr>
          <p:sp>
            <p:nvSpPr>
              <p:cNvPr id="842" name="Freeform 840"/>
              <p:cNvSpPr>
                <a:spLocks/>
              </p:cNvSpPr>
              <p:nvPr/>
            </p:nvSpPr>
            <p:spPr bwMode="auto">
              <a:xfrm>
                <a:off x="2509" y="2317"/>
                <a:ext cx="155" cy="202"/>
              </a:xfrm>
              <a:custGeom>
                <a:avLst/>
                <a:gdLst/>
                <a:ahLst/>
                <a:cxnLst>
                  <a:cxn ang="0">
                    <a:pos x="228" y="0"/>
                  </a:cxn>
                  <a:cxn ang="0">
                    <a:pos x="218" y="38"/>
                  </a:cxn>
                  <a:cxn ang="0">
                    <a:pos x="205" y="50"/>
                  </a:cxn>
                  <a:cxn ang="0">
                    <a:pos x="135" y="55"/>
                  </a:cxn>
                  <a:cxn ang="0">
                    <a:pos x="135" y="140"/>
                  </a:cxn>
                  <a:cxn ang="0">
                    <a:pos x="108" y="133"/>
                  </a:cxn>
                  <a:cxn ang="0">
                    <a:pos x="91" y="147"/>
                  </a:cxn>
                  <a:cxn ang="0">
                    <a:pos x="81" y="171"/>
                  </a:cxn>
                  <a:cxn ang="0">
                    <a:pos x="79" y="206"/>
                  </a:cxn>
                  <a:cxn ang="0">
                    <a:pos x="52" y="206"/>
                  </a:cxn>
                  <a:cxn ang="0">
                    <a:pos x="9" y="204"/>
                  </a:cxn>
                  <a:cxn ang="0">
                    <a:pos x="0" y="197"/>
                  </a:cxn>
                  <a:cxn ang="0">
                    <a:pos x="0" y="275"/>
                  </a:cxn>
                  <a:cxn ang="0">
                    <a:pos x="7" y="285"/>
                  </a:cxn>
                  <a:cxn ang="0">
                    <a:pos x="7" y="344"/>
                  </a:cxn>
                  <a:cxn ang="0">
                    <a:pos x="34" y="339"/>
                  </a:cxn>
                  <a:cxn ang="0">
                    <a:pos x="46" y="355"/>
                  </a:cxn>
                  <a:cxn ang="0">
                    <a:pos x="67" y="363"/>
                  </a:cxn>
                  <a:cxn ang="0">
                    <a:pos x="91" y="391"/>
                  </a:cxn>
                  <a:cxn ang="0">
                    <a:pos x="110" y="405"/>
                  </a:cxn>
                  <a:cxn ang="0">
                    <a:pos x="139" y="368"/>
                  </a:cxn>
                  <a:cxn ang="0">
                    <a:pos x="164" y="380"/>
                  </a:cxn>
                  <a:cxn ang="0">
                    <a:pos x="269" y="387"/>
                  </a:cxn>
                  <a:cxn ang="0">
                    <a:pos x="309" y="384"/>
                  </a:cxn>
                  <a:cxn ang="0">
                    <a:pos x="304" y="351"/>
                  </a:cxn>
                  <a:cxn ang="0">
                    <a:pos x="282" y="344"/>
                  </a:cxn>
                  <a:cxn ang="0">
                    <a:pos x="284" y="147"/>
                  </a:cxn>
                  <a:cxn ang="0">
                    <a:pos x="269" y="132"/>
                  </a:cxn>
                  <a:cxn ang="0">
                    <a:pos x="269" y="92"/>
                  </a:cxn>
                  <a:cxn ang="0">
                    <a:pos x="290" y="88"/>
                  </a:cxn>
                  <a:cxn ang="0">
                    <a:pos x="292" y="64"/>
                  </a:cxn>
                  <a:cxn ang="0">
                    <a:pos x="228" y="0"/>
                  </a:cxn>
                </a:cxnLst>
                <a:rect l="0" t="0" r="r" b="b"/>
                <a:pathLst>
                  <a:path w="309" h="405">
                    <a:moveTo>
                      <a:pt x="228" y="0"/>
                    </a:moveTo>
                    <a:lnTo>
                      <a:pt x="218" y="38"/>
                    </a:lnTo>
                    <a:lnTo>
                      <a:pt x="205" y="50"/>
                    </a:lnTo>
                    <a:lnTo>
                      <a:pt x="135" y="55"/>
                    </a:lnTo>
                    <a:lnTo>
                      <a:pt x="135" y="140"/>
                    </a:lnTo>
                    <a:lnTo>
                      <a:pt x="108" y="133"/>
                    </a:lnTo>
                    <a:lnTo>
                      <a:pt x="91" y="147"/>
                    </a:lnTo>
                    <a:lnTo>
                      <a:pt x="81" y="171"/>
                    </a:lnTo>
                    <a:lnTo>
                      <a:pt x="79" y="206"/>
                    </a:lnTo>
                    <a:lnTo>
                      <a:pt x="52" y="206"/>
                    </a:lnTo>
                    <a:lnTo>
                      <a:pt x="9" y="204"/>
                    </a:lnTo>
                    <a:lnTo>
                      <a:pt x="0" y="197"/>
                    </a:lnTo>
                    <a:lnTo>
                      <a:pt x="0" y="275"/>
                    </a:lnTo>
                    <a:lnTo>
                      <a:pt x="7" y="285"/>
                    </a:lnTo>
                    <a:lnTo>
                      <a:pt x="7" y="344"/>
                    </a:lnTo>
                    <a:lnTo>
                      <a:pt x="34" y="339"/>
                    </a:lnTo>
                    <a:lnTo>
                      <a:pt x="46" y="355"/>
                    </a:lnTo>
                    <a:lnTo>
                      <a:pt x="67" y="363"/>
                    </a:lnTo>
                    <a:lnTo>
                      <a:pt x="91" y="391"/>
                    </a:lnTo>
                    <a:lnTo>
                      <a:pt x="110" y="405"/>
                    </a:lnTo>
                    <a:lnTo>
                      <a:pt x="139" y="368"/>
                    </a:lnTo>
                    <a:lnTo>
                      <a:pt x="164" y="380"/>
                    </a:lnTo>
                    <a:lnTo>
                      <a:pt x="269" y="387"/>
                    </a:lnTo>
                    <a:lnTo>
                      <a:pt x="309" y="384"/>
                    </a:lnTo>
                    <a:lnTo>
                      <a:pt x="304" y="351"/>
                    </a:lnTo>
                    <a:lnTo>
                      <a:pt x="282" y="344"/>
                    </a:lnTo>
                    <a:lnTo>
                      <a:pt x="284" y="147"/>
                    </a:lnTo>
                    <a:lnTo>
                      <a:pt x="269" y="132"/>
                    </a:lnTo>
                    <a:lnTo>
                      <a:pt x="269" y="92"/>
                    </a:lnTo>
                    <a:lnTo>
                      <a:pt x="290" y="88"/>
                    </a:lnTo>
                    <a:lnTo>
                      <a:pt x="292" y="64"/>
                    </a:lnTo>
                    <a:lnTo>
                      <a:pt x="228" y="0"/>
                    </a:lnTo>
                    <a:close/>
                  </a:path>
                </a:pathLst>
              </a:custGeom>
              <a:solidFill>
                <a:srgbClr val="C0C0C0"/>
              </a:solidFill>
              <a:ln w="9525">
                <a:solidFill>
                  <a:srgbClr val="C0C0C0"/>
                </a:solidFill>
                <a:round/>
                <a:headEnd/>
                <a:tailEnd/>
              </a:ln>
            </p:spPr>
            <p:txBody>
              <a:bodyPr/>
              <a:lstStyle/>
              <a:p>
                <a:endParaRPr lang="nl-NL" sz="1400"/>
              </a:p>
            </p:txBody>
          </p:sp>
          <p:sp>
            <p:nvSpPr>
              <p:cNvPr id="843" name="Freeform 841"/>
              <p:cNvSpPr>
                <a:spLocks/>
              </p:cNvSpPr>
              <p:nvPr/>
            </p:nvSpPr>
            <p:spPr bwMode="auto">
              <a:xfrm>
                <a:off x="2509" y="2317"/>
                <a:ext cx="155" cy="202"/>
              </a:xfrm>
              <a:custGeom>
                <a:avLst/>
                <a:gdLst/>
                <a:ahLst/>
                <a:cxnLst>
                  <a:cxn ang="0">
                    <a:pos x="228" y="0"/>
                  </a:cxn>
                  <a:cxn ang="0">
                    <a:pos x="218" y="38"/>
                  </a:cxn>
                  <a:cxn ang="0">
                    <a:pos x="205" y="50"/>
                  </a:cxn>
                  <a:cxn ang="0">
                    <a:pos x="135" y="55"/>
                  </a:cxn>
                  <a:cxn ang="0">
                    <a:pos x="135" y="140"/>
                  </a:cxn>
                  <a:cxn ang="0">
                    <a:pos x="108" y="133"/>
                  </a:cxn>
                  <a:cxn ang="0">
                    <a:pos x="91" y="147"/>
                  </a:cxn>
                  <a:cxn ang="0">
                    <a:pos x="81" y="171"/>
                  </a:cxn>
                  <a:cxn ang="0">
                    <a:pos x="79" y="206"/>
                  </a:cxn>
                  <a:cxn ang="0">
                    <a:pos x="52" y="206"/>
                  </a:cxn>
                  <a:cxn ang="0">
                    <a:pos x="9" y="204"/>
                  </a:cxn>
                  <a:cxn ang="0">
                    <a:pos x="0" y="197"/>
                  </a:cxn>
                  <a:cxn ang="0">
                    <a:pos x="0" y="275"/>
                  </a:cxn>
                  <a:cxn ang="0">
                    <a:pos x="7" y="285"/>
                  </a:cxn>
                  <a:cxn ang="0">
                    <a:pos x="7" y="344"/>
                  </a:cxn>
                  <a:cxn ang="0">
                    <a:pos x="34" y="339"/>
                  </a:cxn>
                  <a:cxn ang="0">
                    <a:pos x="46" y="355"/>
                  </a:cxn>
                  <a:cxn ang="0">
                    <a:pos x="67" y="363"/>
                  </a:cxn>
                  <a:cxn ang="0">
                    <a:pos x="91" y="391"/>
                  </a:cxn>
                  <a:cxn ang="0">
                    <a:pos x="110" y="405"/>
                  </a:cxn>
                  <a:cxn ang="0">
                    <a:pos x="139" y="368"/>
                  </a:cxn>
                  <a:cxn ang="0">
                    <a:pos x="164" y="380"/>
                  </a:cxn>
                  <a:cxn ang="0">
                    <a:pos x="269" y="387"/>
                  </a:cxn>
                  <a:cxn ang="0">
                    <a:pos x="309" y="384"/>
                  </a:cxn>
                  <a:cxn ang="0">
                    <a:pos x="304" y="351"/>
                  </a:cxn>
                  <a:cxn ang="0">
                    <a:pos x="282" y="344"/>
                  </a:cxn>
                  <a:cxn ang="0">
                    <a:pos x="284" y="147"/>
                  </a:cxn>
                  <a:cxn ang="0">
                    <a:pos x="269" y="132"/>
                  </a:cxn>
                  <a:cxn ang="0">
                    <a:pos x="269" y="92"/>
                  </a:cxn>
                  <a:cxn ang="0">
                    <a:pos x="290" y="88"/>
                  </a:cxn>
                  <a:cxn ang="0">
                    <a:pos x="292" y="64"/>
                  </a:cxn>
                  <a:cxn ang="0">
                    <a:pos x="228" y="0"/>
                  </a:cxn>
                </a:cxnLst>
                <a:rect l="0" t="0" r="r" b="b"/>
                <a:pathLst>
                  <a:path w="309" h="405">
                    <a:moveTo>
                      <a:pt x="228" y="0"/>
                    </a:moveTo>
                    <a:lnTo>
                      <a:pt x="218" y="38"/>
                    </a:lnTo>
                    <a:lnTo>
                      <a:pt x="205" y="50"/>
                    </a:lnTo>
                    <a:lnTo>
                      <a:pt x="135" y="55"/>
                    </a:lnTo>
                    <a:lnTo>
                      <a:pt x="135" y="140"/>
                    </a:lnTo>
                    <a:lnTo>
                      <a:pt x="108" y="133"/>
                    </a:lnTo>
                    <a:lnTo>
                      <a:pt x="91" y="147"/>
                    </a:lnTo>
                    <a:lnTo>
                      <a:pt x="81" y="171"/>
                    </a:lnTo>
                    <a:lnTo>
                      <a:pt x="79" y="206"/>
                    </a:lnTo>
                    <a:lnTo>
                      <a:pt x="52" y="206"/>
                    </a:lnTo>
                    <a:lnTo>
                      <a:pt x="9" y="204"/>
                    </a:lnTo>
                    <a:lnTo>
                      <a:pt x="0" y="197"/>
                    </a:lnTo>
                    <a:lnTo>
                      <a:pt x="0" y="275"/>
                    </a:lnTo>
                    <a:lnTo>
                      <a:pt x="7" y="285"/>
                    </a:lnTo>
                    <a:lnTo>
                      <a:pt x="7" y="344"/>
                    </a:lnTo>
                    <a:lnTo>
                      <a:pt x="34" y="339"/>
                    </a:lnTo>
                    <a:lnTo>
                      <a:pt x="46" y="355"/>
                    </a:lnTo>
                    <a:lnTo>
                      <a:pt x="67" y="363"/>
                    </a:lnTo>
                    <a:lnTo>
                      <a:pt x="91" y="391"/>
                    </a:lnTo>
                    <a:lnTo>
                      <a:pt x="110" y="405"/>
                    </a:lnTo>
                    <a:lnTo>
                      <a:pt x="139" y="368"/>
                    </a:lnTo>
                    <a:lnTo>
                      <a:pt x="164" y="380"/>
                    </a:lnTo>
                    <a:lnTo>
                      <a:pt x="269" y="387"/>
                    </a:lnTo>
                    <a:lnTo>
                      <a:pt x="309" y="384"/>
                    </a:lnTo>
                    <a:lnTo>
                      <a:pt x="304" y="351"/>
                    </a:lnTo>
                    <a:lnTo>
                      <a:pt x="282" y="344"/>
                    </a:lnTo>
                    <a:lnTo>
                      <a:pt x="284" y="147"/>
                    </a:lnTo>
                    <a:lnTo>
                      <a:pt x="269" y="132"/>
                    </a:lnTo>
                    <a:lnTo>
                      <a:pt x="269" y="92"/>
                    </a:lnTo>
                    <a:lnTo>
                      <a:pt x="290" y="88"/>
                    </a:lnTo>
                    <a:lnTo>
                      <a:pt x="292" y="64"/>
                    </a:lnTo>
                    <a:lnTo>
                      <a:pt x="22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91" name="Group 842"/>
            <p:cNvGrpSpPr>
              <a:grpSpLocks/>
            </p:cNvGrpSpPr>
            <p:nvPr/>
          </p:nvGrpSpPr>
          <p:grpSpPr bwMode="auto">
            <a:xfrm>
              <a:off x="7931106" y="2832396"/>
              <a:ext cx="175514" cy="186662"/>
              <a:chOff x="4401" y="2632"/>
              <a:chExt cx="164" cy="161"/>
            </a:xfrm>
          </p:grpSpPr>
          <p:sp>
            <p:nvSpPr>
              <p:cNvPr id="845" name="Freeform 843"/>
              <p:cNvSpPr>
                <a:spLocks/>
              </p:cNvSpPr>
              <p:nvPr/>
            </p:nvSpPr>
            <p:spPr bwMode="auto">
              <a:xfrm>
                <a:off x="4401" y="2632"/>
                <a:ext cx="164" cy="161"/>
              </a:xfrm>
              <a:custGeom>
                <a:avLst/>
                <a:gdLst/>
                <a:ahLst/>
                <a:cxnLst>
                  <a:cxn ang="0">
                    <a:pos x="68" y="156"/>
                  </a:cxn>
                  <a:cxn ang="0">
                    <a:pos x="8" y="154"/>
                  </a:cxn>
                  <a:cxn ang="0">
                    <a:pos x="0" y="195"/>
                  </a:cxn>
                  <a:cxn ang="0">
                    <a:pos x="20" y="209"/>
                  </a:cxn>
                  <a:cxn ang="0">
                    <a:pos x="22" y="237"/>
                  </a:cxn>
                  <a:cxn ang="0">
                    <a:pos x="49" y="242"/>
                  </a:cxn>
                  <a:cxn ang="0">
                    <a:pos x="53" y="282"/>
                  </a:cxn>
                  <a:cxn ang="0">
                    <a:pos x="68" y="282"/>
                  </a:cxn>
                  <a:cxn ang="0">
                    <a:pos x="82" y="299"/>
                  </a:cxn>
                  <a:cxn ang="0">
                    <a:pos x="122" y="308"/>
                  </a:cxn>
                  <a:cxn ang="0">
                    <a:pos x="138" y="289"/>
                  </a:cxn>
                  <a:cxn ang="0">
                    <a:pos x="165" y="294"/>
                  </a:cxn>
                  <a:cxn ang="0">
                    <a:pos x="178" y="322"/>
                  </a:cxn>
                  <a:cxn ang="0">
                    <a:pos x="215" y="316"/>
                  </a:cxn>
                  <a:cxn ang="0">
                    <a:pos x="227" y="294"/>
                  </a:cxn>
                  <a:cxn ang="0">
                    <a:pos x="240" y="275"/>
                  </a:cxn>
                  <a:cxn ang="0">
                    <a:pos x="240" y="249"/>
                  </a:cxn>
                  <a:cxn ang="0">
                    <a:pos x="268" y="228"/>
                  </a:cxn>
                  <a:cxn ang="0">
                    <a:pos x="277" y="188"/>
                  </a:cxn>
                  <a:cxn ang="0">
                    <a:pos x="302" y="178"/>
                  </a:cxn>
                  <a:cxn ang="0">
                    <a:pos x="302" y="154"/>
                  </a:cxn>
                  <a:cxn ang="0">
                    <a:pos x="277" y="135"/>
                  </a:cxn>
                  <a:cxn ang="0">
                    <a:pos x="275" y="90"/>
                  </a:cxn>
                  <a:cxn ang="0">
                    <a:pos x="300" y="74"/>
                  </a:cxn>
                  <a:cxn ang="0">
                    <a:pos x="330" y="55"/>
                  </a:cxn>
                  <a:cxn ang="0">
                    <a:pos x="320" y="26"/>
                  </a:cxn>
                  <a:cxn ang="0">
                    <a:pos x="283" y="19"/>
                  </a:cxn>
                  <a:cxn ang="0">
                    <a:pos x="266" y="16"/>
                  </a:cxn>
                  <a:cxn ang="0">
                    <a:pos x="229" y="0"/>
                  </a:cxn>
                  <a:cxn ang="0">
                    <a:pos x="221" y="23"/>
                  </a:cxn>
                  <a:cxn ang="0">
                    <a:pos x="202" y="33"/>
                  </a:cxn>
                  <a:cxn ang="0">
                    <a:pos x="192" y="64"/>
                  </a:cxn>
                  <a:cxn ang="0">
                    <a:pos x="169" y="74"/>
                  </a:cxn>
                  <a:cxn ang="0">
                    <a:pos x="140" y="90"/>
                  </a:cxn>
                  <a:cxn ang="0">
                    <a:pos x="122" y="119"/>
                  </a:cxn>
                  <a:cxn ang="0">
                    <a:pos x="89" y="116"/>
                  </a:cxn>
                  <a:cxn ang="0">
                    <a:pos x="82" y="140"/>
                  </a:cxn>
                  <a:cxn ang="0">
                    <a:pos x="68" y="156"/>
                  </a:cxn>
                </a:cxnLst>
                <a:rect l="0" t="0" r="r" b="b"/>
                <a:pathLst>
                  <a:path w="330" h="322">
                    <a:moveTo>
                      <a:pt x="68" y="156"/>
                    </a:moveTo>
                    <a:lnTo>
                      <a:pt x="8" y="154"/>
                    </a:lnTo>
                    <a:lnTo>
                      <a:pt x="0" y="195"/>
                    </a:lnTo>
                    <a:lnTo>
                      <a:pt x="20" y="209"/>
                    </a:lnTo>
                    <a:lnTo>
                      <a:pt x="22" y="237"/>
                    </a:lnTo>
                    <a:lnTo>
                      <a:pt x="49" y="242"/>
                    </a:lnTo>
                    <a:lnTo>
                      <a:pt x="53" y="282"/>
                    </a:lnTo>
                    <a:lnTo>
                      <a:pt x="68" y="282"/>
                    </a:lnTo>
                    <a:lnTo>
                      <a:pt x="82" y="299"/>
                    </a:lnTo>
                    <a:lnTo>
                      <a:pt x="122" y="308"/>
                    </a:lnTo>
                    <a:lnTo>
                      <a:pt x="138" y="289"/>
                    </a:lnTo>
                    <a:lnTo>
                      <a:pt x="165" y="294"/>
                    </a:lnTo>
                    <a:lnTo>
                      <a:pt x="178" y="322"/>
                    </a:lnTo>
                    <a:lnTo>
                      <a:pt x="215" y="316"/>
                    </a:lnTo>
                    <a:lnTo>
                      <a:pt x="227" y="294"/>
                    </a:lnTo>
                    <a:lnTo>
                      <a:pt x="240" y="275"/>
                    </a:lnTo>
                    <a:lnTo>
                      <a:pt x="240" y="249"/>
                    </a:lnTo>
                    <a:lnTo>
                      <a:pt x="268" y="228"/>
                    </a:lnTo>
                    <a:lnTo>
                      <a:pt x="277" y="188"/>
                    </a:lnTo>
                    <a:lnTo>
                      <a:pt x="302" y="178"/>
                    </a:lnTo>
                    <a:lnTo>
                      <a:pt x="302" y="154"/>
                    </a:lnTo>
                    <a:lnTo>
                      <a:pt x="277" y="135"/>
                    </a:lnTo>
                    <a:lnTo>
                      <a:pt x="275" y="90"/>
                    </a:lnTo>
                    <a:lnTo>
                      <a:pt x="300" y="74"/>
                    </a:lnTo>
                    <a:lnTo>
                      <a:pt x="330" y="55"/>
                    </a:lnTo>
                    <a:lnTo>
                      <a:pt x="320" y="26"/>
                    </a:lnTo>
                    <a:lnTo>
                      <a:pt x="283" y="19"/>
                    </a:lnTo>
                    <a:lnTo>
                      <a:pt x="266" y="16"/>
                    </a:lnTo>
                    <a:lnTo>
                      <a:pt x="229" y="0"/>
                    </a:lnTo>
                    <a:lnTo>
                      <a:pt x="221" y="23"/>
                    </a:lnTo>
                    <a:lnTo>
                      <a:pt x="202" y="33"/>
                    </a:lnTo>
                    <a:lnTo>
                      <a:pt x="192" y="64"/>
                    </a:lnTo>
                    <a:lnTo>
                      <a:pt x="169" y="74"/>
                    </a:lnTo>
                    <a:lnTo>
                      <a:pt x="140" y="90"/>
                    </a:lnTo>
                    <a:lnTo>
                      <a:pt x="122" y="119"/>
                    </a:lnTo>
                    <a:lnTo>
                      <a:pt x="89" y="116"/>
                    </a:lnTo>
                    <a:lnTo>
                      <a:pt x="82" y="140"/>
                    </a:lnTo>
                    <a:lnTo>
                      <a:pt x="68" y="156"/>
                    </a:lnTo>
                    <a:close/>
                  </a:path>
                </a:pathLst>
              </a:custGeom>
              <a:solidFill>
                <a:srgbClr val="C0C0C0"/>
              </a:solidFill>
              <a:ln w="9525">
                <a:solidFill>
                  <a:srgbClr val="C0C0C0"/>
                </a:solidFill>
                <a:round/>
                <a:headEnd/>
                <a:tailEnd/>
              </a:ln>
            </p:spPr>
            <p:txBody>
              <a:bodyPr/>
              <a:lstStyle/>
              <a:p>
                <a:endParaRPr lang="nl-NL" sz="1400"/>
              </a:p>
            </p:txBody>
          </p:sp>
          <p:sp>
            <p:nvSpPr>
              <p:cNvPr id="846" name="Freeform 844"/>
              <p:cNvSpPr>
                <a:spLocks/>
              </p:cNvSpPr>
              <p:nvPr/>
            </p:nvSpPr>
            <p:spPr bwMode="auto">
              <a:xfrm>
                <a:off x="4401" y="2632"/>
                <a:ext cx="164" cy="161"/>
              </a:xfrm>
              <a:custGeom>
                <a:avLst/>
                <a:gdLst/>
                <a:ahLst/>
                <a:cxnLst>
                  <a:cxn ang="0">
                    <a:pos x="68" y="156"/>
                  </a:cxn>
                  <a:cxn ang="0">
                    <a:pos x="8" y="154"/>
                  </a:cxn>
                  <a:cxn ang="0">
                    <a:pos x="0" y="195"/>
                  </a:cxn>
                  <a:cxn ang="0">
                    <a:pos x="20" y="209"/>
                  </a:cxn>
                  <a:cxn ang="0">
                    <a:pos x="22" y="237"/>
                  </a:cxn>
                  <a:cxn ang="0">
                    <a:pos x="49" y="242"/>
                  </a:cxn>
                  <a:cxn ang="0">
                    <a:pos x="53" y="282"/>
                  </a:cxn>
                  <a:cxn ang="0">
                    <a:pos x="68" y="282"/>
                  </a:cxn>
                  <a:cxn ang="0">
                    <a:pos x="82" y="299"/>
                  </a:cxn>
                  <a:cxn ang="0">
                    <a:pos x="122" y="308"/>
                  </a:cxn>
                  <a:cxn ang="0">
                    <a:pos x="138" y="289"/>
                  </a:cxn>
                  <a:cxn ang="0">
                    <a:pos x="165" y="294"/>
                  </a:cxn>
                  <a:cxn ang="0">
                    <a:pos x="178" y="322"/>
                  </a:cxn>
                  <a:cxn ang="0">
                    <a:pos x="215" y="316"/>
                  </a:cxn>
                  <a:cxn ang="0">
                    <a:pos x="227" y="294"/>
                  </a:cxn>
                  <a:cxn ang="0">
                    <a:pos x="240" y="275"/>
                  </a:cxn>
                  <a:cxn ang="0">
                    <a:pos x="240" y="249"/>
                  </a:cxn>
                  <a:cxn ang="0">
                    <a:pos x="268" y="228"/>
                  </a:cxn>
                  <a:cxn ang="0">
                    <a:pos x="277" y="188"/>
                  </a:cxn>
                  <a:cxn ang="0">
                    <a:pos x="302" y="178"/>
                  </a:cxn>
                  <a:cxn ang="0">
                    <a:pos x="302" y="154"/>
                  </a:cxn>
                  <a:cxn ang="0">
                    <a:pos x="277" y="135"/>
                  </a:cxn>
                  <a:cxn ang="0">
                    <a:pos x="275" y="90"/>
                  </a:cxn>
                  <a:cxn ang="0">
                    <a:pos x="300" y="74"/>
                  </a:cxn>
                  <a:cxn ang="0">
                    <a:pos x="330" y="55"/>
                  </a:cxn>
                  <a:cxn ang="0">
                    <a:pos x="320" y="26"/>
                  </a:cxn>
                  <a:cxn ang="0">
                    <a:pos x="283" y="19"/>
                  </a:cxn>
                  <a:cxn ang="0">
                    <a:pos x="266" y="16"/>
                  </a:cxn>
                  <a:cxn ang="0">
                    <a:pos x="229" y="0"/>
                  </a:cxn>
                  <a:cxn ang="0">
                    <a:pos x="221" y="23"/>
                  </a:cxn>
                  <a:cxn ang="0">
                    <a:pos x="202" y="33"/>
                  </a:cxn>
                  <a:cxn ang="0">
                    <a:pos x="192" y="64"/>
                  </a:cxn>
                  <a:cxn ang="0">
                    <a:pos x="169" y="74"/>
                  </a:cxn>
                  <a:cxn ang="0">
                    <a:pos x="140" y="90"/>
                  </a:cxn>
                  <a:cxn ang="0">
                    <a:pos x="122" y="119"/>
                  </a:cxn>
                  <a:cxn ang="0">
                    <a:pos x="89" y="116"/>
                  </a:cxn>
                  <a:cxn ang="0">
                    <a:pos x="82" y="140"/>
                  </a:cxn>
                  <a:cxn ang="0">
                    <a:pos x="68" y="156"/>
                  </a:cxn>
                </a:cxnLst>
                <a:rect l="0" t="0" r="r" b="b"/>
                <a:pathLst>
                  <a:path w="330" h="322">
                    <a:moveTo>
                      <a:pt x="68" y="156"/>
                    </a:moveTo>
                    <a:lnTo>
                      <a:pt x="8" y="154"/>
                    </a:lnTo>
                    <a:lnTo>
                      <a:pt x="0" y="195"/>
                    </a:lnTo>
                    <a:lnTo>
                      <a:pt x="20" y="209"/>
                    </a:lnTo>
                    <a:lnTo>
                      <a:pt x="22" y="237"/>
                    </a:lnTo>
                    <a:lnTo>
                      <a:pt x="49" y="242"/>
                    </a:lnTo>
                    <a:lnTo>
                      <a:pt x="53" y="282"/>
                    </a:lnTo>
                    <a:lnTo>
                      <a:pt x="68" y="282"/>
                    </a:lnTo>
                    <a:lnTo>
                      <a:pt x="82" y="299"/>
                    </a:lnTo>
                    <a:lnTo>
                      <a:pt x="122" y="308"/>
                    </a:lnTo>
                    <a:lnTo>
                      <a:pt x="138" y="289"/>
                    </a:lnTo>
                    <a:lnTo>
                      <a:pt x="165" y="294"/>
                    </a:lnTo>
                    <a:lnTo>
                      <a:pt x="178" y="322"/>
                    </a:lnTo>
                    <a:lnTo>
                      <a:pt x="215" y="316"/>
                    </a:lnTo>
                    <a:lnTo>
                      <a:pt x="227" y="294"/>
                    </a:lnTo>
                    <a:lnTo>
                      <a:pt x="240" y="275"/>
                    </a:lnTo>
                    <a:lnTo>
                      <a:pt x="240" y="249"/>
                    </a:lnTo>
                    <a:lnTo>
                      <a:pt x="268" y="228"/>
                    </a:lnTo>
                    <a:lnTo>
                      <a:pt x="277" y="188"/>
                    </a:lnTo>
                    <a:lnTo>
                      <a:pt x="302" y="178"/>
                    </a:lnTo>
                    <a:lnTo>
                      <a:pt x="302" y="154"/>
                    </a:lnTo>
                    <a:lnTo>
                      <a:pt x="277" y="135"/>
                    </a:lnTo>
                    <a:lnTo>
                      <a:pt x="275" y="90"/>
                    </a:lnTo>
                    <a:lnTo>
                      <a:pt x="300" y="74"/>
                    </a:lnTo>
                    <a:lnTo>
                      <a:pt x="330" y="55"/>
                    </a:lnTo>
                    <a:lnTo>
                      <a:pt x="320" y="26"/>
                    </a:lnTo>
                    <a:lnTo>
                      <a:pt x="283" y="19"/>
                    </a:lnTo>
                    <a:lnTo>
                      <a:pt x="266" y="16"/>
                    </a:lnTo>
                    <a:lnTo>
                      <a:pt x="229" y="0"/>
                    </a:lnTo>
                    <a:lnTo>
                      <a:pt x="221" y="23"/>
                    </a:lnTo>
                    <a:lnTo>
                      <a:pt x="202" y="33"/>
                    </a:lnTo>
                    <a:lnTo>
                      <a:pt x="192" y="64"/>
                    </a:lnTo>
                    <a:lnTo>
                      <a:pt x="169" y="74"/>
                    </a:lnTo>
                    <a:lnTo>
                      <a:pt x="140" y="90"/>
                    </a:lnTo>
                    <a:lnTo>
                      <a:pt x="122" y="119"/>
                    </a:lnTo>
                    <a:lnTo>
                      <a:pt x="89" y="116"/>
                    </a:lnTo>
                    <a:lnTo>
                      <a:pt x="82" y="140"/>
                    </a:lnTo>
                    <a:lnTo>
                      <a:pt x="68" y="15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94" name="Group 845"/>
            <p:cNvGrpSpPr>
              <a:grpSpLocks/>
            </p:cNvGrpSpPr>
            <p:nvPr/>
          </p:nvGrpSpPr>
          <p:grpSpPr bwMode="auto">
            <a:xfrm>
              <a:off x="6716414" y="2297915"/>
              <a:ext cx="90968" cy="82317"/>
              <a:chOff x="3266" y="2171"/>
              <a:chExt cx="85" cy="71"/>
            </a:xfrm>
          </p:grpSpPr>
          <p:sp>
            <p:nvSpPr>
              <p:cNvPr id="848" name="Freeform 846"/>
              <p:cNvSpPr>
                <a:spLocks/>
              </p:cNvSpPr>
              <p:nvPr/>
            </p:nvSpPr>
            <p:spPr bwMode="auto">
              <a:xfrm>
                <a:off x="3266" y="2171"/>
                <a:ext cx="85" cy="71"/>
              </a:xfrm>
              <a:custGeom>
                <a:avLst/>
                <a:gdLst/>
                <a:ahLst/>
                <a:cxnLst>
                  <a:cxn ang="0">
                    <a:pos x="0" y="121"/>
                  </a:cxn>
                  <a:cxn ang="0">
                    <a:pos x="17" y="135"/>
                  </a:cxn>
                  <a:cxn ang="0">
                    <a:pos x="60" y="142"/>
                  </a:cxn>
                  <a:cxn ang="0">
                    <a:pos x="97" y="117"/>
                  </a:cxn>
                  <a:cxn ang="0">
                    <a:pos x="124" y="102"/>
                  </a:cxn>
                  <a:cxn ang="0">
                    <a:pos x="163" y="81"/>
                  </a:cxn>
                  <a:cxn ang="0">
                    <a:pos x="166" y="57"/>
                  </a:cxn>
                  <a:cxn ang="0">
                    <a:pos x="170" y="24"/>
                  </a:cxn>
                  <a:cxn ang="0">
                    <a:pos x="161" y="0"/>
                  </a:cxn>
                  <a:cxn ang="0">
                    <a:pos x="118" y="7"/>
                  </a:cxn>
                  <a:cxn ang="0">
                    <a:pos x="89" y="7"/>
                  </a:cxn>
                  <a:cxn ang="0">
                    <a:pos x="42" y="10"/>
                  </a:cxn>
                  <a:cxn ang="0">
                    <a:pos x="17" y="15"/>
                  </a:cxn>
                  <a:cxn ang="0">
                    <a:pos x="8" y="38"/>
                  </a:cxn>
                  <a:cxn ang="0">
                    <a:pos x="17" y="65"/>
                  </a:cxn>
                  <a:cxn ang="0">
                    <a:pos x="42" y="81"/>
                  </a:cxn>
                  <a:cxn ang="0">
                    <a:pos x="27" y="109"/>
                  </a:cxn>
                  <a:cxn ang="0">
                    <a:pos x="0" y="121"/>
                  </a:cxn>
                </a:cxnLst>
                <a:rect l="0" t="0" r="r" b="b"/>
                <a:pathLst>
                  <a:path w="170" h="142">
                    <a:moveTo>
                      <a:pt x="0" y="121"/>
                    </a:moveTo>
                    <a:lnTo>
                      <a:pt x="17" y="135"/>
                    </a:lnTo>
                    <a:lnTo>
                      <a:pt x="60" y="142"/>
                    </a:lnTo>
                    <a:lnTo>
                      <a:pt x="97" y="117"/>
                    </a:lnTo>
                    <a:lnTo>
                      <a:pt x="124" y="102"/>
                    </a:lnTo>
                    <a:lnTo>
                      <a:pt x="163" y="81"/>
                    </a:lnTo>
                    <a:lnTo>
                      <a:pt x="166" y="57"/>
                    </a:lnTo>
                    <a:lnTo>
                      <a:pt x="170" y="24"/>
                    </a:lnTo>
                    <a:lnTo>
                      <a:pt x="161" y="0"/>
                    </a:lnTo>
                    <a:lnTo>
                      <a:pt x="118" y="7"/>
                    </a:lnTo>
                    <a:lnTo>
                      <a:pt x="89" y="7"/>
                    </a:lnTo>
                    <a:lnTo>
                      <a:pt x="42" y="10"/>
                    </a:lnTo>
                    <a:lnTo>
                      <a:pt x="17" y="15"/>
                    </a:lnTo>
                    <a:lnTo>
                      <a:pt x="8" y="38"/>
                    </a:lnTo>
                    <a:lnTo>
                      <a:pt x="17" y="65"/>
                    </a:lnTo>
                    <a:lnTo>
                      <a:pt x="42" y="81"/>
                    </a:lnTo>
                    <a:lnTo>
                      <a:pt x="27" y="109"/>
                    </a:lnTo>
                    <a:lnTo>
                      <a:pt x="0" y="121"/>
                    </a:lnTo>
                    <a:close/>
                  </a:path>
                </a:pathLst>
              </a:custGeom>
              <a:solidFill>
                <a:srgbClr val="C0C0C0"/>
              </a:solidFill>
              <a:ln w="9525">
                <a:solidFill>
                  <a:srgbClr val="C0C0C0"/>
                </a:solidFill>
                <a:round/>
                <a:headEnd/>
                <a:tailEnd/>
              </a:ln>
            </p:spPr>
            <p:txBody>
              <a:bodyPr/>
              <a:lstStyle/>
              <a:p>
                <a:endParaRPr lang="nl-NL" sz="1400"/>
              </a:p>
            </p:txBody>
          </p:sp>
          <p:sp>
            <p:nvSpPr>
              <p:cNvPr id="849" name="Freeform 847"/>
              <p:cNvSpPr>
                <a:spLocks/>
              </p:cNvSpPr>
              <p:nvPr/>
            </p:nvSpPr>
            <p:spPr bwMode="auto">
              <a:xfrm>
                <a:off x="3266" y="2171"/>
                <a:ext cx="85" cy="71"/>
              </a:xfrm>
              <a:custGeom>
                <a:avLst/>
                <a:gdLst/>
                <a:ahLst/>
                <a:cxnLst>
                  <a:cxn ang="0">
                    <a:pos x="0" y="121"/>
                  </a:cxn>
                  <a:cxn ang="0">
                    <a:pos x="17" y="135"/>
                  </a:cxn>
                  <a:cxn ang="0">
                    <a:pos x="60" y="142"/>
                  </a:cxn>
                  <a:cxn ang="0">
                    <a:pos x="97" y="117"/>
                  </a:cxn>
                  <a:cxn ang="0">
                    <a:pos x="124" y="102"/>
                  </a:cxn>
                  <a:cxn ang="0">
                    <a:pos x="163" y="81"/>
                  </a:cxn>
                  <a:cxn ang="0">
                    <a:pos x="166" y="57"/>
                  </a:cxn>
                  <a:cxn ang="0">
                    <a:pos x="170" y="24"/>
                  </a:cxn>
                  <a:cxn ang="0">
                    <a:pos x="161" y="0"/>
                  </a:cxn>
                  <a:cxn ang="0">
                    <a:pos x="118" y="7"/>
                  </a:cxn>
                  <a:cxn ang="0">
                    <a:pos x="89" y="7"/>
                  </a:cxn>
                  <a:cxn ang="0">
                    <a:pos x="42" y="10"/>
                  </a:cxn>
                  <a:cxn ang="0">
                    <a:pos x="17" y="15"/>
                  </a:cxn>
                  <a:cxn ang="0">
                    <a:pos x="8" y="38"/>
                  </a:cxn>
                  <a:cxn ang="0">
                    <a:pos x="17" y="65"/>
                  </a:cxn>
                  <a:cxn ang="0">
                    <a:pos x="42" y="81"/>
                  </a:cxn>
                  <a:cxn ang="0">
                    <a:pos x="27" y="109"/>
                  </a:cxn>
                  <a:cxn ang="0">
                    <a:pos x="0" y="121"/>
                  </a:cxn>
                </a:cxnLst>
                <a:rect l="0" t="0" r="r" b="b"/>
                <a:pathLst>
                  <a:path w="170" h="142">
                    <a:moveTo>
                      <a:pt x="0" y="121"/>
                    </a:moveTo>
                    <a:lnTo>
                      <a:pt x="17" y="135"/>
                    </a:lnTo>
                    <a:lnTo>
                      <a:pt x="60" y="142"/>
                    </a:lnTo>
                    <a:lnTo>
                      <a:pt x="97" y="117"/>
                    </a:lnTo>
                    <a:lnTo>
                      <a:pt x="124" y="102"/>
                    </a:lnTo>
                    <a:lnTo>
                      <a:pt x="163" y="81"/>
                    </a:lnTo>
                    <a:lnTo>
                      <a:pt x="166" y="57"/>
                    </a:lnTo>
                    <a:lnTo>
                      <a:pt x="170" y="24"/>
                    </a:lnTo>
                    <a:lnTo>
                      <a:pt x="161" y="0"/>
                    </a:lnTo>
                    <a:lnTo>
                      <a:pt x="118" y="7"/>
                    </a:lnTo>
                    <a:lnTo>
                      <a:pt x="89" y="7"/>
                    </a:lnTo>
                    <a:lnTo>
                      <a:pt x="42" y="10"/>
                    </a:lnTo>
                    <a:lnTo>
                      <a:pt x="17" y="15"/>
                    </a:lnTo>
                    <a:lnTo>
                      <a:pt x="8" y="38"/>
                    </a:lnTo>
                    <a:lnTo>
                      <a:pt x="17" y="65"/>
                    </a:lnTo>
                    <a:lnTo>
                      <a:pt x="42" y="81"/>
                    </a:lnTo>
                    <a:lnTo>
                      <a:pt x="27" y="109"/>
                    </a:lnTo>
                    <a:lnTo>
                      <a:pt x="0" y="1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397" name="Group 848"/>
            <p:cNvGrpSpPr>
              <a:grpSpLocks/>
            </p:cNvGrpSpPr>
            <p:nvPr/>
          </p:nvGrpSpPr>
          <p:grpSpPr bwMode="auto">
            <a:xfrm>
              <a:off x="6574077" y="2192412"/>
              <a:ext cx="294307" cy="117100"/>
              <a:chOff x="3133" y="2080"/>
              <a:chExt cx="275" cy="101"/>
            </a:xfrm>
          </p:grpSpPr>
          <p:sp>
            <p:nvSpPr>
              <p:cNvPr id="851" name="Freeform 849"/>
              <p:cNvSpPr>
                <a:spLocks/>
              </p:cNvSpPr>
              <p:nvPr/>
            </p:nvSpPr>
            <p:spPr bwMode="auto">
              <a:xfrm>
                <a:off x="3133" y="2080"/>
                <a:ext cx="275" cy="101"/>
              </a:xfrm>
              <a:custGeom>
                <a:avLst/>
                <a:gdLst/>
                <a:ahLst/>
                <a:cxnLst>
                  <a:cxn ang="0">
                    <a:pos x="275" y="190"/>
                  </a:cxn>
                  <a:cxn ang="0">
                    <a:pos x="302" y="186"/>
                  </a:cxn>
                  <a:cxn ang="0">
                    <a:pos x="350" y="181"/>
                  </a:cxn>
                  <a:cxn ang="0">
                    <a:pos x="381" y="181"/>
                  </a:cxn>
                  <a:cxn ang="0">
                    <a:pos x="424" y="176"/>
                  </a:cxn>
                  <a:cxn ang="0">
                    <a:pos x="433" y="202"/>
                  </a:cxn>
                  <a:cxn ang="0">
                    <a:pos x="453" y="186"/>
                  </a:cxn>
                  <a:cxn ang="0">
                    <a:pos x="470" y="169"/>
                  </a:cxn>
                  <a:cxn ang="0">
                    <a:pos x="499" y="164"/>
                  </a:cxn>
                  <a:cxn ang="0">
                    <a:pos x="513" y="181"/>
                  </a:cxn>
                  <a:cxn ang="0">
                    <a:pos x="550" y="185"/>
                  </a:cxn>
                  <a:cxn ang="0">
                    <a:pos x="540" y="148"/>
                  </a:cxn>
                  <a:cxn ang="0">
                    <a:pos x="526" y="119"/>
                  </a:cxn>
                  <a:cxn ang="0">
                    <a:pos x="513" y="84"/>
                  </a:cxn>
                  <a:cxn ang="0">
                    <a:pos x="522" y="74"/>
                  </a:cxn>
                  <a:cxn ang="0">
                    <a:pos x="499" y="55"/>
                  </a:cxn>
                  <a:cxn ang="0">
                    <a:pos x="472" y="19"/>
                  </a:cxn>
                  <a:cxn ang="0">
                    <a:pos x="435" y="24"/>
                  </a:cxn>
                  <a:cxn ang="0">
                    <a:pos x="418" y="39"/>
                  </a:cxn>
                  <a:cxn ang="0">
                    <a:pos x="360" y="43"/>
                  </a:cxn>
                  <a:cxn ang="0">
                    <a:pos x="333" y="43"/>
                  </a:cxn>
                  <a:cxn ang="0">
                    <a:pos x="306" y="31"/>
                  </a:cxn>
                  <a:cxn ang="0">
                    <a:pos x="280" y="31"/>
                  </a:cxn>
                  <a:cxn ang="0">
                    <a:pos x="259" y="10"/>
                  </a:cxn>
                  <a:cxn ang="0">
                    <a:pos x="232" y="0"/>
                  </a:cxn>
                  <a:cxn ang="0">
                    <a:pos x="205" y="10"/>
                  </a:cxn>
                  <a:cxn ang="0">
                    <a:pos x="162" y="15"/>
                  </a:cxn>
                  <a:cxn ang="0">
                    <a:pos x="133" y="24"/>
                  </a:cxn>
                  <a:cxn ang="0">
                    <a:pos x="93" y="26"/>
                  </a:cxn>
                  <a:cxn ang="0">
                    <a:pos x="69" y="24"/>
                  </a:cxn>
                  <a:cxn ang="0">
                    <a:pos x="36" y="38"/>
                  </a:cxn>
                  <a:cxn ang="0">
                    <a:pos x="60" y="43"/>
                  </a:cxn>
                  <a:cxn ang="0">
                    <a:pos x="36" y="55"/>
                  </a:cxn>
                  <a:cxn ang="0">
                    <a:pos x="29" y="65"/>
                  </a:cxn>
                  <a:cxn ang="0">
                    <a:pos x="7" y="81"/>
                  </a:cxn>
                  <a:cxn ang="0">
                    <a:pos x="5" y="96"/>
                  </a:cxn>
                  <a:cxn ang="0">
                    <a:pos x="0" y="107"/>
                  </a:cxn>
                  <a:cxn ang="0">
                    <a:pos x="15" y="108"/>
                  </a:cxn>
                  <a:cxn ang="0">
                    <a:pos x="9" y="129"/>
                  </a:cxn>
                  <a:cxn ang="0">
                    <a:pos x="21" y="136"/>
                  </a:cxn>
                  <a:cxn ang="0">
                    <a:pos x="19" y="148"/>
                  </a:cxn>
                  <a:cxn ang="0">
                    <a:pos x="33" y="162"/>
                  </a:cxn>
                  <a:cxn ang="0">
                    <a:pos x="44" y="162"/>
                  </a:cxn>
                  <a:cxn ang="0">
                    <a:pos x="48" y="176"/>
                  </a:cxn>
                  <a:cxn ang="0">
                    <a:pos x="75" y="181"/>
                  </a:cxn>
                  <a:cxn ang="0">
                    <a:pos x="91" y="197"/>
                  </a:cxn>
                  <a:cxn ang="0">
                    <a:pos x="110" y="190"/>
                  </a:cxn>
                  <a:cxn ang="0">
                    <a:pos x="124" y="181"/>
                  </a:cxn>
                  <a:cxn ang="0">
                    <a:pos x="137" y="172"/>
                  </a:cxn>
                  <a:cxn ang="0">
                    <a:pos x="174" y="193"/>
                  </a:cxn>
                  <a:cxn ang="0">
                    <a:pos x="209" y="195"/>
                  </a:cxn>
                  <a:cxn ang="0">
                    <a:pos x="251" y="188"/>
                  </a:cxn>
                  <a:cxn ang="0">
                    <a:pos x="265" y="188"/>
                  </a:cxn>
                  <a:cxn ang="0">
                    <a:pos x="275" y="190"/>
                  </a:cxn>
                </a:cxnLst>
                <a:rect l="0" t="0" r="r" b="b"/>
                <a:pathLst>
                  <a:path w="550" h="202">
                    <a:moveTo>
                      <a:pt x="275" y="190"/>
                    </a:moveTo>
                    <a:lnTo>
                      <a:pt x="302" y="186"/>
                    </a:lnTo>
                    <a:lnTo>
                      <a:pt x="350" y="181"/>
                    </a:lnTo>
                    <a:lnTo>
                      <a:pt x="381" y="181"/>
                    </a:lnTo>
                    <a:lnTo>
                      <a:pt x="424" y="176"/>
                    </a:lnTo>
                    <a:lnTo>
                      <a:pt x="433" y="202"/>
                    </a:lnTo>
                    <a:lnTo>
                      <a:pt x="453" y="186"/>
                    </a:lnTo>
                    <a:lnTo>
                      <a:pt x="470" y="169"/>
                    </a:lnTo>
                    <a:lnTo>
                      <a:pt x="499" y="164"/>
                    </a:lnTo>
                    <a:lnTo>
                      <a:pt x="513" y="181"/>
                    </a:lnTo>
                    <a:lnTo>
                      <a:pt x="550" y="185"/>
                    </a:lnTo>
                    <a:lnTo>
                      <a:pt x="540" y="148"/>
                    </a:lnTo>
                    <a:lnTo>
                      <a:pt x="526" y="119"/>
                    </a:lnTo>
                    <a:lnTo>
                      <a:pt x="513" y="84"/>
                    </a:lnTo>
                    <a:lnTo>
                      <a:pt x="522" y="74"/>
                    </a:lnTo>
                    <a:lnTo>
                      <a:pt x="499" y="55"/>
                    </a:lnTo>
                    <a:lnTo>
                      <a:pt x="472" y="19"/>
                    </a:lnTo>
                    <a:lnTo>
                      <a:pt x="435" y="24"/>
                    </a:lnTo>
                    <a:lnTo>
                      <a:pt x="418" y="39"/>
                    </a:lnTo>
                    <a:lnTo>
                      <a:pt x="360" y="43"/>
                    </a:lnTo>
                    <a:lnTo>
                      <a:pt x="333" y="43"/>
                    </a:lnTo>
                    <a:lnTo>
                      <a:pt x="306" y="31"/>
                    </a:lnTo>
                    <a:lnTo>
                      <a:pt x="280" y="31"/>
                    </a:lnTo>
                    <a:lnTo>
                      <a:pt x="259" y="10"/>
                    </a:lnTo>
                    <a:lnTo>
                      <a:pt x="232" y="0"/>
                    </a:lnTo>
                    <a:lnTo>
                      <a:pt x="205" y="10"/>
                    </a:lnTo>
                    <a:lnTo>
                      <a:pt x="162" y="15"/>
                    </a:lnTo>
                    <a:lnTo>
                      <a:pt x="133" y="24"/>
                    </a:lnTo>
                    <a:lnTo>
                      <a:pt x="93" y="26"/>
                    </a:lnTo>
                    <a:lnTo>
                      <a:pt x="69" y="24"/>
                    </a:lnTo>
                    <a:lnTo>
                      <a:pt x="36" y="38"/>
                    </a:lnTo>
                    <a:lnTo>
                      <a:pt x="60" y="43"/>
                    </a:lnTo>
                    <a:lnTo>
                      <a:pt x="36" y="55"/>
                    </a:lnTo>
                    <a:lnTo>
                      <a:pt x="29" y="65"/>
                    </a:lnTo>
                    <a:lnTo>
                      <a:pt x="7" y="81"/>
                    </a:lnTo>
                    <a:lnTo>
                      <a:pt x="5" y="96"/>
                    </a:lnTo>
                    <a:lnTo>
                      <a:pt x="0" y="107"/>
                    </a:lnTo>
                    <a:lnTo>
                      <a:pt x="15" y="108"/>
                    </a:lnTo>
                    <a:lnTo>
                      <a:pt x="9" y="129"/>
                    </a:lnTo>
                    <a:lnTo>
                      <a:pt x="21" y="136"/>
                    </a:lnTo>
                    <a:lnTo>
                      <a:pt x="19" y="148"/>
                    </a:lnTo>
                    <a:lnTo>
                      <a:pt x="33" y="162"/>
                    </a:lnTo>
                    <a:lnTo>
                      <a:pt x="44" y="162"/>
                    </a:lnTo>
                    <a:lnTo>
                      <a:pt x="48" y="176"/>
                    </a:lnTo>
                    <a:lnTo>
                      <a:pt x="75" y="181"/>
                    </a:lnTo>
                    <a:lnTo>
                      <a:pt x="91" y="197"/>
                    </a:lnTo>
                    <a:lnTo>
                      <a:pt x="110" y="190"/>
                    </a:lnTo>
                    <a:lnTo>
                      <a:pt x="124" y="181"/>
                    </a:lnTo>
                    <a:lnTo>
                      <a:pt x="137" y="172"/>
                    </a:lnTo>
                    <a:lnTo>
                      <a:pt x="174" y="193"/>
                    </a:lnTo>
                    <a:lnTo>
                      <a:pt x="209" y="195"/>
                    </a:lnTo>
                    <a:lnTo>
                      <a:pt x="251" y="188"/>
                    </a:lnTo>
                    <a:lnTo>
                      <a:pt x="265" y="188"/>
                    </a:lnTo>
                    <a:lnTo>
                      <a:pt x="275" y="190"/>
                    </a:lnTo>
                    <a:close/>
                  </a:path>
                </a:pathLst>
              </a:custGeom>
              <a:solidFill>
                <a:srgbClr val="C0C0C0"/>
              </a:solidFill>
              <a:ln w="9525">
                <a:solidFill>
                  <a:srgbClr val="C0C0C0"/>
                </a:solidFill>
                <a:round/>
                <a:headEnd/>
                <a:tailEnd/>
              </a:ln>
            </p:spPr>
            <p:txBody>
              <a:bodyPr/>
              <a:lstStyle/>
              <a:p>
                <a:endParaRPr lang="nl-NL" sz="1400"/>
              </a:p>
            </p:txBody>
          </p:sp>
          <p:sp>
            <p:nvSpPr>
              <p:cNvPr id="852" name="Freeform 850"/>
              <p:cNvSpPr>
                <a:spLocks/>
              </p:cNvSpPr>
              <p:nvPr/>
            </p:nvSpPr>
            <p:spPr bwMode="auto">
              <a:xfrm>
                <a:off x="3133" y="2080"/>
                <a:ext cx="275" cy="101"/>
              </a:xfrm>
              <a:custGeom>
                <a:avLst/>
                <a:gdLst/>
                <a:ahLst/>
                <a:cxnLst>
                  <a:cxn ang="0">
                    <a:pos x="275" y="190"/>
                  </a:cxn>
                  <a:cxn ang="0">
                    <a:pos x="302" y="186"/>
                  </a:cxn>
                  <a:cxn ang="0">
                    <a:pos x="350" y="181"/>
                  </a:cxn>
                  <a:cxn ang="0">
                    <a:pos x="381" y="181"/>
                  </a:cxn>
                  <a:cxn ang="0">
                    <a:pos x="424" y="176"/>
                  </a:cxn>
                  <a:cxn ang="0">
                    <a:pos x="433" y="202"/>
                  </a:cxn>
                  <a:cxn ang="0">
                    <a:pos x="453" y="186"/>
                  </a:cxn>
                  <a:cxn ang="0">
                    <a:pos x="470" y="169"/>
                  </a:cxn>
                  <a:cxn ang="0">
                    <a:pos x="499" y="164"/>
                  </a:cxn>
                  <a:cxn ang="0">
                    <a:pos x="513" y="181"/>
                  </a:cxn>
                  <a:cxn ang="0">
                    <a:pos x="550" y="185"/>
                  </a:cxn>
                  <a:cxn ang="0">
                    <a:pos x="540" y="148"/>
                  </a:cxn>
                  <a:cxn ang="0">
                    <a:pos x="526" y="119"/>
                  </a:cxn>
                  <a:cxn ang="0">
                    <a:pos x="513" y="84"/>
                  </a:cxn>
                  <a:cxn ang="0">
                    <a:pos x="522" y="74"/>
                  </a:cxn>
                  <a:cxn ang="0">
                    <a:pos x="499" y="55"/>
                  </a:cxn>
                  <a:cxn ang="0">
                    <a:pos x="472" y="19"/>
                  </a:cxn>
                  <a:cxn ang="0">
                    <a:pos x="435" y="24"/>
                  </a:cxn>
                  <a:cxn ang="0">
                    <a:pos x="418" y="39"/>
                  </a:cxn>
                  <a:cxn ang="0">
                    <a:pos x="360" y="43"/>
                  </a:cxn>
                  <a:cxn ang="0">
                    <a:pos x="333" y="43"/>
                  </a:cxn>
                  <a:cxn ang="0">
                    <a:pos x="306" y="31"/>
                  </a:cxn>
                  <a:cxn ang="0">
                    <a:pos x="280" y="31"/>
                  </a:cxn>
                  <a:cxn ang="0">
                    <a:pos x="259" y="10"/>
                  </a:cxn>
                  <a:cxn ang="0">
                    <a:pos x="232" y="0"/>
                  </a:cxn>
                  <a:cxn ang="0">
                    <a:pos x="205" y="10"/>
                  </a:cxn>
                  <a:cxn ang="0">
                    <a:pos x="162" y="15"/>
                  </a:cxn>
                  <a:cxn ang="0">
                    <a:pos x="133" y="24"/>
                  </a:cxn>
                  <a:cxn ang="0">
                    <a:pos x="93" y="26"/>
                  </a:cxn>
                  <a:cxn ang="0">
                    <a:pos x="69" y="24"/>
                  </a:cxn>
                  <a:cxn ang="0">
                    <a:pos x="36" y="38"/>
                  </a:cxn>
                  <a:cxn ang="0">
                    <a:pos x="60" y="43"/>
                  </a:cxn>
                  <a:cxn ang="0">
                    <a:pos x="36" y="55"/>
                  </a:cxn>
                  <a:cxn ang="0">
                    <a:pos x="29" y="65"/>
                  </a:cxn>
                  <a:cxn ang="0">
                    <a:pos x="7" y="81"/>
                  </a:cxn>
                  <a:cxn ang="0">
                    <a:pos x="5" y="96"/>
                  </a:cxn>
                  <a:cxn ang="0">
                    <a:pos x="0" y="107"/>
                  </a:cxn>
                  <a:cxn ang="0">
                    <a:pos x="15" y="108"/>
                  </a:cxn>
                  <a:cxn ang="0">
                    <a:pos x="9" y="129"/>
                  </a:cxn>
                  <a:cxn ang="0">
                    <a:pos x="21" y="136"/>
                  </a:cxn>
                  <a:cxn ang="0">
                    <a:pos x="19" y="148"/>
                  </a:cxn>
                  <a:cxn ang="0">
                    <a:pos x="33" y="162"/>
                  </a:cxn>
                  <a:cxn ang="0">
                    <a:pos x="44" y="162"/>
                  </a:cxn>
                  <a:cxn ang="0">
                    <a:pos x="48" y="176"/>
                  </a:cxn>
                  <a:cxn ang="0">
                    <a:pos x="75" y="181"/>
                  </a:cxn>
                  <a:cxn ang="0">
                    <a:pos x="91" y="197"/>
                  </a:cxn>
                  <a:cxn ang="0">
                    <a:pos x="110" y="190"/>
                  </a:cxn>
                  <a:cxn ang="0">
                    <a:pos x="124" y="181"/>
                  </a:cxn>
                  <a:cxn ang="0">
                    <a:pos x="137" y="172"/>
                  </a:cxn>
                  <a:cxn ang="0">
                    <a:pos x="174" y="193"/>
                  </a:cxn>
                  <a:cxn ang="0">
                    <a:pos x="209" y="195"/>
                  </a:cxn>
                  <a:cxn ang="0">
                    <a:pos x="251" y="188"/>
                  </a:cxn>
                  <a:cxn ang="0">
                    <a:pos x="265" y="188"/>
                  </a:cxn>
                  <a:cxn ang="0">
                    <a:pos x="275" y="190"/>
                  </a:cxn>
                </a:cxnLst>
                <a:rect l="0" t="0" r="r" b="b"/>
                <a:pathLst>
                  <a:path w="550" h="202">
                    <a:moveTo>
                      <a:pt x="275" y="190"/>
                    </a:moveTo>
                    <a:lnTo>
                      <a:pt x="302" y="186"/>
                    </a:lnTo>
                    <a:lnTo>
                      <a:pt x="350" y="181"/>
                    </a:lnTo>
                    <a:lnTo>
                      <a:pt x="381" y="181"/>
                    </a:lnTo>
                    <a:lnTo>
                      <a:pt x="424" y="176"/>
                    </a:lnTo>
                    <a:lnTo>
                      <a:pt x="433" y="202"/>
                    </a:lnTo>
                    <a:lnTo>
                      <a:pt x="453" y="186"/>
                    </a:lnTo>
                    <a:lnTo>
                      <a:pt x="470" y="169"/>
                    </a:lnTo>
                    <a:lnTo>
                      <a:pt x="499" y="164"/>
                    </a:lnTo>
                    <a:lnTo>
                      <a:pt x="513" y="181"/>
                    </a:lnTo>
                    <a:lnTo>
                      <a:pt x="550" y="185"/>
                    </a:lnTo>
                    <a:lnTo>
                      <a:pt x="540" y="148"/>
                    </a:lnTo>
                    <a:lnTo>
                      <a:pt x="526" y="119"/>
                    </a:lnTo>
                    <a:lnTo>
                      <a:pt x="513" y="84"/>
                    </a:lnTo>
                    <a:lnTo>
                      <a:pt x="522" y="74"/>
                    </a:lnTo>
                    <a:lnTo>
                      <a:pt x="499" y="55"/>
                    </a:lnTo>
                    <a:lnTo>
                      <a:pt x="472" y="19"/>
                    </a:lnTo>
                    <a:lnTo>
                      <a:pt x="435" y="24"/>
                    </a:lnTo>
                    <a:lnTo>
                      <a:pt x="418" y="39"/>
                    </a:lnTo>
                    <a:lnTo>
                      <a:pt x="360" y="43"/>
                    </a:lnTo>
                    <a:lnTo>
                      <a:pt x="333" y="43"/>
                    </a:lnTo>
                    <a:lnTo>
                      <a:pt x="306" y="31"/>
                    </a:lnTo>
                    <a:lnTo>
                      <a:pt x="280" y="31"/>
                    </a:lnTo>
                    <a:lnTo>
                      <a:pt x="259" y="10"/>
                    </a:lnTo>
                    <a:lnTo>
                      <a:pt x="232" y="0"/>
                    </a:lnTo>
                    <a:lnTo>
                      <a:pt x="205" y="10"/>
                    </a:lnTo>
                    <a:lnTo>
                      <a:pt x="162" y="15"/>
                    </a:lnTo>
                    <a:lnTo>
                      <a:pt x="133" y="24"/>
                    </a:lnTo>
                    <a:lnTo>
                      <a:pt x="93" y="26"/>
                    </a:lnTo>
                    <a:lnTo>
                      <a:pt x="69" y="24"/>
                    </a:lnTo>
                    <a:lnTo>
                      <a:pt x="36" y="38"/>
                    </a:lnTo>
                    <a:lnTo>
                      <a:pt x="60" y="43"/>
                    </a:lnTo>
                    <a:lnTo>
                      <a:pt x="36" y="55"/>
                    </a:lnTo>
                    <a:lnTo>
                      <a:pt x="29" y="65"/>
                    </a:lnTo>
                    <a:lnTo>
                      <a:pt x="7" y="81"/>
                    </a:lnTo>
                    <a:lnTo>
                      <a:pt x="5" y="96"/>
                    </a:lnTo>
                    <a:lnTo>
                      <a:pt x="0" y="107"/>
                    </a:lnTo>
                    <a:lnTo>
                      <a:pt x="15" y="108"/>
                    </a:lnTo>
                    <a:lnTo>
                      <a:pt x="9" y="129"/>
                    </a:lnTo>
                    <a:lnTo>
                      <a:pt x="21" y="136"/>
                    </a:lnTo>
                    <a:lnTo>
                      <a:pt x="19" y="148"/>
                    </a:lnTo>
                    <a:lnTo>
                      <a:pt x="33" y="162"/>
                    </a:lnTo>
                    <a:lnTo>
                      <a:pt x="44" y="162"/>
                    </a:lnTo>
                    <a:lnTo>
                      <a:pt x="48" y="176"/>
                    </a:lnTo>
                    <a:lnTo>
                      <a:pt x="75" y="181"/>
                    </a:lnTo>
                    <a:lnTo>
                      <a:pt x="91" y="197"/>
                    </a:lnTo>
                    <a:lnTo>
                      <a:pt x="110" y="190"/>
                    </a:lnTo>
                    <a:lnTo>
                      <a:pt x="124" y="181"/>
                    </a:lnTo>
                    <a:lnTo>
                      <a:pt x="137" y="172"/>
                    </a:lnTo>
                    <a:lnTo>
                      <a:pt x="174" y="193"/>
                    </a:lnTo>
                    <a:lnTo>
                      <a:pt x="209" y="195"/>
                    </a:lnTo>
                    <a:lnTo>
                      <a:pt x="251" y="188"/>
                    </a:lnTo>
                    <a:lnTo>
                      <a:pt x="265" y="188"/>
                    </a:lnTo>
                    <a:lnTo>
                      <a:pt x="275" y="19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00" name="Group 851"/>
            <p:cNvGrpSpPr>
              <a:grpSpLocks/>
            </p:cNvGrpSpPr>
            <p:nvPr/>
          </p:nvGrpSpPr>
          <p:grpSpPr bwMode="auto">
            <a:xfrm>
              <a:off x="6713209" y="2383712"/>
              <a:ext cx="336045" cy="297964"/>
              <a:chOff x="3263" y="2245"/>
              <a:chExt cx="314" cy="257"/>
            </a:xfrm>
          </p:grpSpPr>
          <p:sp>
            <p:nvSpPr>
              <p:cNvPr id="854" name="Freeform 852"/>
              <p:cNvSpPr>
                <a:spLocks/>
              </p:cNvSpPr>
              <p:nvPr/>
            </p:nvSpPr>
            <p:spPr bwMode="auto">
              <a:xfrm>
                <a:off x="3263" y="2245"/>
                <a:ext cx="314" cy="257"/>
              </a:xfrm>
              <a:custGeom>
                <a:avLst/>
                <a:gdLst/>
                <a:ahLst/>
                <a:cxnLst>
                  <a:cxn ang="0">
                    <a:pos x="327" y="126"/>
                  </a:cxn>
                  <a:cxn ang="0">
                    <a:pos x="349" y="114"/>
                  </a:cxn>
                  <a:cxn ang="0">
                    <a:pos x="391" y="114"/>
                  </a:cxn>
                  <a:cxn ang="0">
                    <a:pos x="426" y="147"/>
                  </a:cxn>
                  <a:cxn ang="0">
                    <a:pos x="467" y="183"/>
                  </a:cxn>
                  <a:cxn ang="0">
                    <a:pos x="473" y="216"/>
                  </a:cxn>
                  <a:cxn ang="0">
                    <a:pos x="486" y="226"/>
                  </a:cxn>
                  <a:cxn ang="0">
                    <a:pos x="511" y="285"/>
                  </a:cxn>
                  <a:cxn ang="0">
                    <a:pos x="600" y="290"/>
                  </a:cxn>
                  <a:cxn ang="0">
                    <a:pos x="627" y="323"/>
                  </a:cxn>
                  <a:cxn ang="0">
                    <a:pos x="608" y="394"/>
                  </a:cxn>
                  <a:cxn ang="0">
                    <a:pos x="521" y="406"/>
                  </a:cxn>
                  <a:cxn ang="0">
                    <a:pos x="432" y="421"/>
                  </a:cxn>
                  <a:cxn ang="0">
                    <a:pos x="405" y="451"/>
                  </a:cxn>
                  <a:cxn ang="0">
                    <a:pos x="399" y="485"/>
                  </a:cxn>
                  <a:cxn ang="0">
                    <a:pos x="356" y="515"/>
                  </a:cxn>
                  <a:cxn ang="0">
                    <a:pos x="356" y="491"/>
                  </a:cxn>
                  <a:cxn ang="0">
                    <a:pos x="356" y="473"/>
                  </a:cxn>
                  <a:cxn ang="0">
                    <a:pos x="341" y="468"/>
                  </a:cxn>
                  <a:cxn ang="0">
                    <a:pos x="308" y="466"/>
                  </a:cxn>
                  <a:cxn ang="0">
                    <a:pos x="273" y="468"/>
                  </a:cxn>
                  <a:cxn ang="0">
                    <a:pos x="250" y="482"/>
                  </a:cxn>
                  <a:cxn ang="0">
                    <a:pos x="219" y="446"/>
                  </a:cxn>
                  <a:cxn ang="0">
                    <a:pos x="207" y="418"/>
                  </a:cxn>
                  <a:cxn ang="0">
                    <a:pos x="186" y="389"/>
                  </a:cxn>
                  <a:cxn ang="0">
                    <a:pos x="149" y="347"/>
                  </a:cxn>
                  <a:cxn ang="0">
                    <a:pos x="134" y="321"/>
                  </a:cxn>
                  <a:cxn ang="0">
                    <a:pos x="110" y="261"/>
                  </a:cxn>
                  <a:cxn ang="0">
                    <a:pos x="79" y="218"/>
                  </a:cxn>
                  <a:cxn ang="0">
                    <a:pos x="35" y="183"/>
                  </a:cxn>
                  <a:cxn ang="0">
                    <a:pos x="33" y="145"/>
                  </a:cxn>
                  <a:cxn ang="0">
                    <a:pos x="8" y="129"/>
                  </a:cxn>
                  <a:cxn ang="0">
                    <a:pos x="0" y="102"/>
                  </a:cxn>
                  <a:cxn ang="0">
                    <a:pos x="35" y="102"/>
                  </a:cxn>
                  <a:cxn ang="0">
                    <a:pos x="62" y="81"/>
                  </a:cxn>
                  <a:cxn ang="0">
                    <a:pos x="85" y="62"/>
                  </a:cxn>
                  <a:cxn ang="0">
                    <a:pos x="85" y="24"/>
                  </a:cxn>
                  <a:cxn ang="0">
                    <a:pos x="120" y="1"/>
                  </a:cxn>
                  <a:cxn ang="0">
                    <a:pos x="134" y="0"/>
                  </a:cxn>
                  <a:cxn ang="0">
                    <a:pos x="153" y="10"/>
                  </a:cxn>
                  <a:cxn ang="0">
                    <a:pos x="172" y="24"/>
                  </a:cxn>
                  <a:cxn ang="0">
                    <a:pos x="207" y="24"/>
                  </a:cxn>
                  <a:cxn ang="0">
                    <a:pos x="229" y="53"/>
                  </a:cxn>
                  <a:cxn ang="0">
                    <a:pos x="250" y="57"/>
                  </a:cxn>
                  <a:cxn ang="0">
                    <a:pos x="275" y="98"/>
                  </a:cxn>
                  <a:cxn ang="0">
                    <a:pos x="327" y="126"/>
                  </a:cxn>
                </a:cxnLst>
                <a:rect l="0" t="0" r="r" b="b"/>
                <a:pathLst>
                  <a:path w="627" h="515">
                    <a:moveTo>
                      <a:pt x="327" y="126"/>
                    </a:moveTo>
                    <a:lnTo>
                      <a:pt x="349" y="114"/>
                    </a:lnTo>
                    <a:lnTo>
                      <a:pt x="391" y="114"/>
                    </a:lnTo>
                    <a:lnTo>
                      <a:pt x="426" y="147"/>
                    </a:lnTo>
                    <a:lnTo>
                      <a:pt x="467" y="183"/>
                    </a:lnTo>
                    <a:lnTo>
                      <a:pt x="473" y="216"/>
                    </a:lnTo>
                    <a:lnTo>
                      <a:pt x="486" y="226"/>
                    </a:lnTo>
                    <a:lnTo>
                      <a:pt x="511" y="285"/>
                    </a:lnTo>
                    <a:lnTo>
                      <a:pt x="600" y="290"/>
                    </a:lnTo>
                    <a:lnTo>
                      <a:pt x="627" y="323"/>
                    </a:lnTo>
                    <a:lnTo>
                      <a:pt x="608" y="394"/>
                    </a:lnTo>
                    <a:lnTo>
                      <a:pt x="521" y="406"/>
                    </a:lnTo>
                    <a:lnTo>
                      <a:pt x="432" y="421"/>
                    </a:lnTo>
                    <a:lnTo>
                      <a:pt x="405" y="451"/>
                    </a:lnTo>
                    <a:lnTo>
                      <a:pt x="399" y="485"/>
                    </a:lnTo>
                    <a:lnTo>
                      <a:pt x="356" y="515"/>
                    </a:lnTo>
                    <a:lnTo>
                      <a:pt x="356" y="491"/>
                    </a:lnTo>
                    <a:lnTo>
                      <a:pt x="356" y="473"/>
                    </a:lnTo>
                    <a:lnTo>
                      <a:pt x="341" y="468"/>
                    </a:lnTo>
                    <a:lnTo>
                      <a:pt x="308" y="466"/>
                    </a:lnTo>
                    <a:lnTo>
                      <a:pt x="273" y="468"/>
                    </a:lnTo>
                    <a:lnTo>
                      <a:pt x="250" y="482"/>
                    </a:lnTo>
                    <a:lnTo>
                      <a:pt x="219" y="446"/>
                    </a:lnTo>
                    <a:lnTo>
                      <a:pt x="207" y="418"/>
                    </a:lnTo>
                    <a:lnTo>
                      <a:pt x="186" y="389"/>
                    </a:lnTo>
                    <a:lnTo>
                      <a:pt x="149" y="347"/>
                    </a:lnTo>
                    <a:lnTo>
                      <a:pt x="134" y="321"/>
                    </a:lnTo>
                    <a:lnTo>
                      <a:pt x="110" y="261"/>
                    </a:lnTo>
                    <a:lnTo>
                      <a:pt x="79" y="218"/>
                    </a:lnTo>
                    <a:lnTo>
                      <a:pt x="35" y="183"/>
                    </a:lnTo>
                    <a:lnTo>
                      <a:pt x="33" y="145"/>
                    </a:lnTo>
                    <a:lnTo>
                      <a:pt x="8" y="129"/>
                    </a:lnTo>
                    <a:lnTo>
                      <a:pt x="0" y="102"/>
                    </a:lnTo>
                    <a:lnTo>
                      <a:pt x="35" y="102"/>
                    </a:lnTo>
                    <a:lnTo>
                      <a:pt x="62" y="81"/>
                    </a:lnTo>
                    <a:lnTo>
                      <a:pt x="85" y="62"/>
                    </a:lnTo>
                    <a:lnTo>
                      <a:pt x="85" y="24"/>
                    </a:lnTo>
                    <a:lnTo>
                      <a:pt x="120" y="1"/>
                    </a:lnTo>
                    <a:lnTo>
                      <a:pt x="134" y="0"/>
                    </a:lnTo>
                    <a:lnTo>
                      <a:pt x="153" y="10"/>
                    </a:lnTo>
                    <a:lnTo>
                      <a:pt x="172" y="24"/>
                    </a:lnTo>
                    <a:lnTo>
                      <a:pt x="207" y="24"/>
                    </a:lnTo>
                    <a:lnTo>
                      <a:pt x="229" y="53"/>
                    </a:lnTo>
                    <a:lnTo>
                      <a:pt x="250" y="57"/>
                    </a:lnTo>
                    <a:lnTo>
                      <a:pt x="275" y="98"/>
                    </a:lnTo>
                    <a:lnTo>
                      <a:pt x="327" y="126"/>
                    </a:lnTo>
                    <a:close/>
                  </a:path>
                </a:pathLst>
              </a:custGeom>
              <a:solidFill>
                <a:srgbClr val="C0C0C0"/>
              </a:solidFill>
              <a:ln w="9525">
                <a:solidFill>
                  <a:srgbClr val="C0C0C0"/>
                </a:solidFill>
                <a:round/>
                <a:headEnd/>
                <a:tailEnd/>
              </a:ln>
            </p:spPr>
            <p:txBody>
              <a:bodyPr/>
              <a:lstStyle/>
              <a:p>
                <a:endParaRPr lang="nl-NL" sz="1400"/>
              </a:p>
            </p:txBody>
          </p:sp>
          <p:sp>
            <p:nvSpPr>
              <p:cNvPr id="855" name="Freeform 853"/>
              <p:cNvSpPr>
                <a:spLocks/>
              </p:cNvSpPr>
              <p:nvPr/>
            </p:nvSpPr>
            <p:spPr bwMode="auto">
              <a:xfrm>
                <a:off x="3263" y="2245"/>
                <a:ext cx="314" cy="257"/>
              </a:xfrm>
              <a:custGeom>
                <a:avLst/>
                <a:gdLst/>
                <a:ahLst/>
                <a:cxnLst>
                  <a:cxn ang="0">
                    <a:pos x="327" y="126"/>
                  </a:cxn>
                  <a:cxn ang="0">
                    <a:pos x="349" y="114"/>
                  </a:cxn>
                  <a:cxn ang="0">
                    <a:pos x="391" y="114"/>
                  </a:cxn>
                  <a:cxn ang="0">
                    <a:pos x="426" y="147"/>
                  </a:cxn>
                  <a:cxn ang="0">
                    <a:pos x="467" y="183"/>
                  </a:cxn>
                  <a:cxn ang="0">
                    <a:pos x="473" y="216"/>
                  </a:cxn>
                  <a:cxn ang="0">
                    <a:pos x="486" y="226"/>
                  </a:cxn>
                  <a:cxn ang="0">
                    <a:pos x="511" y="285"/>
                  </a:cxn>
                  <a:cxn ang="0">
                    <a:pos x="600" y="290"/>
                  </a:cxn>
                  <a:cxn ang="0">
                    <a:pos x="627" y="323"/>
                  </a:cxn>
                  <a:cxn ang="0">
                    <a:pos x="608" y="394"/>
                  </a:cxn>
                  <a:cxn ang="0">
                    <a:pos x="521" y="406"/>
                  </a:cxn>
                  <a:cxn ang="0">
                    <a:pos x="432" y="421"/>
                  </a:cxn>
                  <a:cxn ang="0">
                    <a:pos x="405" y="451"/>
                  </a:cxn>
                  <a:cxn ang="0">
                    <a:pos x="399" y="485"/>
                  </a:cxn>
                  <a:cxn ang="0">
                    <a:pos x="356" y="515"/>
                  </a:cxn>
                  <a:cxn ang="0">
                    <a:pos x="356" y="491"/>
                  </a:cxn>
                  <a:cxn ang="0">
                    <a:pos x="356" y="473"/>
                  </a:cxn>
                  <a:cxn ang="0">
                    <a:pos x="341" y="468"/>
                  </a:cxn>
                  <a:cxn ang="0">
                    <a:pos x="308" y="466"/>
                  </a:cxn>
                  <a:cxn ang="0">
                    <a:pos x="273" y="468"/>
                  </a:cxn>
                  <a:cxn ang="0">
                    <a:pos x="250" y="482"/>
                  </a:cxn>
                  <a:cxn ang="0">
                    <a:pos x="219" y="446"/>
                  </a:cxn>
                  <a:cxn ang="0">
                    <a:pos x="207" y="418"/>
                  </a:cxn>
                  <a:cxn ang="0">
                    <a:pos x="186" y="389"/>
                  </a:cxn>
                  <a:cxn ang="0">
                    <a:pos x="149" y="347"/>
                  </a:cxn>
                  <a:cxn ang="0">
                    <a:pos x="134" y="321"/>
                  </a:cxn>
                  <a:cxn ang="0">
                    <a:pos x="110" y="261"/>
                  </a:cxn>
                  <a:cxn ang="0">
                    <a:pos x="79" y="218"/>
                  </a:cxn>
                  <a:cxn ang="0">
                    <a:pos x="35" y="183"/>
                  </a:cxn>
                  <a:cxn ang="0">
                    <a:pos x="33" y="145"/>
                  </a:cxn>
                  <a:cxn ang="0">
                    <a:pos x="8" y="129"/>
                  </a:cxn>
                  <a:cxn ang="0">
                    <a:pos x="0" y="102"/>
                  </a:cxn>
                  <a:cxn ang="0">
                    <a:pos x="35" y="102"/>
                  </a:cxn>
                  <a:cxn ang="0">
                    <a:pos x="62" y="81"/>
                  </a:cxn>
                  <a:cxn ang="0">
                    <a:pos x="85" y="62"/>
                  </a:cxn>
                  <a:cxn ang="0">
                    <a:pos x="85" y="24"/>
                  </a:cxn>
                  <a:cxn ang="0">
                    <a:pos x="120" y="1"/>
                  </a:cxn>
                  <a:cxn ang="0">
                    <a:pos x="134" y="0"/>
                  </a:cxn>
                  <a:cxn ang="0">
                    <a:pos x="153" y="10"/>
                  </a:cxn>
                  <a:cxn ang="0">
                    <a:pos x="172" y="24"/>
                  </a:cxn>
                  <a:cxn ang="0">
                    <a:pos x="207" y="24"/>
                  </a:cxn>
                  <a:cxn ang="0">
                    <a:pos x="229" y="53"/>
                  </a:cxn>
                  <a:cxn ang="0">
                    <a:pos x="250" y="57"/>
                  </a:cxn>
                  <a:cxn ang="0">
                    <a:pos x="275" y="98"/>
                  </a:cxn>
                  <a:cxn ang="0">
                    <a:pos x="327" y="126"/>
                  </a:cxn>
                </a:cxnLst>
                <a:rect l="0" t="0" r="r" b="b"/>
                <a:pathLst>
                  <a:path w="627" h="515">
                    <a:moveTo>
                      <a:pt x="327" y="126"/>
                    </a:moveTo>
                    <a:lnTo>
                      <a:pt x="349" y="114"/>
                    </a:lnTo>
                    <a:lnTo>
                      <a:pt x="391" y="114"/>
                    </a:lnTo>
                    <a:lnTo>
                      <a:pt x="426" y="147"/>
                    </a:lnTo>
                    <a:lnTo>
                      <a:pt x="467" y="183"/>
                    </a:lnTo>
                    <a:lnTo>
                      <a:pt x="473" y="216"/>
                    </a:lnTo>
                    <a:lnTo>
                      <a:pt x="486" y="226"/>
                    </a:lnTo>
                    <a:lnTo>
                      <a:pt x="511" y="285"/>
                    </a:lnTo>
                    <a:lnTo>
                      <a:pt x="600" y="290"/>
                    </a:lnTo>
                    <a:lnTo>
                      <a:pt x="627" y="323"/>
                    </a:lnTo>
                    <a:lnTo>
                      <a:pt x="608" y="394"/>
                    </a:lnTo>
                    <a:lnTo>
                      <a:pt x="521" y="406"/>
                    </a:lnTo>
                    <a:lnTo>
                      <a:pt x="432" y="421"/>
                    </a:lnTo>
                    <a:lnTo>
                      <a:pt x="405" y="451"/>
                    </a:lnTo>
                    <a:lnTo>
                      <a:pt x="399" y="485"/>
                    </a:lnTo>
                    <a:lnTo>
                      <a:pt x="356" y="515"/>
                    </a:lnTo>
                    <a:lnTo>
                      <a:pt x="356" y="491"/>
                    </a:lnTo>
                    <a:lnTo>
                      <a:pt x="356" y="473"/>
                    </a:lnTo>
                    <a:lnTo>
                      <a:pt x="341" y="468"/>
                    </a:lnTo>
                    <a:lnTo>
                      <a:pt x="308" y="466"/>
                    </a:lnTo>
                    <a:lnTo>
                      <a:pt x="273" y="468"/>
                    </a:lnTo>
                    <a:lnTo>
                      <a:pt x="250" y="482"/>
                    </a:lnTo>
                    <a:lnTo>
                      <a:pt x="219" y="446"/>
                    </a:lnTo>
                    <a:lnTo>
                      <a:pt x="207" y="418"/>
                    </a:lnTo>
                    <a:lnTo>
                      <a:pt x="186" y="389"/>
                    </a:lnTo>
                    <a:lnTo>
                      <a:pt x="149" y="347"/>
                    </a:lnTo>
                    <a:lnTo>
                      <a:pt x="134" y="321"/>
                    </a:lnTo>
                    <a:lnTo>
                      <a:pt x="110" y="261"/>
                    </a:lnTo>
                    <a:lnTo>
                      <a:pt x="79" y="218"/>
                    </a:lnTo>
                    <a:lnTo>
                      <a:pt x="35" y="183"/>
                    </a:lnTo>
                    <a:lnTo>
                      <a:pt x="33" y="145"/>
                    </a:lnTo>
                    <a:lnTo>
                      <a:pt x="8" y="129"/>
                    </a:lnTo>
                    <a:lnTo>
                      <a:pt x="0" y="102"/>
                    </a:lnTo>
                    <a:lnTo>
                      <a:pt x="35" y="102"/>
                    </a:lnTo>
                    <a:lnTo>
                      <a:pt x="62" y="81"/>
                    </a:lnTo>
                    <a:lnTo>
                      <a:pt x="85" y="62"/>
                    </a:lnTo>
                    <a:lnTo>
                      <a:pt x="85" y="24"/>
                    </a:lnTo>
                    <a:lnTo>
                      <a:pt x="120" y="1"/>
                    </a:lnTo>
                    <a:lnTo>
                      <a:pt x="134" y="0"/>
                    </a:lnTo>
                    <a:lnTo>
                      <a:pt x="153" y="10"/>
                    </a:lnTo>
                    <a:lnTo>
                      <a:pt x="172" y="24"/>
                    </a:lnTo>
                    <a:lnTo>
                      <a:pt x="207" y="24"/>
                    </a:lnTo>
                    <a:lnTo>
                      <a:pt x="229" y="53"/>
                    </a:lnTo>
                    <a:lnTo>
                      <a:pt x="250" y="57"/>
                    </a:lnTo>
                    <a:lnTo>
                      <a:pt x="275" y="98"/>
                    </a:lnTo>
                    <a:lnTo>
                      <a:pt x="327" y="1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03" name="Group 854"/>
            <p:cNvGrpSpPr>
              <a:grpSpLocks/>
            </p:cNvGrpSpPr>
            <p:nvPr/>
          </p:nvGrpSpPr>
          <p:grpSpPr bwMode="auto">
            <a:xfrm>
              <a:off x="6855547" y="2238790"/>
              <a:ext cx="315712" cy="266660"/>
              <a:chOff x="3396" y="2120"/>
              <a:chExt cx="295" cy="230"/>
            </a:xfrm>
          </p:grpSpPr>
          <p:sp>
            <p:nvSpPr>
              <p:cNvPr id="857" name="Freeform 855"/>
              <p:cNvSpPr>
                <a:spLocks/>
              </p:cNvSpPr>
              <p:nvPr/>
            </p:nvSpPr>
            <p:spPr bwMode="auto">
              <a:xfrm>
                <a:off x="3396" y="2120"/>
                <a:ext cx="295" cy="230"/>
              </a:xfrm>
              <a:custGeom>
                <a:avLst/>
                <a:gdLst/>
                <a:ahLst/>
                <a:cxnLst>
                  <a:cxn ang="0">
                    <a:pos x="0" y="10"/>
                  </a:cxn>
                  <a:cxn ang="0">
                    <a:pos x="27" y="76"/>
                  </a:cxn>
                  <a:cxn ang="0">
                    <a:pos x="39" y="129"/>
                  </a:cxn>
                  <a:cxn ang="0">
                    <a:pos x="66" y="162"/>
                  </a:cxn>
                  <a:cxn ang="0">
                    <a:pos x="45" y="199"/>
                  </a:cxn>
                  <a:cxn ang="0">
                    <a:pos x="80" y="233"/>
                  </a:cxn>
                  <a:cxn ang="0">
                    <a:pos x="120" y="233"/>
                  </a:cxn>
                  <a:cxn ang="0">
                    <a:pos x="117" y="280"/>
                  </a:cxn>
                  <a:cxn ang="0">
                    <a:pos x="138" y="311"/>
                  </a:cxn>
                  <a:cxn ang="0">
                    <a:pos x="180" y="316"/>
                  </a:cxn>
                  <a:cxn ang="0">
                    <a:pos x="198" y="330"/>
                  </a:cxn>
                  <a:cxn ang="0">
                    <a:pos x="229" y="371"/>
                  </a:cxn>
                  <a:cxn ang="0">
                    <a:pos x="254" y="389"/>
                  </a:cxn>
                  <a:cxn ang="0">
                    <a:pos x="359" y="413"/>
                  </a:cxn>
                  <a:cxn ang="0">
                    <a:pos x="392" y="401"/>
                  </a:cxn>
                  <a:cxn ang="0">
                    <a:pos x="436" y="460"/>
                  </a:cxn>
                  <a:cxn ang="0">
                    <a:pos x="541" y="460"/>
                  </a:cxn>
                  <a:cxn ang="0">
                    <a:pos x="574" y="427"/>
                  </a:cxn>
                  <a:cxn ang="0">
                    <a:pos x="581" y="392"/>
                  </a:cxn>
                  <a:cxn ang="0">
                    <a:pos x="548" y="361"/>
                  </a:cxn>
                  <a:cxn ang="0">
                    <a:pos x="517" y="323"/>
                  </a:cxn>
                  <a:cxn ang="0">
                    <a:pos x="521" y="273"/>
                  </a:cxn>
                  <a:cxn ang="0">
                    <a:pos x="494" y="212"/>
                  </a:cxn>
                  <a:cxn ang="0">
                    <a:pos x="494" y="116"/>
                  </a:cxn>
                  <a:cxn ang="0">
                    <a:pos x="409" y="69"/>
                  </a:cxn>
                  <a:cxn ang="0">
                    <a:pos x="322" y="59"/>
                  </a:cxn>
                  <a:cxn ang="0">
                    <a:pos x="277" y="91"/>
                  </a:cxn>
                  <a:cxn ang="0">
                    <a:pos x="231" y="114"/>
                  </a:cxn>
                  <a:cxn ang="0">
                    <a:pos x="163" y="88"/>
                  </a:cxn>
                  <a:cxn ang="0">
                    <a:pos x="126" y="38"/>
                  </a:cxn>
                  <a:cxn ang="0">
                    <a:pos x="93" y="14"/>
                  </a:cxn>
                  <a:cxn ang="0">
                    <a:pos x="49" y="34"/>
                  </a:cxn>
                  <a:cxn ang="0">
                    <a:pos x="8" y="0"/>
                  </a:cxn>
                </a:cxnLst>
                <a:rect l="0" t="0" r="r" b="b"/>
                <a:pathLst>
                  <a:path w="591" h="460">
                    <a:moveTo>
                      <a:pt x="8" y="0"/>
                    </a:moveTo>
                    <a:lnTo>
                      <a:pt x="0" y="10"/>
                    </a:lnTo>
                    <a:lnTo>
                      <a:pt x="12" y="43"/>
                    </a:lnTo>
                    <a:lnTo>
                      <a:pt x="27" y="76"/>
                    </a:lnTo>
                    <a:lnTo>
                      <a:pt x="35" y="109"/>
                    </a:lnTo>
                    <a:lnTo>
                      <a:pt x="39" y="129"/>
                    </a:lnTo>
                    <a:lnTo>
                      <a:pt x="70" y="133"/>
                    </a:lnTo>
                    <a:lnTo>
                      <a:pt x="66" y="162"/>
                    </a:lnTo>
                    <a:lnTo>
                      <a:pt x="45" y="174"/>
                    </a:lnTo>
                    <a:lnTo>
                      <a:pt x="45" y="199"/>
                    </a:lnTo>
                    <a:lnTo>
                      <a:pt x="74" y="209"/>
                    </a:lnTo>
                    <a:lnTo>
                      <a:pt x="80" y="233"/>
                    </a:lnTo>
                    <a:lnTo>
                      <a:pt x="99" y="237"/>
                    </a:lnTo>
                    <a:lnTo>
                      <a:pt x="120" y="233"/>
                    </a:lnTo>
                    <a:lnTo>
                      <a:pt x="126" y="256"/>
                    </a:lnTo>
                    <a:lnTo>
                      <a:pt x="117" y="280"/>
                    </a:lnTo>
                    <a:lnTo>
                      <a:pt x="134" y="287"/>
                    </a:lnTo>
                    <a:lnTo>
                      <a:pt x="138" y="311"/>
                    </a:lnTo>
                    <a:lnTo>
                      <a:pt x="149" y="320"/>
                    </a:lnTo>
                    <a:lnTo>
                      <a:pt x="180" y="316"/>
                    </a:lnTo>
                    <a:lnTo>
                      <a:pt x="180" y="306"/>
                    </a:lnTo>
                    <a:lnTo>
                      <a:pt x="198" y="330"/>
                    </a:lnTo>
                    <a:lnTo>
                      <a:pt x="204" y="365"/>
                    </a:lnTo>
                    <a:lnTo>
                      <a:pt x="229" y="371"/>
                    </a:lnTo>
                    <a:lnTo>
                      <a:pt x="227" y="387"/>
                    </a:lnTo>
                    <a:lnTo>
                      <a:pt x="254" y="389"/>
                    </a:lnTo>
                    <a:lnTo>
                      <a:pt x="268" y="409"/>
                    </a:lnTo>
                    <a:lnTo>
                      <a:pt x="359" y="413"/>
                    </a:lnTo>
                    <a:lnTo>
                      <a:pt x="374" y="394"/>
                    </a:lnTo>
                    <a:lnTo>
                      <a:pt x="392" y="401"/>
                    </a:lnTo>
                    <a:lnTo>
                      <a:pt x="401" y="439"/>
                    </a:lnTo>
                    <a:lnTo>
                      <a:pt x="436" y="460"/>
                    </a:lnTo>
                    <a:lnTo>
                      <a:pt x="521" y="453"/>
                    </a:lnTo>
                    <a:lnTo>
                      <a:pt x="541" y="460"/>
                    </a:lnTo>
                    <a:lnTo>
                      <a:pt x="548" y="434"/>
                    </a:lnTo>
                    <a:lnTo>
                      <a:pt x="574" y="427"/>
                    </a:lnTo>
                    <a:lnTo>
                      <a:pt x="591" y="406"/>
                    </a:lnTo>
                    <a:lnTo>
                      <a:pt x="581" y="392"/>
                    </a:lnTo>
                    <a:lnTo>
                      <a:pt x="556" y="389"/>
                    </a:lnTo>
                    <a:lnTo>
                      <a:pt x="548" y="361"/>
                    </a:lnTo>
                    <a:lnTo>
                      <a:pt x="514" y="347"/>
                    </a:lnTo>
                    <a:lnTo>
                      <a:pt x="517" y="323"/>
                    </a:lnTo>
                    <a:lnTo>
                      <a:pt x="531" y="306"/>
                    </a:lnTo>
                    <a:lnTo>
                      <a:pt x="521" y="273"/>
                    </a:lnTo>
                    <a:lnTo>
                      <a:pt x="486" y="273"/>
                    </a:lnTo>
                    <a:lnTo>
                      <a:pt x="494" y="212"/>
                    </a:lnTo>
                    <a:lnTo>
                      <a:pt x="486" y="174"/>
                    </a:lnTo>
                    <a:lnTo>
                      <a:pt x="494" y="116"/>
                    </a:lnTo>
                    <a:lnTo>
                      <a:pt x="455" y="100"/>
                    </a:lnTo>
                    <a:lnTo>
                      <a:pt x="409" y="69"/>
                    </a:lnTo>
                    <a:lnTo>
                      <a:pt x="376" y="67"/>
                    </a:lnTo>
                    <a:lnTo>
                      <a:pt x="322" y="59"/>
                    </a:lnTo>
                    <a:lnTo>
                      <a:pt x="310" y="81"/>
                    </a:lnTo>
                    <a:lnTo>
                      <a:pt x="277" y="91"/>
                    </a:lnTo>
                    <a:lnTo>
                      <a:pt x="246" y="100"/>
                    </a:lnTo>
                    <a:lnTo>
                      <a:pt x="231" y="114"/>
                    </a:lnTo>
                    <a:lnTo>
                      <a:pt x="198" y="109"/>
                    </a:lnTo>
                    <a:lnTo>
                      <a:pt x="163" y="88"/>
                    </a:lnTo>
                    <a:lnTo>
                      <a:pt x="134" y="69"/>
                    </a:lnTo>
                    <a:lnTo>
                      <a:pt x="126" y="38"/>
                    </a:lnTo>
                    <a:lnTo>
                      <a:pt x="111" y="5"/>
                    </a:lnTo>
                    <a:lnTo>
                      <a:pt x="93" y="14"/>
                    </a:lnTo>
                    <a:lnTo>
                      <a:pt x="86" y="34"/>
                    </a:lnTo>
                    <a:lnTo>
                      <a:pt x="49" y="34"/>
                    </a:lnTo>
                    <a:lnTo>
                      <a:pt x="35" y="14"/>
                    </a:lnTo>
                    <a:lnTo>
                      <a:pt x="8" y="0"/>
                    </a:lnTo>
                    <a:close/>
                  </a:path>
                </a:pathLst>
              </a:custGeom>
              <a:solidFill>
                <a:srgbClr val="C0C0C0"/>
              </a:solidFill>
              <a:ln w="9525">
                <a:solidFill>
                  <a:srgbClr val="C0C0C0"/>
                </a:solidFill>
                <a:round/>
                <a:headEnd/>
                <a:tailEnd/>
              </a:ln>
            </p:spPr>
            <p:txBody>
              <a:bodyPr/>
              <a:lstStyle/>
              <a:p>
                <a:endParaRPr lang="nl-NL" sz="1400"/>
              </a:p>
            </p:txBody>
          </p:sp>
          <p:sp>
            <p:nvSpPr>
              <p:cNvPr id="858" name="Freeform 856"/>
              <p:cNvSpPr>
                <a:spLocks/>
              </p:cNvSpPr>
              <p:nvPr/>
            </p:nvSpPr>
            <p:spPr bwMode="auto">
              <a:xfrm>
                <a:off x="3396" y="2120"/>
                <a:ext cx="295" cy="230"/>
              </a:xfrm>
              <a:custGeom>
                <a:avLst/>
                <a:gdLst/>
                <a:ahLst/>
                <a:cxnLst>
                  <a:cxn ang="0">
                    <a:pos x="0" y="10"/>
                  </a:cxn>
                  <a:cxn ang="0">
                    <a:pos x="27" y="76"/>
                  </a:cxn>
                  <a:cxn ang="0">
                    <a:pos x="39" y="129"/>
                  </a:cxn>
                  <a:cxn ang="0">
                    <a:pos x="66" y="162"/>
                  </a:cxn>
                  <a:cxn ang="0">
                    <a:pos x="45" y="199"/>
                  </a:cxn>
                  <a:cxn ang="0">
                    <a:pos x="80" y="233"/>
                  </a:cxn>
                  <a:cxn ang="0">
                    <a:pos x="120" y="233"/>
                  </a:cxn>
                  <a:cxn ang="0">
                    <a:pos x="117" y="280"/>
                  </a:cxn>
                  <a:cxn ang="0">
                    <a:pos x="138" y="311"/>
                  </a:cxn>
                  <a:cxn ang="0">
                    <a:pos x="180" y="316"/>
                  </a:cxn>
                  <a:cxn ang="0">
                    <a:pos x="198" y="330"/>
                  </a:cxn>
                  <a:cxn ang="0">
                    <a:pos x="229" y="371"/>
                  </a:cxn>
                  <a:cxn ang="0">
                    <a:pos x="254" y="389"/>
                  </a:cxn>
                  <a:cxn ang="0">
                    <a:pos x="359" y="413"/>
                  </a:cxn>
                  <a:cxn ang="0">
                    <a:pos x="392" y="401"/>
                  </a:cxn>
                  <a:cxn ang="0">
                    <a:pos x="436" y="460"/>
                  </a:cxn>
                  <a:cxn ang="0">
                    <a:pos x="541" y="460"/>
                  </a:cxn>
                  <a:cxn ang="0">
                    <a:pos x="574" y="427"/>
                  </a:cxn>
                  <a:cxn ang="0">
                    <a:pos x="581" y="392"/>
                  </a:cxn>
                  <a:cxn ang="0">
                    <a:pos x="548" y="361"/>
                  </a:cxn>
                  <a:cxn ang="0">
                    <a:pos x="517" y="323"/>
                  </a:cxn>
                  <a:cxn ang="0">
                    <a:pos x="521" y="273"/>
                  </a:cxn>
                  <a:cxn ang="0">
                    <a:pos x="494" y="212"/>
                  </a:cxn>
                  <a:cxn ang="0">
                    <a:pos x="494" y="116"/>
                  </a:cxn>
                  <a:cxn ang="0">
                    <a:pos x="409" y="69"/>
                  </a:cxn>
                  <a:cxn ang="0">
                    <a:pos x="322" y="59"/>
                  </a:cxn>
                  <a:cxn ang="0">
                    <a:pos x="277" y="91"/>
                  </a:cxn>
                  <a:cxn ang="0">
                    <a:pos x="231" y="114"/>
                  </a:cxn>
                  <a:cxn ang="0">
                    <a:pos x="163" y="88"/>
                  </a:cxn>
                  <a:cxn ang="0">
                    <a:pos x="126" y="38"/>
                  </a:cxn>
                  <a:cxn ang="0">
                    <a:pos x="93" y="14"/>
                  </a:cxn>
                  <a:cxn ang="0">
                    <a:pos x="49" y="34"/>
                  </a:cxn>
                  <a:cxn ang="0">
                    <a:pos x="8" y="0"/>
                  </a:cxn>
                </a:cxnLst>
                <a:rect l="0" t="0" r="r" b="b"/>
                <a:pathLst>
                  <a:path w="591" h="460">
                    <a:moveTo>
                      <a:pt x="8" y="0"/>
                    </a:moveTo>
                    <a:lnTo>
                      <a:pt x="0" y="10"/>
                    </a:lnTo>
                    <a:lnTo>
                      <a:pt x="12" y="43"/>
                    </a:lnTo>
                    <a:lnTo>
                      <a:pt x="27" y="76"/>
                    </a:lnTo>
                    <a:lnTo>
                      <a:pt x="35" y="109"/>
                    </a:lnTo>
                    <a:lnTo>
                      <a:pt x="39" y="129"/>
                    </a:lnTo>
                    <a:lnTo>
                      <a:pt x="70" y="133"/>
                    </a:lnTo>
                    <a:lnTo>
                      <a:pt x="66" y="162"/>
                    </a:lnTo>
                    <a:lnTo>
                      <a:pt x="45" y="174"/>
                    </a:lnTo>
                    <a:lnTo>
                      <a:pt x="45" y="199"/>
                    </a:lnTo>
                    <a:lnTo>
                      <a:pt x="74" y="209"/>
                    </a:lnTo>
                    <a:lnTo>
                      <a:pt x="80" y="233"/>
                    </a:lnTo>
                    <a:lnTo>
                      <a:pt x="99" y="237"/>
                    </a:lnTo>
                    <a:lnTo>
                      <a:pt x="120" y="233"/>
                    </a:lnTo>
                    <a:lnTo>
                      <a:pt x="126" y="256"/>
                    </a:lnTo>
                    <a:lnTo>
                      <a:pt x="117" y="280"/>
                    </a:lnTo>
                    <a:lnTo>
                      <a:pt x="134" y="287"/>
                    </a:lnTo>
                    <a:lnTo>
                      <a:pt x="138" y="311"/>
                    </a:lnTo>
                    <a:lnTo>
                      <a:pt x="149" y="320"/>
                    </a:lnTo>
                    <a:lnTo>
                      <a:pt x="180" y="316"/>
                    </a:lnTo>
                    <a:lnTo>
                      <a:pt x="180" y="306"/>
                    </a:lnTo>
                    <a:lnTo>
                      <a:pt x="198" y="330"/>
                    </a:lnTo>
                    <a:lnTo>
                      <a:pt x="204" y="365"/>
                    </a:lnTo>
                    <a:lnTo>
                      <a:pt x="229" y="371"/>
                    </a:lnTo>
                    <a:lnTo>
                      <a:pt x="227" y="387"/>
                    </a:lnTo>
                    <a:lnTo>
                      <a:pt x="254" y="389"/>
                    </a:lnTo>
                    <a:lnTo>
                      <a:pt x="268" y="409"/>
                    </a:lnTo>
                    <a:lnTo>
                      <a:pt x="359" y="413"/>
                    </a:lnTo>
                    <a:lnTo>
                      <a:pt x="374" y="394"/>
                    </a:lnTo>
                    <a:lnTo>
                      <a:pt x="392" y="401"/>
                    </a:lnTo>
                    <a:lnTo>
                      <a:pt x="401" y="439"/>
                    </a:lnTo>
                    <a:lnTo>
                      <a:pt x="436" y="460"/>
                    </a:lnTo>
                    <a:lnTo>
                      <a:pt x="521" y="453"/>
                    </a:lnTo>
                    <a:lnTo>
                      <a:pt x="541" y="460"/>
                    </a:lnTo>
                    <a:lnTo>
                      <a:pt x="548" y="434"/>
                    </a:lnTo>
                    <a:lnTo>
                      <a:pt x="574" y="427"/>
                    </a:lnTo>
                    <a:lnTo>
                      <a:pt x="591" y="406"/>
                    </a:lnTo>
                    <a:lnTo>
                      <a:pt x="581" y="392"/>
                    </a:lnTo>
                    <a:lnTo>
                      <a:pt x="556" y="389"/>
                    </a:lnTo>
                    <a:lnTo>
                      <a:pt x="548" y="361"/>
                    </a:lnTo>
                    <a:lnTo>
                      <a:pt x="514" y="347"/>
                    </a:lnTo>
                    <a:lnTo>
                      <a:pt x="517" y="323"/>
                    </a:lnTo>
                    <a:lnTo>
                      <a:pt x="531" y="306"/>
                    </a:lnTo>
                    <a:lnTo>
                      <a:pt x="521" y="273"/>
                    </a:lnTo>
                    <a:lnTo>
                      <a:pt x="486" y="273"/>
                    </a:lnTo>
                    <a:lnTo>
                      <a:pt x="494" y="212"/>
                    </a:lnTo>
                    <a:lnTo>
                      <a:pt x="486" y="174"/>
                    </a:lnTo>
                    <a:lnTo>
                      <a:pt x="494" y="116"/>
                    </a:lnTo>
                    <a:lnTo>
                      <a:pt x="455" y="100"/>
                    </a:lnTo>
                    <a:lnTo>
                      <a:pt x="409" y="69"/>
                    </a:lnTo>
                    <a:lnTo>
                      <a:pt x="376" y="67"/>
                    </a:lnTo>
                    <a:lnTo>
                      <a:pt x="322" y="59"/>
                    </a:lnTo>
                    <a:lnTo>
                      <a:pt x="310" y="81"/>
                    </a:lnTo>
                    <a:lnTo>
                      <a:pt x="277" y="91"/>
                    </a:lnTo>
                    <a:lnTo>
                      <a:pt x="246" y="100"/>
                    </a:lnTo>
                    <a:lnTo>
                      <a:pt x="231" y="114"/>
                    </a:lnTo>
                    <a:lnTo>
                      <a:pt x="198" y="109"/>
                    </a:lnTo>
                    <a:lnTo>
                      <a:pt x="163" y="88"/>
                    </a:lnTo>
                    <a:lnTo>
                      <a:pt x="134" y="69"/>
                    </a:lnTo>
                    <a:lnTo>
                      <a:pt x="126" y="38"/>
                    </a:lnTo>
                    <a:lnTo>
                      <a:pt x="111" y="5"/>
                    </a:lnTo>
                    <a:lnTo>
                      <a:pt x="93" y="14"/>
                    </a:lnTo>
                    <a:lnTo>
                      <a:pt x="86" y="34"/>
                    </a:lnTo>
                    <a:lnTo>
                      <a:pt x="49" y="34"/>
                    </a:lnTo>
                    <a:lnTo>
                      <a:pt x="35" y="14"/>
                    </a:lnTo>
                    <a:lnTo>
                      <a:pt x="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06" name="Group 857"/>
            <p:cNvGrpSpPr>
              <a:grpSpLocks/>
            </p:cNvGrpSpPr>
            <p:nvPr/>
          </p:nvGrpSpPr>
          <p:grpSpPr bwMode="auto">
            <a:xfrm>
              <a:off x="6922970" y="1951259"/>
              <a:ext cx="592895" cy="279414"/>
              <a:chOff x="3459" y="1872"/>
              <a:chExt cx="554" cy="241"/>
            </a:xfrm>
          </p:grpSpPr>
          <p:sp>
            <p:nvSpPr>
              <p:cNvPr id="860" name="Freeform 858"/>
              <p:cNvSpPr>
                <a:spLocks/>
              </p:cNvSpPr>
              <p:nvPr/>
            </p:nvSpPr>
            <p:spPr bwMode="auto">
              <a:xfrm>
                <a:off x="3459" y="1872"/>
                <a:ext cx="554" cy="241"/>
              </a:xfrm>
              <a:custGeom>
                <a:avLst/>
                <a:gdLst/>
                <a:ahLst/>
                <a:cxnLst>
                  <a:cxn ang="0">
                    <a:pos x="1083" y="138"/>
                  </a:cxn>
                  <a:cxn ang="0">
                    <a:pos x="1015" y="100"/>
                  </a:cxn>
                  <a:cxn ang="0">
                    <a:pos x="941" y="26"/>
                  </a:cxn>
                  <a:cxn ang="0">
                    <a:pos x="850" y="41"/>
                  </a:cxn>
                  <a:cxn ang="0">
                    <a:pos x="817" y="19"/>
                  </a:cxn>
                  <a:cxn ang="0">
                    <a:pos x="736" y="7"/>
                  </a:cxn>
                  <a:cxn ang="0">
                    <a:pos x="614" y="8"/>
                  </a:cxn>
                  <a:cxn ang="0">
                    <a:pos x="554" y="7"/>
                  </a:cxn>
                  <a:cxn ang="0">
                    <a:pos x="527" y="57"/>
                  </a:cxn>
                  <a:cxn ang="0">
                    <a:pos x="519" y="59"/>
                  </a:cxn>
                  <a:cxn ang="0">
                    <a:pos x="509" y="65"/>
                  </a:cxn>
                  <a:cxn ang="0">
                    <a:pos x="500" y="67"/>
                  </a:cxn>
                  <a:cxn ang="0">
                    <a:pos x="498" y="71"/>
                  </a:cxn>
                  <a:cxn ang="0">
                    <a:pos x="498" y="79"/>
                  </a:cxn>
                  <a:cxn ang="0">
                    <a:pos x="504" y="91"/>
                  </a:cxn>
                  <a:cxn ang="0">
                    <a:pos x="508" y="103"/>
                  </a:cxn>
                  <a:cxn ang="0">
                    <a:pos x="492" y="117"/>
                  </a:cxn>
                  <a:cxn ang="0">
                    <a:pos x="411" y="81"/>
                  </a:cxn>
                  <a:cxn ang="0">
                    <a:pos x="343" y="79"/>
                  </a:cxn>
                  <a:cxn ang="0">
                    <a:pos x="271" y="19"/>
                  </a:cxn>
                  <a:cxn ang="0">
                    <a:pos x="176" y="10"/>
                  </a:cxn>
                  <a:cxn ang="0">
                    <a:pos x="122" y="41"/>
                  </a:cxn>
                  <a:cxn ang="0">
                    <a:pos x="43" y="59"/>
                  </a:cxn>
                  <a:cxn ang="0">
                    <a:pos x="12" y="131"/>
                  </a:cxn>
                  <a:cxn ang="0">
                    <a:pos x="53" y="185"/>
                  </a:cxn>
                  <a:cxn ang="0">
                    <a:pos x="12" y="256"/>
                  </a:cxn>
                  <a:cxn ang="0">
                    <a:pos x="89" y="259"/>
                  </a:cxn>
                  <a:cxn ang="0">
                    <a:pos x="120" y="256"/>
                  </a:cxn>
                  <a:cxn ang="0">
                    <a:pos x="120" y="302"/>
                  </a:cxn>
                  <a:cxn ang="0">
                    <a:pos x="64" y="318"/>
                  </a:cxn>
                  <a:cxn ang="0">
                    <a:pos x="37" y="340"/>
                  </a:cxn>
                  <a:cxn ang="0">
                    <a:pos x="54" y="383"/>
                  </a:cxn>
                  <a:cxn ang="0">
                    <a:pos x="111" y="427"/>
                  </a:cxn>
                  <a:cxn ang="0">
                    <a:pos x="157" y="408"/>
                  </a:cxn>
                  <a:cxn ang="0">
                    <a:pos x="198" y="432"/>
                  </a:cxn>
                  <a:cxn ang="0">
                    <a:pos x="219" y="458"/>
                  </a:cxn>
                  <a:cxn ang="0">
                    <a:pos x="271" y="335"/>
                  </a:cxn>
                  <a:cxn ang="0">
                    <a:pos x="364" y="287"/>
                  </a:cxn>
                  <a:cxn ang="0">
                    <a:pos x="420" y="256"/>
                  </a:cxn>
                  <a:cxn ang="0">
                    <a:pos x="438" y="316"/>
                  </a:cxn>
                  <a:cxn ang="0">
                    <a:pos x="446" y="359"/>
                  </a:cxn>
                  <a:cxn ang="0">
                    <a:pos x="494" y="373"/>
                  </a:cxn>
                  <a:cxn ang="0">
                    <a:pos x="562" y="387"/>
                  </a:cxn>
                  <a:cxn ang="0">
                    <a:pos x="575" y="451"/>
                  </a:cxn>
                  <a:cxn ang="0">
                    <a:pos x="631" y="480"/>
                  </a:cxn>
                  <a:cxn ang="0">
                    <a:pos x="738" y="435"/>
                  </a:cxn>
                  <a:cxn ang="0">
                    <a:pos x="726" y="401"/>
                  </a:cxn>
                  <a:cxn ang="0">
                    <a:pos x="674" y="387"/>
                  </a:cxn>
                  <a:cxn ang="0">
                    <a:pos x="686" y="354"/>
                  </a:cxn>
                  <a:cxn ang="0">
                    <a:pos x="705" y="333"/>
                  </a:cxn>
                  <a:cxn ang="0">
                    <a:pos x="748" y="335"/>
                  </a:cxn>
                  <a:cxn ang="0">
                    <a:pos x="808" y="344"/>
                  </a:cxn>
                  <a:cxn ang="0">
                    <a:pos x="912" y="337"/>
                  </a:cxn>
                  <a:cxn ang="0">
                    <a:pos x="959" y="349"/>
                  </a:cxn>
                  <a:cxn ang="0">
                    <a:pos x="992" y="297"/>
                  </a:cxn>
                  <a:cxn ang="0">
                    <a:pos x="1042" y="250"/>
                  </a:cxn>
                  <a:cxn ang="0">
                    <a:pos x="1083" y="230"/>
                  </a:cxn>
                  <a:cxn ang="0">
                    <a:pos x="1110" y="199"/>
                  </a:cxn>
                </a:cxnLst>
                <a:rect l="0" t="0" r="r" b="b"/>
                <a:pathLst>
                  <a:path w="1110" h="480">
                    <a:moveTo>
                      <a:pt x="1110" y="199"/>
                    </a:moveTo>
                    <a:lnTo>
                      <a:pt x="1083" y="138"/>
                    </a:lnTo>
                    <a:lnTo>
                      <a:pt x="1032" y="117"/>
                    </a:lnTo>
                    <a:lnTo>
                      <a:pt x="1015" y="100"/>
                    </a:lnTo>
                    <a:lnTo>
                      <a:pt x="986" y="98"/>
                    </a:lnTo>
                    <a:lnTo>
                      <a:pt x="941" y="26"/>
                    </a:lnTo>
                    <a:lnTo>
                      <a:pt x="901" y="26"/>
                    </a:lnTo>
                    <a:lnTo>
                      <a:pt x="850" y="41"/>
                    </a:lnTo>
                    <a:lnTo>
                      <a:pt x="819" y="40"/>
                    </a:lnTo>
                    <a:lnTo>
                      <a:pt x="817" y="19"/>
                    </a:lnTo>
                    <a:lnTo>
                      <a:pt x="792" y="0"/>
                    </a:lnTo>
                    <a:lnTo>
                      <a:pt x="736" y="7"/>
                    </a:lnTo>
                    <a:lnTo>
                      <a:pt x="690" y="15"/>
                    </a:lnTo>
                    <a:lnTo>
                      <a:pt x="614" y="8"/>
                    </a:lnTo>
                    <a:lnTo>
                      <a:pt x="575" y="0"/>
                    </a:lnTo>
                    <a:lnTo>
                      <a:pt x="554" y="7"/>
                    </a:lnTo>
                    <a:lnTo>
                      <a:pt x="562" y="41"/>
                    </a:lnTo>
                    <a:lnTo>
                      <a:pt x="527" y="57"/>
                    </a:lnTo>
                    <a:lnTo>
                      <a:pt x="523" y="57"/>
                    </a:lnTo>
                    <a:lnTo>
                      <a:pt x="519" y="59"/>
                    </a:lnTo>
                    <a:lnTo>
                      <a:pt x="513" y="64"/>
                    </a:lnTo>
                    <a:lnTo>
                      <a:pt x="509" y="65"/>
                    </a:lnTo>
                    <a:lnTo>
                      <a:pt x="504" y="65"/>
                    </a:lnTo>
                    <a:lnTo>
                      <a:pt x="500" y="67"/>
                    </a:lnTo>
                    <a:lnTo>
                      <a:pt x="498" y="67"/>
                    </a:lnTo>
                    <a:lnTo>
                      <a:pt x="498" y="71"/>
                    </a:lnTo>
                    <a:lnTo>
                      <a:pt x="498" y="72"/>
                    </a:lnTo>
                    <a:lnTo>
                      <a:pt x="498" y="79"/>
                    </a:lnTo>
                    <a:lnTo>
                      <a:pt x="500" y="84"/>
                    </a:lnTo>
                    <a:lnTo>
                      <a:pt x="504" y="91"/>
                    </a:lnTo>
                    <a:lnTo>
                      <a:pt x="508" y="98"/>
                    </a:lnTo>
                    <a:lnTo>
                      <a:pt x="508" y="103"/>
                    </a:lnTo>
                    <a:lnTo>
                      <a:pt x="509" y="105"/>
                    </a:lnTo>
                    <a:lnTo>
                      <a:pt x="492" y="117"/>
                    </a:lnTo>
                    <a:lnTo>
                      <a:pt x="465" y="109"/>
                    </a:lnTo>
                    <a:lnTo>
                      <a:pt x="411" y="81"/>
                    </a:lnTo>
                    <a:lnTo>
                      <a:pt x="368" y="84"/>
                    </a:lnTo>
                    <a:lnTo>
                      <a:pt x="343" y="79"/>
                    </a:lnTo>
                    <a:lnTo>
                      <a:pt x="345" y="59"/>
                    </a:lnTo>
                    <a:lnTo>
                      <a:pt x="271" y="19"/>
                    </a:lnTo>
                    <a:lnTo>
                      <a:pt x="221" y="19"/>
                    </a:lnTo>
                    <a:lnTo>
                      <a:pt x="176" y="10"/>
                    </a:lnTo>
                    <a:lnTo>
                      <a:pt x="136" y="19"/>
                    </a:lnTo>
                    <a:lnTo>
                      <a:pt x="122" y="41"/>
                    </a:lnTo>
                    <a:lnTo>
                      <a:pt x="91" y="8"/>
                    </a:lnTo>
                    <a:lnTo>
                      <a:pt x="43" y="59"/>
                    </a:lnTo>
                    <a:lnTo>
                      <a:pt x="0" y="100"/>
                    </a:lnTo>
                    <a:lnTo>
                      <a:pt x="12" y="131"/>
                    </a:lnTo>
                    <a:lnTo>
                      <a:pt x="49" y="148"/>
                    </a:lnTo>
                    <a:lnTo>
                      <a:pt x="53" y="185"/>
                    </a:lnTo>
                    <a:lnTo>
                      <a:pt x="22" y="211"/>
                    </a:lnTo>
                    <a:lnTo>
                      <a:pt x="12" y="256"/>
                    </a:lnTo>
                    <a:lnTo>
                      <a:pt x="49" y="247"/>
                    </a:lnTo>
                    <a:lnTo>
                      <a:pt x="89" y="259"/>
                    </a:lnTo>
                    <a:lnTo>
                      <a:pt x="101" y="245"/>
                    </a:lnTo>
                    <a:lnTo>
                      <a:pt x="120" y="256"/>
                    </a:lnTo>
                    <a:lnTo>
                      <a:pt x="111" y="288"/>
                    </a:lnTo>
                    <a:lnTo>
                      <a:pt x="120" y="302"/>
                    </a:lnTo>
                    <a:lnTo>
                      <a:pt x="80" y="302"/>
                    </a:lnTo>
                    <a:lnTo>
                      <a:pt x="64" y="318"/>
                    </a:lnTo>
                    <a:lnTo>
                      <a:pt x="58" y="337"/>
                    </a:lnTo>
                    <a:lnTo>
                      <a:pt x="37" y="340"/>
                    </a:lnTo>
                    <a:lnTo>
                      <a:pt x="43" y="359"/>
                    </a:lnTo>
                    <a:lnTo>
                      <a:pt x="54" y="383"/>
                    </a:lnTo>
                    <a:lnTo>
                      <a:pt x="101" y="383"/>
                    </a:lnTo>
                    <a:lnTo>
                      <a:pt x="111" y="427"/>
                    </a:lnTo>
                    <a:lnTo>
                      <a:pt x="120" y="402"/>
                    </a:lnTo>
                    <a:lnTo>
                      <a:pt x="157" y="408"/>
                    </a:lnTo>
                    <a:lnTo>
                      <a:pt x="165" y="441"/>
                    </a:lnTo>
                    <a:lnTo>
                      <a:pt x="198" y="432"/>
                    </a:lnTo>
                    <a:lnTo>
                      <a:pt x="219" y="441"/>
                    </a:lnTo>
                    <a:lnTo>
                      <a:pt x="219" y="458"/>
                    </a:lnTo>
                    <a:lnTo>
                      <a:pt x="246" y="465"/>
                    </a:lnTo>
                    <a:lnTo>
                      <a:pt x="271" y="335"/>
                    </a:lnTo>
                    <a:lnTo>
                      <a:pt x="335" y="294"/>
                    </a:lnTo>
                    <a:lnTo>
                      <a:pt x="364" y="287"/>
                    </a:lnTo>
                    <a:lnTo>
                      <a:pt x="364" y="256"/>
                    </a:lnTo>
                    <a:lnTo>
                      <a:pt x="420" y="256"/>
                    </a:lnTo>
                    <a:lnTo>
                      <a:pt x="420" y="295"/>
                    </a:lnTo>
                    <a:lnTo>
                      <a:pt x="438" y="316"/>
                    </a:lnTo>
                    <a:lnTo>
                      <a:pt x="428" y="328"/>
                    </a:lnTo>
                    <a:lnTo>
                      <a:pt x="446" y="359"/>
                    </a:lnTo>
                    <a:lnTo>
                      <a:pt x="457" y="382"/>
                    </a:lnTo>
                    <a:lnTo>
                      <a:pt x="494" y="373"/>
                    </a:lnTo>
                    <a:lnTo>
                      <a:pt x="531" y="375"/>
                    </a:lnTo>
                    <a:lnTo>
                      <a:pt x="562" y="387"/>
                    </a:lnTo>
                    <a:lnTo>
                      <a:pt x="564" y="427"/>
                    </a:lnTo>
                    <a:lnTo>
                      <a:pt x="575" y="451"/>
                    </a:lnTo>
                    <a:lnTo>
                      <a:pt x="614" y="468"/>
                    </a:lnTo>
                    <a:lnTo>
                      <a:pt x="631" y="480"/>
                    </a:lnTo>
                    <a:lnTo>
                      <a:pt x="668" y="458"/>
                    </a:lnTo>
                    <a:lnTo>
                      <a:pt x="738" y="435"/>
                    </a:lnTo>
                    <a:lnTo>
                      <a:pt x="750" y="420"/>
                    </a:lnTo>
                    <a:lnTo>
                      <a:pt x="726" y="401"/>
                    </a:lnTo>
                    <a:lnTo>
                      <a:pt x="701" y="408"/>
                    </a:lnTo>
                    <a:lnTo>
                      <a:pt x="674" y="387"/>
                    </a:lnTo>
                    <a:lnTo>
                      <a:pt x="690" y="370"/>
                    </a:lnTo>
                    <a:lnTo>
                      <a:pt x="686" y="354"/>
                    </a:lnTo>
                    <a:lnTo>
                      <a:pt x="686" y="345"/>
                    </a:lnTo>
                    <a:lnTo>
                      <a:pt x="705" y="333"/>
                    </a:lnTo>
                    <a:lnTo>
                      <a:pt x="736" y="354"/>
                    </a:lnTo>
                    <a:lnTo>
                      <a:pt x="748" y="335"/>
                    </a:lnTo>
                    <a:lnTo>
                      <a:pt x="783" y="328"/>
                    </a:lnTo>
                    <a:lnTo>
                      <a:pt x="808" y="344"/>
                    </a:lnTo>
                    <a:lnTo>
                      <a:pt x="874" y="335"/>
                    </a:lnTo>
                    <a:lnTo>
                      <a:pt x="912" y="337"/>
                    </a:lnTo>
                    <a:lnTo>
                      <a:pt x="947" y="361"/>
                    </a:lnTo>
                    <a:lnTo>
                      <a:pt x="959" y="349"/>
                    </a:lnTo>
                    <a:lnTo>
                      <a:pt x="963" y="311"/>
                    </a:lnTo>
                    <a:lnTo>
                      <a:pt x="992" y="297"/>
                    </a:lnTo>
                    <a:lnTo>
                      <a:pt x="1030" y="309"/>
                    </a:lnTo>
                    <a:lnTo>
                      <a:pt x="1042" y="250"/>
                    </a:lnTo>
                    <a:lnTo>
                      <a:pt x="1057" y="237"/>
                    </a:lnTo>
                    <a:lnTo>
                      <a:pt x="1083" y="230"/>
                    </a:lnTo>
                    <a:lnTo>
                      <a:pt x="1090" y="211"/>
                    </a:lnTo>
                    <a:lnTo>
                      <a:pt x="1110" y="199"/>
                    </a:lnTo>
                    <a:close/>
                  </a:path>
                </a:pathLst>
              </a:custGeom>
              <a:solidFill>
                <a:srgbClr val="C0C0C0"/>
              </a:solidFill>
              <a:ln w="9525">
                <a:solidFill>
                  <a:srgbClr val="C0C0C0"/>
                </a:solidFill>
                <a:round/>
                <a:headEnd/>
                <a:tailEnd/>
              </a:ln>
            </p:spPr>
            <p:txBody>
              <a:bodyPr/>
              <a:lstStyle/>
              <a:p>
                <a:endParaRPr lang="nl-NL" sz="1400"/>
              </a:p>
            </p:txBody>
          </p:sp>
          <p:sp>
            <p:nvSpPr>
              <p:cNvPr id="861" name="Freeform 859"/>
              <p:cNvSpPr>
                <a:spLocks/>
              </p:cNvSpPr>
              <p:nvPr/>
            </p:nvSpPr>
            <p:spPr bwMode="auto">
              <a:xfrm>
                <a:off x="3459" y="1872"/>
                <a:ext cx="554" cy="241"/>
              </a:xfrm>
              <a:custGeom>
                <a:avLst/>
                <a:gdLst/>
                <a:ahLst/>
                <a:cxnLst>
                  <a:cxn ang="0">
                    <a:pos x="1083" y="138"/>
                  </a:cxn>
                  <a:cxn ang="0">
                    <a:pos x="1015" y="100"/>
                  </a:cxn>
                  <a:cxn ang="0">
                    <a:pos x="941" y="26"/>
                  </a:cxn>
                  <a:cxn ang="0">
                    <a:pos x="850" y="41"/>
                  </a:cxn>
                  <a:cxn ang="0">
                    <a:pos x="817" y="19"/>
                  </a:cxn>
                  <a:cxn ang="0">
                    <a:pos x="736" y="7"/>
                  </a:cxn>
                  <a:cxn ang="0">
                    <a:pos x="614" y="8"/>
                  </a:cxn>
                  <a:cxn ang="0">
                    <a:pos x="554" y="7"/>
                  </a:cxn>
                  <a:cxn ang="0">
                    <a:pos x="527" y="57"/>
                  </a:cxn>
                  <a:cxn ang="0">
                    <a:pos x="519" y="59"/>
                  </a:cxn>
                  <a:cxn ang="0">
                    <a:pos x="509" y="65"/>
                  </a:cxn>
                  <a:cxn ang="0">
                    <a:pos x="500" y="67"/>
                  </a:cxn>
                  <a:cxn ang="0">
                    <a:pos x="498" y="71"/>
                  </a:cxn>
                  <a:cxn ang="0">
                    <a:pos x="498" y="79"/>
                  </a:cxn>
                  <a:cxn ang="0">
                    <a:pos x="504" y="91"/>
                  </a:cxn>
                  <a:cxn ang="0">
                    <a:pos x="508" y="103"/>
                  </a:cxn>
                  <a:cxn ang="0">
                    <a:pos x="492" y="117"/>
                  </a:cxn>
                  <a:cxn ang="0">
                    <a:pos x="411" y="81"/>
                  </a:cxn>
                  <a:cxn ang="0">
                    <a:pos x="343" y="79"/>
                  </a:cxn>
                  <a:cxn ang="0">
                    <a:pos x="271" y="19"/>
                  </a:cxn>
                  <a:cxn ang="0">
                    <a:pos x="176" y="10"/>
                  </a:cxn>
                  <a:cxn ang="0">
                    <a:pos x="122" y="41"/>
                  </a:cxn>
                  <a:cxn ang="0">
                    <a:pos x="43" y="59"/>
                  </a:cxn>
                  <a:cxn ang="0">
                    <a:pos x="12" y="131"/>
                  </a:cxn>
                  <a:cxn ang="0">
                    <a:pos x="53" y="185"/>
                  </a:cxn>
                  <a:cxn ang="0">
                    <a:pos x="12" y="256"/>
                  </a:cxn>
                  <a:cxn ang="0">
                    <a:pos x="89" y="259"/>
                  </a:cxn>
                  <a:cxn ang="0">
                    <a:pos x="120" y="256"/>
                  </a:cxn>
                  <a:cxn ang="0">
                    <a:pos x="120" y="302"/>
                  </a:cxn>
                  <a:cxn ang="0">
                    <a:pos x="64" y="318"/>
                  </a:cxn>
                  <a:cxn ang="0">
                    <a:pos x="37" y="340"/>
                  </a:cxn>
                  <a:cxn ang="0">
                    <a:pos x="54" y="383"/>
                  </a:cxn>
                  <a:cxn ang="0">
                    <a:pos x="111" y="427"/>
                  </a:cxn>
                  <a:cxn ang="0">
                    <a:pos x="157" y="408"/>
                  </a:cxn>
                  <a:cxn ang="0">
                    <a:pos x="198" y="432"/>
                  </a:cxn>
                  <a:cxn ang="0">
                    <a:pos x="219" y="458"/>
                  </a:cxn>
                  <a:cxn ang="0">
                    <a:pos x="271" y="335"/>
                  </a:cxn>
                  <a:cxn ang="0">
                    <a:pos x="364" y="287"/>
                  </a:cxn>
                  <a:cxn ang="0">
                    <a:pos x="420" y="256"/>
                  </a:cxn>
                  <a:cxn ang="0">
                    <a:pos x="438" y="316"/>
                  </a:cxn>
                  <a:cxn ang="0">
                    <a:pos x="446" y="359"/>
                  </a:cxn>
                  <a:cxn ang="0">
                    <a:pos x="494" y="373"/>
                  </a:cxn>
                  <a:cxn ang="0">
                    <a:pos x="562" y="387"/>
                  </a:cxn>
                  <a:cxn ang="0">
                    <a:pos x="575" y="451"/>
                  </a:cxn>
                  <a:cxn ang="0">
                    <a:pos x="631" y="480"/>
                  </a:cxn>
                  <a:cxn ang="0">
                    <a:pos x="738" y="435"/>
                  </a:cxn>
                  <a:cxn ang="0">
                    <a:pos x="726" y="401"/>
                  </a:cxn>
                  <a:cxn ang="0">
                    <a:pos x="674" y="387"/>
                  </a:cxn>
                  <a:cxn ang="0">
                    <a:pos x="686" y="354"/>
                  </a:cxn>
                  <a:cxn ang="0">
                    <a:pos x="705" y="333"/>
                  </a:cxn>
                  <a:cxn ang="0">
                    <a:pos x="748" y="335"/>
                  </a:cxn>
                  <a:cxn ang="0">
                    <a:pos x="808" y="344"/>
                  </a:cxn>
                  <a:cxn ang="0">
                    <a:pos x="912" y="337"/>
                  </a:cxn>
                  <a:cxn ang="0">
                    <a:pos x="959" y="349"/>
                  </a:cxn>
                  <a:cxn ang="0">
                    <a:pos x="992" y="297"/>
                  </a:cxn>
                  <a:cxn ang="0">
                    <a:pos x="1042" y="250"/>
                  </a:cxn>
                  <a:cxn ang="0">
                    <a:pos x="1083" y="230"/>
                  </a:cxn>
                  <a:cxn ang="0">
                    <a:pos x="1110" y="199"/>
                  </a:cxn>
                </a:cxnLst>
                <a:rect l="0" t="0" r="r" b="b"/>
                <a:pathLst>
                  <a:path w="1110" h="480">
                    <a:moveTo>
                      <a:pt x="1110" y="199"/>
                    </a:moveTo>
                    <a:lnTo>
                      <a:pt x="1083" y="138"/>
                    </a:lnTo>
                    <a:lnTo>
                      <a:pt x="1032" y="117"/>
                    </a:lnTo>
                    <a:lnTo>
                      <a:pt x="1015" y="100"/>
                    </a:lnTo>
                    <a:lnTo>
                      <a:pt x="986" y="98"/>
                    </a:lnTo>
                    <a:lnTo>
                      <a:pt x="941" y="26"/>
                    </a:lnTo>
                    <a:lnTo>
                      <a:pt x="901" y="26"/>
                    </a:lnTo>
                    <a:lnTo>
                      <a:pt x="850" y="41"/>
                    </a:lnTo>
                    <a:lnTo>
                      <a:pt x="819" y="40"/>
                    </a:lnTo>
                    <a:lnTo>
                      <a:pt x="817" y="19"/>
                    </a:lnTo>
                    <a:lnTo>
                      <a:pt x="792" y="0"/>
                    </a:lnTo>
                    <a:lnTo>
                      <a:pt x="736" y="7"/>
                    </a:lnTo>
                    <a:lnTo>
                      <a:pt x="690" y="15"/>
                    </a:lnTo>
                    <a:lnTo>
                      <a:pt x="614" y="8"/>
                    </a:lnTo>
                    <a:lnTo>
                      <a:pt x="575" y="0"/>
                    </a:lnTo>
                    <a:lnTo>
                      <a:pt x="554" y="7"/>
                    </a:lnTo>
                    <a:lnTo>
                      <a:pt x="562" y="41"/>
                    </a:lnTo>
                    <a:lnTo>
                      <a:pt x="527" y="57"/>
                    </a:lnTo>
                    <a:lnTo>
                      <a:pt x="523" y="57"/>
                    </a:lnTo>
                    <a:lnTo>
                      <a:pt x="519" y="59"/>
                    </a:lnTo>
                    <a:lnTo>
                      <a:pt x="513" y="64"/>
                    </a:lnTo>
                    <a:lnTo>
                      <a:pt x="509" y="65"/>
                    </a:lnTo>
                    <a:lnTo>
                      <a:pt x="504" y="65"/>
                    </a:lnTo>
                    <a:lnTo>
                      <a:pt x="500" y="67"/>
                    </a:lnTo>
                    <a:lnTo>
                      <a:pt x="498" y="67"/>
                    </a:lnTo>
                    <a:lnTo>
                      <a:pt x="498" y="71"/>
                    </a:lnTo>
                    <a:lnTo>
                      <a:pt x="498" y="72"/>
                    </a:lnTo>
                    <a:lnTo>
                      <a:pt x="498" y="79"/>
                    </a:lnTo>
                    <a:lnTo>
                      <a:pt x="500" y="84"/>
                    </a:lnTo>
                    <a:lnTo>
                      <a:pt x="504" y="91"/>
                    </a:lnTo>
                    <a:lnTo>
                      <a:pt x="508" y="98"/>
                    </a:lnTo>
                    <a:lnTo>
                      <a:pt x="508" y="103"/>
                    </a:lnTo>
                    <a:lnTo>
                      <a:pt x="509" y="105"/>
                    </a:lnTo>
                    <a:lnTo>
                      <a:pt x="492" y="117"/>
                    </a:lnTo>
                    <a:lnTo>
                      <a:pt x="465" y="109"/>
                    </a:lnTo>
                    <a:lnTo>
                      <a:pt x="411" y="81"/>
                    </a:lnTo>
                    <a:lnTo>
                      <a:pt x="368" y="84"/>
                    </a:lnTo>
                    <a:lnTo>
                      <a:pt x="343" y="79"/>
                    </a:lnTo>
                    <a:lnTo>
                      <a:pt x="345" y="59"/>
                    </a:lnTo>
                    <a:lnTo>
                      <a:pt x="271" y="19"/>
                    </a:lnTo>
                    <a:lnTo>
                      <a:pt x="221" y="19"/>
                    </a:lnTo>
                    <a:lnTo>
                      <a:pt x="176" y="10"/>
                    </a:lnTo>
                    <a:lnTo>
                      <a:pt x="136" y="19"/>
                    </a:lnTo>
                    <a:lnTo>
                      <a:pt x="122" y="41"/>
                    </a:lnTo>
                    <a:lnTo>
                      <a:pt x="91" y="8"/>
                    </a:lnTo>
                    <a:lnTo>
                      <a:pt x="43" y="59"/>
                    </a:lnTo>
                    <a:lnTo>
                      <a:pt x="0" y="100"/>
                    </a:lnTo>
                    <a:lnTo>
                      <a:pt x="12" y="131"/>
                    </a:lnTo>
                    <a:lnTo>
                      <a:pt x="49" y="148"/>
                    </a:lnTo>
                    <a:lnTo>
                      <a:pt x="53" y="185"/>
                    </a:lnTo>
                    <a:lnTo>
                      <a:pt x="22" y="211"/>
                    </a:lnTo>
                    <a:lnTo>
                      <a:pt x="12" y="256"/>
                    </a:lnTo>
                    <a:lnTo>
                      <a:pt x="49" y="247"/>
                    </a:lnTo>
                    <a:lnTo>
                      <a:pt x="89" y="259"/>
                    </a:lnTo>
                    <a:lnTo>
                      <a:pt x="101" y="245"/>
                    </a:lnTo>
                    <a:lnTo>
                      <a:pt x="120" y="256"/>
                    </a:lnTo>
                    <a:lnTo>
                      <a:pt x="111" y="288"/>
                    </a:lnTo>
                    <a:lnTo>
                      <a:pt x="120" y="302"/>
                    </a:lnTo>
                    <a:lnTo>
                      <a:pt x="80" y="302"/>
                    </a:lnTo>
                    <a:lnTo>
                      <a:pt x="64" y="318"/>
                    </a:lnTo>
                    <a:lnTo>
                      <a:pt x="58" y="337"/>
                    </a:lnTo>
                    <a:lnTo>
                      <a:pt x="37" y="340"/>
                    </a:lnTo>
                    <a:lnTo>
                      <a:pt x="43" y="359"/>
                    </a:lnTo>
                    <a:lnTo>
                      <a:pt x="54" y="383"/>
                    </a:lnTo>
                    <a:lnTo>
                      <a:pt x="101" y="383"/>
                    </a:lnTo>
                    <a:lnTo>
                      <a:pt x="111" y="427"/>
                    </a:lnTo>
                    <a:lnTo>
                      <a:pt x="120" y="402"/>
                    </a:lnTo>
                    <a:lnTo>
                      <a:pt x="157" y="408"/>
                    </a:lnTo>
                    <a:lnTo>
                      <a:pt x="165" y="441"/>
                    </a:lnTo>
                    <a:lnTo>
                      <a:pt x="198" y="432"/>
                    </a:lnTo>
                    <a:lnTo>
                      <a:pt x="219" y="441"/>
                    </a:lnTo>
                    <a:lnTo>
                      <a:pt x="219" y="458"/>
                    </a:lnTo>
                    <a:lnTo>
                      <a:pt x="246" y="465"/>
                    </a:lnTo>
                    <a:lnTo>
                      <a:pt x="271" y="335"/>
                    </a:lnTo>
                    <a:lnTo>
                      <a:pt x="335" y="294"/>
                    </a:lnTo>
                    <a:lnTo>
                      <a:pt x="364" y="287"/>
                    </a:lnTo>
                    <a:lnTo>
                      <a:pt x="364" y="256"/>
                    </a:lnTo>
                    <a:lnTo>
                      <a:pt x="420" y="256"/>
                    </a:lnTo>
                    <a:lnTo>
                      <a:pt x="420" y="295"/>
                    </a:lnTo>
                    <a:lnTo>
                      <a:pt x="438" y="316"/>
                    </a:lnTo>
                    <a:lnTo>
                      <a:pt x="428" y="328"/>
                    </a:lnTo>
                    <a:lnTo>
                      <a:pt x="446" y="359"/>
                    </a:lnTo>
                    <a:lnTo>
                      <a:pt x="457" y="382"/>
                    </a:lnTo>
                    <a:lnTo>
                      <a:pt x="494" y="373"/>
                    </a:lnTo>
                    <a:lnTo>
                      <a:pt x="531" y="375"/>
                    </a:lnTo>
                    <a:lnTo>
                      <a:pt x="562" y="387"/>
                    </a:lnTo>
                    <a:lnTo>
                      <a:pt x="564" y="427"/>
                    </a:lnTo>
                    <a:lnTo>
                      <a:pt x="575" y="451"/>
                    </a:lnTo>
                    <a:lnTo>
                      <a:pt x="614" y="468"/>
                    </a:lnTo>
                    <a:lnTo>
                      <a:pt x="631" y="480"/>
                    </a:lnTo>
                    <a:lnTo>
                      <a:pt x="668" y="458"/>
                    </a:lnTo>
                    <a:lnTo>
                      <a:pt x="738" y="435"/>
                    </a:lnTo>
                    <a:lnTo>
                      <a:pt x="750" y="420"/>
                    </a:lnTo>
                    <a:lnTo>
                      <a:pt x="726" y="401"/>
                    </a:lnTo>
                    <a:lnTo>
                      <a:pt x="701" y="408"/>
                    </a:lnTo>
                    <a:lnTo>
                      <a:pt x="674" y="387"/>
                    </a:lnTo>
                    <a:lnTo>
                      <a:pt x="690" y="370"/>
                    </a:lnTo>
                    <a:lnTo>
                      <a:pt x="686" y="354"/>
                    </a:lnTo>
                    <a:lnTo>
                      <a:pt x="686" y="345"/>
                    </a:lnTo>
                    <a:lnTo>
                      <a:pt x="705" y="333"/>
                    </a:lnTo>
                    <a:lnTo>
                      <a:pt x="736" y="354"/>
                    </a:lnTo>
                    <a:lnTo>
                      <a:pt x="748" y="335"/>
                    </a:lnTo>
                    <a:lnTo>
                      <a:pt x="783" y="328"/>
                    </a:lnTo>
                    <a:lnTo>
                      <a:pt x="808" y="344"/>
                    </a:lnTo>
                    <a:lnTo>
                      <a:pt x="874" y="335"/>
                    </a:lnTo>
                    <a:lnTo>
                      <a:pt x="912" y="337"/>
                    </a:lnTo>
                    <a:lnTo>
                      <a:pt x="947" y="361"/>
                    </a:lnTo>
                    <a:lnTo>
                      <a:pt x="959" y="349"/>
                    </a:lnTo>
                    <a:lnTo>
                      <a:pt x="963" y="311"/>
                    </a:lnTo>
                    <a:lnTo>
                      <a:pt x="992" y="297"/>
                    </a:lnTo>
                    <a:lnTo>
                      <a:pt x="1030" y="309"/>
                    </a:lnTo>
                    <a:lnTo>
                      <a:pt x="1042" y="250"/>
                    </a:lnTo>
                    <a:lnTo>
                      <a:pt x="1057" y="237"/>
                    </a:lnTo>
                    <a:lnTo>
                      <a:pt x="1083" y="230"/>
                    </a:lnTo>
                    <a:lnTo>
                      <a:pt x="1090" y="211"/>
                    </a:lnTo>
                    <a:lnTo>
                      <a:pt x="1110" y="19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09" name="Group 860"/>
            <p:cNvGrpSpPr>
              <a:grpSpLocks/>
            </p:cNvGrpSpPr>
            <p:nvPr/>
          </p:nvGrpSpPr>
          <p:grpSpPr bwMode="auto">
            <a:xfrm>
              <a:off x="6573011" y="1361132"/>
              <a:ext cx="2350177" cy="813893"/>
              <a:chOff x="3132" y="1363"/>
              <a:chExt cx="2196" cy="702"/>
            </a:xfrm>
          </p:grpSpPr>
          <p:sp>
            <p:nvSpPr>
              <p:cNvPr id="863" name="Freeform 861"/>
              <p:cNvSpPr>
                <a:spLocks/>
              </p:cNvSpPr>
              <p:nvPr/>
            </p:nvSpPr>
            <p:spPr bwMode="auto">
              <a:xfrm>
                <a:off x="3132" y="1363"/>
                <a:ext cx="2196" cy="702"/>
              </a:xfrm>
              <a:custGeom>
                <a:avLst/>
                <a:gdLst/>
                <a:ahLst/>
                <a:cxnLst>
                  <a:cxn ang="0">
                    <a:pos x="745" y="1023"/>
                  </a:cxn>
                  <a:cxn ang="0">
                    <a:pos x="1026" y="1097"/>
                  </a:cxn>
                  <a:cxn ang="0">
                    <a:pos x="1210" y="1018"/>
                  </a:cxn>
                  <a:cxn ang="0">
                    <a:pos x="1510" y="1054"/>
                  </a:cxn>
                  <a:cxn ang="0">
                    <a:pos x="1789" y="1201"/>
                  </a:cxn>
                  <a:cxn ang="0">
                    <a:pos x="2008" y="1161"/>
                  </a:cxn>
                  <a:cxn ang="0">
                    <a:pos x="2211" y="1134"/>
                  </a:cxn>
                  <a:cxn ang="0">
                    <a:pos x="2507" y="1144"/>
                  </a:cxn>
                  <a:cxn ang="0">
                    <a:pos x="2649" y="1037"/>
                  </a:cxn>
                  <a:cxn ang="0">
                    <a:pos x="2968" y="1198"/>
                  </a:cxn>
                  <a:cxn ang="0">
                    <a:pos x="3080" y="1332"/>
                  </a:cxn>
                  <a:cxn ang="0">
                    <a:pos x="3226" y="1256"/>
                  </a:cxn>
                  <a:cxn ang="0">
                    <a:pos x="3121" y="1028"/>
                  </a:cxn>
                  <a:cxn ang="0">
                    <a:pos x="3235" y="810"/>
                  </a:cxn>
                  <a:cxn ang="0">
                    <a:pos x="3545" y="733"/>
                  </a:cxn>
                  <a:cxn ang="0">
                    <a:pos x="3735" y="753"/>
                  </a:cxn>
                  <a:cxn ang="0">
                    <a:pos x="3687" y="1083"/>
                  </a:cxn>
                  <a:cxn ang="0">
                    <a:pos x="3822" y="914"/>
                  </a:cxn>
                  <a:cxn ang="0">
                    <a:pos x="3758" y="838"/>
                  </a:cxn>
                  <a:cxn ang="0">
                    <a:pos x="3832" y="767"/>
                  </a:cxn>
                  <a:cxn ang="0">
                    <a:pos x="3996" y="700"/>
                  </a:cxn>
                  <a:cxn ang="0">
                    <a:pos x="4085" y="579"/>
                  </a:cxn>
                  <a:cxn ang="0">
                    <a:pos x="4246" y="580"/>
                  </a:cxn>
                  <a:cxn ang="0">
                    <a:pos x="4382" y="539"/>
                  </a:cxn>
                  <a:cxn ang="0">
                    <a:pos x="4159" y="456"/>
                  </a:cxn>
                  <a:cxn ang="0">
                    <a:pos x="3886" y="349"/>
                  </a:cxn>
                  <a:cxn ang="0">
                    <a:pos x="3553" y="364"/>
                  </a:cxn>
                  <a:cxn ang="0">
                    <a:pos x="3264" y="318"/>
                  </a:cxn>
                  <a:cxn ang="0">
                    <a:pos x="2947" y="219"/>
                  </a:cxn>
                  <a:cxn ang="0">
                    <a:pos x="2728" y="280"/>
                  </a:cxn>
                  <a:cxn ang="0">
                    <a:pos x="2575" y="207"/>
                  </a:cxn>
                  <a:cxn ang="0">
                    <a:pos x="2103" y="190"/>
                  </a:cxn>
                  <a:cxn ang="0">
                    <a:pos x="2112" y="74"/>
                  </a:cxn>
                  <a:cxn ang="0">
                    <a:pos x="1830" y="17"/>
                  </a:cxn>
                  <a:cxn ang="0">
                    <a:pos x="1675" y="74"/>
                  </a:cxn>
                  <a:cxn ang="0">
                    <a:pos x="1454" y="157"/>
                  </a:cxn>
                  <a:cxn ang="0">
                    <a:pos x="1376" y="254"/>
                  </a:cxn>
                  <a:cxn ang="0">
                    <a:pos x="1264" y="287"/>
                  </a:cxn>
                  <a:cxn ang="0">
                    <a:pos x="1171" y="271"/>
                  </a:cxn>
                  <a:cxn ang="0">
                    <a:pos x="1272" y="387"/>
                  </a:cxn>
                  <a:cxn ang="0">
                    <a:pos x="1299" y="435"/>
                  </a:cxn>
                  <a:cxn ang="0">
                    <a:pos x="1103" y="508"/>
                  </a:cxn>
                  <a:cxn ang="0">
                    <a:pos x="1181" y="447"/>
                  </a:cxn>
                  <a:cxn ang="0">
                    <a:pos x="1171" y="402"/>
                  </a:cxn>
                  <a:cxn ang="0">
                    <a:pos x="1115" y="219"/>
                  </a:cxn>
                  <a:cxn ang="0">
                    <a:pos x="1034" y="390"/>
                  </a:cxn>
                  <a:cxn ang="0">
                    <a:pos x="828" y="383"/>
                  </a:cxn>
                  <a:cxn ang="0">
                    <a:pos x="679" y="444"/>
                  </a:cxn>
                  <a:cxn ang="0">
                    <a:pos x="466" y="451"/>
                  </a:cxn>
                  <a:cxn ang="0">
                    <a:pos x="366" y="516"/>
                  </a:cxn>
                  <a:cxn ang="0">
                    <a:pos x="257" y="565"/>
                  </a:cxn>
                  <a:cxn ang="0">
                    <a:pos x="174" y="556"/>
                  </a:cxn>
                  <a:cxn ang="0">
                    <a:pos x="273" y="442"/>
                  </a:cxn>
                  <a:cxn ang="0">
                    <a:pos x="38" y="515"/>
                  </a:cxn>
                  <a:cxn ang="0">
                    <a:pos x="52" y="710"/>
                  </a:cxn>
                  <a:cxn ang="0">
                    <a:pos x="203" y="980"/>
                  </a:cxn>
                  <a:cxn ang="0">
                    <a:pos x="356" y="1258"/>
                  </a:cxn>
                  <a:cxn ang="0">
                    <a:pos x="480" y="1348"/>
                  </a:cxn>
                </a:cxnLst>
                <a:rect l="0" t="0" r="r" b="b"/>
                <a:pathLst>
                  <a:path w="4391" h="1403">
                    <a:moveTo>
                      <a:pt x="639" y="1293"/>
                    </a:moveTo>
                    <a:lnTo>
                      <a:pt x="666" y="1272"/>
                    </a:lnTo>
                    <a:lnTo>
                      <a:pt x="675" y="1223"/>
                    </a:lnTo>
                    <a:lnTo>
                      <a:pt x="706" y="1198"/>
                    </a:lnTo>
                    <a:lnTo>
                      <a:pt x="701" y="1161"/>
                    </a:lnTo>
                    <a:lnTo>
                      <a:pt x="666" y="1146"/>
                    </a:lnTo>
                    <a:lnTo>
                      <a:pt x="652" y="1113"/>
                    </a:lnTo>
                    <a:lnTo>
                      <a:pt x="745" y="1023"/>
                    </a:lnTo>
                    <a:lnTo>
                      <a:pt x="776" y="1054"/>
                    </a:lnTo>
                    <a:lnTo>
                      <a:pt x="792" y="1032"/>
                    </a:lnTo>
                    <a:lnTo>
                      <a:pt x="830" y="1023"/>
                    </a:lnTo>
                    <a:lnTo>
                      <a:pt x="863" y="1030"/>
                    </a:lnTo>
                    <a:lnTo>
                      <a:pt x="925" y="1032"/>
                    </a:lnTo>
                    <a:lnTo>
                      <a:pt x="1001" y="1073"/>
                    </a:lnTo>
                    <a:lnTo>
                      <a:pt x="999" y="1092"/>
                    </a:lnTo>
                    <a:lnTo>
                      <a:pt x="1026" y="1097"/>
                    </a:lnTo>
                    <a:lnTo>
                      <a:pt x="1067" y="1094"/>
                    </a:lnTo>
                    <a:lnTo>
                      <a:pt x="1119" y="1121"/>
                    </a:lnTo>
                    <a:lnTo>
                      <a:pt x="1148" y="1134"/>
                    </a:lnTo>
                    <a:lnTo>
                      <a:pt x="1165" y="1118"/>
                    </a:lnTo>
                    <a:lnTo>
                      <a:pt x="1152" y="1083"/>
                    </a:lnTo>
                    <a:lnTo>
                      <a:pt x="1183" y="1070"/>
                    </a:lnTo>
                    <a:lnTo>
                      <a:pt x="1218" y="1054"/>
                    </a:lnTo>
                    <a:lnTo>
                      <a:pt x="1210" y="1018"/>
                    </a:lnTo>
                    <a:lnTo>
                      <a:pt x="1231" y="1013"/>
                    </a:lnTo>
                    <a:lnTo>
                      <a:pt x="1272" y="1023"/>
                    </a:lnTo>
                    <a:lnTo>
                      <a:pt x="1347" y="1028"/>
                    </a:lnTo>
                    <a:lnTo>
                      <a:pt x="1392" y="1019"/>
                    </a:lnTo>
                    <a:lnTo>
                      <a:pt x="1452" y="1011"/>
                    </a:lnTo>
                    <a:lnTo>
                      <a:pt x="1475" y="1030"/>
                    </a:lnTo>
                    <a:lnTo>
                      <a:pt x="1479" y="1052"/>
                    </a:lnTo>
                    <a:lnTo>
                      <a:pt x="1510" y="1054"/>
                    </a:lnTo>
                    <a:lnTo>
                      <a:pt x="1557" y="1038"/>
                    </a:lnTo>
                    <a:lnTo>
                      <a:pt x="1599" y="1038"/>
                    </a:lnTo>
                    <a:lnTo>
                      <a:pt x="1644" y="1113"/>
                    </a:lnTo>
                    <a:lnTo>
                      <a:pt x="1675" y="1113"/>
                    </a:lnTo>
                    <a:lnTo>
                      <a:pt x="1692" y="1134"/>
                    </a:lnTo>
                    <a:lnTo>
                      <a:pt x="1739" y="1151"/>
                    </a:lnTo>
                    <a:lnTo>
                      <a:pt x="1768" y="1215"/>
                    </a:lnTo>
                    <a:lnTo>
                      <a:pt x="1789" y="1201"/>
                    </a:lnTo>
                    <a:lnTo>
                      <a:pt x="1826" y="1191"/>
                    </a:lnTo>
                    <a:lnTo>
                      <a:pt x="1917" y="1184"/>
                    </a:lnTo>
                    <a:lnTo>
                      <a:pt x="1923" y="1198"/>
                    </a:lnTo>
                    <a:lnTo>
                      <a:pt x="1957" y="1201"/>
                    </a:lnTo>
                    <a:lnTo>
                      <a:pt x="1971" y="1211"/>
                    </a:lnTo>
                    <a:lnTo>
                      <a:pt x="2035" y="1203"/>
                    </a:lnTo>
                    <a:lnTo>
                      <a:pt x="2019" y="1175"/>
                    </a:lnTo>
                    <a:lnTo>
                      <a:pt x="2008" y="1161"/>
                    </a:lnTo>
                    <a:lnTo>
                      <a:pt x="2035" y="1159"/>
                    </a:lnTo>
                    <a:lnTo>
                      <a:pt x="2035" y="1116"/>
                    </a:lnTo>
                    <a:lnTo>
                      <a:pt x="2035" y="1070"/>
                    </a:lnTo>
                    <a:lnTo>
                      <a:pt x="2089" y="1087"/>
                    </a:lnTo>
                    <a:lnTo>
                      <a:pt x="2128" y="1089"/>
                    </a:lnTo>
                    <a:lnTo>
                      <a:pt x="2153" y="1113"/>
                    </a:lnTo>
                    <a:lnTo>
                      <a:pt x="2165" y="1134"/>
                    </a:lnTo>
                    <a:lnTo>
                      <a:pt x="2211" y="1134"/>
                    </a:lnTo>
                    <a:lnTo>
                      <a:pt x="2275" y="1137"/>
                    </a:lnTo>
                    <a:lnTo>
                      <a:pt x="2312" y="1158"/>
                    </a:lnTo>
                    <a:lnTo>
                      <a:pt x="2341" y="1161"/>
                    </a:lnTo>
                    <a:lnTo>
                      <a:pt x="2349" y="1184"/>
                    </a:lnTo>
                    <a:lnTo>
                      <a:pt x="2430" y="1175"/>
                    </a:lnTo>
                    <a:lnTo>
                      <a:pt x="2440" y="1158"/>
                    </a:lnTo>
                    <a:lnTo>
                      <a:pt x="2471" y="1170"/>
                    </a:lnTo>
                    <a:lnTo>
                      <a:pt x="2507" y="1144"/>
                    </a:lnTo>
                    <a:lnTo>
                      <a:pt x="2534" y="1142"/>
                    </a:lnTo>
                    <a:lnTo>
                      <a:pt x="2558" y="1154"/>
                    </a:lnTo>
                    <a:lnTo>
                      <a:pt x="2583" y="1175"/>
                    </a:lnTo>
                    <a:lnTo>
                      <a:pt x="2625" y="1175"/>
                    </a:lnTo>
                    <a:lnTo>
                      <a:pt x="2631" y="1125"/>
                    </a:lnTo>
                    <a:lnTo>
                      <a:pt x="2653" y="1108"/>
                    </a:lnTo>
                    <a:lnTo>
                      <a:pt x="2635" y="1063"/>
                    </a:lnTo>
                    <a:lnTo>
                      <a:pt x="2649" y="1037"/>
                    </a:lnTo>
                    <a:lnTo>
                      <a:pt x="2780" y="1037"/>
                    </a:lnTo>
                    <a:lnTo>
                      <a:pt x="2809" y="1068"/>
                    </a:lnTo>
                    <a:lnTo>
                      <a:pt x="2838" y="1089"/>
                    </a:lnTo>
                    <a:lnTo>
                      <a:pt x="2858" y="1113"/>
                    </a:lnTo>
                    <a:lnTo>
                      <a:pt x="2866" y="1144"/>
                    </a:lnTo>
                    <a:lnTo>
                      <a:pt x="2893" y="1168"/>
                    </a:lnTo>
                    <a:lnTo>
                      <a:pt x="2945" y="1177"/>
                    </a:lnTo>
                    <a:lnTo>
                      <a:pt x="2968" y="1198"/>
                    </a:lnTo>
                    <a:lnTo>
                      <a:pt x="2993" y="1210"/>
                    </a:lnTo>
                    <a:lnTo>
                      <a:pt x="3003" y="1227"/>
                    </a:lnTo>
                    <a:lnTo>
                      <a:pt x="3036" y="1230"/>
                    </a:lnTo>
                    <a:lnTo>
                      <a:pt x="3090" y="1218"/>
                    </a:lnTo>
                    <a:lnTo>
                      <a:pt x="3100" y="1234"/>
                    </a:lnTo>
                    <a:lnTo>
                      <a:pt x="3108" y="1256"/>
                    </a:lnTo>
                    <a:lnTo>
                      <a:pt x="3084" y="1268"/>
                    </a:lnTo>
                    <a:lnTo>
                      <a:pt x="3080" y="1332"/>
                    </a:lnTo>
                    <a:lnTo>
                      <a:pt x="3053" y="1331"/>
                    </a:lnTo>
                    <a:lnTo>
                      <a:pt x="3036" y="1357"/>
                    </a:lnTo>
                    <a:lnTo>
                      <a:pt x="3038" y="1386"/>
                    </a:lnTo>
                    <a:lnTo>
                      <a:pt x="3071" y="1389"/>
                    </a:lnTo>
                    <a:lnTo>
                      <a:pt x="3108" y="1403"/>
                    </a:lnTo>
                    <a:lnTo>
                      <a:pt x="3154" y="1370"/>
                    </a:lnTo>
                    <a:lnTo>
                      <a:pt x="3191" y="1317"/>
                    </a:lnTo>
                    <a:lnTo>
                      <a:pt x="3226" y="1256"/>
                    </a:lnTo>
                    <a:lnTo>
                      <a:pt x="3253" y="1198"/>
                    </a:lnTo>
                    <a:lnTo>
                      <a:pt x="3235" y="1135"/>
                    </a:lnTo>
                    <a:lnTo>
                      <a:pt x="3247" y="1120"/>
                    </a:lnTo>
                    <a:lnTo>
                      <a:pt x="3239" y="1052"/>
                    </a:lnTo>
                    <a:lnTo>
                      <a:pt x="3208" y="1013"/>
                    </a:lnTo>
                    <a:lnTo>
                      <a:pt x="3156" y="999"/>
                    </a:lnTo>
                    <a:lnTo>
                      <a:pt x="3139" y="1023"/>
                    </a:lnTo>
                    <a:lnTo>
                      <a:pt x="3121" y="1028"/>
                    </a:lnTo>
                    <a:lnTo>
                      <a:pt x="3117" y="1004"/>
                    </a:lnTo>
                    <a:lnTo>
                      <a:pt x="3071" y="981"/>
                    </a:lnTo>
                    <a:lnTo>
                      <a:pt x="3059" y="962"/>
                    </a:lnTo>
                    <a:lnTo>
                      <a:pt x="3090" y="938"/>
                    </a:lnTo>
                    <a:lnTo>
                      <a:pt x="3123" y="890"/>
                    </a:lnTo>
                    <a:lnTo>
                      <a:pt x="3139" y="857"/>
                    </a:lnTo>
                    <a:lnTo>
                      <a:pt x="3166" y="824"/>
                    </a:lnTo>
                    <a:lnTo>
                      <a:pt x="3235" y="810"/>
                    </a:lnTo>
                    <a:lnTo>
                      <a:pt x="3293" y="807"/>
                    </a:lnTo>
                    <a:lnTo>
                      <a:pt x="3373" y="814"/>
                    </a:lnTo>
                    <a:lnTo>
                      <a:pt x="3390" y="786"/>
                    </a:lnTo>
                    <a:lnTo>
                      <a:pt x="3448" y="800"/>
                    </a:lnTo>
                    <a:lnTo>
                      <a:pt x="3448" y="817"/>
                    </a:lnTo>
                    <a:lnTo>
                      <a:pt x="3526" y="803"/>
                    </a:lnTo>
                    <a:lnTo>
                      <a:pt x="3532" y="774"/>
                    </a:lnTo>
                    <a:lnTo>
                      <a:pt x="3545" y="733"/>
                    </a:lnTo>
                    <a:lnTo>
                      <a:pt x="3559" y="708"/>
                    </a:lnTo>
                    <a:lnTo>
                      <a:pt x="3640" y="708"/>
                    </a:lnTo>
                    <a:lnTo>
                      <a:pt x="3665" y="734"/>
                    </a:lnTo>
                    <a:lnTo>
                      <a:pt x="3685" y="738"/>
                    </a:lnTo>
                    <a:lnTo>
                      <a:pt x="3710" y="700"/>
                    </a:lnTo>
                    <a:lnTo>
                      <a:pt x="3731" y="693"/>
                    </a:lnTo>
                    <a:lnTo>
                      <a:pt x="3749" y="724"/>
                    </a:lnTo>
                    <a:lnTo>
                      <a:pt x="3735" y="753"/>
                    </a:lnTo>
                    <a:lnTo>
                      <a:pt x="3692" y="783"/>
                    </a:lnTo>
                    <a:lnTo>
                      <a:pt x="3656" y="831"/>
                    </a:lnTo>
                    <a:lnTo>
                      <a:pt x="3623" y="866"/>
                    </a:lnTo>
                    <a:lnTo>
                      <a:pt x="3619" y="916"/>
                    </a:lnTo>
                    <a:lnTo>
                      <a:pt x="3627" y="973"/>
                    </a:lnTo>
                    <a:lnTo>
                      <a:pt x="3654" y="1011"/>
                    </a:lnTo>
                    <a:lnTo>
                      <a:pt x="3665" y="1056"/>
                    </a:lnTo>
                    <a:lnTo>
                      <a:pt x="3687" y="1083"/>
                    </a:lnTo>
                    <a:lnTo>
                      <a:pt x="3714" y="1096"/>
                    </a:lnTo>
                    <a:lnTo>
                      <a:pt x="3741" y="1056"/>
                    </a:lnTo>
                    <a:lnTo>
                      <a:pt x="3774" y="1006"/>
                    </a:lnTo>
                    <a:lnTo>
                      <a:pt x="3774" y="980"/>
                    </a:lnTo>
                    <a:lnTo>
                      <a:pt x="3803" y="980"/>
                    </a:lnTo>
                    <a:lnTo>
                      <a:pt x="3799" y="940"/>
                    </a:lnTo>
                    <a:lnTo>
                      <a:pt x="3803" y="914"/>
                    </a:lnTo>
                    <a:lnTo>
                      <a:pt x="3822" y="914"/>
                    </a:lnTo>
                    <a:lnTo>
                      <a:pt x="3809" y="892"/>
                    </a:lnTo>
                    <a:lnTo>
                      <a:pt x="3776" y="859"/>
                    </a:lnTo>
                    <a:lnTo>
                      <a:pt x="3774" y="859"/>
                    </a:lnTo>
                    <a:lnTo>
                      <a:pt x="3764" y="857"/>
                    </a:lnTo>
                    <a:lnTo>
                      <a:pt x="3758" y="855"/>
                    </a:lnTo>
                    <a:lnTo>
                      <a:pt x="3756" y="847"/>
                    </a:lnTo>
                    <a:lnTo>
                      <a:pt x="3756" y="843"/>
                    </a:lnTo>
                    <a:lnTo>
                      <a:pt x="3758" y="838"/>
                    </a:lnTo>
                    <a:lnTo>
                      <a:pt x="3758" y="831"/>
                    </a:lnTo>
                    <a:lnTo>
                      <a:pt x="3760" y="824"/>
                    </a:lnTo>
                    <a:lnTo>
                      <a:pt x="3764" y="817"/>
                    </a:lnTo>
                    <a:lnTo>
                      <a:pt x="3764" y="814"/>
                    </a:lnTo>
                    <a:lnTo>
                      <a:pt x="3764" y="809"/>
                    </a:lnTo>
                    <a:lnTo>
                      <a:pt x="3764" y="807"/>
                    </a:lnTo>
                    <a:lnTo>
                      <a:pt x="3783" y="786"/>
                    </a:lnTo>
                    <a:lnTo>
                      <a:pt x="3832" y="767"/>
                    </a:lnTo>
                    <a:lnTo>
                      <a:pt x="3859" y="750"/>
                    </a:lnTo>
                    <a:lnTo>
                      <a:pt x="3896" y="745"/>
                    </a:lnTo>
                    <a:lnTo>
                      <a:pt x="3921" y="750"/>
                    </a:lnTo>
                    <a:lnTo>
                      <a:pt x="3946" y="774"/>
                    </a:lnTo>
                    <a:lnTo>
                      <a:pt x="3960" y="786"/>
                    </a:lnTo>
                    <a:lnTo>
                      <a:pt x="3977" y="738"/>
                    </a:lnTo>
                    <a:lnTo>
                      <a:pt x="3993" y="724"/>
                    </a:lnTo>
                    <a:lnTo>
                      <a:pt x="3996" y="700"/>
                    </a:lnTo>
                    <a:lnTo>
                      <a:pt x="4039" y="703"/>
                    </a:lnTo>
                    <a:lnTo>
                      <a:pt x="4078" y="677"/>
                    </a:lnTo>
                    <a:lnTo>
                      <a:pt x="4103" y="672"/>
                    </a:lnTo>
                    <a:lnTo>
                      <a:pt x="4147" y="691"/>
                    </a:lnTo>
                    <a:lnTo>
                      <a:pt x="4159" y="667"/>
                    </a:lnTo>
                    <a:lnTo>
                      <a:pt x="4118" y="627"/>
                    </a:lnTo>
                    <a:lnTo>
                      <a:pt x="4064" y="594"/>
                    </a:lnTo>
                    <a:lnTo>
                      <a:pt x="4085" y="579"/>
                    </a:lnTo>
                    <a:lnTo>
                      <a:pt x="4122" y="556"/>
                    </a:lnTo>
                    <a:lnTo>
                      <a:pt x="4109" y="541"/>
                    </a:lnTo>
                    <a:lnTo>
                      <a:pt x="4109" y="511"/>
                    </a:lnTo>
                    <a:lnTo>
                      <a:pt x="4142" y="501"/>
                    </a:lnTo>
                    <a:lnTo>
                      <a:pt x="4157" y="532"/>
                    </a:lnTo>
                    <a:lnTo>
                      <a:pt x="4167" y="556"/>
                    </a:lnTo>
                    <a:lnTo>
                      <a:pt x="4223" y="561"/>
                    </a:lnTo>
                    <a:lnTo>
                      <a:pt x="4246" y="580"/>
                    </a:lnTo>
                    <a:lnTo>
                      <a:pt x="4287" y="582"/>
                    </a:lnTo>
                    <a:lnTo>
                      <a:pt x="4310" y="612"/>
                    </a:lnTo>
                    <a:lnTo>
                      <a:pt x="4329" y="618"/>
                    </a:lnTo>
                    <a:lnTo>
                      <a:pt x="4357" y="594"/>
                    </a:lnTo>
                    <a:lnTo>
                      <a:pt x="4329" y="570"/>
                    </a:lnTo>
                    <a:lnTo>
                      <a:pt x="4339" y="548"/>
                    </a:lnTo>
                    <a:lnTo>
                      <a:pt x="4360" y="548"/>
                    </a:lnTo>
                    <a:lnTo>
                      <a:pt x="4382" y="539"/>
                    </a:lnTo>
                    <a:lnTo>
                      <a:pt x="4391" y="504"/>
                    </a:lnTo>
                    <a:lnTo>
                      <a:pt x="4329" y="504"/>
                    </a:lnTo>
                    <a:lnTo>
                      <a:pt x="4297" y="487"/>
                    </a:lnTo>
                    <a:lnTo>
                      <a:pt x="4250" y="492"/>
                    </a:lnTo>
                    <a:lnTo>
                      <a:pt x="4237" y="508"/>
                    </a:lnTo>
                    <a:lnTo>
                      <a:pt x="4219" y="480"/>
                    </a:lnTo>
                    <a:lnTo>
                      <a:pt x="4204" y="465"/>
                    </a:lnTo>
                    <a:lnTo>
                      <a:pt x="4159" y="456"/>
                    </a:lnTo>
                    <a:lnTo>
                      <a:pt x="4157" y="434"/>
                    </a:lnTo>
                    <a:lnTo>
                      <a:pt x="4095" y="434"/>
                    </a:lnTo>
                    <a:lnTo>
                      <a:pt x="4068" y="406"/>
                    </a:lnTo>
                    <a:lnTo>
                      <a:pt x="4029" y="390"/>
                    </a:lnTo>
                    <a:lnTo>
                      <a:pt x="3987" y="383"/>
                    </a:lnTo>
                    <a:lnTo>
                      <a:pt x="3946" y="370"/>
                    </a:lnTo>
                    <a:lnTo>
                      <a:pt x="3929" y="359"/>
                    </a:lnTo>
                    <a:lnTo>
                      <a:pt x="3886" y="349"/>
                    </a:lnTo>
                    <a:lnTo>
                      <a:pt x="3830" y="349"/>
                    </a:lnTo>
                    <a:lnTo>
                      <a:pt x="3764" y="340"/>
                    </a:lnTo>
                    <a:lnTo>
                      <a:pt x="3756" y="376"/>
                    </a:lnTo>
                    <a:lnTo>
                      <a:pt x="3723" y="383"/>
                    </a:lnTo>
                    <a:lnTo>
                      <a:pt x="3704" y="364"/>
                    </a:lnTo>
                    <a:lnTo>
                      <a:pt x="3669" y="370"/>
                    </a:lnTo>
                    <a:lnTo>
                      <a:pt x="3627" y="357"/>
                    </a:lnTo>
                    <a:lnTo>
                      <a:pt x="3553" y="364"/>
                    </a:lnTo>
                    <a:lnTo>
                      <a:pt x="3537" y="387"/>
                    </a:lnTo>
                    <a:lnTo>
                      <a:pt x="3510" y="376"/>
                    </a:lnTo>
                    <a:lnTo>
                      <a:pt x="3474" y="352"/>
                    </a:lnTo>
                    <a:lnTo>
                      <a:pt x="3441" y="321"/>
                    </a:lnTo>
                    <a:lnTo>
                      <a:pt x="3357" y="307"/>
                    </a:lnTo>
                    <a:lnTo>
                      <a:pt x="3328" y="313"/>
                    </a:lnTo>
                    <a:lnTo>
                      <a:pt x="3311" y="321"/>
                    </a:lnTo>
                    <a:lnTo>
                      <a:pt x="3264" y="318"/>
                    </a:lnTo>
                    <a:lnTo>
                      <a:pt x="3204" y="292"/>
                    </a:lnTo>
                    <a:lnTo>
                      <a:pt x="3168" y="275"/>
                    </a:lnTo>
                    <a:lnTo>
                      <a:pt x="3162" y="261"/>
                    </a:lnTo>
                    <a:lnTo>
                      <a:pt x="3071" y="261"/>
                    </a:lnTo>
                    <a:lnTo>
                      <a:pt x="3046" y="268"/>
                    </a:lnTo>
                    <a:lnTo>
                      <a:pt x="3019" y="243"/>
                    </a:lnTo>
                    <a:lnTo>
                      <a:pt x="2968" y="243"/>
                    </a:lnTo>
                    <a:lnTo>
                      <a:pt x="2947" y="219"/>
                    </a:lnTo>
                    <a:lnTo>
                      <a:pt x="2918" y="235"/>
                    </a:lnTo>
                    <a:lnTo>
                      <a:pt x="2893" y="250"/>
                    </a:lnTo>
                    <a:lnTo>
                      <a:pt x="2910" y="285"/>
                    </a:lnTo>
                    <a:lnTo>
                      <a:pt x="2871" y="294"/>
                    </a:lnTo>
                    <a:lnTo>
                      <a:pt x="2823" y="285"/>
                    </a:lnTo>
                    <a:lnTo>
                      <a:pt x="2786" y="283"/>
                    </a:lnTo>
                    <a:lnTo>
                      <a:pt x="2763" y="294"/>
                    </a:lnTo>
                    <a:lnTo>
                      <a:pt x="2728" y="280"/>
                    </a:lnTo>
                    <a:lnTo>
                      <a:pt x="2711" y="262"/>
                    </a:lnTo>
                    <a:lnTo>
                      <a:pt x="2703" y="294"/>
                    </a:lnTo>
                    <a:lnTo>
                      <a:pt x="2658" y="295"/>
                    </a:lnTo>
                    <a:lnTo>
                      <a:pt x="2598" y="280"/>
                    </a:lnTo>
                    <a:lnTo>
                      <a:pt x="2558" y="268"/>
                    </a:lnTo>
                    <a:lnTo>
                      <a:pt x="2571" y="250"/>
                    </a:lnTo>
                    <a:lnTo>
                      <a:pt x="2598" y="243"/>
                    </a:lnTo>
                    <a:lnTo>
                      <a:pt x="2575" y="207"/>
                    </a:lnTo>
                    <a:lnTo>
                      <a:pt x="2523" y="190"/>
                    </a:lnTo>
                    <a:lnTo>
                      <a:pt x="2459" y="195"/>
                    </a:lnTo>
                    <a:lnTo>
                      <a:pt x="2440" y="238"/>
                    </a:lnTo>
                    <a:lnTo>
                      <a:pt x="2389" y="223"/>
                    </a:lnTo>
                    <a:lnTo>
                      <a:pt x="2345" y="204"/>
                    </a:lnTo>
                    <a:lnTo>
                      <a:pt x="2275" y="190"/>
                    </a:lnTo>
                    <a:lnTo>
                      <a:pt x="2147" y="190"/>
                    </a:lnTo>
                    <a:lnTo>
                      <a:pt x="2103" y="190"/>
                    </a:lnTo>
                    <a:lnTo>
                      <a:pt x="2062" y="207"/>
                    </a:lnTo>
                    <a:lnTo>
                      <a:pt x="1994" y="226"/>
                    </a:lnTo>
                    <a:lnTo>
                      <a:pt x="2027" y="195"/>
                    </a:lnTo>
                    <a:lnTo>
                      <a:pt x="2091" y="166"/>
                    </a:lnTo>
                    <a:lnTo>
                      <a:pt x="2118" y="157"/>
                    </a:lnTo>
                    <a:lnTo>
                      <a:pt x="2147" y="129"/>
                    </a:lnTo>
                    <a:lnTo>
                      <a:pt x="2155" y="90"/>
                    </a:lnTo>
                    <a:lnTo>
                      <a:pt x="2112" y="74"/>
                    </a:lnTo>
                    <a:lnTo>
                      <a:pt x="2093" y="50"/>
                    </a:lnTo>
                    <a:lnTo>
                      <a:pt x="1992" y="43"/>
                    </a:lnTo>
                    <a:lnTo>
                      <a:pt x="1975" y="62"/>
                    </a:lnTo>
                    <a:lnTo>
                      <a:pt x="1940" y="48"/>
                    </a:lnTo>
                    <a:lnTo>
                      <a:pt x="1928" y="27"/>
                    </a:lnTo>
                    <a:lnTo>
                      <a:pt x="1901" y="10"/>
                    </a:lnTo>
                    <a:lnTo>
                      <a:pt x="1876" y="0"/>
                    </a:lnTo>
                    <a:lnTo>
                      <a:pt x="1830" y="17"/>
                    </a:lnTo>
                    <a:lnTo>
                      <a:pt x="1818" y="50"/>
                    </a:lnTo>
                    <a:lnTo>
                      <a:pt x="1806" y="64"/>
                    </a:lnTo>
                    <a:lnTo>
                      <a:pt x="1830" y="71"/>
                    </a:lnTo>
                    <a:lnTo>
                      <a:pt x="1795" y="88"/>
                    </a:lnTo>
                    <a:lnTo>
                      <a:pt x="1744" y="76"/>
                    </a:lnTo>
                    <a:lnTo>
                      <a:pt x="1711" y="81"/>
                    </a:lnTo>
                    <a:lnTo>
                      <a:pt x="1694" y="95"/>
                    </a:lnTo>
                    <a:lnTo>
                      <a:pt x="1675" y="74"/>
                    </a:lnTo>
                    <a:lnTo>
                      <a:pt x="1646" y="83"/>
                    </a:lnTo>
                    <a:lnTo>
                      <a:pt x="1620" y="76"/>
                    </a:lnTo>
                    <a:lnTo>
                      <a:pt x="1618" y="98"/>
                    </a:lnTo>
                    <a:lnTo>
                      <a:pt x="1564" y="100"/>
                    </a:lnTo>
                    <a:lnTo>
                      <a:pt x="1520" y="107"/>
                    </a:lnTo>
                    <a:lnTo>
                      <a:pt x="1489" y="122"/>
                    </a:lnTo>
                    <a:lnTo>
                      <a:pt x="1454" y="133"/>
                    </a:lnTo>
                    <a:lnTo>
                      <a:pt x="1454" y="157"/>
                    </a:lnTo>
                    <a:lnTo>
                      <a:pt x="1479" y="162"/>
                    </a:lnTo>
                    <a:lnTo>
                      <a:pt x="1489" y="190"/>
                    </a:lnTo>
                    <a:lnTo>
                      <a:pt x="1436" y="186"/>
                    </a:lnTo>
                    <a:lnTo>
                      <a:pt x="1376" y="188"/>
                    </a:lnTo>
                    <a:lnTo>
                      <a:pt x="1344" y="198"/>
                    </a:lnTo>
                    <a:lnTo>
                      <a:pt x="1336" y="230"/>
                    </a:lnTo>
                    <a:lnTo>
                      <a:pt x="1349" y="254"/>
                    </a:lnTo>
                    <a:lnTo>
                      <a:pt x="1376" y="254"/>
                    </a:lnTo>
                    <a:lnTo>
                      <a:pt x="1400" y="280"/>
                    </a:lnTo>
                    <a:lnTo>
                      <a:pt x="1419" y="307"/>
                    </a:lnTo>
                    <a:lnTo>
                      <a:pt x="1415" y="332"/>
                    </a:lnTo>
                    <a:lnTo>
                      <a:pt x="1371" y="294"/>
                    </a:lnTo>
                    <a:lnTo>
                      <a:pt x="1326" y="280"/>
                    </a:lnTo>
                    <a:lnTo>
                      <a:pt x="1303" y="254"/>
                    </a:lnTo>
                    <a:lnTo>
                      <a:pt x="1276" y="259"/>
                    </a:lnTo>
                    <a:lnTo>
                      <a:pt x="1264" y="287"/>
                    </a:lnTo>
                    <a:lnTo>
                      <a:pt x="1276" y="304"/>
                    </a:lnTo>
                    <a:lnTo>
                      <a:pt x="1282" y="319"/>
                    </a:lnTo>
                    <a:lnTo>
                      <a:pt x="1243" y="307"/>
                    </a:lnTo>
                    <a:lnTo>
                      <a:pt x="1206" y="280"/>
                    </a:lnTo>
                    <a:lnTo>
                      <a:pt x="1202" y="247"/>
                    </a:lnTo>
                    <a:lnTo>
                      <a:pt x="1185" y="228"/>
                    </a:lnTo>
                    <a:lnTo>
                      <a:pt x="1167" y="243"/>
                    </a:lnTo>
                    <a:lnTo>
                      <a:pt x="1171" y="271"/>
                    </a:lnTo>
                    <a:lnTo>
                      <a:pt x="1167" y="292"/>
                    </a:lnTo>
                    <a:lnTo>
                      <a:pt x="1171" y="307"/>
                    </a:lnTo>
                    <a:lnTo>
                      <a:pt x="1189" y="313"/>
                    </a:lnTo>
                    <a:lnTo>
                      <a:pt x="1192" y="364"/>
                    </a:lnTo>
                    <a:lnTo>
                      <a:pt x="1200" y="387"/>
                    </a:lnTo>
                    <a:lnTo>
                      <a:pt x="1237" y="390"/>
                    </a:lnTo>
                    <a:lnTo>
                      <a:pt x="1243" y="376"/>
                    </a:lnTo>
                    <a:lnTo>
                      <a:pt x="1272" y="387"/>
                    </a:lnTo>
                    <a:lnTo>
                      <a:pt x="1291" y="392"/>
                    </a:lnTo>
                    <a:lnTo>
                      <a:pt x="1303" y="409"/>
                    </a:lnTo>
                    <a:lnTo>
                      <a:pt x="1313" y="434"/>
                    </a:lnTo>
                    <a:lnTo>
                      <a:pt x="1328" y="444"/>
                    </a:lnTo>
                    <a:lnTo>
                      <a:pt x="1347" y="454"/>
                    </a:lnTo>
                    <a:lnTo>
                      <a:pt x="1347" y="473"/>
                    </a:lnTo>
                    <a:lnTo>
                      <a:pt x="1318" y="459"/>
                    </a:lnTo>
                    <a:lnTo>
                      <a:pt x="1299" y="435"/>
                    </a:lnTo>
                    <a:lnTo>
                      <a:pt x="1266" y="418"/>
                    </a:lnTo>
                    <a:lnTo>
                      <a:pt x="1235" y="418"/>
                    </a:lnTo>
                    <a:lnTo>
                      <a:pt x="1231" y="427"/>
                    </a:lnTo>
                    <a:lnTo>
                      <a:pt x="1225" y="447"/>
                    </a:lnTo>
                    <a:lnTo>
                      <a:pt x="1208" y="475"/>
                    </a:lnTo>
                    <a:lnTo>
                      <a:pt x="1189" y="508"/>
                    </a:lnTo>
                    <a:lnTo>
                      <a:pt x="1154" y="522"/>
                    </a:lnTo>
                    <a:lnTo>
                      <a:pt x="1103" y="508"/>
                    </a:lnTo>
                    <a:lnTo>
                      <a:pt x="1111" y="492"/>
                    </a:lnTo>
                    <a:lnTo>
                      <a:pt x="1144" y="484"/>
                    </a:lnTo>
                    <a:lnTo>
                      <a:pt x="1171" y="468"/>
                    </a:lnTo>
                    <a:lnTo>
                      <a:pt x="1173" y="466"/>
                    </a:lnTo>
                    <a:lnTo>
                      <a:pt x="1175" y="463"/>
                    </a:lnTo>
                    <a:lnTo>
                      <a:pt x="1179" y="458"/>
                    </a:lnTo>
                    <a:lnTo>
                      <a:pt x="1181" y="454"/>
                    </a:lnTo>
                    <a:lnTo>
                      <a:pt x="1181" y="447"/>
                    </a:lnTo>
                    <a:lnTo>
                      <a:pt x="1183" y="444"/>
                    </a:lnTo>
                    <a:lnTo>
                      <a:pt x="1183" y="440"/>
                    </a:lnTo>
                    <a:lnTo>
                      <a:pt x="1181" y="434"/>
                    </a:lnTo>
                    <a:lnTo>
                      <a:pt x="1181" y="430"/>
                    </a:lnTo>
                    <a:lnTo>
                      <a:pt x="1179" y="423"/>
                    </a:lnTo>
                    <a:lnTo>
                      <a:pt x="1175" y="416"/>
                    </a:lnTo>
                    <a:lnTo>
                      <a:pt x="1171" y="409"/>
                    </a:lnTo>
                    <a:lnTo>
                      <a:pt x="1171" y="402"/>
                    </a:lnTo>
                    <a:lnTo>
                      <a:pt x="1167" y="402"/>
                    </a:lnTo>
                    <a:lnTo>
                      <a:pt x="1167" y="401"/>
                    </a:lnTo>
                    <a:lnTo>
                      <a:pt x="1156" y="376"/>
                    </a:lnTo>
                    <a:lnTo>
                      <a:pt x="1156" y="352"/>
                    </a:lnTo>
                    <a:lnTo>
                      <a:pt x="1146" y="332"/>
                    </a:lnTo>
                    <a:lnTo>
                      <a:pt x="1136" y="297"/>
                    </a:lnTo>
                    <a:lnTo>
                      <a:pt x="1125" y="254"/>
                    </a:lnTo>
                    <a:lnTo>
                      <a:pt x="1115" y="219"/>
                    </a:lnTo>
                    <a:lnTo>
                      <a:pt x="1088" y="195"/>
                    </a:lnTo>
                    <a:lnTo>
                      <a:pt x="1049" y="197"/>
                    </a:lnTo>
                    <a:lnTo>
                      <a:pt x="1028" y="242"/>
                    </a:lnTo>
                    <a:lnTo>
                      <a:pt x="1018" y="285"/>
                    </a:lnTo>
                    <a:lnTo>
                      <a:pt x="983" y="304"/>
                    </a:lnTo>
                    <a:lnTo>
                      <a:pt x="989" y="333"/>
                    </a:lnTo>
                    <a:lnTo>
                      <a:pt x="1009" y="359"/>
                    </a:lnTo>
                    <a:lnTo>
                      <a:pt x="1034" y="390"/>
                    </a:lnTo>
                    <a:lnTo>
                      <a:pt x="1049" y="409"/>
                    </a:lnTo>
                    <a:lnTo>
                      <a:pt x="1061" y="427"/>
                    </a:lnTo>
                    <a:lnTo>
                      <a:pt x="1030" y="435"/>
                    </a:lnTo>
                    <a:lnTo>
                      <a:pt x="1001" y="402"/>
                    </a:lnTo>
                    <a:lnTo>
                      <a:pt x="948" y="376"/>
                    </a:lnTo>
                    <a:lnTo>
                      <a:pt x="890" y="364"/>
                    </a:lnTo>
                    <a:lnTo>
                      <a:pt x="840" y="364"/>
                    </a:lnTo>
                    <a:lnTo>
                      <a:pt x="828" y="383"/>
                    </a:lnTo>
                    <a:lnTo>
                      <a:pt x="844" y="390"/>
                    </a:lnTo>
                    <a:lnTo>
                      <a:pt x="840" y="425"/>
                    </a:lnTo>
                    <a:lnTo>
                      <a:pt x="815" y="432"/>
                    </a:lnTo>
                    <a:lnTo>
                      <a:pt x="807" y="402"/>
                    </a:lnTo>
                    <a:lnTo>
                      <a:pt x="784" y="401"/>
                    </a:lnTo>
                    <a:lnTo>
                      <a:pt x="765" y="421"/>
                    </a:lnTo>
                    <a:lnTo>
                      <a:pt x="701" y="421"/>
                    </a:lnTo>
                    <a:lnTo>
                      <a:pt x="679" y="444"/>
                    </a:lnTo>
                    <a:lnTo>
                      <a:pt x="658" y="418"/>
                    </a:lnTo>
                    <a:lnTo>
                      <a:pt x="639" y="421"/>
                    </a:lnTo>
                    <a:lnTo>
                      <a:pt x="606" y="435"/>
                    </a:lnTo>
                    <a:lnTo>
                      <a:pt x="567" y="447"/>
                    </a:lnTo>
                    <a:lnTo>
                      <a:pt x="528" y="477"/>
                    </a:lnTo>
                    <a:lnTo>
                      <a:pt x="484" y="497"/>
                    </a:lnTo>
                    <a:lnTo>
                      <a:pt x="466" y="473"/>
                    </a:lnTo>
                    <a:lnTo>
                      <a:pt x="466" y="451"/>
                    </a:lnTo>
                    <a:lnTo>
                      <a:pt x="437" y="425"/>
                    </a:lnTo>
                    <a:lnTo>
                      <a:pt x="393" y="427"/>
                    </a:lnTo>
                    <a:lnTo>
                      <a:pt x="402" y="451"/>
                    </a:lnTo>
                    <a:lnTo>
                      <a:pt x="412" y="477"/>
                    </a:lnTo>
                    <a:lnTo>
                      <a:pt x="426" y="501"/>
                    </a:lnTo>
                    <a:lnTo>
                      <a:pt x="430" y="532"/>
                    </a:lnTo>
                    <a:lnTo>
                      <a:pt x="397" y="522"/>
                    </a:lnTo>
                    <a:lnTo>
                      <a:pt x="366" y="516"/>
                    </a:lnTo>
                    <a:lnTo>
                      <a:pt x="348" y="532"/>
                    </a:lnTo>
                    <a:lnTo>
                      <a:pt x="309" y="544"/>
                    </a:lnTo>
                    <a:lnTo>
                      <a:pt x="308" y="565"/>
                    </a:lnTo>
                    <a:lnTo>
                      <a:pt x="329" y="577"/>
                    </a:lnTo>
                    <a:lnTo>
                      <a:pt x="319" y="605"/>
                    </a:lnTo>
                    <a:lnTo>
                      <a:pt x="290" y="605"/>
                    </a:lnTo>
                    <a:lnTo>
                      <a:pt x="290" y="577"/>
                    </a:lnTo>
                    <a:lnTo>
                      <a:pt x="257" y="565"/>
                    </a:lnTo>
                    <a:lnTo>
                      <a:pt x="228" y="577"/>
                    </a:lnTo>
                    <a:lnTo>
                      <a:pt x="230" y="598"/>
                    </a:lnTo>
                    <a:lnTo>
                      <a:pt x="255" y="605"/>
                    </a:lnTo>
                    <a:lnTo>
                      <a:pt x="261" y="618"/>
                    </a:lnTo>
                    <a:lnTo>
                      <a:pt x="246" y="629"/>
                    </a:lnTo>
                    <a:lnTo>
                      <a:pt x="211" y="612"/>
                    </a:lnTo>
                    <a:lnTo>
                      <a:pt x="191" y="582"/>
                    </a:lnTo>
                    <a:lnTo>
                      <a:pt x="174" y="556"/>
                    </a:lnTo>
                    <a:lnTo>
                      <a:pt x="166" y="516"/>
                    </a:lnTo>
                    <a:lnTo>
                      <a:pt x="155" y="501"/>
                    </a:lnTo>
                    <a:lnTo>
                      <a:pt x="187" y="511"/>
                    </a:lnTo>
                    <a:lnTo>
                      <a:pt x="242" y="523"/>
                    </a:lnTo>
                    <a:lnTo>
                      <a:pt x="290" y="515"/>
                    </a:lnTo>
                    <a:lnTo>
                      <a:pt x="311" y="497"/>
                    </a:lnTo>
                    <a:lnTo>
                      <a:pt x="325" y="475"/>
                    </a:lnTo>
                    <a:lnTo>
                      <a:pt x="273" y="442"/>
                    </a:lnTo>
                    <a:lnTo>
                      <a:pt x="209" y="418"/>
                    </a:lnTo>
                    <a:lnTo>
                      <a:pt x="143" y="387"/>
                    </a:lnTo>
                    <a:lnTo>
                      <a:pt x="110" y="373"/>
                    </a:lnTo>
                    <a:lnTo>
                      <a:pt x="75" y="392"/>
                    </a:lnTo>
                    <a:lnTo>
                      <a:pt x="42" y="423"/>
                    </a:lnTo>
                    <a:lnTo>
                      <a:pt x="27" y="451"/>
                    </a:lnTo>
                    <a:lnTo>
                      <a:pt x="27" y="480"/>
                    </a:lnTo>
                    <a:lnTo>
                      <a:pt x="38" y="515"/>
                    </a:lnTo>
                    <a:lnTo>
                      <a:pt x="42" y="556"/>
                    </a:lnTo>
                    <a:lnTo>
                      <a:pt x="56" y="594"/>
                    </a:lnTo>
                    <a:lnTo>
                      <a:pt x="71" y="634"/>
                    </a:lnTo>
                    <a:lnTo>
                      <a:pt x="85" y="651"/>
                    </a:lnTo>
                    <a:lnTo>
                      <a:pt x="98" y="660"/>
                    </a:lnTo>
                    <a:lnTo>
                      <a:pt x="73" y="670"/>
                    </a:lnTo>
                    <a:lnTo>
                      <a:pt x="75" y="693"/>
                    </a:lnTo>
                    <a:lnTo>
                      <a:pt x="52" y="710"/>
                    </a:lnTo>
                    <a:lnTo>
                      <a:pt x="25" y="741"/>
                    </a:lnTo>
                    <a:lnTo>
                      <a:pt x="15" y="765"/>
                    </a:lnTo>
                    <a:lnTo>
                      <a:pt x="17" y="795"/>
                    </a:lnTo>
                    <a:lnTo>
                      <a:pt x="0" y="802"/>
                    </a:lnTo>
                    <a:lnTo>
                      <a:pt x="33" y="843"/>
                    </a:lnTo>
                    <a:lnTo>
                      <a:pt x="79" y="876"/>
                    </a:lnTo>
                    <a:lnTo>
                      <a:pt x="162" y="907"/>
                    </a:lnTo>
                    <a:lnTo>
                      <a:pt x="203" y="980"/>
                    </a:lnTo>
                    <a:lnTo>
                      <a:pt x="174" y="997"/>
                    </a:lnTo>
                    <a:lnTo>
                      <a:pt x="174" y="1023"/>
                    </a:lnTo>
                    <a:lnTo>
                      <a:pt x="203" y="1044"/>
                    </a:lnTo>
                    <a:lnTo>
                      <a:pt x="220" y="1044"/>
                    </a:lnTo>
                    <a:lnTo>
                      <a:pt x="238" y="1080"/>
                    </a:lnTo>
                    <a:lnTo>
                      <a:pt x="358" y="1168"/>
                    </a:lnTo>
                    <a:lnTo>
                      <a:pt x="342" y="1244"/>
                    </a:lnTo>
                    <a:lnTo>
                      <a:pt x="356" y="1258"/>
                    </a:lnTo>
                    <a:lnTo>
                      <a:pt x="325" y="1284"/>
                    </a:lnTo>
                    <a:lnTo>
                      <a:pt x="298" y="1306"/>
                    </a:lnTo>
                    <a:lnTo>
                      <a:pt x="290" y="1324"/>
                    </a:lnTo>
                    <a:lnTo>
                      <a:pt x="329" y="1341"/>
                    </a:lnTo>
                    <a:lnTo>
                      <a:pt x="354" y="1363"/>
                    </a:lnTo>
                    <a:lnTo>
                      <a:pt x="418" y="1331"/>
                    </a:lnTo>
                    <a:lnTo>
                      <a:pt x="455" y="1348"/>
                    </a:lnTo>
                    <a:lnTo>
                      <a:pt x="480" y="1348"/>
                    </a:lnTo>
                    <a:lnTo>
                      <a:pt x="509" y="1370"/>
                    </a:lnTo>
                    <a:lnTo>
                      <a:pt x="538" y="1398"/>
                    </a:lnTo>
                    <a:lnTo>
                      <a:pt x="598" y="1386"/>
                    </a:lnTo>
                    <a:lnTo>
                      <a:pt x="581" y="1350"/>
                    </a:lnTo>
                    <a:lnTo>
                      <a:pt x="598" y="1324"/>
                    </a:lnTo>
                    <a:lnTo>
                      <a:pt x="639" y="1293"/>
                    </a:lnTo>
                    <a:close/>
                  </a:path>
                </a:pathLst>
              </a:custGeom>
              <a:solidFill>
                <a:srgbClr val="C0C0C0"/>
              </a:solidFill>
              <a:ln w="9525">
                <a:solidFill>
                  <a:srgbClr val="C0C0C0"/>
                </a:solidFill>
                <a:round/>
                <a:headEnd/>
                <a:tailEnd/>
              </a:ln>
            </p:spPr>
            <p:txBody>
              <a:bodyPr/>
              <a:lstStyle/>
              <a:p>
                <a:endParaRPr lang="nl-NL" sz="1400"/>
              </a:p>
            </p:txBody>
          </p:sp>
          <p:sp>
            <p:nvSpPr>
              <p:cNvPr id="864" name="Freeform 862"/>
              <p:cNvSpPr>
                <a:spLocks/>
              </p:cNvSpPr>
              <p:nvPr/>
            </p:nvSpPr>
            <p:spPr bwMode="auto">
              <a:xfrm>
                <a:off x="3132" y="1363"/>
                <a:ext cx="2196" cy="702"/>
              </a:xfrm>
              <a:custGeom>
                <a:avLst/>
                <a:gdLst/>
                <a:ahLst/>
                <a:cxnLst>
                  <a:cxn ang="0">
                    <a:pos x="745" y="1023"/>
                  </a:cxn>
                  <a:cxn ang="0">
                    <a:pos x="1026" y="1097"/>
                  </a:cxn>
                  <a:cxn ang="0">
                    <a:pos x="1210" y="1018"/>
                  </a:cxn>
                  <a:cxn ang="0">
                    <a:pos x="1510" y="1054"/>
                  </a:cxn>
                  <a:cxn ang="0">
                    <a:pos x="1789" y="1201"/>
                  </a:cxn>
                  <a:cxn ang="0">
                    <a:pos x="2008" y="1161"/>
                  </a:cxn>
                  <a:cxn ang="0">
                    <a:pos x="2211" y="1134"/>
                  </a:cxn>
                  <a:cxn ang="0">
                    <a:pos x="2507" y="1144"/>
                  </a:cxn>
                  <a:cxn ang="0">
                    <a:pos x="2649" y="1037"/>
                  </a:cxn>
                  <a:cxn ang="0">
                    <a:pos x="2968" y="1198"/>
                  </a:cxn>
                  <a:cxn ang="0">
                    <a:pos x="3080" y="1332"/>
                  </a:cxn>
                  <a:cxn ang="0">
                    <a:pos x="3226" y="1256"/>
                  </a:cxn>
                  <a:cxn ang="0">
                    <a:pos x="3121" y="1028"/>
                  </a:cxn>
                  <a:cxn ang="0">
                    <a:pos x="3235" y="810"/>
                  </a:cxn>
                  <a:cxn ang="0">
                    <a:pos x="3545" y="733"/>
                  </a:cxn>
                  <a:cxn ang="0">
                    <a:pos x="3735" y="753"/>
                  </a:cxn>
                  <a:cxn ang="0">
                    <a:pos x="3687" y="1083"/>
                  </a:cxn>
                  <a:cxn ang="0">
                    <a:pos x="3822" y="914"/>
                  </a:cxn>
                  <a:cxn ang="0">
                    <a:pos x="3758" y="838"/>
                  </a:cxn>
                  <a:cxn ang="0">
                    <a:pos x="3832" y="767"/>
                  </a:cxn>
                  <a:cxn ang="0">
                    <a:pos x="3996" y="700"/>
                  </a:cxn>
                  <a:cxn ang="0">
                    <a:pos x="4085" y="579"/>
                  </a:cxn>
                  <a:cxn ang="0">
                    <a:pos x="4246" y="580"/>
                  </a:cxn>
                  <a:cxn ang="0">
                    <a:pos x="4382" y="539"/>
                  </a:cxn>
                  <a:cxn ang="0">
                    <a:pos x="4159" y="456"/>
                  </a:cxn>
                  <a:cxn ang="0">
                    <a:pos x="3886" y="349"/>
                  </a:cxn>
                  <a:cxn ang="0">
                    <a:pos x="3553" y="364"/>
                  </a:cxn>
                  <a:cxn ang="0">
                    <a:pos x="3264" y="318"/>
                  </a:cxn>
                  <a:cxn ang="0">
                    <a:pos x="2947" y="219"/>
                  </a:cxn>
                  <a:cxn ang="0">
                    <a:pos x="2728" y="280"/>
                  </a:cxn>
                  <a:cxn ang="0">
                    <a:pos x="2575" y="207"/>
                  </a:cxn>
                  <a:cxn ang="0">
                    <a:pos x="2103" y="190"/>
                  </a:cxn>
                  <a:cxn ang="0">
                    <a:pos x="2112" y="74"/>
                  </a:cxn>
                  <a:cxn ang="0">
                    <a:pos x="1830" y="17"/>
                  </a:cxn>
                  <a:cxn ang="0">
                    <a:pos x="1675" y="74"/>
                  </a:cxn>
                  <a:cxn ang="0">
                    <a:pos x="1454" y="157"/>
                  </a:cxn>
                  <a:cxn ang="0">
                    <a:pos x="1376" y="254"/>
                  </a:cxn>
                  <a:cxn ang="0">
                    <a:pos x="1264" y="287"/>
                  </a:cxn>
                  <a:cxn ang="0">
                    <a:pos x="1171" y="271"/>
                  </a:cxn>
                  <a:cxn ang="0">
                    <a:pos x="1272" y="387"/>
                  </a:cxn>
                  <a:cxn ang="0">
                    <a:pos x="1299" y="435"/>
                  </a:cxn>
                  <a:cxn ang="0">
                    <a:pos x="1103" y="508"/>
                  </a:cxn>
                  <a:cxn ang="0">
                    <a:pos x="1181" y="447"/>
                  </a:cxn>
                  <a:cxn ang="0">
                    <a:pos x="1171" y="402"/>
                  </a:cxn>
                  <a:cxn ang="0">
                    <a:pos x="1115" y="219"/>
                  </a:cxn>
                  <a:cxn ang="0">
                    <a:pos x="1034" y="390"/>
                  </a:cxn>
                  <a:cxn ang="0">
                    <a:pos x="828" y="383"/>
                  </a:cxn>
                  <a:cxn ang="0">
                    <a:pos x="679" y="444"/>
                  </a:cxn>
                  <a:cxn ang="0">
                    <a:pos x="466" y="451"/>
                  </a:cxn>
                  <a:cxn ang="0">
                    <a:pos x="366" y="516"/>
                  </a:cxn>
                  <a:cxn ang="0">
                    <a:pos x="257" y="565"/>
                  </a:cxn>
                  <a:cxn ang="0">
                    <a:pos x="174" y="556"/>
                  </a:cxn>
                  <a:cxn ang="0">
                    <a:pos x="273" y="442"/>
                  </a:cxn>
                  <a:cxn ang="0">
                    <a:pos x="38" y="515"/>
                  </a:cxn>
                  <a:cxn ang="0">
                    <a:pos x="52" y="710"/>
                  </a:cxn>
                  <a:cxn ang="0">
                    <a:pos x="203" y="980"/>
                  </a:cxn>
                  <a:cxn ang="0">
                    <a:pos x="356" y="1258"/>
                  </a:cxn>
                  <a:cxn ang="0">
                    <a:pos x="480" y="1348"/>
                  </a:cxn>
                </a:cxnLst>
                <a:rect l="0" t="0" r="r" b="b"/>
                <a:pathLst>
                  <a:path w="4391" h="1403">
                    <a:moveTo>
                      <a:pt x="639" y="1293"/>
                    </a:moveTo>
                    <a:lnTo>
                      <a:pt x="666" y="1272"/>
                    </a:lnTo>
                    <a:lnTo>
                      <a:pt x="675" y="1223"/>
                    </a:lnTo>
                    <a:lnTo>
                      <a:pt x="706" y="1198"/>
                    </a:lnTo>
                    <a:lnTo>
                      <a:pt x="701" y="1161"/>
                    </a:lnTo>
                    <a:lnTo>
                      <a:pt x="666" y="1146"/>
                    </a:lnTo>
                    <a:lnTo>
                      <a:pt x="652" y="1113"/>
                    </a:lnTo>
                    <a:lnTo>
                      <a:pt x="745" y="1023"/>
                    </a:lnTo>
                    <a:lnTo>
                      <a:pt x="776" y="1054"/>
                    </a:lnTo>
                    <a:lnTo>
                      <a:pt x="792" y="1032"/>
                    </a:lnTo>
                    <a:lnTo>
                      <a:pt x="830" y="1023"/>
                    </a:lnTo>
                    <a:lnTo>
                      <a:pt x="863" y="1030"/>
                    </a:lnTo>
                    <a:lnTo>
                      <a:pt x="925" y="1032"/>
                    </a:lnTo>
                    <a:lnTo>
                      <a:pt x="1001" y="1073"/>
                    </a:lnTo>
                    <a:lnTo>
                      <a:pt x="999" y="1092"/>
                    </a:lnTo>
                    <a:lnTo>
                      <a:pt x="1026" y="1097"/>
                    </a:lnTo>
                    <a:lnTo>
                      <a:pt x="1067" y="1094"/>
                    </a:lnTo>
                    <a:lnTo>
                      <a:pt x="1119" y="1121"/>
                    </a:lnTo>
                    <a:lnTo>
                      <a:pt x="1148" y="1134"/>
                    </a:lnTo>
                    <a:lnTo>
                      <a:pt x="1165" y="1118"/>
                    </a:lnTo>
                    <a:lnTo>
                      <a:pt x="1152" y="1083"/>
                    </a:lnTo>
                    <a:lnTo>
                      <a:pt x="1183" y="1070"/>
                    </a:lnTo>
                    <a:lnTo>
                      <a:pt x="1218" y="1054"/>
                    </a:lnTo>
                    <a:lnTo>
                      <a:pt x="1210" y="1018"/>
                    </a:lnTo>
                    <a:lnTo>
                      <a:pt x="1231" y="1013"/>
                    </a:lnTo>
                    <a:lnTo>
                      <a:pt x="1272" y="1023"/>
                    </a:lnTo>
                    <a:lnTo>
                      <a:pt x="1347" y="1028"/>
                    </a:lnTo>
                    <a:lnTo>
                      <a:pt x="1392" y="1019"/>
                    </a:lnTo>
                    <a:lnTo>
                      <a:pt x="1452" y="1011"/>
                    </a:lnTo>
                    <a:lnTo>
                      <a:pt x="1475" y="1030"/>
                    </a:lnTo>
                    <a:lnTo>
                      <a:pt x="1479" y="1052"/>
                    </a:lnTo>
                    <a:lnTo>
                      <a:pt x="1510" y="1054"/>
                    </a:lnTo>
                    <a:lnTo>
                      <a:pt x="1557" y="1038"/>
                    </a:lnTo>
                    <a:lnTo>
                      <a:pt x="1599" y="1038"/>
                    </a:lnTo>
                    <a:lnTo>
                      <a:pt x="1644" y="1113"/>
                    </a:lnTo>
                    <a:lnTo>
                      <a:pt x="1675" y="1113"/>
                    </a:lnTo>
                    <a:lnTo>
                      <a:pt x="1692" y="1134"/>
                    </a:lnTo>
                    <a:lnTo>
                      <a:pt x="1739" y="1151"/>
                    </a:lnTo>
                    <a:lnTo>
                      <a:pt x="1768" y="1215"/>
                    </a:lnTo>
                    <a:lnTo>
                      <a:pt x="1789" y="1201"/>
                    </a:lnTo>
                    <a:lnTo>
                      <a:pt x="1826" y="1191"/>
                    </a:lnTo>
                    <a:lnTo>
                      <a:pt x="1917" y="1184"/>
                    </a:lnTo>
                    <a:lnTo>
                      <a:pt x="1923" y="1198"/>
                    </a:lnTo>
                    <a:lnTo>
                      <a:pt x="1957" y="1201"/>
                    </a:lnTo>
                    <a:lnTo>
                      <a:pt x="1971" y="1211"/>
                    </a:lnTo>
                    <a:lnTo>
                      <a:pt x="2035" y="1203"/>
                    </a:lnTo>
                    <a:lnTo>
                      <a:pt x="2019" y="1175"/>
                    </a:lnTo>
                    <a:lnTo>
                      <a:pt x="2008" y="1161"/>
                    </a:lnTo>
                    <a:lnTo>
                      <a:pt x="2035" y="1159"/>
                    </a:lnTo>
                    <a:lnTo>
                      <a:pt x="2035" y="1116"/>
                    </a:lnTo>
                    <a:lnTo>
                      <a:pt x="2035" y="1070"/>
                    </a:lnTo>
                    <a:lnTo>
                      <a:pt x="2089" y="1087"/>
                    </a:lnTo>
                    <a:lnTo>
                      <a:pt x="2128" y="1089"/>
                    </a:lnTo>
                    <a:lnTo>
                      <a:pt x="2153" y="1113"/>
                    </a:lnTo>
                    <a:lnTo>
                      <a:pt x="2165" y="1134"/>
                    </a:lnTo>
                    <a:lnTo>
                      <a:pt x="2211" y="1134"/>
                    </a:lnTo>
                    <a:lnTo>
                      <a:pt x="2275" y="1137"/>
                    </a:lnTo>
                    <a:lnTo>
                      <a:pt x="2312" y="1158"/>
                    </a:lnTo>
                    <a:lnTo>
                      <a:pt x="2341" y="1161"/>
                    </a:lnTo>
                    <a:lnTo>
                      <a:pt x="2349" y="1184"/>
                    </a:lnTo>
                    <a:lnTo>
                      <a:pt x="2430" y="1175"/>
                    </a:lnTo>
                    <a:lnTo>
                      <a:pt x="2440" y="1158"/>
                    </a:lnTo>
                    <a:lnTo>
                      <a:pt x="2471" y="1170"/>
                    </a:lnTo>
                    <a:lnTo>
                      <a:pt x="2507" y="1144"/>
                    </a:lnTo>
                    <a:lnTo>
                      <a:pt x="2534" y="1142"/>
                    </a:lnTo>
                    <a:lnTo>
                      <a:pt x="2558" y="1154"/>
                    </a:lnTo>
                    <a:lnTo>
                      <a:pt x="2583" y="1175"/>
                    </a:lnTo>
                    <a:lnTo>
                      <a:pt x="2625" y="1175"/>
                    </a:lnTo>
                    <a:lnTo>
                      <a:pt x="2631" y="1125"/>
                    </a:lnTo>
                    <a:lnTo>
                      <a:pt x="2653" y="1108"/>
                    </a:lnTo>
                    <a:lnTo>
                      <a:pt x="2635" y="1063"/>
                    </a:lnTo>
                    <a:lnTo>
                      <a:pt x="2649" y="1037"/>
                    </a:lnTo>
                    <a:lnTo>
                      <a:pt x="2780" y="1037"/>
                    </a:lnTo>
                    <a:lnTo>
                      <a:pt x="2809" y="1068"/>
                    </a:lnTo>
                    <a:lnTo>
                      <a:pt x="2838" y="1089"/>
                    </a:lnTo>
                    <a:lnTo>
                      <a:pt x="2858" y="1113"/>
                    </a:lnTo>
                    <a:lnTo>
                      <a:pt x="2866" y="1144"/>
                    </a:lnTo>
                    <a:lnTo>
                      <a:pt x="2893" y="1168"/>
                    </a:lnTo>
                    <a:lnTo>
                      <a:pt x="2945" y="1177"/>
                    </a:lnTo>
                    <a:lnTo>
                      <a:pt x="2968" y="1198"/>
                    </a:lnTo>
                    <a:lnTo>
                      <a:pt x="2993" y="1210"/>
                    </a:lnTo>
                    <a:lnTo>
                      <a:pt x="3003" y="1227"/>
                    </a:lnTo>
                    <a:lnTo>
                      <a:pt x="3036" y="1230"/>
                    </a:lnTo>
                    <a:lnTo>
                      <a:pt x="3090" y="1218"/>
                    </a:lnTo>
                    <a:lnTo>
                      <a:pt x="3100" y="1234"/>
                    </a:lnTo>
                    <a:lnTo>
                      <a:pt x="3108" y="1256"/>
                    </a:lnTo>
                    <a:lnTo>
                      <a:pt x="3084" y="1268"/>
                    </a:lnTo>
                    <a:lnTo>
                      <a:pt x="3080" y="1332"/>
                    </a:lnTo>
                    <a:lnTo>
                      <a:pt x="3053" y="1331"/>
                    </a:lnTo>
                    <a:lnTo>
                      <a:pt x="3036" y="1357"/>
                    </a:lnTo>
                    <a:lnTo>
                      <a:pt x="3038" y="1386"/>
                    </a:lnTo>
                    <a:lnTo>
                      <a:pt x="3071" y="1389"/>
                    </a:lnTo>
                    <a:lnTo>
                      <a:pt x="3108" y="1403"/>
                    </a:lnTo>
                    <a:lnTo>
                      <a:pt x="3154" y="1370"/>
                    </a:lnTo>
                    <a:lnTo>
                      <a:pt x="3191" y="1317"/>
                    </a:lnTo>
                    <a:lnTo>
                      <a:pt x="3226" y="1256"/>
                    </a:lnTo>
                    <a:lnTo>
                      <a:pt x="3253" y="1198"/>
                    </a:lnTo>
                    <a:lnTo>
                      <a:pt x="3235" y="1135"/>
                    </a:lnTo>
                    <a:lnTo>
                      <a:pt x="3247" y="1120"/>
                    </a:lnTo>
                    <a:lnTo>
                      <a:pt x="3239" y="1052"/>
                    </a:lnTo>
                    <a:lnTo>
                      <a:pt x="3208" y="1013"/>
                    </a:lnTo>
                    <a:lnTo>
                      <a:pt x="3156" y="999"/>
                    </a:lnTo>
                    <a:lnTo>
                      <a:pt x="3139" y="1023"/>
                    </a:lnTo>
                    <a:lnTo>
                      <a:pt x="3121" y="1028"/>
                    </a:lnTo>
                    <a:lnTo>
                      <a:pt x="3117" y="1004"/>
                    </a:lnTo>
                    <a:lnTo>
                      <a:pt x="3071" y="981"/>
                    </a:lnTo>
                    <a:lnTo>
                      <a:pt x="3059" y="962"/>
                    </a:lnTo>
                    <a:lnTo>
                      <a:pt x="3090" y="938"/>
                    </a:lnTo>
                    <a:lnTo>
                      <a:pt x="3123" y="890"/>
                    </a:lnTo>
                    <a:lnTo>
                      <a:pt x="3139" y="857"/>
                    </a:lnTo>
                    <a:lnTo>
                      <a:pt x="3166" y="824"/>
                    </a:lnTo>
                    <a:lnTo>
                      <a:pt x="3235" y="810"/>
                    </a:lnTo>
                    <a:lnTo>
                      <a:pt x="3293" y="807"/>
                    </a:lnTo>
                    <a:lnTo>
                      <a:pt x="3373" y="814"/>
                    </a:lnTo>
                    <a:lnTo>
                      <a:pt x="3390" y="786"/>
                    </a:lnTo>
                    <a:lnTo>
                      <a:pt x="3448" y="800"/>
                    </a:lnTo>
                    <a:lnTo>
                      <a:pt x="3448" y="817"/>
                    </a:lnTo>
                    <a:lnTo>
                      <a:pt x="3526" y="803"/>
                    </a:lnTo>
                    <a:lnTo>
                      <a:pt x="3532" y="774"/>
                    </a:lnTo>
                    <a:lnTo>
                      <a:pt x="3545" y="733"/>
                    </a:lnTo>
                    <a:lnTo>
                      <a:pt x="3559" y="708"/>
                    </a:lnTo>
                    <a:lnTo>
                      <a:pt x="3640" y="708"/>
                    </a:lnTo>
                    <a:lnTo>
                      <a:pt x="3665" y="734"/>
                    </a:lnTo>
                    <a:lnTo>
                      <a:pt x="3685" y="738"/>
                    </a:lnTo>
                    <a:lnTo>
                      <a:pt x="3710" y="700"/>
                    </a:lnTo>
                    <a:lnTo>
                      <a:pt x="3731" y="693"/>
                    </a:lnTo>
                    <a:lnTo>
                      <a:pt x="3749" y="724"/>
                    </a:lnTo>
                    <a:lnTo>
                      <a:pt x="3735" y="753"/>
                    </a:lnTo>
                    <a:lnTo>
                      <a:pt x="3692" y="783"/>
                    </a:lnTo>
                    <a:lnTo>
                      <a:pt x="3656" y="831"/>
                    </a:lnTo>
                    <a:lnTo>
                      <a:pt x="3623" y="866"/>
                    </a:lnTo>
                    <a:lnTo>
                      <a:pt x="3619" y="916"/>
                    </a:lnTo>
                    <a:lnTo>
                      <a:pt x="3627" y="973"/>
                    </a:lnTo>
                    <a:lnTo>
                      <a:pt x="3654" y="1011"/>
                    </a:lnTo>
                    <a:lnTo>
                      <a:pt x="3665" y="1056"/>
                    </a:lnTo>
                    <a:lnTo>
                      <a:pt x="3687" y="1083"/>
                    </a:lnTo>
                    <a:lnTo>
                      <a:pt x="3714" y="1096"/>
                    </a:lnTo>
                    <a:lnTo>
                      <a:pt x="3741" y="1056"/>
                    </a:lnTo>
                    <a:lnTo>
                      <a:pt x="3774" y="1006"/>
                    </a:lnTo>
                    <a:lnTo>
                      <a:pt x="3774" y="980"/>
                    </a:lnTo>
                    <a:lnTo>
                      <a:pt x="3803" y="980"/>
                    </a:lnTo>
                    <a:lnTo>
                      <a:pt x="3799" y="940"/>
                    </a:lnTo>
                    <a:lnTo>
                      <a:pt x="3803" y="914"/>
                    </a:lnTo>
                    <a:lnTo>
                      <a:pt x="3822" y="914"/>
                    </a:lnTo>
                    <a:lnTo>
                      <a:pt x="3809" y="892"/>
                    </a:lnTo>
                    <a:lnTo>
                      <a:pt x="3776" y="859"/>
                    </a:lnTo>
                    <a:lnTo>
                      <a:pt x="3774" y="859"/>
                    </a:lnTo>
                    <a:lnTo>
                      <a:pt x="3764" y="857"/>
                    </a:lnTo>
                    <a:lnTo>
                      <a:pt x="3758" y="855"/>
                    </a:lnTo>
                    <a:lnTo>
                      <a:pt x="3756" y="847"/>
                    </a:lnTo>
                    <a:lnTo>
                      <a:pt x="3756" y="843"/>
                    </a:lnTo>
                    <a:lnTo>
                      <a:pt x="3758" y="838"/>
                    </a:lnTo>
                    <a:lnTo>
                      <a:pt x="3758" y="831"/>
                    </a:lnTo>
                    <a:lnTo>
                      <a:pt x="3760" y="824"/>
                    </a:lnTo>
                    <a:lnTo>
                      <a:pt x="3764" y="817"/>
                    </a:lnTo>
                    <a:lnTo>
                      <a:pt x="3764" y="814"/>
                    </a:lnTo>
                    <a:lnTo>
                      <a:pt x="3764" y="809"/>
                    </a:lnTo>
                    <a:lnTo>
                      <a:pt x="3764" y="807"/>
                    </a:lnTo>
                    <a:lnTo>
                      <a:pt x="3783" y="786"/>
                    </a:lnTo>
                    <a:lnTo>
                      <a:pt x="3832" y="767"/>
                    </a:lnTo>
                    <a:lnTo>
                      <a:pt x="3859" y="750"/>
                    </a:lnTo>
                    <a:lnTo>
                      <a:pt x="3896" y="745"/>
                    </a:lnTo>
                    <a:lnTo>
                      <a:pt x="3921" y="750"/>
                    </a:lnTo>
                    <a:lnTo>
                      <a:pt x="3946" y="774"/>
                    </a:lnTo>
                    <a:lnTo>
                      <a:pt x="3960" y="786"/>
                    </a:lnTo>
                    <a:lnTo>
                      <a:pt x="3977" y="738"/>
                    </a:lnTo>
                    <a:lnTo>
                      <a:pt x="3993" y="724"/>
                    </a:lnTo>
                    <a:lnTo>
                      <a:pt x="3996" y="700"/>
                    </a:lnTo>
                    <a:lnTo>
                      <a:pt x="4039" y="703"/>
                    </a:lnTo>
                    <a:lnTo>
                      <a:pt x="4078" y="677"/>
                    </a:lnTo>
                    <a:lnTo>
                      <a:pt x="4103" y="672"/>
                    </a:lnTo>
                    <a:lnTo>
                      <a:pt x="4147" y="691"/>
                    </a:lnTo>
                    <a:lnTo>
                      <a:pt x="4159" y="667"/>
                    </a:lnTo>
                    <a:lnTo>
                      <a:pt x="4118" y="627"/>
                    </a:lnTo>
                    <a:lnTo>
                      <a:pt x="4064" y="594"/>
                    </a:lnTo>
                    <a:lnTo>
                      <a:pt x="4085" y="579"/>
                    </a:lnTo>
                    <a:lnTo>
                      <a:pt x="4122" y="556"/>
                    </a:lnTo>
                    <a:lnTo>
                      <a:pt x="4109" y="541"/>
                    </a:lnTo>
                    <a:lnTo>
                      <a:pt x="4109" y="511"/>
                    </a:lnTo>
                    <a:lnTo>
                      <a:pt x="4142" y="501"/>
                    </a:lnTo>
                    <a:lnTo>
                      <a:pt x="4157" y="532"/>
                    </a:lnTo>
                    <a:lnTo>
                      <a:pt x="4167" y="556"/>
                    </a:lnTo>
                    <a:lnTo>
                      <a:pt x="4223" y="561"/>
                    </a:lnTo>
                    <a:lnTo>
                      <a:pt x="4246" y="580"/>
                    </a:lnTo>
                    <a:lnTo>
                      <a:pt x="4287" y="582"/>
                    </a:lnTo>
                    <a:lnTo>
                      <a:pt x="4310" y="612"/>
                    </a:lnTo>
                    <a:lnTo>
                      <a:pt x="4329" y="618"/>
                    </a:lnTo>
                    <a:lnTo>
                      <a:pt x="4357" y="594"/>
                    </a:lnTo>
                    <a:lnTo>
                      <a:pt x="4329" y="570"/>
                    </a:lnTo>
                    <a:lnTo>
                      <a:pt x="4339" y="548"/>
                    </a:lnTo>
                    <a:lnTo>
                      <a:pt x="4360" y="548"/>
                    </a:lnTo>
                    <a:lnTo>
                      <a:pt x="4382" y="539"/>
                    </a:lnTo>
                    <a:lnTo>
                      <a:pt x="4391" y="504"/>
                    </a:lnTo>
                    <a:lnTo>
                      <a:pt x="4329" y="504"/>
                    </a:lnTo>
                    <a:lnTo>
                      <a:pt x="4297" y="487"/>
                    </a:lnTo>
                    <a:lnTo>
                      <a:pt x="4250" y="492"/>
                    </a:lnTo>
                    <a:lnTo>
                      <a:pt x="4237" y="508"/>
                    </a:lnTo>
                    <a:lnTo>
                      <a:pt x="4219" y="480"/>
                    </a:lnTo>
                    <a:lnTo>
                      <a:pt x="4204" y="465"/>
                    </a:lnTo>
                    <a:lnTo>
                      <a:pt x="4159" y="456"/>
                    </a:lnTo>
                    <a:lnTo>
                      <a:pt x="4157" y="434"/>
                    </a:lnTo>
                    <a:lnTo>
                      <a:pt x="4095" y="434"/>
                    </a:lnTo>
                    <a:lnTo>
                      <a:pt x="4068" y="406"/>
                    </a:lnTo>
                    <a:lnTo>
                      <a:pt x="4029" y="390"/>
                    </a:lnTo>
                    <a:lnTo>
                      <a:pt x="3987" y="383"/>
                    </a:lnTo>
                    <a:lnTo>
                      <a:pt x="3946" y="370"/>
                    </a:lnTo>
                    <a:lnTo>
                      <a:pt x="3929" y="359"/>
                    </a:lnTo>
                    <a:lnTo>
                      <a:pt x="3886" y="349"/>
                    </a:lnTo>
                    <a:lnTo>
                      <a:pt x="3830" y="349"/>
                    </a:lnTo>
                    <a:lnTo>
                      <a:pt x="3764" y="340"/>
                    </a:lnTo>
                    <a:lnTo>
                      <a:pt x="3756" y="376"/>
                    </a:lnTo>
                    <a:lnTo>
                      <a:pt x="3723" y="383"/>
                    </a:lnTo>
                    <a:lnTo>
                      <a:pt x="3704" y="364"/>
                    </a:lnTo>
                    <a:lnTo>
                      <a:pt x="3669" y="370"/>
                    </a:lnTo>
                    <a:lnTo>
                      <a:pt x="3627" y="357"/>
                    </a:lnTo>
                    <a:lnTo>
                      <a:pt x="3553" y="364"/>
                    </a:lnTo>
                    <a:lnTo>
                      <a:pt x="3537" y="387"/>
                    </a:lnTo>
                    <a:lnTo>
                      <a:pt x="3510" y="376"/>
                    </a:lnTo>
                    <a:lnTo>
                      <a:pt x="3474" y="352"/>
                    </a:lnTo>
                    <a:lnTo>
                      <a:pt x="3441" y="321"/>
                    </a:lnTo>
                    <a:lnTo>
                      <a:pt x="3357" y="307"/>
                    </a:lnTo>
                    <a:lnTo>
                      <a:pt x="3328" y="313"/>
                    </a:lnTo>
                    <a:lnTo>
                      <a:pt x="3311" y="321"/>
                    </a:lnTo>
                    <a:lnTo>
                      <a:pt x="3264" y="318"/>
                    </a:lnTo>
                    <a:lnTo>
                      <a:pt x="3204" y="292"/>
                    </a:lnTo>
                    <a:lnTo>
                      <a:pt x="3168" y="275"/>
                    </a:lnTo>
                    <a:lnTo>
                      <a:pt x="3162" y="261"/>
                    </a:lnTo>
                    <a:lnTo>
                      <a:pt x="3071" y="261"/>
                    </a:lnTo>
                    <a:lnTo>
                      <a:pt x="3046" y="268"/>
                    </a:lnTo>
                    <a:lnTo>
                      <a:pt x="3019" y="243"/>
                    </a:lnTo>
                    <a:lnTo>
                      <a:pt x="2968" y="243"/>
                    </a:lnTo>
                    <a:lnTo>
                      <a:pt x="2947" y="219"/>
                    </a:lnTo>
                    <a:lnTo>
                      <a:pt x="2918" y="235"/>
                    </a:lnTo>
                    <a:lnTo>
                      <a:pt x="2893" y="250"/>
                    </a:lnTo>
                    <a:lnTo>
                      <a:pt x="2910" y="285"/>
                    </a:lnTo>
                    <a:lnTo>
                      <a:pt x="2871" y="294"/>
                    </a:lnTo>
                    <a:lnTo>
                      <a:pt x="2823" y="285"/>
                    </a:lnTo>
                    <a:lnTo>
                      <a:pt x="2786" y="283"/>
                    </a:lnTo>
                    <a:lnTo>
                      <a:pt x="2763" y="294"/>
                    </a:lnTo>
                    <a:lnTo>
                      <a:pt x="2728" y="280"/>
                    </a:lnTo>
                    <a:lnTo>
                      <a:pt x="2711" y="262"/>
                    </a:lnTo>
                    <a:lnTo>
                      <a:pt x="2703" y="294"/>
                    </a:lnTo>
                    <a:lnTo>
                      <a:pt x="2658" y="295"/>
                    </a:lnTo>
                    <a:lnTo>
                      <a:pt x="2598" y="280"/>
                    </a:lnTo>
                    <a:lnTo>
                      <a:pt x="2558" y="268"/>
                    </a:lnTo>
                    <a:lnTo>
                      <a:pt x="2571" y="250"/>
                    </a:lnTo>
                    <a:lnTo>
                      <a:pt x="2598" y="243"/>
                    </a:lnTo>
                    <a:lnTo>
                      <a:pt x="2575" y="207"/>
                    </a:lnTo>
                    <a:lnTo>
                      <a:pt x="2523" y="190"/>
                    </a:lnTo>
                    <a:lnTo>
                      <a:pt x="2459" y="195"/>
                    </a:lnTo>
                    <a:lnTo>
                      <a:pt x="2440" y="238"/>
                    </a:lnTo>
                    <a:lnTo>
                      <a:pt x="2389" y="223"/>
                    </a:lnTo>
                    <a:lnTo>
                      <a:pt x="2345" y="204"/>
                    </a:lnTo>
                    <a:lnTo>
                      <a:pt x="2275" y="190"/>
                    </a:lnTo>
                    <a:lnTo>
                      <a:pt x="2147" y="190"/>
                    </a:lnTo>
                    <a:lnTo>
                      <a:pt x="2103" y="190"/>
                    </a:lnTo>
                    <a:lnTo>
                      <a:pt x="2062" y="207"/>
                    </a:lnTo>
                    <a:lnTo>
                      <a:pt x="1994" y="226"/>
                    </a:lnTo>
                    <a:lnTo>
                      <a:pt x="2027" y="195"/>
                    </a:lnTo>
                    <a:lnTo>
                      <a:pt x="2091" y="166"/>
                    </a:lnTo>
                    <a:lnTo>
                      <a:pt x="2118" y="157"/>
                    </a:lnTo>
                    <a:lnTo>
                      <a:pt x="2147" y="129"/>
                    </a:lnTo>
                    <a:lnTo>
                      <a:pt x="2155" y="90"/>
                    </a:lnTo>
                    <a:lnTo>
                      <a:pt x="2112" y="74"/>
                    </a:lnTo>
                    <a:lnTo>
                      <a:pt x="2093" y="50"/>
                    </a:lnTo>
                    <a:lnTo>
                      <a:pt x="1992" y="43"/>
                    </a:lnTo>
                    <a:lnTo>
                      <a:pt x="1975" y="62"/>
                    </a:lnTo>
                    <a:lnTo>
                      <a:pt x="1940" y="48"/>
                    </a:lnTo>
                    <a:lnTo>
                      <a:pt x="1928" y="27"/>
                    </a:lnTo>
                    <a:lnTo>
                      <a:pt x="1901" y="10"/>
                    </a:lnTo>
                    <a:lnTo>
                      <a:pt x="1876" y="0"/>
                    </a:lnTo>
                    <a:lnTo>
                      <a:pt x="1830" y="17"/>
                    </a:lnTo>
                    <a:lnTo>
                      <a:pt x="1818" y="50"/>
                    </a:lnTo>
                    <a:lnTo>
                      <a:pt x="1806" y="64"/>
                    </a:lnTo>
                    <a:lnTo>
                      <a:pt x="1830" y="71"/>
                    </a:lnTo>
                    <a:lnTo>
                      <a:pt x="1795" y="88"/>
                    </a:lnTo>
                    <a:lnTo>
                      <a:pt x="1744" y="76"/>
                    </a:lnTo>
                    <a:lnTo>
                      <a:pt x="1711" y="81"/>
                    </a:lnTo>
                    <a:lnTo>
                      <a:pt x="1694" y="95"/>
                    </a:lnTo>
                    <a:lnTo>
                      <a:pt x="1675" y="74"/>
                    </a:lnTo>
                    <a:lnTo>
                      <a:pt x="1646" y="83"/>
                    </a:lnTo>
                    <a:lnTo>
                      <a:pt x="1620" y="76"/>
                    </a:lnTo>
                    <a:lnTo>
                      <a:pt x="1618" y="98"/>
                    </a:lnTo>
                    <a:lnTo>
                      <a:pt x="1564" y="100"/>
                    </a:lnTo>
                    <a:lnTo>
                      <a:pt x="1520" y="107"/>
                    </a:lnTo>
                    <a:lnTo>
                      <a:pt x="1489" y="122"/>
                    </a:lnTo>
                    <a:lnTo>
                      <a:pt x="1454" y="133"/>
                    </a:lnTo>
                    <a:lnTo>
                      <a:pt x="1454" y="157"/>
                    </a:lnTo>
                    <a:lnTo>
                      <a:pt x="1479" y="162"/>
                    </a:lnTo>
                    <a:lnTo>
                      <a:pt x="1489" y="190"/>
                    </a:lnTo>
                    <a:lnTo>
                      <a:pt x="1436" y="186"/>
                    </a:lnTo>
                    <a:lnTo>
                      <a:pt x="1376" y="188"/>
                    </a:lnTo>
                    <a:lnTo>
                      <a:pt x="1344" y="198"/>
                    </a:lnTo>
                    <a:lnTo>
                      <a:pt x="1336" y="230"/>
                    </a:lnTo>
                    <a:lnTo>
                      <a:pt x="1349" y="254"/>
                    </a:lnTo>
                    <a:lnTo>
                      <a:pt x="1376" y="254"/>
                    </a:lnTo>
                    <a:lnTo>
                      <a:pt x="1400" y="280"/>
                    </a:lnTo>
                    <a:lnTo>
                      <a:pt x="1419" y="307"/>
                    </a:lnTo>
                    <a:lnTo>
                      <a:pt x="1415" y="332"/>
                    </a:lnTo>
                    <a:lnTo>
                      <a:pt x="1371" y="294"/>
                    </a:lnTo>
                    <a:lnTo>
                      <a:pt x="1326" y="280"/>
                    </a:lnTo>
                    <a:lnTo>
                      <a:pt x="1303" y="254"/>
                    </a:lnTo>
                    <a:lnTo>
                      <a:pt x="1276" y="259"/>
                    </a:lnTo>
                    <a:lnTo>
                      <a:pt x="1264" y="287"/>
                    </a:lnTo>
                    <a:lnTo>
                      <a:pt x="1276" y="304"/>
                    </a:lnTo>
                    <a:lnTo>
                      <a:pt x="1282" y="319"/>
                    </a:lnTo>
                    <a:lnTo>
                      <a:pt x="1243" y="307"/>
                    </a:lnTo>
                    <a:lnTo>
                      <a:pt x="1206" y="280"/>
                    </a:lnTo>
                    <a:lnTo>
                      <a:pt x="1202" y="247"/>
                    </a:lnTo>
                    <a:lnTo>
                      <a:pt x="1185" y="228"/>
                    </a:lnTo>
                    <a:lnTo>
                      <a:pt x="1167" y="243"/>
                    </a:lnTo>
                    <a:lnTo>
                      <a:pt x="1171" y="271"/>
                    </a:lnTo>
                    <a:lnTo>
                      <a:pt x="1167" y="292"/>
                    </a:lnTo>
                    <a:lnTo>
                      <a:pt x="1171" y="307"/>
                    </a:lnTo>
                    <a:lnTo>
                      <a:pt x="1189" y="313"/>
                    </a:lnTo>
                    <a:lnTo>
                      <a:pt x="1192" y="364"/>
                    </a:lnTo>
                    <a:lnTo>
                      <a:pt x="1200" y="387"/>
                    </a:lnTo>
                    <a:lnTo>
                      <a:pt x="1237" y="390"/>
                    </a:lnTo>
                    <a:lnTo>
                      <a:pt x="1243" y="376"/>
                    </a:lnTo>
                    <a:lnTo>
                      <a:pt x="1272" y="387"/>
                    </a:lnTo>
                    <a:lnTo>
                      <a:pt x="1291" y="392"/>
                    </a:lnTo>
                    <a:lnTo>
                      <a:pt x="1303" y="409"/>
                    </a:lnTo>
                    <a:lnTo>
                      <a:pt x="1313" y="434"/>
                    </a:lnTo>
                    <a:lnTo>
                      <a:pt x="1328" y="444"/>
                    </a:lnTo>
                    <a:lnTo>
                      <a:pt x="1347" y="454"/>
                    </a:lnTo>
                    <a:lnTo>
                      <a:pt x="1347" y="473"/>
                    </a:lnTo>
                    <a:lnTo>
                      <a:pt x="1318" y="459"/>
                    </a:lnTo>
                    <a:lnTo>
                      <a:pt x="1299" y="435"/>
                    </a:lnTo>
                    <a:lnTo>
                      <a:pt x="1266" y="418"/>
                    </a:lnTo>
                    <a:lnTo>
                      <a:pt x="1235" y="418"/>
                    </a:lnTo>
                    <a:lnTo>
                      <a:pt x="1231" y="427"/>
                    </a:lnTo>
                    <a:lnTo>
                      <a:pt x="1225" y="447"/>
                    </a:lnTo>
                    <a:lnTo>
                      <a:pt x="1208" y="475"/>
                    </a:lnTo>
                    <a:lnTo>
                      <a:pt x="1189" y="508"/>
                    </a:lnTo>
                    <a:lnTo>
                      <a:pt x="1154" y="522"/>
                    </a:lnTo>
                    <a:lnTo>
                      <a:pt x="1103" y="508"/>
                    </a:lnTo>
                    <a:lnTo>
                      <a:pt x="1111" y="492"/>
                    </a:lnTo>
                    <a:lnTo>
                      <a:pt x="1144" y="484"/>
                    </a:lnTo>
                    <a:lnTo>
                      <a:pt x="1171" y="468"/>
                    </a:lnTo>
                    <a:lnTo>
                      <a:pt x="1173" y="466"/>
                    </a:lnTo>
                    <a:lnTo>
                      <a:pt x="1175" y="463"/>
                    </a:lnTo>
                    <a:lnTo>
                      <a:pt x="1179" y="458"/>
                    </a:lnTo>
                    <a:lnTo>
                      <a:pt x="1181" y="454"/>
                    </a:lnTo>
                    <a:lnTo>
                      <a:pt x="1181" y="447"/>
                    </a:lnTo>
                    <a:lnTo>
                      <a:pt x="1183" y="444"/>
                    </a:lnTo>
                    <a:lnTo>
                      <a:pt x="1183" y="440"/>
                    </a:lnTo>
                    <a:lnTo>
                      <a:pt x="1181" y="434"/>
                    </a:lnTo>
                    <a:lnTo>
                      <a:pt x="1181" y="430"/>
                    </a:lnTo>
                    <a:lnTo>
                      <a:pt x="1179" y="423"/>
                    </a:lnTo>
                    <a:lnTo>
                      <a:pt x="1175" y="416"/>
                    </a:lnTo>
                    <a:lnTo>
                      <a:pt x="1171" y="409"/>
                    </a:lnTo>
                    <a:lnTo>
                      <a:pt x="1171" y="402"/>
                    </a:lnTo>
                    <a:lnTo>
                      <a:pt x="1167" y="402"/>
                    </a:lnTo>
                    <a:lnTo>
                      <a:pt x="1167" y="401"/>
                    </a:lnTo>
                    <a:lnTo>
                      <a:pt x="1156" y="376"/>
                    </a:lnTo>
                    <a:lnTo>
                      <a:pt x="1156" y="352"/>
                    </a:lnTo>
                    <a:lnTo>
                      <a:pt x="1146" y="332"/>
                    </a:lnTo>
                    <a:lnTo>
                      <a:pt x="1136" y="297"/>
                    </a:lnTo>
                    <a:lnTo>
                      <a:pt x="1125" y="254"/>
                    </a:lnTo>
                    <a:lnTo>
                      <a:pt x="1115" y="219"/>
                    </a:lnTo>
                    <a:lnTo>
                      <a:pt x="1088" y="195"/>
                    </a:lnTo>
                    <a:lnTo>
                      <a:pt x="1049" y="197"/>
                    </a:lnTo>
                    <a:lnTo>
                      <a:pt x="1028" y="242"/>
                    </a:lnTo>
                    <a:lnTo>
                      <a:pt x="1018" y="285"/>
                    </a:lnTo>
                    <a:lnTo>
                      <a:pt x="983" y="304"/>
                    </a:lnTo>
                    <a:lnTo>
                      <a:pt x="989" y="333"/>
                    </a:lnTo>
                    <a:lnTo>
                      <a:pt x="1009" y="359"/>
                    </a:lnTo>
                    <a:lnTo>
                      <a:pt x="1034" y="390"/>
                    </a:lnTo>
                    <a:lnTo>
                      <a:pt x="1049" y="409"/>
                    </a:lnTo>
                    <a:lnTo>
                      <a:pt x="1061" y="427"/>
                    </a:lnTo>
                    <a:lnTo>
                      <a:pt x="1030" y="435"/>
                    </a:lnTo>
                    <a:lnTo>
                      <a:pt x="1001" y="402"/>
                    </a:lnTo>
                    <a:lnTo>
                      <a:pt x="948" y="376"/>
                    </a:lnTo>
                    <a:lnTo>
                      <a:pt x="890" y="364"/>
                    </a:lnTo>
                    <a:lnTo>
                      <a:pt x="840" y="364"/>
                    </a:lnTo>
                    <a:lnTo>
                      <a:pt x="828" y="383"/>
                    </a:lnTo>
                    <a:lnTo>
                      <a:pt x="844" y="390"/>
                    </a:lnTo>
                    <a:lnTo>
                      <a:pt x="840" y="425"/>
                    </a:lnTo>
                    <a:lnTo>
                      <a:pt x="815" y="432"/>
                    </a:lnTo>
                    <a:lnTo>
                      <a:pt x="807" y="402"/>
                    </a:lnTo>
                    <a:lnTo>
                      <a:pt x="784" y="401"/>
                    </a:lnTo>
                    <a:lnTo>
                      <a:pt x="765" y="421"/>
                    </a:lnTo>
                    <a:lnTo>
                      <a:pt x="701" y="421"/>
                    </a:lnTo>
                    <a:lnTo>
                      <a:pt x="679" y="444"/>
                    </a:lnTo>
                    <a:lnTo>
                      <a:pt x="658" y="418"/>
                    </a:lnTo>
                    <a:lnTo>
                      <a:pt x="639" y="421"/>
                    </a:lnTo>
                    <a:lnTo>
                      <a:pt x="606" y="435"/>
                    </a:lnTo>
                    <a:lnTo>
                      <a:pt x="567" y="447"/>
                    </a:lnTo>
                    <a:lnTo>
                      <a:pt x="528" y="477"/>
                    </a:lnTo>
                    <a:lnTo>
                      <a:pt x="484" y="497"/>
                    </a:lnTo>
                    <a:lnTo>
                      <a:pt x="466" y="473"/>
                    </a:lnTo>
                    <a:lnTo>
                      <a:pt x="466" y="451"/>
                    </a:lnTo>
                    <a:lnTo>
                      <a:pt x="437" y="425"/>
                    </a:lnTo>
                    <a:lnTo>
                      <a:pt x="393" y="427"/>
                    </a:lnTo>
                    <a:lnTo>
                      <a:pt x="402" y="451"/>
                    </a:lnTo>
                    <a:lnTo>
                      <a:pt x="412" y="477"/>
                    </a:lnTo>
                    <a:lnTo>
                      <a:pt x="426" y="501"/>
                    </a:lnTo>
                    <a:lnTo>
                      <a:pt x="430" y="532"/>
                    </a:lnTo>
                    <a:lnTo>
                      <a:pt x="397" y="522"/>
                    </a:lnTo>
                    <a:lnTo>
                      <a:pt x="366" y="516"/>
                    </a:lnTo>
                    <a:lnTo>
                      <a:pt x="348" y="532"/>
                    </a:lnTo>
                    <a:lnTo>
                      <a:pt x="309" y="544"/>
                    </a:lnTo>
                    <a:lnTo>
                      <a:pt x="308" y="565"/>
                    </a:lnTo>
                    <a:lnTo>
                      <a:pt x="329" y="577"/>
                    </a:lnTo>
                    <a:lnTo>
                      <a:pt x="319" y="605"/>
                    </a:lnTo>
                    <a:lnTo>
                      <a:pt x="290" y="605"/>
                    </a:lnTo>
                    <a:lnTo>
                      <a:pt x="290" y="577"/>
                    </a:lnTo>
                    <a:lnTo>
                      <a:pt x="257" y="565"/>
                    </a:lnTo>
                    <a:lnTo>
                      <a:pt x="228" y="577"/>
                    </a:lnTo>
                    <a:lnTo>
                      <a:pt x="230" y="598"/>
                    </a:lnTo>
                    <a:lnTo>
                      <a:pt x="255" y="605"/>
                    </a:lnTo>
                    <a:lnTo>
                      <a:pt x="261" y="618"/>
                    </a:lnTo>
                    <a:lnTo>
                      <a:pt x="246" y="629"/>
                    </a:lnTo>
                    <a:lnTo>
                      <a:pt x="211" y="612"/>
                    </a:lnTo>
                    <a:lnTo>
                      <a:pt x="191" y="582"/>
                    </a:lnTo>
                    <a:lnTo>
                      <a:pt x="174" y="556"/>
                    </a:lnTo>
                    <a:lnTo>
                      <a:pt x="166" y="516"/>
                    </a:lnTo>
                    <a:lnTo>
                      <a:pt x="155" y="501"/>
                    </a:lnTo>
                    <a:lnTo>
                      <a:pt x="187" y="511"/>
                    </a:lnTo>
                    <a:lnTo>
                      <a:pt x="242" y="523"/>
                    </a:lnTo>
                    <a:lnTo>
                      <a:pt x="290" y="515"/>
                    </a:lnTo>
                    <a:lnTo>
                      <a:pt x="311" y="497"/>
                    </a:lnTo>
                    <a:lnTo>
                      <a:pt x="325" y="475"/>
                    </a:lnTo>
                    <a:lnTo>
                      <a:pt x="273" y="442"/>
                    </a:lnTo>
                    <a:lnTo>
                      <a:pt x="209" y="418"/>
                    </a:lnTo>
                    <a:lnTo>
                      <a:pt x="143" y="387"/>
                    </a:lnTo>
                    <a:lnTo>
                      <a:pt x="110" y="373"/>
                    </a:lnTo>
                    <a:lnTo>
                      <a:pt x="75" y="392"/>
                    </a:lnTo>
                    <a:lnTo>
                      <a:pt x="42" y="423"/>
                    </a:lnTo>
                    <a:lnTo>
                      <a:pt x="27" y="451"/>
                    </a:lnTo>
                    <a:lnTo>
                      <a:pt x="27" y="480"/>
                    </a:lnTo>
                    <a:lnTo>
                      <a:pt x="38" y="515"/>
                    </a:lnTo>
                    <a:lnTo>
                      <a:pt x="42" y="556"/>
                    </a:lnTo>
                    <a:lnTo>
                      <a:pt x="56" y="594"/>
                    </a:lnTo>
                    <a:lnTo>
                      <a:pt x="71" y="634"/>
                    </a:lnTo>
                    <a:lnTo>
                      <a:pt x="85" y="651"/>
                    </a:lnTo>
                    <a:lnTo>
                      <a:pt x="98" y="660"/>
                    </a:lnTo>
                    <a:lnTo>
                      <a:pt x="73" y="670"/>
                    </a:lnTo>
                    <a:lnTo>
                      <a:pt x="75" y="693"/>
                    </a:lnTo>
                    <a:lnTo>
                      <a:pt x="52" y="710"/>
                    </a:lnTo>
                    <a:lnTo>
                      <a:pt x="25" y="741"/>
                    </a:lnTo>
                    <a:lnTo>
                      <a:pt x="15" y="765"/>
                    </a:lnTo>
                    <a:lnTo>
                      <a:pt x="17" y="795"/>
                    </a:lnTo>
                    <a:lnTo>
                      <a:pt x="0" y="802"/>
                    </a:lnTo>
                    <a:lnTo>
                      <a:pt x="33" y="843"/>
                    </a:lnTo>
                    <a:lnTo>
                      <a:pt x="79" y="876"/>
                    </a:lnTo>
                    <a:lnTo>
                      <a:pt x="162" y="907"/>
                    </a:lnTo>
                    <a:lnTo>
                      <a:pt x="203" y="980"/>
                    </a:lnTo>
                    <a:lnTo>
                      <a:pt x="174" y="997"/>
                    </a:lnTo>
                    <a:lnTo>
                      <a:pt x="174" y="1023"/>
                    </a:lnTo>
                    <a:lnTo>
                      <a:pt x="203" y="1044"/>
                    </a:lnTo>
                    <a:lnTo>
                      <a:pt x="220" y="1044"/>
                    </a:lnTo>
                    <a:lnTo>
                      <a:pt x="238" y="1080"/>
                    </a:lnTo>
                    <a:lnTo>
                      <a:pt x="358" y="1168"/>
                    </a:lnTo>
                    <a:lnTo>
                      <a:pt x="342" y="1244"/>
                    </a:lnTo>
                    <a:lnTo>
                      <a:pt x="356" y="1258"/>
                    </a:lnTo>
                    <a:lnTo>
                      <a:pt x="325" y="1284"/>
                    </a:lnTo>
                    <a:lnTo>
                      <a:pt x="298" y="1306"/>
                    </a:lnTo>
                    <a:lnTo>
                      <a:pt x="290" y="1324"/>
                    </a:lnTo>
                    <a:lnTo>
                      <a:pt x="329" y="1341"/>
                    </a:lnTo>
                    <a:lnTo>
                      <a:pt x="354" y="1363"/>
                    </a:lnTo>
                    <a:lnTo>
                      <a:pt x="418" y="1331"/>
                    </a:lnTo>
                    <a:lnTo>
                      <a:pt x="455" y="1348"/>
                    </a:lnTo>
                    <a:lnTo>
                      <a:pt x="480" y="1348"/>
                    </a:lnTo>
                    <a:lnTo>
                      <a:pt x="509" y="1370"/>
                    </a:lnTo>
                    <a:lnTo>
                      <a:pt x="538" y="1398"/>
                    </a:lnTo>
                    <a:lnTo>
                      <a:pt x="598" y="1386"/>
                    </a:lnTo>
                    <a:lnTo>
                      <a:pt x="581" y="1350"/>
                    </a:lnTo>
                    <a:lnTo>
                      <a:pt x="598" y="1324"/>
                    </a:lnTo>
                    <a:lnTo>
                      <a:pt x="639" y="129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12" name="Group 863"/>
            <p:cNvGrpSpPr>
              <a:grpSpLocks/>
            </p:cNvGrpSpPr>
            <p:nvPr/>
          </p:nvGrpSpPr>
          <p:grpSpPr bwMode="auto">
            <a:xfrm>
              <a:off x="6864102" y="2170385"/>
              <a:ext cx="77056" cy="86955"/>
              <a:chOff x="3404" y="2061"/>
              <a:chExt cx="72" cy="75"/>
            </a:xfrm>
          </p:grpSpPr>
          <p:sp>
            <p:nvSpPr>
              <p:cNvPr id="866" name="Freeform 864"/>
              <p:cNvSpPr>
                <a:spLocks/>
              </p:cNvSpPr>
              <p:nvPr/>
            </p:nvSpPr>
            <p:spPr bwMode="auto">
              <a:xfrm>
                <a:off x="3404" y="2061"/>
                <a:ext cx="72" cy="75"/>
              </a:xfrm>
              <a:custGeom>
                <a:avLst/>
                <a:gdLst/>
                <a:ahLst/>
                <a:cxnLst>
                  <a:cxn ang="0">
                    <a:pos x="0" y="13"/>
                  </a:cxn>
                  <a:cxn ang="0">
                    <a:pos x="8" y="48"/>
                  </a:cxn>
                  <a:cxn ang="0">
                    <a:pos x="29" y="88"/>
                  </a:cxn>
                  <a:cxn ang="0">
                    <a:pos x="21" y="127"/>
                  </a:cxn>
                  <a:cxn ang="0">
                    <a:pos x="33" y="146"/>
                  </a:cxn>
                  <a:cxn ang="0">
                    <a:pos x="69" y="146"/>
                  </a:cxn>
                  <a:cxn ang="0">
                    <a:pos x="75" y="126"/>
                  </a:cxn>
                  <a:cxn ang="0">
                    <a:pos x="91" y="117"/>
                  </a:cxn>
                  <a:cxn ang="0">
                    <a:pos x="100" y="150"/>
                  </a:cxn>
                  <a:cxn ang="0">
                    <a:pos x="118" y="138"/>
                  </a:cxn>
                  <a:cxn ang="0">
                    <a:pos x="124" y="112"/>
                  </a:cxn>
                  <a:cxn ang="0">
                    <a:pos x="143" y="105"/>
                  </a:cxn>
                  <a:cxn ang="0">
                    <a:pos x="135" y="89"/>
                  </a:cxn>
                  <a:cxn ang="0">
                    <a:pos x="108" y="72"/>
                  </a:cxn>
                  <a:cxn ang="0">
                    <a:pos x="81" y="48"/>
                  </a:cxn>
                  <a:cxn ang="0">
                    <a:pos x="52" y="0"/>
                  </a:cxn>
                  <a:cxn ang="0">
                    <a:pos x="0" y="13"/>
                  </a:cxn>
                </a:cxnLst>
                <a:rect l="0" t="0" r="r" b="b"/>
                <a:pathLst>
                  <a:path w="143" h="150">
                    <a:moveTo>
                      <a:pt x="0" y="13"/>
                    </a:moveTo>
                    <a:lnTo>
                      <a:pt x="8" y="48"/>
                    </a:lnTo>
                    <a:lnTo>
                      <a:pt x="29" y="88"/>
                    </a:lnTo>
                    <a:lnTo>
                      <a:pt x="21" y="127"/>
                    </a:lnTo>
                    <a:lnTo>
                      <a:pt x="33" y="146"/>
                    </a:lnTo>
                    <a:lnTo>
                      <a:pt x="69" y="146"/>
                    </a:lnTo>
                    <a:lnTo>
                      <a:pt x="75" y="126"/>
                    </a:lnTo>
                    <a:lnTo>
                      <a:pt x="91" y="117"/>
                    </a:lnTo>
                    <a:lnTo>
                      <a:pt x="100" y="150"/>
                    </a:lnTo>
                    <a:lnTo>
                      <a:pt x="118" y="138"/>
                    </a:lnTo>
                    <a:lnTo>
                      <a:pt x="124" y="112"/>
                    </a:lnTo>
                    <a:lnTo>
                      <a:pt x="143" y="105"/>
                    </a:lnTo>
                    <a:lnTo>
                      <a:pt x="135" y="89"/>
                    </a:lnTo>
                    <a:lnTo>
                      <a:pt x="108" y="72"/>
                    </a:lnTo>
                    <a:lnTo>
                      <a:pt x="81" y="48"/>
                    </a:lnTo>
                    <a:lnTo>
                      <a:pt x="52" y="0"/>
                    </a:lnTo>
                    <a:lnTo>
                      <a:pt x="0" y="13"/>
                    </a:lnTo>
                    <a:close/>
                  </a:path>
                </a:pathLst>
              </a:custGeom>
              <a:solidFill>
                <a:srgbClr val="C0C0C0"/>
              </a:solidFill>
              <a:ln w="9525">
                <a:solidFill>
                  <a:srgbClr val="C0C0C0"/>
                </a:solidFill>
                <a:round/>
                <a:headEnd/>
                <a:tailEnd/>
              </a:ln>
            </p:spPr>
            <p:txBody>
              <a:bodyPr/>
              <a:lstStyle/>
              <a:p>
                <a:endParaRPr lang="nl-NL" sz="1400"/>
              </a:p>
            </p:txBody>
          </p:sp>
          <p:sp>
            <p:nvSpPr>
              <p:cNvPr id="867" name="Freeform 865"/>
              <p:cNvSpPr>
                <a:spLocks/>
              </p:cNvSpPr>
              <p:nvPr/>
            </p:nvSpPr>
            <p:spPr bwMode="auto">
              <a:xfrm>
                <a:off x="3404" y="2061"/>
                <a:ext cx="72" cy="75"/>
              </a:xfrm>
              <a:custGeom>
                <a:avLst/>
                <a:gdLst/>
                <a:ahLst/>
                <a:cxnLst>
                  <a:cxn ang="0">
                    <a:pos x="0" y="13"/>
                  </a:cxn>
                  <a:cxn ang="0">
                    <a:pos x="8" y="48"/>
                  </a:cxn>
                  <a:cxn ang="0">
                    <a:pos x="29" y="88"/>
                  </a:cxn>
                  <a:cxn ang="0">
                    <a:pos x="21" y="127"/>
                  </a:cxn>
                  <a:cxn ang="0">
                    <a:pos x="33" y="146"/>
                  </a:cxn>
                  <a:cxn ang="0">
                    <a:pos x="69" y="146"/>
                  </a:cxn>
                  <a:cxn ang="0">
                    <a:pos x="75" y="126"/>
                  </a:cxn>
                  <a:cxn ang="0">
                    <a:pos x="91" y="117"/>
                  </a:cxn>
                  <a:cxn ang="0">
                    <a:pos x="100" y="150"/>
                  </a:cxn>
                  <a:cxn ang="0">
                    <a:pos x="118" y="138"/>
                  </a:cxn>
                  <a:cxn ang="0">
                    <a:pos x="124" y="112"/>
                  </a:cxn>
                  <a:cxn ang="0">
                    <a:pos x="143" y="105"/>
                  </a:cxn>
                  <a:cxn ang="0">
                    <a:pos x="135" y="89"/>
                  </a:cxn>
                  <a:cxn ang="0">
                    <a:pos x="108" y="72"/>
                  </a:cxn>
                  <a:cxn ang="0">
                    <a:pos x="81" y="48"/>
                  </a:cxn>
                  <a:cxn ang="0">
                    <a:pos x="52" y="0"/>
                  </a:cxn>
                  <a:cxn ang="0">
                    <a:pos x="0" y="13"/>
                  </a:cxn>
                </a:cxnLst>
                <a:rect l="0" t="0" r="r" b="b"/>
                <a:pathLst>
                  <a:path w="143" h="150">
                    <a:moveTo>
                      <a:pt x="0" y="13"/>
                    </a:moveTo>
                    <a:lnTo>
                      <a:pt x="8" y="48"/>
                    </a:lnTo>
                    <a:lnTo>
                      <a:pt x="29" y="88"/>
                    </a:lnTo>
                    <a:lnTo>
                      <a:pt x="21" y="127"/>
                    </a:lnTo>
                    <a:lnTo>
                      <a:pt x="33" y="146"/>
                    </a:lnTo>
                    <a:lnTo>
                      <a:pt x="69" y="146"/>
                    </a:lnTo>
                    <a:lnTo>
                      <a:pt x="75" y="126"/>
                    </a:lnTo>
                    <a:lnTo>
                      <a:pt x="91" y="117"/>
                    </a:lnTo>
                    <a:lnTo>
                      <a:pt x="100" y="150"/>
                    </a:lnTo>
                    <a:lnTo>
                      <a:pt x="118" y="138"/>
                    </a:lnTo>
                    <a:lnTo>
                      <a:pt x="124" y="112"/>
                    </a:lnTo>
                    <a:lnTo>
                      <a:pt x="143" y="105"/>
                    </a:lnTo>
                    <a:lnTo>
                      <a:pt x="135" y="89"/>
                    </a:lnTo>
                    <a:lnTo>
                      <a:pt x="108" y="72"/>
                    </a:lnTo>
                    <a:lnTo>
                      <a:pt x="81" y="48"/>
                    </a:lnTo>
                    <a:lnTo>
                      <a:pt x="52" y="0"/>
                    </a:lnTo>
                    <a:lnTo>
                      <a:pt x="0" y="1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15" name="Group 866"/>
            <p:cNvGrpSpPr>
              <a:grpSpLocks/>
            </p:cNvGrpSpPr>
            <p:nvPr/>
          </p:nvGrpSpPr>
          <p:grpSpPr bwMode="auto">
            <a:xfrm>
              <a:off x="6505583" y="1970971"/>
              <a:ext cx="256849" cy="169272"/>
              <a:chOff x="3069" y="1889"/>
              <a:chExt cx="240" cy="146"/>
            </a:xfrm>
          </p:grpSpPr>
          <p:sp>
            <p:nvSpPr>
              <p:cNvPr id="869" name="Freeform 867"/>
              <p:cNvSpPr>
                <a:spLocks/>
              </p:cNvSpPr>
              <p:nvPr/>
            </p:nvSpPr>
            <p:spPr bwMode="auto">
              <a:xfrm>
                <a:off x="3069" y="1889"/>
                <a:ext cx="240" cy="146"/>
              </a:xfrm>
              <a:custGeom>
                <a:avLst/>
                <a:gdLst/>
                <a:ahLst/>
                <a:cxnLst>
                  <a:cxn ang="0">
                    <a:pos x="118" y="188"/>
                  </a:cxn>
                  <a:cxn ang="0">
                    <a:pos x="153" y="188"/>
                  </a:cxn>
                  <a:cxn ang="0">
                    <a:pos x="182" y="202"/>
                  </a:cxn>
                  <a:cxn ang="0">
                    <a:pos x="219" y="247"/>
                  </a:cxn>
                  <a:cxn ang="0">
                    <a:pos x="211" y="267"/>
                  </a:cxn>
                  <a:cxn ang="0">
                    <a:pos x="199" y="292"/>
                  </a:cxn>
                  <a:cxn ang="0">
                    <a:pos x="226" y="269"/>
                  </a:cxn>
                  <a:cxn ang="0">
                    <a:pos x="242" y="212"/>
                  </a:cxn>
                  <a:cxn ang="0">
                    <a:pos x="273" y="209"/>
                  </a:cxn>
                  <a:cxn ang="0">
                    <a:pos x="282" y="242"/>
                  </a:cxn>
                  <a:cxn ang="0">
                    <a:pos x="360" y="236"/>
                  </a:cxn>
                  <a:cxn ang="0">
                    <a:pos x="377" y="217"/>
                  </a:cxn>
                  <a:cxn ang="0">
                    <a:pos x="399" y="219"/>
                  </a:cxn>
                  <a:cxn ang="0">
                    <a:pos x="459" y="195"/>
                  </a:cxn>
                  <a:cxn ang="0">
                    <a:pos x="478" y="122"/>
                  </a:cxn>
                  <a:cxn ang="0">
                    <a:pos x="356" y="38"/>
                  </a:cxn>
                  <a:cxn ang="0">
                    <a:pos x="341" y="0"/>
                  </a:cxn>
                  <a:cxn ang="0">
                    <a:pos x="323" y="0"/>
                  </a:cxn>
                  <a:cxn ang="0">
                    <a:pos x="246" y="41"/>
                  </a:cxn>
                  <a:cxn ang="0">
                    <a:pos x="33" y="50"/>
                  </a:cxn>
                  <a:cxn ang="0">
                    <a:pos x="33" y="96"/>
                  </a:cxn>
                  <a:cxn ang="0">
                    <a:pos x="8" y="112"/>
                  </a:cxn>
                  <a:cxn ang="0">
                    <a:pos x="0" y="185"/>
                  </a:cxn>
                  <a:cxn ang="0">
                    <a:pos x="42" y="181"/>
                  </a:cxn>
                  <a:cxn ang="0">
                    <a:pos x="60" y="195"/>
                  </a:cxn>
                  <a:cxn ang="0">
                    <a:pos x="100" y="195"/>
                  </a:cxn>
                  <a:cxn ang="0">
                    <a:pos x="118" y="188"/>
                  </a:cxn>
                </a:cxnLst>
                <a:rect l="0" t="0" r="r" b="b"/>
                <a:pathLst>
                  <a:path w="478" h="292">
                    <a:moveTo>
                      <a:pt x="118" y="188"/>
                    </a:moveTo>
                    <a:lnTo>
                      <a:pt x="153" y="188"/>
                    </a:lnTo>
                    <a:lnTo>
                      <a:pt x="182" y="202"/>
                    </a:lnTo>
                    <a:lnTo>
                      <a:pt x="219" y="247"/>
                    </a:lnTo>
                    <a:lnTo>
                      <a:pt x="211" y="267"/>
                    </a:lnTo>
                    <a:lnTo>
                      <a:pt x="199" y="292"/>
                    </a:lnTo>
                    <a:lnTo>
                      <a:pt x="226" y="269"/>
                    </a:lnTo>
                    <a:lnTo>
                      <a:pt x="242" y="212"/>
                    </a:lnTo>
                    <a:lnTo>
                      <a:pt x="273" y="209"/>
                    </a:lnTo>
                    <a:lnTo>
                      <a:pt x="282" y="242"/>
                    </a:lnTo>
                    <a:lnTo>
                      <a:pt x="360" y="236"/>
                    </a:lnTo>
                    <a:lnTo>
                      <a:pt x="377" y="217"/>
                    </a:lnTo>
                    <a:lnTo>
                      <a:pt x="399" y="219"/>
                    </a:lnTo>
                    <a:lnTo>
                      <a:pt x="459" y="195"/>
                    </a:lnTo>
                    <a:lnTo>
                      <a:pt x="478" y="122"/>
                    </a:lnTo>
                    <a:lnTo>
                      <a:pt x="356" y="38"/>
                    </a:lnTo>
                    <a:lnTo>
                      <a:pt x="341" y="0"/>
                    </a:lnTo>
                    <a:lnTo>
                      <a:pt x="323" y="0"/>
                    </a:lnTo>
                    <a:lnTo>
                      <a:pt x="246" y="41"/>
                    </a:lnTo>
                    <a:lnTo>
                      <a:pt x="33" y="50"/>
                    </a:lnTo>
                    <a:lnTo>
                      <a:pt x="33" y="96"/>
                    </a:lnTo>
                    <a:lnTo>
                      <a:pt x="8" y="112"/>
                    </a:lnTo>
                    <a:lnTo>
                      <a:pt x="0" y="185"/>
                    </a:lnTo>
                    <a:lnTo>
                      <a:pt x="42" y="181"/>
                    </a:lnTo>
                    <a:lnTo>
                      <a:pt x="60" y="195"/>
                    </a:lnTo>
                    <a:lnTo>
                      <a:pt x="100" y="195"/>
                    </a:lnTo>
                    <a:lnTo>
                      <a:pt x="118" y="188"/>
                    </a:lnTo>
                    <a:close/>
                  </a:path>
                </a:pathLst>
              </a:custGeom>
              <a:solidFill>
                <a:srgbClr val="C0C0C0"/>
              </a:solidFill>
              <a:ln w="9525">
                <a:solidFill>
                  <a:srgbClr val="C0C0C0"/>
                </a:solidFill>
                <a:round/>
                <a:headEnd/>
                <a:tailEnd/>
              </a:ln>
            </p:spPr>
            <p:txBody>
              <a:bodyPr/>
              <a:lstStyle/>
              <a:p>
                <a:endParaRPr lang="nl-NL" sz="1400"/>
              </a:p>
            </p:txBody>
          </p:sp>
          <p:sp>
            <p:nvSpPr>
              <p:cNvPr id="870" name="Freeform 868"/>
              <p:cNvSpPr>
                <a:spLocks/>
              </p:cNvSpPr>
              <p:nvPr/>
            </p:nvSpPr>
            <p:spPr bwMode="auto">
              <a:xfrm>
                <a:off x="3069" y="1889"/>
                <a:ext cx="240" cy="146"/>
              </a:xfrm>
              <a:custGeom>
                <a:avLst/>
                <a:gdLst/>
                <a:ahLst/>
                <a:cxnLst>
                  <a:cxn ang="0">
                    <a:pos x="118" y="188"/>
                  </a:cxn>
                  <a:cxn ang="0">
                    <a:pos x="153" y="188"/>
                  </a:cxn>
                  <a:cxn ang="0">
                    <a:pos x="182" y="202"/>
                  </a:cxn>
                  <a:cxn ang="0">
                    <a:pos x="219" y="247"/>
                  </a:cxn>
                  <a:cxn ang="0">
                    <a:pos x="211" y="267"/>
                  </a:cxn>
                  <a:cxn ang="0">
                    <a:pos x="199" y="292"/>
                  </a:cxn>
                  <a:cxn ang="0">
                    <a:pos x="226" y="269"/>
                  </a:cxn>
                  <a:cxn ang="0">
                    <a:pos x="242" y="212"/>
                  </a:cxn>
                  <a:cxn ang="0">
                    <a:pos x="273" y="209"/>
                  </a:cxn>
                  <a:cxn ang="0">
                    <a:pos x="282" y="242"/>
                  </a:cxn>
                  <a:cxn ang="0">
                    <a:pos x="360" y="236"/>
                  </a:cxn>
                  <a:cxn ang="0">
                    <a:pos x="377" y="217"/>
                  </a:cxn>
                  <a:cxn ang="0">
                    <a:pos x="399" y="219"/>
                  </a:cxn>
                  <a:cxn ang="0">
                    <a:pos x="459" y="195"/>
                  </a:cxn>
                  <a:cxn ang="0">
                    <a:pos x="478" y="122"/>
                  </a:cxn>
                  <a:cxn ang="0">
                    <a:pos x="356" y="38"/>
                  </a:cxn>
                  <a:cxn ang="0">
                    <a:pos x="341" y="0"/>
                  </a:cxn>
                  <a:cxn ang="0">
                    <a:pos x="323" y="0"/>
                  </a:cxn>
                  <a:cxn ang="0">
                    <a:pos x="246" y="41"/>
                  </a:cxn>
                  <a:cxn ang="0">
                    <a:pos x="33" y="50"/>
                  </a:cxn>
                  <a:cxn ang="0">
                    <a:pos x="33" y="96"/>
                  </a:cxn>
                  <a:cxn ang="0">
                    <a:pos x="8" y="112"/>
                  </a:cxn>
                  <a:cxn ang="0">
                    <a:pos x="0" y="185"/>
                  </a:cxn>
                  <a:cxn ang="0">
                    <a:pos x="42" y="181"/>
                  </a:cxn>
                  <a:cxn ang="0">
                    <a:pos x="60" y="195"/>
                  </a:cxn>
                  <a:cxn ang="0">
                    <a:pos x="100" y="195"/>
                  </a:cxn>
                  <a:cxn ang="0">
                    <a:pos x="118" y="188"/>
                  </a:cxn>
                </a:cxnLst>
                <a:rect l="0" t="0" r="r" b="b"/>
                <a:pathLst>
                  <a:path w="478" h="292">
                    <a:moveTo>
                      <a:pt x="118" y="188"/>
                    </a:moveTo>
                    <a:lnTo>
                      <a:pt x="153" y="188"/>
                    </a:lnTo>
                    <a:lnTo>
                      <a:pt x="182" y="202"/>
                    </a:lnTo>
                    <a:lnTo>
                      <a:pt x="219" y="247"/>
                    </a:lnTo>
                    <a:lnTo>
                      <a:pt x="211" y="267"/>
                    </a:lnTo>
                    <a:lnTo>
                      <a:pt x="199" y="292"/>
                    </a:lnTo>
                    <a:lnTo>
                      <a:pt x="226" y="269"/>
                    </a:lnTo>
                    <a:lnTo>
                      <a:pt x="242" y="212"/>
                    </a:lnTo>
                    <a:lnTo>
                      <a:pt x="273" y="209"/>
                    </a:lnTo>
                    <a:lnTo>
                      <a:pt x="282" y="242"/>
                    </a:lnTo>
                    <a:lnTo>
                      <a:pt x="360" y="236"/>
                    </a:lnTo>
                    <a:lnTo>
                      <a:pt x="377" y="217"/>
                    </a:lnTo>
                    <a:lnTo>
                      <a:pt x="399" y="219"/>
                    </a:lnTo>
                    <a:lnTo>
                      <a:pt x="459" y="195"/>
                    </a:lnTo>
                    <a:lnTo>
                      <a:pt x="478" y="122"/>
                    </a:lnTo>
                    <a:lnTo>
                      <a:pt x="356" y="38"/>
                    </a:lnTo>
                    <a:lnTo>
                      <a:pt x="341" y="0"/>
                    </a:lnTo>
                    <a:lnTo>
                      <a:pt x="323" y="0"/>
                    </a:lnTo>
                    <a:lnTo>
                      <a:pt x="246" y="41"/>
                    </a:lnTo>
                    <a:lnTo>
                      <a:pt x="33" y="50"/>
                    </a:lnTo>
                    <a:lnTo>
                      <a:pt x="33" y="96"/>
                    </a:lnTo>
                    <a:lnTo>
                      <a:pt x="8" y="112"/>
                    </a:lnTo>
                    <a:lnTo>
                      <a:pt x="0" y="185"/>
                    </a:lnTo>
                    <a:lnTo>
                      <a:pt x="42" y="181"/>
                    </a:lnTo>
                    <a:lnTo>
                      <a:pt x="60" y="195"/>
                    </a:lnTo>
                    <a:lnTo>
                      <a:pt x="100" y="195"/>
                    </a:lnTo>
                    <a:lnTo>
                      <a:pt x="118" y="18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18" name="Group 869"/>
            <p:cNvGrpSpPr>
              <a:grpSpLocks/>
            </p:cNvGrpSpPr>
            <p:nvPr/>
          </p:nvGrpSpPr>
          <p:grpSpPr bwMode="auto">
            <a:xfrm>
              <a:off x="6378229" y="2112415"/>
              <a:ext cx="73845" cy="70722"/>
              <a:chOff x="2950" y="2011"/>
              <a:chExt cx="69" cy="61"/>
            </a:xfrm>
          </p:grpSpPr>
          <p:sp>
            <p:nvSpPr>
              <p:cNvPr id="872" name="Freeform 870"/>
              <p:cNvSpPr>
                <a:spLocks/>
              </p:cNvSpPr>
              <p:nvPr/>
            </p:nvSpPr>
            <p:spPr bwMode="auto">
              <a:xfrm>
                <a:off x="2950" y="2011"/>
                <a:ext cx="69" cy="61"/>
              </a:xfrm>
              <a:custGeom>
                <a:avLst/>
                <a:gdLst/>
                <a:ahLst/>
                <a:cxnLst>
                  <a:cxn ang="0">
                    <a:pos x="0" y="18"/>
                  </a:cxn>
                  <a:cxn ang="0">
                    <a:pos x="21" y="18"/>
                  </a:cxn>
                  <a:cxn ang="0">
                    <a:pos x="77" y="0"/>
                  </a:cxn>
                  <a:cxn ang="0">
                    <a:pos x="93" y="5"/>
                  </a:cxn>
                  <a:cxn ang="0">
                    <a:pos x="122" y="9"/>
                  </a:cxn>
                  <a:cxn ang="0">
                    <a:pos x="137" y="44"/>
                  </a:cxn>
                  <a:cxn ang="0">
                    <a:pos x="71" y="42"/>
                  </a:cxn>
                  <a:cxn ang="0">
                    <a:pos x="67" y="42"/>
                  </a:cxn>
                  <a:cxn ang="0">
                    <a:pos x="62" y="37"/>
                  </a:cxn>
                  <a:cxn ang="0">
                    <a:pos x="54" y="37"/>
                  </a:cxn>
                  <a:cxn ang="0">
                    <a:pos x="52" y="37"/>
                  </a:cxn>
                  <a:cxn ang="0">
                    <a:pos x="54" y="42"/>
                  </a:cxn>
                  <a:cxn ang="0">
                    <a:pos x="58" y="47"/>
                  </a:cxn>
                  <a:cxn ang="0">
                    <a:pos x="62" y="52"/>
                  </a:cxn>
                  <a:cxn ang="0">
                    <a:pos x="64" y="57"/>
                  </a:cxn>
                  <a:cxn ang="0">
                    <a:pos x="67" y="64"/>
                  </a:cxn>
                  <a:cxn ang="0">
                    <a:pos x="71" y="66"/>
                  </a:cxn>
                  <a:cxn ang="0">
                    <a:pos x="73" y="68"/>
                  </a:cxn>
                  <a:cxn ang="0">
                    <a:pos x="71" y="76"/>
                  </a:cxn>
                  <a:cxn ang="0">
                    <a:pos x="73" y="78"/>
                  </a:cxn>
                  <a:cxn ang="0">
                    <a:pos x="75" y="83"/>
                  </a:cxn>
                  <a:cxn ang="0">
                    <a:pos x="81" y="90"/>
                  </a:cxn>
                  <a:cxn ang="0">
                    <a:pos x="85" y="99"/>
                  </a:cxn>
                  <a:cxn ang="0">
                    <a:pos x="93" y="109"/>
                  </a:cxn>
                  <a:cxn ang="0">
                    <a:pos x="98" y="116"/>
                  </a:cxn>
                  <a:cxn ang="0">
                    <a:pos x="102" y="120"/>
                  </a:cxn>
                  <a:cxn ang="0">
                    <a:pos x="102" y="123"/>
                  </a:cxn>
                  <a:cxn ang="0">
                    <a:pos x="100" y="118"/>
                  </a:cxn>
                  <a:cxn ang="0">
                    <a:pos x="93" y="111"/>
                  </a:cxn>
                  <a:cxn ang="0">
                    <a:pos x="87" y="106"/>
                  </a:cxn>
                  <a:cxn ang="0">
                    <a:pos x="85" y="102"/>
                  </a:cxn>
                  <a:cxn ang="0">
                    <a:pos x="83" y="101"/>
                  </a:cxn>
                  <a:cxn ang="0">
                    <a:pos x="77" y="99"/>
                  </a:cxn>
                  <a:cxn ang="0">
                    <a:pos x="73" y="97"/>
                  </a:cxn>
                  <a:cxn ang="0">
                    <a:pos x="64" y="90"/>
                  </a:cxn>
                  <a:cxn ang="0">
                    <a:pos x="56" y="90"/>
                  </a:cxn>
                  <a:cxn ang="0">
                    <a:pos x="48" y="83"/>
                  </a:cxn>
                  <a:cxn ang="0">
                    <a:pos x="40" y="83"/>
                  </a:cxn>
                  <a:cxn ang="0">
                    <a:pos x="40" y="82"/>
                  </a:cxn>
                  <a:cxn ang="0">
                    <a:pos x="40" y="78"/>
                  </a:cxn>
                  <a:cxn ang="0">
                    <a:pos x="40" y="73"/>
                  </a:cxn>
                  <a:cxn ang="0">
                    <a:pos x="40" y="66"/>
                  </a:cxn>
                  <a:cxn ang="0">
                    <a:pos x="40" y="64"/>
                  </a:cxn>
                  <a:cxn ang="0">
                    <a:pos x="38" y="61"/>
                  </a:cxn>
                  <a:cxn ang="0">
                    <a:pos x="34" y="59"/>
                  </a:cxn>
                  <a:cxn ang="0">
                    <a:pos x="31" y="57"/>
                  </a:cxn>
                  <a:cxn ang="0">
                    <a:pos x="25" y="57"/>
                  </a:cxn>
                  <a:cxn ang="0">
                    <a:pos x="21" y="56"/>
                  </a:cxn>
                  <a:cxn ang="0">
                    <a:pos x="17" y="52"/>
                  </a:cxn>
                  <a:cxn ang="0">
                    <a:pos x="17" y="50"/>
                  </a:cxn>
                  <a:cxn ang="0">
                    <a:pos x="17" y="47"/>
                  </a:cxn>
                  <a:cxn ang="0">
                    <a:pos x="15" y="42"/>
                  </a:cxn>
                  <a:cxn ang="0">
                    <a:pos x="15" y="37"/>
                  </a:cxn>
                  <a:cxn ang="0">
                    <a:pos x="11" y="31"/>
                  </a:cxn>
                  <a:cxn ang="0">
                    <a:pos x="9" y="26"/>
                  </a:cxn>
                  <a:cxn ang="0">
                    <a:pos x="9" y="23"/>
                  </a:cxn>
                  <a:cxn ang="0">
                    <a:pos x="9" y="19"/>
                  </a:cxn>
                  <a:cxn ang="0">
                    <a:pos x="7" y="19"/>
                  </a:cxn>
                  <a:cxn ang="0">
                    <a:pos x="5" y="18"/>
                  </a:cxn>
                  <a:cxn ang="0">
                    <a:pos x="0" y="18"/>
                  </a:cxn>
                </a:cxnLst>
                <a:rect l="0" t="0" r="r" b="b"/>
                <a:pathLst>
                  <a:path w="137" h="123">
                    <a:moveTo>
                      <a:pt x="0" y="18"/>
                    </a:moveTo>
                    <a:lnTo>
                      <a:pt x="21" y="18"/>
                    </a:lnTo>
                    <a:lnTo>
                      <a:pt x="77" y="0"/>
                    </a:lnTo>
                    <a:lnTo>
                      <a:pt x="93" y="5"/>
                    </a:lnTo>
                    <a:lnTo>
                      <a:pt x="122" y="9"/>
                    </a:lnTo>
                    <a:lnTo>
                      <a:pt x="137" y="44"/>
                    </a:lnTo>
                    <a:lnTo>
                      <a:pt x="71" y="42"/>
                    </a:lnTo>
                    <a:lnTo>
                      <a:pt x="67" y="42"/>
                    </a:lnTo>
                    <a:lnTo>
                      <a:pt x="62" y="37"/>
                    </a:lnTo>
                    <a:lnTo>
                      <a:pt x="54" y="37"/>
                    </a:lnTo>
                    <a:lnTo>
                      <a:pt x="52" y="37"/>
                    </a:lnTo>
                    <a:lnTo>
                      <a:pt x="54" y="42"/>
                    </a:lnTo>
                    <a:lnTo>
                      <a:pt x="58" y="47"/>
                    </a:lnTo>
                    <a:lnTo>
                      <a:pt x="62" y="52"/>
                    </a:lnTo>
                    <a:lnTo>
                      <a:pt x="64" y="57"/>
                    </a:lnTo>
                    <a:lnTo>
                      <a:pt x="67" y="64"/>
                    </a:lnTo>
                    <a:lnTo>
                      <a:pt x="71" y="66"/>
                    </a:lnTo>
                    <a:lnTo>
                      <a:pt x="73" y="68"/>
                    </a:lnTo>
                    <a:lnTo>
                      <a:pt x="71" y="76"/>
                    </a:lnTo>
                    <a:lnTo>
                      <a:pt x="73" y="78"/>
                    </a:lnTo>
                    <a:lnTo>
                      <a:pt x="75" y="83"/>
                    </a:lnTo>
                    <a:lnTo>
                      <a:pt x="81" y="90"/>
                    </a:lnTo>
                    <a:lnTo>
                      <a:pt x="85" y="99"/>
                    </a:lnTo>
                    <a:lnTo>
                      <a:pt x="93" y="109"/>
                    </a:lnTo>
                    <a:lnTo>
                      <a:pt x="98" y="116"/>
                    </a:lnTo>
                    <a:lnTo>
                      <a:pt x="102" y="120"/>
                    </a:lnTo>
                    <a:lnTo>
                      <a:pt x="102" y="123"/>
                    </a:lnTo>
                    <a:lnTo>
                      <a:pt x="100" y="118"/>
                    </a:lnTo>
                    <a:lnTo>
                      <a:pt x="93" y="111"/>
                    </a:lnTo>
                    <a:lnTo>
                      <a:pt x="87" y="106"/>
                    </a:lnTo>
                    <a:lnTo>
                      <a:pt x="85" y="102"/>
                    </a:lnTo>
                    <a:lnTo>
                      <a:pt x="83" y="101"/>
                    </a:lnTo>
                    <a:lnTo>
                      <a:pt x="77" y="99"/>
                    </a:lnTo>
                    <a:lnTo>
                      <a:pt x="73" y="97"/>
                    </a:lnTo>
                    <a:lnTo>
                      <a:pt x="64" y="90"/>
                    </a:lnTo>
                    <a:lnTo>
                      <a:pt x="56" y="90"/>
                    </a:lnTo>
                    <a:lnTo>
                      <a:pt x="48" y="83"/>
                    </a:lnTo>
                    <a:lnTo>
                      <a:pt x="40" y="83"/>
                    </a:lnTo>
                    <a:lnTo>
                      <a:pt x="40" y="82"/>
                    </a:lnTo>
                    <a:lnTo>
                      <a:pt x="40" y="78"/>
                    </a:lnTo>
                    <a:lnTo>
                      <a:pt x="40" y="73"/>
                    </a:lnTo>
                    <a:lnTo>
                      <a:pt x="40" y="66"/>
                    </a:lnTo>
                    <a:lnTo>
                      <a:pt x="40" y="64"/>
                    </a:lnTo>
                    <a:lnTo>
                      <a:pt x="38" y="61"/>
                    </a:lnTo>
                    <a:lnTo>
                      <a:pt x="34" y="59"/>
                    </a:lnTo>
                    <a:lnTo>
                      <a:pt x="31" y="57"/>
                    </a:lnTo>
                    <a:lnTo>
                      <a:pt x="25" y="57"/>
                    </a:lnTo>
                    <a:lnTo>
                      <a:pt x="21" y="56"/>
                    </a:lnTo>
                    <a:lnTo>
                      <a:pt x="17" y="52"/>
                    </a:lnTo>
                    <a:lnTo>
                      <a:pt x="17" y="50"/>
                    </a:lnTo>
                    <a:lnTo>
                      <a:pt x="17" y="47"/>
                    </a:lnTo>
                    <a:lnTo>
                      <a:pt x="15" y="42"/>
                    </a:lnTo>
                    <a:lnTo>
                      <a:pt x="15" y="37"/>
                    </a:lnTo>
                    <a:lnTo>
                      <a:pt x="11" y="31"/>
                    </a:lnTo>
                    <a:lnTo>
                      <a:pt x="9" y="26"/>
                    </a:lnTo>
                    <a:lnTo>
                      <a:pt x="9" y="23"/>
                    </a:lnTo>
                    <a:lnTo>
                      <a:pt x="9" y="19"/>
                    </a:lnTo>
                    <a:lnTo>
                      <a:pt x="7" y="19"/>
                    </a:lnTo>
                    <a:lnTo>
                      <a:pt x="5" y="18"/>
                    </a:lnTo>
                    <a:lnTo>
                      <a:pt x="0" y="18"/>
                    </a:lnTo>
                    <a:close/>
                  </a:path>
                </a:pathLst>
              </a:custGeom>
              <a:solidFill>
                <a:srgbClr val="C0C0C0"/>
              </a:solidFill>
              <a:ln w="9525">
                <a:solidFill>
                  <a:srgbClr val="C0C0C0"/>
                </a:solidFill>
                <a:round/>
                <a:headEnd/>
                <a:tailEnd/>
              </a:ln>
            </p:spPr>
            <p:txBody>
              <a:bodyPr/>
              <a:lstStyle/>
              <a:p>
                <a:endParaRPr lang="nl-NL" sz="1400"/>
              </a:p>
            </p:txBody>
          </p:sp>
          <p:sp>
            <p:nvSpPr>
              <p:cNvPr id="873" name="Freeform 871"/>
              <p:cNvSpPr>
                <a:spLocks/>
              </p:cNvSpPr>
              <p:nvPr/>
            </p:nvSpPr>
            <p:spPr bwMode="auto">
              <a:xfrm>
                <a:off x="2950" y="2011"/>
                <a:ext cx="69" cy="61"/>
              </a:xfrm>
              <a:custGeom>
                <a:avLst/>
                <a:gdLst/>
                <a:ahLst/>
                <a:cxnLst>
                  <a:cxn ang="0">
                    <a:pos x="0" y="18"/>
                  </a:cxn>
                  <a:cxn ang="0">
                    <a:pos x="21" y="18"/>
                  </a:cxn>
                  <a:cxn ang="0">
                    <a:pos x="77" y="0"/>
                  </a:cxn>
                  <a:cxn ang="0">
                    <a:pos x="93" y="5"/>
                  </a:cxn>
                  <a:cxn ang="0">
                    <a:pos x="122" y="9"/>
                  </a:cxn>
                  <a:cxn ang="0">
                    <a:pos x="137" y="44"/>
                  </a:cxn>
                  <a:cxn ang="0">
                    <a:pos x="71" y="42"/>
                  </a:cxn>
                  <a:cxn ang="0">
                    <a:pos x="67" y="42"/>
                  </a:cxn>
                  <a:cxn ang="0">
                    <a:pos x="62" y="37"/>
                  </a:cxn>
                  <a:cxn ang="0">
                    <a:pos x="54" y="37"/>
                  </a:cxn>
                  <a:cxn ang="0">
                    <a:pos x="52" y="37"/>
                  </a:cxn>
                  <a:cxn ang="0">
                    <a:pos x="54" y="42"/>
                  </a:cxn>
                  <a:cxn ang="0">
                    <a:pos x="58" y="47"/>
                  </a:cxn>
                  <a:cxn ang="0">
                    <a:pos x="62" y="52"/>
                  </a:cxn>
                  <a:cxn ang="0">
                    <a:pos x="64" y="57"/>
                  </a:cxn>
                  <a:cxn ang="0">
                    <a:pos x="67" y="64"/>
                  </a:cxn>
                  <a:cxn ang="0">
                    <a:pos x="71" y="66"/>
                  </a:cxn>
                  <a:cxn ang="0">
                    <a:pos x="73" y="68"/>
                  </a:cxn>
                  <a:cxn ang="0">
                    <a:pos x="71" y="76"/>
                  </a:cxn>
                  <a:cxn ang="0">
                    <a:pos x="73" y="78"/>
                  </a:cxn>
                  <a:cxn ang="0">
                    <a:pos x="75" y="83"/>
                  </a:cxn>
                  <a:cxn ang="0">
                    <a:pos x="81" y="90"/>
                  </a:cxn>
                  <a:cxn ang="0">
                    <a:pos x="85" y="99"/>
                  </a:cxn>
                  <a:cxn ang="0">
                    <a:pos x="93" y="109"/>
                  </a:cxn>
                  <a:cxn ang="0">
                    <a:pos x="98" y="116"/>
                  </a:cxn>
                  <a:cxn ang="0">
                    <a:pos x="102" y="120"/>
                  </a:cxn>
                  <a:cxn ang="0">
                    <a:pos x="102" y="123"/>
                  </a:cxn>
                  <a:cxn ang="0">
                    <a:pos x="100" y="118"/>
                  </a:cxn>
                  <a:cxn ang="0">
                    <a:pos x="93" y="111"/>
                  </a:cxn>
                  <a:cxn ang="0">
                    <a:pos x="87" y="106"/>
                  </a:cxn>
                  <a:cxn ang="0">
                    <a:pos x="85" y="102"/>
                  </a:cxn>
                  <a:cxn ang="0">
                    <a:pos x="83" y="101"/>
                  </a:cxn>
                  <a:cxn ang="0">
                    <a:pos x="77" y="99"/>
                  </a:cxn>
                  <a:cxn ang="0">
                    <a:pos x="73" y="97"/>
                  </a:cxn>
                  <a:cxn ang="0">
                    <a:pos x="64" y="90"/>
                  </a:cxn>
                  <a:cxn ang="0">
                    <a:pos x="56" y="90"/>
                  </a:cxn>
                  <a:cxn ang="0">
                    <a:pos x="48" y="83"/>
                  </a:cxn>
                  <a:cxn ang="0">
                    <a:pos x="40" y="83"/>
                  </a:cxn>
                  <a:cxn ang="0">
                    <a:pos x="40" y="82"/>
                  </a:cxn>
                  <a:cxn ang="0">
                    <a:pos x="40" y="78"/>
                  </a:cxn>
                  <a:cxn ang="0">
                    <a:pos x="40" y="73"/>
                  </a:cxn>
                  <a:cxn ang="0">
                    <a:pos x="40" y="66"/>
                  </a:cxn>
                  <a:cxn ang="0">
                    <a:pos x="40" y="64"/>
                  </a:cxn>
                  <a:cxn ang="0">
                    <a:pos x="38" y="61"/>
                  </a:cxn>
                  <a:cxn ang="0">
                    <a:pos x="34" y="59"/>
                  </a:cxn>
                  <a:cxn ang="0">
                    <a:pos x="31" y="57"/>
                  </a:cxn>
                  <a:cxn ang="0">
                    <a:pos x="25" y="57"/>
                  </a:cxn>
                  <a:cxn ang="0">
                    <a:pos x="21" y="56"/>
                  </a:cxn>
                  <a:cxn ang="0">
                    <a:pos x="17" y="52"/>
                  </a:cxn>
                  <a:cxn ang="0">
                    <a:pos x="17" y="50"/>
                  </a:cxn>
                  <a:cxn ang="0">
                    <a:pos x="17" y="47"/>
                  </a:cxn>
                  <a:cxn ang="0">
                    <a:pos x="15" y="42"/>
                  </a:cxn>
                  <a:cxn ang="0">
                    <a:pos x="15" y="37"/>
                  </a:cxn>
                  <a:cxn ang="0">
                    <a:pos x="11" y="31"/>
                  </a:cxn>
                  <a:cxn ang="0">
                    <a:pos x="9" y="26"/>
                  </a:cxn>
                  <a:cxn ang="0">
                    <a:pos x="9" y="23"/>
                  </a:cxn>
                  <a:cxn ang="0">
                    <a:pos x="9" y="19"/>
                  </a:cxn>
                  <a:cxn ang="0">
                    <a:pos x="7" y="19"/>
                  </a:cxn>
                  <a:cxn ang="0">
                    <a:pos x="5" y="18"/>
                  </a:cxn>
                  <a:cxn ang="0">
                    <a:pos x="0" y="18"/>
                  </a:cxn>
                </a:cxnLst>
                <a:rect l="0" t="0" r="r" b="b"/>
                <a:pathLst>
                  <a:path w="137" h="123">
                    <a:moveTo>
                      <a:pt x="0" y="18"/>
                    </a:moveTo>
                    <a:lnTo>
                      <a:pt x="21" y="18"/>
                    </a:lnTo>
                    <a:lnTo>
                      <a:pt x="77" y="0"/>
                    </a:lnTo>
                    <a:lnTo>
                      <a:pt x="93" y="5"/>
                    </a:lnTo>
                    <a:lnTo>
                      <a:pt x="122" y="9"/>
                    </a:lnTo>
                    <a:lnTo>
                      <a:pt x="137" y="44"/>
                    </a:lnTo>
                    <a:lnTo>
                      <a:pt x="71" y="42"/>
                    </a:lnTo>
                    <a:lnTo>
                      <a:pt x="67" y="42"/>
                    </a:lnTo>
                    <a:lnTo>
                      <a:pt x="62" y="37"/>
                    </a:lnTo>
                    <a:lnTo>
                      <a:pt x="54" y="37"/>
                    </a:lnTo>
                    <a:lnTo>
                      <a:pt x="52" y="37"/>
                    </a:lnTo>
                    <a:lnTo>
                      <a:pt x="54" y="42"/>
                    </a:lnTo>
                    <a:lnTo>
                      <a:pt x="58" y="47"/>
                    </a:lnTo>
                    <a:lnTo>
                      <a:pt x="62" y="52"/>
                    </a:lnTo>
                    <a:lnTo>
                      <a:pt x="64" y="57"/>
                    </a:lnTo>
                    <a:lnTo>
                      <a:pt x="67" y="64"/>
                    </a:lnTo>
                    <a:lnTo>
                      <a:pt x="71" y="66"/>
                    </a:lnTo>
                    <a:lnTo>
                      <a:pt x="73" y="68"/>
                    </a:lnTo>
                    <a:lnTo>
                      <a:pt x="71" y="76"/>
                    </a:lnTo>
                    <a:lnTo>
                      <a:pt x="73" y="78"/>
                    </a:lnTo>
                    <a:lnTo>
                      <a:pt x="75" y="83"/>
                    </a:lnTo>
                    <a:lnTo>
                      <a:pt x="81" y="90"/>
                    </a:lnTo>
                    <a:lnTo>
                      <a:pt x="85" y="99"/>
                    </a:lnTo>
                    <a:lnTo>
                      <a:pt x="93" y="109"/>
                    </a:lnTo>
                    <a:lnTo>
                      <a:pt x="98" y="116"/>
                    </a:lnTo>
                    <a:lnTo>
                      <a:pt x="102" y="120"/>
                    </a:lnTo>
                    <a:lnTo>
                      <a:pt x="102" y="123"/>
                    </a:lnTo>
                    <a:lnTo>
                      <a:pt x="100" y="118"/>
                    </a:lnTo>
                    <a:lnTo>
                      <a:pt x="93" y="111"/>
                    </a:lnTo>
                    <a:lnTo>
                      <a:pt x="87" y="106"/>
                    </a:lnTo>
                    <a:lnTo>
                      <a:pt x="85" y="102"/>
                    </a:lnTo>
                    <a:lnTo>
                      <a:pt x="83" y="101"/>
                    </a:lnTo>
                    <a:lnTo>
                      <a:pt x="77" y="99"/>
                    </a:lnTo>
                    <a:lnTo>
                      <a:pt x="73" y="97"/>
                    </a:lnTo>
                    <a:lnTo>
                      <a:pt x="64" y="90"/>
                    </a:lnTo>
                    <a:lnTo>
                      <a:pt x="56" y="90"/>
                    </a:lnTo>
                    <a:lnTo>
                      <a:pt x="48" y="83"/>
                    </a:lnTo>
                    <a:lnTo>
                      <a:pt x="40" y="83"/>
                    </a:lnTo>
                    <a:lnTo>
                      <a:pt x="40" y="82"/>
                    </a:lnTo>
                    <a:lnTo>
                      <a:pt x="40" y="78"/>
                    </a:lnTo>
                    <a:lnTo>
                      <a:pt x="40" y="73"/>
                    </a:lnTo>
                    <a:lnTo>
                      <a:pt x="40" y="66"/>
                    </a:lnTo>
                    <a:lnTo>
                      <a:pt x="40" y="64"/>
                    </a:lnTo>
                    <a:lnTo>
                      <a:pt x="38" y="61"/>
                    </a:lnTo>
                    <a:lnTo>
                      <a:pt x="34" y="59"/>
                    </a:lnTo>
                    <a:lnTo>
                      <a:pt x="31" y="57"/>
                    </a:lnTo>
                    <a:lnTo>
                      <a:pt x="25" y="57"/>
                    </a:lnTo>
                    <a:lnTo>
                      <a:pt x="21" y="56"/>
                    </a:lnTo>
                    <a:lnTo>
                      <a:pt x="17" y="52"/>
                    </a:lnTo>
                    <a:lnTo>
                      <a:pt x="17" y="50"/>
                    </a:lnTo>
                    <a:lnTo>
                      <a:pt x="17" y="47"/>
                    </a:lnTo>
                    <a:lnTo>
                      <a:pt x="15" y="42"/>
                    </a:lnTo>
                    <a:lnTo>
                      <a:pt x="15" y="37"/>
                    </a:lnTo>
                    <a:lnTo>
                      <a:pt x="11" y="31"/>
                    </a:lnTo>
                    <a:lnTo>
                      <a:pt x="9" y="26"/>
                    </a:lnTo>
                    <a:lnTo>
                      <a:pt x="9" y="23"/>
                    </a:lnTo>
                    <a:lnTo>
                      <a:pt x="9" y="19"/>
                    </a:lnTo>
                    <a:lnTo>
                      <a:pt x="7" y="19"/>
                    </a:lnTo>
                    <a:lnTo>
                      <a:pt x="5" y="18"/>
                    </a:lnTo>
                    <a:lnTo>
                      <a:pt x="0" y="1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21" name="Group 872"/>
            <p:cNvGrpSpPr>
              <a:grpSpLocks/>
            </p:cNvGrpSpPr>
            <p:nvPr/>
          </p:nvGrpSpPr>
          <p:grpSpPr bwMode="auto">
            <a:xfrm>
              <a:off x="6446723" y="2110097"/>
              <a:ext cx="67424" cy="86955"/>
              <a:chOff x="3014" y="2009"/>
              <a:chExt cx="63" cy="75"/>
            </a:xfrm>
          </p:grpSpPr>
          <p:sp>
            <p:nvSpPr>
              <p:cNvPr id="875" name="Freeform 873"/>
              <p:cNvSpPr>
                <a:spLocks/>
              </p:cNvSpPr>
              <p:nvPr/>
            </p:nvSpPr>
            <p:spPr bwMode="auto">
              <a:xfrm>
                <a:off x="3014" y="2009"/>
                <a:ext cx="63" cy="75"/>
              </a:xfrm>
              <a:custGeom>
                <a:avLst/>
                <a:gdLst/>
                <a:ahLst/>
                <a:cxnLst>
                  <a:cxn ang="0">
                    <a:pos x="16" y="41"/>
                  </a:cxn>
                  <a:cxn ang="0">
                    <a:pos x="6" y="14"/>
                  </a:cxn>
                  <a:cxn ang="0">
                    <a:pos x="22" y="0"/>
                  </a:cxn>
                  <a:cxn ang="0">
                    <a:pos x="45" y="5"/>
                  </a:cxn>
                  <a:cxn ang="0">
                    <a:pos x="53" y="26"/>
                  </a:cxn>
                  <a:cxn ang="0">
                    <a:pos x="107" y="53"/>
                  </a:cxn>
                  <a:cxn ang="0">
                    <a:pos x="126" y="66"/>
                  </a:cxn>
                  <a:cxn ang="0">
                    <a:pos x="101" y="81"/>
                  </a:cxn>
                  <a:cxn ang="0">
                    <a:pos x="101" y="98"/>
                  </a:cxn>
                  <a:cxn ang="0">
                    <a:pos x="117" y="121"/>
                  </a:cxn>
                  <a:cxn ang="0">
                    <a:pos x="117" y="126"/>
                  </a:cxn>
                  <a:cxn ang="0">
                    <a:pos x="119" y="128"/>
                  </a:cxn>
                  <a:cxn ang="0">
                    <a:pos x="113" y="129"/>
                  </a:cxn>
                  <a:cxn ang="0">
                    <a:pos x="107" y="129"/>
                  </a:cxn>
                  <a:cxn ang="0">
                    <a:pos x="99" y="129"/>
                  </a:cxn>
                  <a:cxn ang="0">
                    <a:pos x="93" y="129"/>
                  </a:cxn>
                  <a:cxn ang="0">
                    <a:pos x="89" y="133"/>
                  </a:cxn>
                  <a:cxn ang="0">
                    <a:pos x="82" y="135"/>
                  </a:cxn>
                  <a:cxn ang="0">
                    <a:pos x="72" y="138"/>
                  </a:cxn>
                  <a:cxn ang="0">
                    <a:pos x="72" y="142"/>
                  </a:cxn>
                  <a:cxn ang="0">
                    <a:pos x="62" y="147"/>
                  </a:cxn>
                  <a:cxn ang="0">
                    <a:pos x="62" y="145"/>
                  </a:cxn>
                  <a:cxn ang="0">
                    <a:pos x="62" y="143"/>
                  </a:cxn>
                  <a:cxn ang="0">
                    <a:pos x="58" y="138"/>
                  </a:cxn>
                  <a:cxn ang="0">
                    <a:pos x="57" y="135"/>
                  </a:cxn>
                  <a:cxn ang="0">
                    <a:pos x="53" y="133"/>
                  </a:cxn>
                  <a:cxn ang="0">
                    <a:pos x="53" y="126"/>
                  </a:cxn>
                  <a:cxn ang="0">
                    <a:pos x="49" y="123"/>
                  </a:cxn>
                  <a:cxn ang="0">
                    <a:pos x="45" y="126"/>
                  </a:cxn>
                  <a:cxn ang="0">
                    <a:pos x="43" y="128"/>
                  </a:cxn>
                  <a:cxn ang="0">
                    <a:pos x="35" y="128"/>
                  </a:cxn>
                  <a:cxn ang="0">
                    <a:pos x="31" y="129"/>
                  </a:cxn>
                  <a:cxn ang="0">
                    <a:pos x="35" y="135"/>
                  </a:cxn>
                  <a:cxn ang="0">
                    <a:pos x="35" y="142"/>
                  </a:cxn>
                  <a:cxn ang="0">
                    <a:pos x="35" y="145"/>
                  </a:cxn>
                  <a:cxn ang="0">
                    <a:pos x="37" y="150"/>
                  </a:cxn>
                  <a:cxn ang="0">
                    <a:pos x="35" y="150"/>
                  </a:cxn>
                  <a:cxn ang="0">
                    <a:pos x="26" y="147"/>
                  </a:cxn>
                  <a:cxn ang="0">
                    <a:pos x="18" y="143"/>
                  </a:cxn>
                  <a:cxn ang="0">
                    <a:pos x="16" y="143"/>
                  </a:cxn>
                  <a:cxn ang="0">
                    <a:pos x="12" y="143"/>
                  </a:cxn>
                  <a:cxn ang="0">
                    <a:pos x="8" y="142"/>
                  </a:cxn>
                  <a:cxn ang="0">
                    <a:pos x="6" y="138"/>
                  </a:cxn>
                  <a:cxn ang="0">
                    <a:pos x="2" y="136"/>
                  </a:cxn>
                  <a:cxn ang="0">
                    <a:pos x="2" y="135"/>
                  </a:cxn>
                  <a:cxn ang="0">
                    <a:pos x="0" y="133"/>
                  </a:cxn>
                  <a:cxn ang="0">
                    <a:pos x="0" y="126"/>
                  </a:cxn>
                  <a:cxn ang="0">
                    <a:pos x="0" y="123"/>
                  </a:cxn>
                  <a:cxn ang="0">
                    <a:pos x="0" y="119"/>
                  </a:cxn>
                  <a:cxn ang="0">
                    <a:pos x="0" y="114"/>
                  </a:cxn>
                  <a:cxn ang="0">
                    <a:pos x="6" y="107"/>
                  </a:cxn>
                  <a:cxn ang="0">
                    <a:pos x="8" y="104"/>
                  </a:cxn>
                  <a:cxn ang="0">
                    <a:pos x="10" y="102"/>
                  </a:cxn>
                  <a:cxn ang="0">
                    <a:pos x="28" y="97"/>
                  </a:cxn>
                  <a:cxn ang="0">
                    <a:pos x="22" y="74"/>
                  </a:cxn>
                  <a:cxn ang="0">
                    <a:pos x="35" y="66"/>
                  </a:cxn>
                  <a:cxn ang="0">
                    <a:pos x="35" y="50"/>
                  </a:cxn>
                  <a:cxn ang="0">
                    <a:pos x="26" y="59"/>
                  </a:cxn>
                  <a:cxn ang="0">
                    <a:pos x="16" y="41"/>
                  </a:cxn>
                </a:cxnLst>
                <a:rect l="0" t="0" r="r" b="b"/>
                <a:pathLst>
                  <a:path w="126" h="150">
                    <a:moveTo>
                      <a:pt x="16" y="41"/>
                    </a:moveTo>
                    <a:lnTo>
                      <a:pt x="6" y="14"/>
                    </a:lnTo>
                    <a:lnTo>
                      <a:pt x="22" y="0"/>
                    </a:lnTo>
                    <a:lnTo>
                      <a:pt x="45" y="5"/>
                    </a:lnTo>
                    <a:lnTo>
                      <a:pt x="53" y="26"/>
                    </a:lnTo>
                    <a:lnTo>
                      <a:pt x="107" y="53"/>
                    </a:lnTo>
                    <a:lnTo>
                      <a:pt x="126" y="66"/>
                    </a:lnTo>
                    <a:lnTo>
                      <a:pt x="101" y="81"/>
                    </a:lnTo>
                    <a:lnTo>
                      <a:pt x="101" y="98"/>
                    </a:lnTo>
                    <a:lnTo>
                      <a:pt x="117" y="121"/>
                    </a:lnTo>
                    <a:lnTo>
                      <a:pt x="117" y="126"/>
                    </a:lnTo>
                    <a:lnTo>
                      <a:pt x="119" y="128"/>
                    </a:lnTo>
                    <a:lnTo>
                      <a:pt x="113" y="129"/>
                    </a:lnTo>
                    <a:lnTo>
                      <a:pt x="107" y="129"/>
                    </a:lnTo>
                    <a:lnTo>
                      <a:pt x="99" y="129"/>
                    </a:lnTo>
                    <a:lnTo>
                      <a:pt x="93" y="129"/>
                    </a:lnTo>
                    <a:lnTo>
                      <a:pt x="89" y="133"/>
                    </a:lnTo>
                    <a:lnTo>
                      <a:pt x="82" y="135"/>
                    </a:lnTo>
                    <a:lnTo>
                      <a:pt x="72" y="138"/>
                    </a:lnTo>
                    <a:lnTo>
                      <a:pt x="72" y="142"/>
                    </a:lnTo>
                    <a:lnTo>
                      <a:pt x="62" y="147"/>
                    </a:lnTo>
                    <a:lnTo>
                      <a:pt x="62" y="145"/>
                    </a:lnTo>
                    <a:lnTo>
                      <a:pt x="62" y="143"/>
                    </a:lnTo>
                    <a:lnTo>
                      <a:pt x="58" y="138"/>
                    </a:lnTo>
                    <a:lnTo>
                      <a:pt x="57" y="135"/>
                    </a:lnTo>
                    <a:lnTo>
                      <a:pt x="53" y="133"/>
                    </a:lnTo>
                    <a:lnTo>
                      <a:pt x="53" y="126"/>
                    </a:lnTo>
                    <a:lnTo>
                      <a:pt x="49" y="123"/>
                    </a:lnTo>
                    <a:lnTo>
                      <a:pt x="45" y="126"/>
                    </a:lnTo>
                    <a:lnTo>
                      <a:pt x="43" y="128"/>
                    </a:lnTo>
                    <a:lnTo>
                      <a:pt x="35" y="128"/>
                    </a:lnTo>
                    <a:lnTo>
                      <a:pt x="31" y="129"/>
                    </a:lnTo>
                    <a:lnTo>
                      <a:pt x="35" y="135"/>
                    </a:lnTo>
                    <a:lnTo>
                      <a:pt x="35" y="142"/>
                    </a:lnTo>
                    <a:lnTo>
                      <a:pt x="35" y="145"/>
                    </a:lnTo>
                    <a:lnTo>
                      <a:pt x="37" y="150"/>
                    </a:lnTo>
                    <a:lnTo>
                      <a:pt x="35" y="150"/>
                    </a:lnTo>
                    <a:lnTo>
                      <a:pt x="26" y="147"/>
                    </a:lnTo>
                    <a:lnTo>
                      <a:pt x="18" y="143"/>
                    </a:lnTo>
                    <a:lnTo>
                      <a:pt x="16" y="143"/>
                    </a:lnTo>
                    <a:lnTo>
                      <a:pt x="12" y="143"/>
                    </a:lnTo>
                    <a:lnTo>
                      <a:pt x="8" y="142"/>
                    </a:lnTo>
                    <a:lnTo>
                      <a:pt x="6" y="138"/>
                    </a:lnTo>
                    <a:lnTo>
                      <a:pt x="2" y="136"/>
                    </a:lnTo>
                    <a:lnTo>
                      <a:pt x="2" y="135"/>
                    </a:lnTo>
                    <a:lnTo>
                      <a:pt x="0" y="133"/>
                    </a:lnTo>
                    <a:lnTo>
                      <a:pt x="0" y="126"/>
                    </a:lnTo>
                    <a:lnTo>
                      <a:pt x="0" y="123"/>
                    </a:lnTo>
                    <a:lnTo>
                      <a:pt x="0" y="119"/>
                    </a:lnTo>
                    <a:lnTo>
                      <a:pt x="0" y="114"/>
                    </a:lnTo>
                    <a:lnTo>
                      <a:pt x="6" y="107"/>
                    </a:lnTo>
                    <a:lnTo>
                      <a:pt x="8" y="104"/>
                    </a:lnTo>
                    <a:lnTo>
                      <a:pt x="10" y="102"/>
                    </a:lnTo>
                    <a:lnTo>
                      <a:pt x="28" y="97"/>
                    </a:lnTo>
                    <a:lnTo>
                      <a:pt x="22" y="74"/>
                    </a:lnTo>
                    <a:lnTo>
                      <a:pt x="35" y="66"/>
                    </a:lnTo>
                    <a:lnTo>
                      <a:pt x="35" y="50"/>
                    </a:lnTo>
                    <a:lnTo>
                      <a:pt x="26" y="59"/>
                    </a:lnTo>
                    <a:lnTo>
                      <a:pt x="16" y="41"/>
                    </a:lnTo>
                    <a:close/>
                  </a:path>
                </a:pathLst>
              </a:custGeom>
              <a:solidFill>
                <a:srgbClr val="C0C0C0"/>
              </a:solidFill>
              <a:ln w="9525">
                <a:solidFill>
                  <a:srgbClr val="C0C0C0"/>
                </a:solidFill>
                <a:round/>
                <a:headEnd/>
                <a:tailEnd/>
              </a:ln>
            </p:spPr>
            <p:txBody>
              <a:bodyPr/>
              <a:lstStyle/>
              <a:p>
                <a:endParaRPr lang="nl-NL" sz="1400"/>
              </a:p>
            </p:txBody>
          </p:sp>
          <p:sp>
            <p:nvSpPr>
              <p:cNvPr id="876" name="Freeform 874"/>
              <p:cNvSpPr>
                <a:spLocks/>
              </p:cNvSpPr>
              <p:nvPr/>
            </p:nvSpPr>
            <p:spPr bwMode="auto">
              <a:xfrm>
                <a:off x="3014" y="2009"/>
                <a:ext cx="63" cy="75"/>
              </a:xfrm>
              <a:custGeom>
                <a:avLst/>
                <a:gdLst/>
                <a:ahLst/>
                <a:cxnLst>
                  <a:cxn ang="0">
                    <a:pos x="16" y="41"/>
                  </a:cxn>
                  <a:cxn ang="0">
                    <a:pos x="6" y="14"/>
                  </a:cxn>
                  <a:cxn ang="0">
                    <a:pos x="22" y="0"/>
                  </a:cxn>
                  <a:cxn ang="0">
                    <a:pos x="45" y="5"/>
                  </a:cxn>
                  <a:cxn ang="0">
                    <a:pos x="53" y="26"/>
                  </a:cxn>
                  <a:cxn ang="0">
                    <a:pos x="107" y="53"/>
                  </a:cxn>
                  <a:cxn ang="0">
                    <a:pos x="126" y="66"/>
                  </a:cxn>
                  <a:cxn ang="0">
                    <a:pos x="101" y="81"/>
                  </a:cxn>
                  <a:cxn ang="0">
                    <a:pos x="101" y="98"/>
                  </a:cxn>
                  <a:cxn ang="0">
                    <a:pos x="117" y="121"/>
                  </a:cxn>
                  <a:cxn ang="0">
                    <a:pos x="117" y="126"/>
                  </a:cxn>
                  <a:cxn ang="0">
                    <a:pos x="119" y="128"/>
                  </a:cxn>
                  <a:cxn ang="0">
                    <a:pos x="113" y="129"/>
                  </a:cxn>
                  <a:cxn ang="0">
                    <a:pos x="107" y="129"/>
                  </a:cxn>
                  <a:cxn ang="0">
                    <a:pos x="99" y="129"/>
                  </a:cxn>
                  <a:cxn ang="0">
                    <a:pos x="93" y="129"/>
                  </a:cxn>
                  <a:cxn ang="0">
                    <a:pos x="89" y="133"/>
                  </a:cxn>
                  <a:cxn ang="0">
                    <a:pos x="82" y="135"/>
                  </a:cxn>
                  <a:cxn ang="0">
                    <a:pos x="72" y="138"/>
                  </a:cxn>
                  <a:cxn ang="0">
                    <a:pos x="72" y="142"/>
                  </a:cxn>
                  <a:cxn ang="0">
                    <a:pos x="62" y="147"/>
                  </a:cxn>
                  <a:cxn ang="0">
                    <a:pos x="62" y="145"/>
                  </a:cxn>
                  <a:cxn ang="0">
                    <a:pos x="62" y="143"/>
                  </a:cxn>
                  <a:cxn ang="0">
                    <a:pos x="58" y="138"/>
                  </a:cxn>
                  <a:cxn ang="0">
                    <a:pos x="57" y="135"/>
                  </a:cxn>
                  <a:cxn ang="0">
                    <a:pos x="53" y="133"/>
                  </a:cxn>
                  <a:cxn ang="0">
                    <a:pos x="53" y="126"/>
                  </a:cxn>
                  <a:cxn ang="0">
                    <a:pos x="49" y="123"/>
                  </a:cxn>
                  <a:cxn ang="0">
                    <a:pos x="45" y="126"/>
                  </a:cxn>
                  <a:cxn ang="0">
                    <a:pos x="43" y="128"/>
                  </a:cxn>
                  <a:cxn ang="0">
                    <a:pos x="35" y="128"/>
                  </a:cxn>
                  <a:cxn ang="0">
                    <a:pos x="31" y="129"/>
                  </a:cxn>
                  <a:cxn ang="0">
                    <a:pos x="35" y="135"/>
                  </a:cxn>
                  <a:cxn ang="0">
                    <a:pos x="35" y="142"/>
                  </a:cxn>
                  <a:cxn ang="0">
                    <a:pos x="35" y="145"/>
                  </a:cxn>
                  <a:cxn ang="0">
                    <a:pos x="37" y="150"/>
                  </a:cxn>
                  <a:cxn ang="0">
                    <a:pos x="35" y="150"/>
                  </a:cxn>
                  <a:cxn ang="0">
                    <a:pos x="26" y="147"/>
                  </a:cxn>
                  <a:cxn ang="0">
                    <a:pos x="18" y="143"/>
                  </a:cxn>
                  <a:cxn ang="0">
                    <a:pos x="16" y="143"/>
                  </a:cxn>
                  <a:cxn ang="0">
                    <a:pos x="12" y="143"/>
                  </a:cxn>
                  <a:cxn ang="0">
                    <a:pos x="8" y="142"/>
                  </a:cxn>
                  <a:cxn ang="0">
                    <a:pos x="6" y="138"/>
                  </a:cxn>
                  <a:cxn ang="0">
                    <a:pos x="2" y="136"/>
                  </a:cxn>
                  <a:cxn ang="0">
                    <a:pos x="2" y="135"/>
                  </a:cxn>
                  <a:cxn ang="0">
                    <a:pos x="0" y="133"/>
                  </a:cxn>
                  <a:cxn ang="0">
                    <a:pos x="0" y="126"/>
                  </a:cxn>
                  <a:cxn ang="0">
                    <a:pos x="0" y="123"/>
                  </a:cxn>
                  <a:cxn ang="0">
                    <a:pos x="0" y="119"/>
                  </a:cxn>
                  <a:cxn ang="0">
                    <a:pos x="0" y="114"/>
                  </a:cxn>
                  <a:cxn ang="0">
                    <a:pos x="6" y="107"/>
                  </a:cxn>
                  <a:cxn ang="0">
                    <a:pos x="8" y="104"/>
                  </a:cxn>
                  <a:cxn ang="0">
                    <a:pos x="10" y="102"/>
                  </a:cxn>
                  <a:cxn ang="0">
                    <a:pos x="28" y="97"/>
                  </a:cxn>
                  <a:cxn ang="0">
                    <a:pos x="22" y="74"/>
                  </a:cxn>
                  <a:cxn ang="0">
                    <a:pos x="35" y="66"/>
                  </a:cxn>
                  <a:cxn ang="0">
                    <a:pos x="35" y="50"/>
                  </a:cxn>
                  <a:cxn ang="0">
                    <a:pos x="26" y="59"/>
                  </a:cxn>
                  <a:cxn ang="0">
                    <a:pos x="16" y="41"/>
                  </a:cxn>
                </a:cxnLst>
                <a:rect l="0" t="0" r="r" b="b"/>
                <a:pathLst>
                  <a:path w="126" h="150">
                    <a:moveTo>
                      <a:pt x="16" y="41"/>
                    </a:moveTo>
                    <a:lnTo>
                      <a:pt x="6" y="14"/>
                    </a:lnTo>
                    <a:lnTo>
                      <a:pt x="22" y="0"/>
                    </a:lnTo>
                    <a:lnTo>
                      <a:pt x="45" y="5"/>
                    </a:lnTo>
                    <a:lnTo>
                      <a:pt x="53" y="26"/>
                    </a:lnTo>
                    <a:lnTo>
                      <a:pt x="107" y="53"/>
                    </a:lnTo>
                    <a:lnTo>
                      <a:pt x="126" y="66"/>
                    </a:lnTo>
                    <a:lnTo>
                      <a:pt x="101" y="81"/>
                    </a:lnTo>
                    <a:lnTo>
                      <a:pt x="101" y="98"/>
                    </a:lnTo>
                    <a:lnTo>
                      <a:pt x="117" y="121"/>
                    </a:lnTo>
                    <a:lnTo>
                      <a:pt x="117" y="126"/>
                    </a:lnTo>
                    <a:lnTo>
                      <a:pt x="119" y="128"/>
                    </a:lnTo>
                    <a:lnTo>
                      <a:pt x="113" y="129"/>
                    </a:lnTo>
                    <a:lnTo>
                      <a:pt x="107" y="129"/>
                    </a:lnTo>
                    <a:lnTo>
                      <a:pt x="99" y="129"/>
                    </a:lnTo>
                    <a:lnTo>
                      <a:pt x="93" y="129"/>
                    </a:lnTo>
                    <a:lnTo>
                      <a:pt x="89" y="133"/>
                    </a:lnTo>
                    <a:lnTo>
                      <a:pt x="82" y="135"/>
                    </a:lnTo>
                    <a:lnTo>
                      <a:pt x="72" y="138"/>
                    </a:lnTo>
                    <a:lnTo>
                      <a:pt x="72" y="142"/>
                    </a:lnTo>
                    <a:lnTo>
                      <a:pt x="62" y="147"/>
                    </a:lnTo>
                    <a:lnTo>
                      <a:pt x="62" y="145"/>
                    </a:lnTo>
                    <a:lnTo>
                      <a:pt x="62" y="143"/>
                    </a:lnTo>
                    <a:lnTo>
                      <a:pt x="58" y="138"/>
                    </a:lnTo>
                    <a:lnTo>
                      <a:pt x="57" y="135"/>
                    </a:lnTo>
                    <a:lnTo>
                      <a:pt x="53" y="133"/>
                    </a:lnTo>
                    <a:lnTo>
                      <a:pt x="53" y="126"/>
                    </a:lnTo>
                    <a:lnTo>
                      <a:pt x="49" y="123"/>
                    </a:lnTo>
                    <a:lnTo>
                      <a:pt x="45" y="126"/>
                    </a:lnTo>
                    <a:lnTo>
                      <a:pt x="43" y="128"/>
                    </a:lnTo>
                    <a:lnTo>
                      <a:pt x="35" y="128"/>
                    </a:lnTo>
                    <a:lnTo>
                      <a:pt x="31" y="129"/>
                    </a:lnTo>
                    <a:lnTo>
                      <a:pt x="35" y="135"/>
                    </a:lnTo>
                    <a:lnTo>
                      <a:pt x="35" y="142"/>
                    </a:lnTo>
                    <a:lnTo>
                      <a:pt x="35" y="145"/>
                    </a:lnTo>
                    <a:lnTo>
                      <a:pt x="37" y="150"/>
                    </a:lnTo>
                    <a:lnTo>
                      <a:pt x="35" y="150"/>
                    </a:lnTo>
                    <a:lnTo>
                      <a:pt x="26" y="147"/>
                    </a:lnTo>
                    <a:lnTo>
                      <a:pt x="18" y="143"/>
                    </a:lnTo>
                    <a:lnTo>
                      <a:pt x="16" y="143"/>
                    </a:lnTo>
                    <a:lnTo>
                      <a:pt x="12" y="143"/>
                    </a:lnTo>
                    <a:lnTo>
                      <a:pt x="8" y="142"/>
                    </a:lnTo>
                    <a:lnTo>
                      <a:pt x="6" y="138"/>
                    </a:lnTo>
                    <a:lnTo>
                      <a:pt x="2" y="136"/>
                    </a:lnTo>
                    <a:lnTo>
                      <a:pt x="2" y="135"/>
                    </a:lnTo>
                    <a:lnTo>
                      <a:pt x="0" y="133"/>
                    </a:lnTo>
                    <a:lnTo>
                      <a:pt x="0" y="126"/>
                    </a:lnTo>
                    <a:lnTo>
                      <a:pt x="0" y="123"/>
                    </a:lnTo>
                    <a:lnTo>
                      <a:pt x="0" y="119"/>
                    </a:lnTo>
                    <a:lnTo>
                      <a:pt x="0" y="114"/>
                    </a:lnTo>
                    <a:lnTo>
                      <a:pt x="6" y="107"/>
                    </a:lnTo>
                    <a:lnTo>
                      <a:pt x="8" y="104"/>
                    </a:lnTo>
                    <a:lnTo>
                      <a:pt x="10" y="102"/>
                    </a:lnTo>
                    <a:lnTo>
                      <a:pt x="28" y="97"/>
                    </a:lnTo>
                    <a:lnTo>
                      <a:pt x="22" y="74"/>
                    </a:lnTo>
                    <a:lnTo>
                      <a:pt x="35" y="66"/>
                    </a:lnTo>
                    <a:lnTo>
                      <a:pt x="35" y="50"/>
                    </a:lnTo>
                    <a:lnTo>
                      <a:pt x="26" y="59"/>
                    </a:lnTo>
                    <a:lnTo>
                      <a:pt x="16" y="4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24" name="Group 875"/>
            <p:cNvGrpSpPr>
              <a:grpSpLocks/>
            </p:cNvGrpSpPr>
            <p:nvPr/>
          </p:nvGrpSpPr>
          <p:grpSpPr bwMode="auto">
            <a:xfrm>
              <a:off x="6446722" y="2172705"/>
              <a:ext cx="22475" cy="24347"/>
              <a:chOff x="3014" y="2063"/>
              <a:chExt cx="21" cy="21"/>
            </a:xfrm>
          </p:grpSpPr>
          <p:sp>
            <p:nvSpPr>
              <p:cNvPr id="878" name="Freeform 876"/>
              <p:cNvSpPr>
                <a:spLocks/>
              </p:cNvSpPr>
              <p:nvPr/>
            </p:nvSpPr>
            <p:spPr bwMode="auto">
              <a:xfrm>
                <a:off x="3014" y="2063"/>
                <a:ext cx="21" cy="21"/>
              </a:xfrm>
              <a:custGeom>
                <a:avLst/>
                <a:gdLst/>
                <a:ahLst/>
                <a:cxnLst>
                  <a:cxn ang="0">
                    <a:pos x="10" y="0"/>
                  </a:cxn>
                  <a:cxn ang="0">
                    <a:pos x="26" y="7"/>
                  </a:cxn>
                  <a:cxn ang="0">
                    <a:pos x="41" y="19"/>
                  </a:cxn>
                  <a:cxn ang="0">
                    <a:pos x="37" y="19"/>
                  </a:cxn>
                  <a:cxn ang="0">
                    <a:pos x="35" y="20"/>
                  </a:cxn>
                  <a:cxn ang="0">
                    <a:pos x="31" y="24"/>
                  </a:cxn>
                  <a:cxn ang="0">
                    <a:pos x="28" y="24"/>
                  </a:cxn>
                  <a:cxn ang="0">
                    <a:pos x="28" y="26"/>
                  </a:cxn>
                  <a:cxn ang="0">
                    <a:pos x="31" y="33"/>
                  </a:cxn>
                  <a:cxn ang="0">
                    <a:pos x="35" y="36"/>
                  </a:cxn>
                  <a:cxn ang="0">
                    <a:pos x="35" y="41"/>
                  </a:cxn>
                  <a:cxn ang="0">
                    <a:pos x="31" y="38"/>
                  </a:cxn>
                  <a:cxn ang="0">
                    <a:pos x="26" y="36"/>
                  </a:cxn>
                  <a:cxn ang="0">
                    <a:pos x="16" y="34"/>
                  </a:cxn>
                  <a:cxn ang="0">
                    <a:pos x="12" y="33"/>
                  </a:cxn>
                  <a:cxn ang="0">
                    <a:pos x="8" y="33"/>
                  </a:cxn>
                  <a:cxn ang="0">
                    <a:pos x="2" y="29"/>
                  </a:cxn>
                  <a:cxn ang="0">
                    <a:pos x="0" y="27"/>
                  </a:cxn>
                  <a:cxn ang="0">
                    <a:pos x="0" y="26"/>
                  </a:cxn>
                  <a:cxn ang="0">
                    <a:pos x="0" y="19"/>
                  </a:cxn>
                  <a:cxn ang="0">
                    <a:pos x="0" y="12"/>
                  </a:cxn>
                  <a:cxn ang="0">
                    <a:pos x="0" y="10"/>
                  </a:cxn>
                  <a:cxn ang="0">
                    <a:pos x="10" y="0"/>
                  </a:cxn>
                </a:cxnLst>
                <a:rect l="0" t="0" r="r" b="b"/>
                <a:pathLst>
                  <a:path w="41" h="41">
                    <a:moveTo>
                      <a:pt x="10" y="0"/>
                    </a:moveTo>
                    <a:lnTo>
                      <a:pt x="26" y="7"/>
                    </a:lnTo>
                    <a:lnTo>
                      <a:pt x="41" y="19"/>
                    </a:lnTo>
                    <a:lnTo>
                      <a:pt x="37" y="19"/>
                    </a:lnTo>
                    <a:lnTo>
                      <a:pt x="35" y="20"/>
                    </a:lnTo>
                    <a:lnTo>
                      <a:pt x="31" y="24"/>
                    </a:lnTo>
                    <a:lnTo>
                      <a:pt x="28" y="24"/>
                    </a:lnTo>
                    <a:lnTo>
                      <a:pt x="28" y="26"/>
                    </a:lnTo>
                    <a:lnTo>
                      <a:pt x="31" y="33"/>
                    </a:lnTo>
                    <a:lnTo>
                      <a:pt x="35" y="36"/>
                    </a:lnTo>
                    <a:lnTo>
                      <a:pt x="35" y="41"/>
                    </a:lnTo>
                    <a:lnTo>
                      <a:pt x="31" y="38"/>
                    </a:lnTo>
                    <a:lnTo>
                      <a:pt x="26" y="36"/>
                    </a:lnTo>
                    <a:lnTo>
                      <a:pt x="16" y="34"/>
                    </a:lnTo>
                    <a:lnTo>
                      <a:pt x="12" y="33"/>
                    </a:lnTo>
                    <a:lnTo>
                      <a:pt x="8" y="33"/>
                    </a:lnTo>
                    <a:lnTo>
                      <a:pt x="2" y="29"/>
                    </a:lnTo>
                    <a:lnTo>
                      <a:pt x="0" y="27"/>
                    </a:lnTo>
                    <a:lnTo>
                      <a:pt x="0" y="26"/>
                    </a:lnTo>
                    <a:lnTo>
                      <a:pt x="0" y="19"/>
                    </a:lnTo>
                    <a:lnTo>
                      <a:pt x="0" y="12"/>
                    </a:lnTo>
                    <a:lnTo>
                      <a:pt x="0" y="10"/>
                    </a:lnTo>
                    <a:lnTo>
                      <a:pt x="10" y="0"/>
                    </a:lnTo>
                    <a:close/>
                  </a:path>
                </a:pathLst>
              </a:custGeom>
              <a:solidFill>
                <a:srgbClr val="C0C0C0"/>
              </a:solidFill>
              <a:ln w="9525">
                <a:solidFill>
                  <a:srgbClr val="C0C0C0"/>
                </a:solidFill>
                <a:round/>
                <a:headEnd/>
                <a:tailEnd/>
              </a:ln>
            </p:spPr>
            <p:txBody>
              <a:bodyPr/>
              <a:lstStyle/>
              <a:p>
                <a:endParaRPr lang="nl-NL" sz="1400"/>
              </a:p>
            </p:txBody>
          </p:sp>
          <p:sp>
            <p:nvSpPr>
              <p:cNvPr id="879" name="Freeform 877"/>
              <p:cNvSpPr>
                <a:spLocks/>
              </p:cNvSpPr>
              <p:nvPr/>
            </p:nvSpPr>
            <p:spPr bwMode="auto">
              <a:xfrm>
                <a:off x="3014" y="2063"/>
                <a:ext cx="21" cy="21"/>
              </a:xfrm>
              <a:custGeom>
                <a:avLst/>
                <a:gdLst/>
                <a:ahLst/>
                <a:cxnLst>
                  <a:cxn ang="0">
                    <a:pos x="10" y="0"/>
                  </a:cxn>
                  <a:cxn ang="0">
                    <a:pos x="26" y="7"/>
                  </a:cxn>
                  <a:cxn ang="0">
                    <a:pos x="41" y="19"/>
                  </a:cxn>
                  <a:cxn ang="0">
                    <a:pos x="37" y="19"/>
                  </a:cxn>
                  <a:cxn ang="0">
                    <a:pos x="35" y="20"/>
                  </a:cxn>
                  <a:cxn ang="0">
                    <a:pos x="31" y="24"/>
                  </a:cxn>
                  <a:cxn ang="0">
                    <a:pos x="28" y="24"/>
                  </a:cxn>
                  <a:cxn ang="0">
                    <a:pos x="28" y="26"/>
                  </a:cxn>
                  <a:cxn ang="0">
                    <a:pos x="31" y="33"/>
                  </a:cxn>
                  <a:cxn ang="0">
                    <a:pos x="35" y="36"/>
                  </a:cxn>
                  <a:cxn ang="0">
                    <a:pos x="35" y="41"/>
                  </a:cxn>
                  <a:cxn ang="0">
                    <a:pos x="31" y="38"/>
                  </a:cxn>
                  <a:cxn ang="0">
                    <a:pos x="26" y="36"/>
                  </a:cxn>
                  <a:cxn ang="0">
                    <a:pos x="16" y="34"/>
                  </a:cxn>
                  <a:cxn ang="0">
                    <a:pos x="12" y="33"/>
                  </a:cxn>
                  <a:cxn ang="0">
                    <a:pos x="8" y="33"/>
                  </a:cxn>
                  <a:cxn ang="0">
                    <a:pos x="2" y="29"/>
                  </a:cxn>
                  <a:cxn ang="0">
                    <a:pos x="0" y="27"/>
                  </a:cxn>
                  <a:cxn ang="0">
                    <a:pos x="0" y="26"/>
                  </a:cxn>
                  <a:cxn ang="0">
                    <a:pos x="0" y="19"/>
                  </a:cxn>
                  <a:cxn ang="0">
                    <a:pos x="0" y="12"/>
                  </a:cxn>
                  <a:cxn ang="0">
                    <a:pos x="0" y="10"/>
                  </a:cxn>
                  <a:cxn ang="0">
                    <a:pos x="10" y="0"/>
                  </a:cxn>
                </a:cxnLst>
                <a:rect l="0" t="0" r="r" b="b"/>
                <a:pathLst>
                  <a:path w="41" h="41">
                    <a:moveTo>
                      <a:pt x="10" y="0"/>
                    </a:moveTo>
                    <a:lnTo>
                      <a:pt x="26" y="7"/>
                    </a:lnTo>
                    <a:lnTo>
                      <a:pt x="41" y="19"/>
                    </a:lnTo>
                    <a:lnTo>
                      <a:pt x="37" y="19"/>
                    </a:lnTo>
                    <a:lnTo>
                      <a:pt x="35" y="20"/>
                    </a:lnTo>
                    <a:lnTo>
                      <a:pt x="31" y="24"/>
                    </a:lnTo>
                    <a:lnTo>
                      <a:pt x="28" y="24"/>
                    </a:lnTo>
                    <a:lnTo>
                      <a:pt x="28" y="26"/>
                    </a:lnTo>
                    <a:lnTo>
                      <a:pt x="31" y="33"/>
                    </a:lnTo>
                    <a:lnTo>
                      <a:pt x="35" y="36"/>
                    </a:lnTo>
                    <a:lnTo>
                      <a:pt x="35" y="41"/>
                    </a:lnTo>
                    <a:lnTo>
                      <a:pt x="31" y="38"/>
                    </a:lnTo>
                    <a:lnTo>
                      <a:pt x="26" y="36"/>
                    </a:lnTo>
                    <a:lnTo>
                      <a:pt x="16" y="34"/>
                    </a:lnTo>
                    <a:lnTo>
                      <a:pt x="12" y="33"/>
                    </a:lnTo>
                    <a:lnTo>
                      <a:pt x="8" y="33"/>
                    </a:lnTo>
                    <a:lnTo>
                      <a:pt x="2" y="29"/>
                    </a:lnTo>
                    <a:lnTo>
                      <a:pt x="0" y="27"/>
                    </a:lnTo>
                    <a:lnTo>
                      <a:pt x="0" y="26"/>
                    </a:lnTo>
                    <a:lnTo>
                      <a:pt x="0" y="19"/>
                    </a:lnTo>
                    <a:lnTo>
                      <a:pt x="0" y="12"/>
                    </a:lnTo>
                    <a:lnTo>
                      <a:pt x="0" y="10"/>
                    </a:lnTo>
                    <a:lnTo>
                      <a:pt x="1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27" name="Group 878"/>
            <p:cNvGrpSpPr>
              <a:grpSpLocks/>
            </p:cNvGrpSpPr>
            <p:nvPr/>
          </p:nvGrpSpPr>
          <p:grpSpPr bwMode="auto">
            <a:xfrm>
              <a:off x="6364316" y="2104301"/>
              <a:ext cx="55651" cy="20869"/>
              <a:chOff x="2937" y="2004"/>
              <a:chExt cx="52" cy="18"/>
            </a:xfrm>
          </p:grpSpPr>
          <p:sp>
            <p:nvSpPr>
              <p:cNvPr id="881" name="Freeform 879"/>
              <p:cNvSpPr>
                <a:spLocks/>
              </p:cNvSpPr>
              <p:nvPr/>
            </p:nvSpPr>
            <p:spPr bwMode="auto">
              <a:xfrm>
                <a:off x="2937" y="2004"/>
                <a:ext cx="52" cy="18"/>
              </a:xfrm>
              <a:custGeom>
                <a:avLst/>
                <a:gdLst/>
                <a:ahLst/>
                <a:cxnLst>
                  <a:cxn ang="0">
                    <a:pos x="0" y="0"/>
                  </a:cxn>
                  <a:cxn ang="0">
                    <a:pos x="6" y="25"/>
                  </a:cxn>
                  <a:cxn ang="0">
                    <a:pos x="20" y="33"/>
                  </a:cxn>
                  <a:cxn ang="0">
                    <a:pos x="26" y="33"/>
                  </a:cxn>
                  <a:cxn ang="0">
                    <a:pos x="28" y="33"/>
                  </a:cxn>
                  <a:cxn ang="0">
                    <a:pos x="35" y="33"/>
                  </a:cxn>
                  <a:cxn ang="0">
                    <a:pos x="37" y="37"/>
                  </a:cxn>
                  <a:cxn ang="0">
                    <a:pos x="43" y="37"/>
                  </a:cxn>
                  <a:cxn ang="0">
                    <a:pos x="45" y="37"/>
                  </a:cxn>
                  <a:cxn ang="0">
                    <a:pos x="47" y="37"/>
                  </a:cxn>
                  <a:cxn ang="0">
                    <a:pos x="55" y="33"/>
                  </a:cxn>
                  <a:cxn ang="0">
                    <a:pos x="64" y="30"/>
                  </a:cxn>
                  <a:cxn ang="0">
                    <a:pos x="74" y="25"/>
                  </a:cxn>
                  <a:cxn ang="0">
                    <a:pos x="84" y="23"/>
                  </a:cxn>
                  <a:cxn ang="0">
                    <a:pos x="95" y="18"/>
                  </a:cxn>
                  <a:cxn ang="0">
                    <a:pos x="99" y="16"/>
                  </a:cxn>
                  <a:cxn ang="0">
                    <a:pos x="105" y="14"/>
                  </a:cxn>
                  <a:cxn ang="0">
                    <a:pos x="101" y="14"/>
                  </a:cxn>
                  <a:cxn ang="0">
                    <a:pos x="99" y="11"/>
                  </a:cxn>
                  <a:cxn ang="0">
                    <a:pos x="95" y="9"/>
                  </a:cxn>
                  <a:cxn ang="0">
                    <a:pos x="88" y="7"/>
                  </a:cxn>
                  <a:cxn ang="0">
                    <a:pos x="82" y="6"/>
                  </a:cxn>
                  <a:cxn ang="0">
                    <a:pos x="78" y="0"/>
                  </a:cxn>
                  <a:cxn ang="0">
                    <a:pos x="72" y="0"/>
                  </a:cxn>
                  <a:cxn ang="0">
                    <a:pos x="45" y="11"/>
                  </a:cxn>
                  <a:cxn ang="0">
                    <a:pos x="0" y="0"/>
                  </a:cxn>
                </a:cxnLst>
                <a:rect l="0" t="0" r="r" b="b"/>
                <a:pathLst>
                  <a:path w="105" h="37">
                    <a:moveTo>
                      <a:pt x="0" y="0"/>
                    </a:moveTo>
                    <a:lnTo>
                      <a:pt x="6" y="25"/>
                    </a:lnTo>
                    <a:lnTo>
                      <a:pt x="20" y="33"/>
                    </a:lnTo>
                    <a:lnTo>
                      <a:pt x="26" y="33"/>
                    </a:lnTo>
                    <a:lnTo>
                      <a:pt x="28" y="33"/>
                    </a:lnTo>
                    <a:lnTo>
                      <a:pt x="35" y="33"/>
                    </a:lnTo>
                    <a:lnTo>
                      <a:pt x="37" y="37"/>
                    </a:lnTo>
                    <a:lnTo>
                      <a:pt x="43" y="37"/>
                    </a:lnTo>
                    <a:lnTo>
                      <a:pt x="45" y="37"/>
                    </a:lnTo>
                    <a:lnTo>
                      <a:pt x="47" y="37"/>
                    </a:lnTo>
                    <a:lnTo>
                      <a:pt x="55" y="33"/>
                    </a:lnTo>
                    <a:lnTo>
                      <a:pt x="64" y="30"/>
                    </a:lnTo>
                    <a:lnTo>
                      <a:pt x="74" y="25"/>
                    </a:lnTo>
                    <a:lnTo>
                      <a:pt x="84" y="23"/>
                    </a:lnTo>
                    <a:lnTo>
                      <a:pt x="95" y="18"/>
                    </a:lnTo>
                    <a:lnTo>
                      <a:pt x="99" y="16"/>
                    </a:lnTo>
                    <a:lnTo>
                      <a:pt x="105" y="14"/>
                    </a:lnTo>
                    <a:lnTo>
                      <a:pt x="101" y="14"/>
                    </a:lnTo>
                    <a:lnTo>
                      <a:pt x="99" y="11"/>
                    </a:lnTo>
                    <a:lnTo>
                      <a:pt x="95" y="9"/>
                    </a:lnTo>
                    <a:lnTo>
                      <a:pt x="88" y="7"/>
                    </a:lnTo>
                    <a:lnTo>
                      <a:pt x="82" y="6"/>
                    </a:lnTo>
                    <a:lnTo>
                      <a:pt x="78" y="0"/>
                    </a:lnTo>
                    <a:lnTo>
                      <a:pt x="72" y="0"/>
                    </a:lnTo>
                    <a:lnTo>
                      <a:pt x="45" y="11"/>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882" name="Freeform 880"/>
              <p:cNvSpPr>
                <a:spLocks/>
              </p:cNvSpPr>
              <p:nvPr/>
            </p:nvSpPr>
            <p:spPr bwMode="auto">
              <a:xfrm>
                <a:off x="2937" y="2004"/>
                <a:ext cx="52" cy="18"/>
              </a:xfrm>
              <a:custGeom>
                <a:avLst/>
                <a:gdLst/>
                <a:ahLst/>
                <a:cxnLst>
                  <a:cxn ang="0">
                    <a:pos x="0" y="0"/>
                  </a:cxn>
                  <a:cxn ang="0">
                    <a:pos x="6" y="25"/>
                  </a:cxn>
                  <a:cxn ang="0">
                    <a:pos x="20" y="33"/>
                  </a:cxn>
                  <a:cxn ang="0">
                    <a:pos x="26" y="33"/>
                  </a:cxn>
                  <a:cxn ang="0">
                    <a:pos x="28" y="33"/>
                  </a:cxn>
                  <a:cxn ang="0">
                    <a:pos x="35" y="33"/>
                  </a:cxn>
                  <a:cxn ang="0">
                    <a:pos x="37" y="37"/>
                  </a:cxn>
                  <a:cxn ang="0">
                    <a:pos x="43" y="37"/>
                  </a:cxn>
                  <a:cxn ang="0">
                    <a:pos x="45" y="37"/>
                  </a:cxn>
                  <a:cxn ang="0">
                    <a:pos x="47" y="37"/>
                  </a:cxn>
                  <a:cxn ang="0">
                    <a:pos x="55" y="33"/>
                  </a:cxn>
                  <a:cxn ang="0">
                    <a:pos x="64" y="30"/>
                  </a:cxn>
                  <a:cxn ang="0">
                    <a:pos x="74" y="25"/>
                  </a:cxn>
                  <a:cxn ang="0">
                    <a:pos x="84" y="23"/>
                  </a:cxn>
                  <a:cxn ang="0">
                    <a:pos x="95" y="18"/>
                  </a:cxn>
                  <a:cxn ang="0">
                    <a:pos x="99" y="16"/>
                  </a:cxn>
                  <a:cxn ang="0">
                    <a:pos x="105" y="14"/>
                  </a:cxn>
                  <a:cxn ang="0">
                    <a:pos x="101" y="14"/>
                  </a:cxn>
                  <a:cxn ang="0">
                    <a:pos x="99" y="11"/>
                  </a:cxn>
                  <a:cxn ang="0">
                    <a:pos x="95" y="9"/>
                  </a:cxn>
                  <a:cxn ang="0">
                    <a:pos x="88" y="7"/>
                  </a:cxn>
                  <a:cxn ang="0">
                    <a:pos x="82" y="6"/>
                  </a:cxn>
                  <a:cxn ang="0">
                    <a:pos x="78" y="0"/>
                  </a:cxn>
                  <a:cxn ang="0">
                    <a:pos x="72" y="0"/>
                  </a:cxn>
                  <a:cxn ang="0">
                    <a:pos x="45" y="11"/>
                  </a:cxn>
                  <a:cxn ang="0">
                    <a:pos x="0" y="0"/>
                  </a:cxn>
                </a:cxnLst>
                <a:rect l="0" t="0" r="r" b="b"/>
                <a:pathLst>
                  <a:path w="105" h="37">
                    <a:moveTo>
                      <a:pt x="0" y="0"/>
                    </a:moveTo>
                    <a:lnTo>
                      <a:pt x="6" y="25"/>
                    </a:lnTo>
                    <a:lnTo>
                      <a:pt x="20" y="33"/>
                    </a:lnTo>
                    <a:lnTo>
                      <a:pt x="26" y="33"/>
                    </a:lnTo>
                    <a:lnTo>
                      <a:pt x="28" y="33"/>
                    </a:lnTo>
                    <a:lnTo>
                      <a:pt x="35" y="33"/>
                    </a:lnTo>
                    <a:lnTo>
                      <a:pt x="37" y="37"/>
                    </a:lnTo>
                    <a:lnTo>
                      <a:pt x="43" y="37"/>
                    </a:lnTo>
                    <a:lnTo>
                      <a:pt x="45" y="37"/>
                    </a:lnTo>
                    <a:lnTo>
                      <a:pt x="47" y="37"/>
                    </a:lnTo>
                    <a:lnTo>
                      <a:pt x="55" y="33"/>
                    </a:lnTo>
                    <a:lnTo>
                      <a:pt x="64" y="30"/>
                    </a:lnTo>
                    <a:lnTo>
                      <a:pt x="74" y="25"/>
                    </a:lnTo>
                    <a:lnTo>
                      <a:pt x="84" y="23"/>
                    </a:lnTo>
                    <a:lnTo>
                      <a:pt x="95" y="18"/>
                    </a:lnTo>
                    <a:lnTo>
                      <a:pt x="99" y="16"/>
                    </a:lnTo>
                    <a:lnTo>
                      <a:pt x="105" y="14"/>
                    </a:lnTo>
                    <a:lnTo>
                      <a:pt x="101" y="14"/>
                    </a:lnTo>
                    <a:lnTo>
                      <a:pt x="99" y="11"/>
                    </a:lnTo>
                    <a:lnTo>
                      <a:pt x="95" y="9"/>
                    </a:lnTo>
                    <a:lnTo>
                      <a:pt x="88" y="7"/>
                    </a:lnTo>
                    <a:lnTo>
                      <a:pt x="82" y="6"/>
                    </a:lnTo>
                    <a:lnTo>
                      <a:pt x="78" y="0"/>
                    </a:lnTo>
                    <a:lnTo>
                      <a:pt x="72" y="0"/>
                    </a:lnTo>
                    <a:lnTo>
                      <a:pt x="45" y="11"/>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30" name="Group 881"/>
            <p:cNvGrpSpPr>
              <a:grpSpLocks/>
            </p:cNvGrpSpPr>
            <p:nvPr/>
          </p:nvGrpSpPr>
          <p:grpSpPr bwMode="auto">
            <a:xfrm>
              <a:off x="6408194" y="2135600"/>
              <a:ext cx="55651" cy="55651"/>
              <a:chOff x="2978" y="2031"/>
              <a:chExt cx="52" cy="48"/>
            </a:xfrm>
          </p:grpSpPr>
          <p:sp>
            <p:nvSpPr>
              <p:cNvPr id="884" name="Freeform 882"/>
              <p:cNvSpPr>
                <a:spLocks/>
              </p:cNvSpPr>
              <p:nvPr/>
            </p:nvSpPr>
            <p:spPr bwMode="auto">
              <a:xfrm>
                <a:off x="2978" y="2031"/>
                <a:ext cx="52" cy="48"/>
              </a:xfrm>
              <a:custGeom>
                <a:avLst/>
                <a:gdLst/>
                <a:ahLst/>
                <a:cxnLst>
                  <a:cxn ang="0">
                    <a:pos x="69" y="95"/>
                  </a:cxn>
                  <a:cxn ang="0">
                    <a:pos x="52" y="81"/>
                  </a:cxn>
                  <a:cxn ang="0">
                    <a:pos x="46" y="81"/>
                  </a:cxn>
                  <a:cxn ang="0">
                    <a:pos x="44" y="74"/>
                  </a:cxn>
                  <a:cxn ang="0">
                    <a:pos x="37" y="65"/>
                  </a:cxn>
                  <a:cxn ang="0">
                    <a:pos x="29" y="55"/>
                  </a:cxn>
                  <a:cxn ang="0">
                    <a:pos x="25" y="46"/>
                  </a:cxn>
                  <a:cxn ang="0">
                    <a:pos x="19" y="40"/>
                  </a:cxn>
                  <a:cxn ang="0">
                    <a:pos x="17" y="33"/>
                  </a:cxn>
                  <a:cxn ang="0">
                    <a:pos x="19" y="31"/>
                  </a:cxn>
                  <a:cxn ang="0">
                    <a:pos x="0" y="0"/>
                  </a:cxn>
                  <a:cxn ang="0">
                    <a:pos x="17" y="5"/>
                  </a:cxn>
                  <a:cxn ang="0">
                    <a:pos x="81" y="5"/>
                  </a:cxn>
                  <a:cxn ang="0">
                    <a:pos x="89" y="17"/>
                  </a:cxn>
                  <a:cxn ang="0">
                    <a:pos x="99" y="10"/>
                  </a:cxn>
                  <a:cxn ang="0">
                    <a:pos x="102" y="24"/>
                  </a:cxn>
                  <a:cxn ang="0">
                    <a:pos x="89" y="33"/>
                  </a:cxn>
                  <a:cxn ang="0">
                    <a:pos x="95" y="53"/>
                  </a:cxn>
                  <a:cxn ang="0">
                    <a:pos x="77" y="55"/>
                  </a:cxn>
                  <a:cxn ang="0">
                    <a:pos x="64" y="67"/>
                  </a:cxn>
                  <a:cxn ang="0">
                    <a:pos x="69" y="95"/>
                  </a:cxn>
                </a:cxnLst>
                <a:rect l="0" t="0" r="r" b="b"/>
                <a:pathLst>
                  <a:path w="102" h="95">
                    <a:moveTo>
                      <a:pt x="69" y="95"/>
                    </a:moveTo>
                    <a:lnTo>
                      <a:pt x="52" y="81"/>
                    </a:lnTo>
                    <a:lnTo>
                      <a:pt x="46" y="81"/>
                    </a:lnTo>
                    <a:lnTo>
                      <a:pt x="44" y="74"/>
                    </a:lnTo>
                    <a:lnTo>
                      <a:pt x="37" y="65"/>
                    </a:lnTo>
                    <a:lnTo>
                      <a:pt x="29" y="55"/>
                    </a:lnTo>
                    <a:lnTo>
                      <a:pt x="25" y="46"/>
                    </a:lnTo>
                    <a:lnTo>
                      <a:pt x="19" y="40"/>
                    </a:lnTo>
                    <a:lnTo>
                      <a:pt x="17" y="33"/>
                    </a:lnTo>
                    <a:lnTo>
                      <a:pt x="19" y="31"/>
                    </a:lnTo>
                    <a:lnTo>
                      <a:pt x="0" y="0"/>
                    </a:lnTo>
                    <a:lnTo>
                      <a:pt x="17" y="5"/>
                    </a:lnTo>
                    <a:lnTo>
                      <a:pt x="81" y="5"/>
                    </a:lnTo>
                    <a:lnTo>
                      <a:pt x="89" y="17"/>
                    </a:lnTo>
                    <a:lnTo>
                      <a:pt x="99" y="10"/>
                    </a:lnTo>
                    <a:lnTo>
                      <a:pt x="102" y="24"/>
                    </a:lnTo>
                    <a:lnTo>
                      <a:pt x="89" y="33"/>
                    </a:lnTo>
                    <a:lnTo>
                      <a:pt x="95" y="53"/>
                    </a:lnTo>
                    <a:lnTo>
                      <a:pt x="77" y="55"/>
                    </a:lnTo>
                    <a:lnTo>
                      <a:pt x="64" y="67"/>
                    </a:lnTo>
                    <a:lnTo>
                      <a:pt x="69" y="95"/>
                    </a:lnTo>
                    <a:close/>
                  </a:path>
                </a:pathLst>
              </a:custGeom>
              <a:solidFill>
                <a:srgbClr val="C0C0C0"/>
              </a:solidFill>
              <a:ln w="9525">
                <a:solidFill>
                  <a:srgbClr val="C0C0C0"/>
                </a:solidFill>
                <a:round/>
                <a:headEnd/>
                <a:tailEnd/>
              </a:ln>
            </p:spPr>
            <p:txBody>
              <a:bodyPr/>
              <a:lstStyle/>
              <a:p>
                <a:endParaRPr lang="nl-NL" sz="1400"/>
              </a:p>
            </p:txBody>
          </p:sp>
          <p:sp>
            <p:nvSpPr>
              <p:cNvPr id="885" name="Freeform 883"/>
              <p:cNvSpPr>
                <a:spLocks/>
              </p:cNvSpPr>
              <p:nvPr/>
            </p:nvSpPr>
            <p:spPr bwMode="auto">
              <a:xfrm>
                <a:off x="2978" y="2031"/>
                <a:ext cx="52" cy="48"/>
              </a:xfrm>
              <a:custGeom>
                <a:avLst/>
                <a:gdLst/>
                <a:ahLst/>
                <a:cxnLst>
                  <a:cxn ang="0">
                    <a:pos x="69" y="95"/>
                  </a:cxn>
                  <a:cxn ang="0">
                    <a:pos x="52" y="81"/>
                  </a:cxn>
                  <a:cxn ang="0">
                    <a:pos x="46" y="81"/>
                  </a:cxn>
                  <a:cxn ang="0">
                    <a:pos x="44" y="74"/>
                  </a:cxn>
                  <a:cxn ang="0">
                    <a:pos x="37" y="65"/>
                  </a:cxn>
                  <a:cxn ang="0">
                    <a:pos x="29" y="55"/>
                  </a:cxn>
                  <a:cxn ang="0">
                    <a:pos x="25" y="46"/>
                  </a:cxn>
                  <a:cxn ang="0">
                    <a:pos x="19" y="40"/>
                  </a:cxn>
                  <a:cxn ang="0">
                    <a:pos x="17" y="33"/>
                  </a:cxn>
                  <a:cxn ang="0">
                    <a:pos x="19" y="31"/>
                  </a:cxn>
                  <a:cxn ang="0">
                    <a:pos x="0" y="0"/>
                  </a:cxn>
                  <a:cxn ang="0">
                    <a:pos x="17" y="5"/>
                  </a:cxn>
                  <a:cxn ang="0">
                    <a:pos x="81" y="5"/>
                  </a:cxn>
                  <a:cxn ang="0">
                    <a:pos x="89" y="17"/>
                  </a:cxn>
                  <a:cxn ang="0">
                    <a:pos x="99" y="10"/>
                  </a:cxn>
                  <a:cxn ang="0">
                    <a:pos x="102" y="24"/>
                  </a:cxn>
                  <a:cxn ang="0">
                    <a:pos x="89" y="33"/>
                  </a:cxn>
                  <a:cxn ang="0">
                    <a:pos x="95" y="53"/>
                  </a:cxn>
                  <a:cxn ang="0">
                    <a:pos x="77" y="55"/>
                  </a:cxn>
                  <a:cxn ang="0">
                    <a:pos x="64" y="67"/>
                  </a:cxn>
                  <a:cxn ang="0">
                    <a:pos x="69" y="95"/>
                  </a:cxn>
                </a:cxnLst>
                <a:rect l="0" t="0" r="r" b="b"/>
                <a:pathLst>
                  <a:path w="102" h="95">
                    <a:moveTo>
                      <a:pt x="69" y="95"/>
                    </a:moveTo>
                    <a:lnTo>
                      <a:pt x="52" y="81"/>
                    </a:lnTo>
                    <a:lnTo>
                      <a:pt x="46" y="81"/>
                    </a:lnTo>
                    <a:lnTo>
                      <a:pt x="44" y="74"/>
                    </a:lnTo>
                    <a:lnTo>
                      <a:pt x="37" y="65"/>
                    </a:lnTo>
                    <a:lnTo>
                      <a:pt x="29" y="55"/>
                    </a:lnTo>
                    <a:lnTo>
                      <a:pt x="25" y="46"/>
                    </a:lnTo>
                    <a:lnTo>
                      <a:pt x="19" y="40"/>
                    </a:lnTo>
                    <a:lnTo>
                      <a:pt x="17" y="33"/>
                    </a:lnTo>
                    <a:lnTo>
                      <a:pt x="19" y="31"/>
                    </a:lnTo>
                    <a:lnTo>
                      <a:pt x="0" y="0"/>
                    </a:lnTo>
                    <a:lnTo>
                      <a:pt x="17" y="5"/>
                    </a:lnTo>
                    <a:lnTo>
                      <a:pt x="81" y="5"/>
                    </a:lnTo>
                    <a:lnTo>
                      <a:pt x="89" y="17"/>
                    </a:lnTo>
                    <a:lnTo>
                      <a:pt x="99" y="10"/>
                    </a:lnTo>
                    <a:lnTo>
                      <a:pt x="102" y="24"/>
                    </a:lnTo>
                    <a:lnTo>
                      <a:pt x="89" y="33"/>
                    </a:lnTo>
                    <a:lnTo>
                      <a:pt x="95" y="53"/>
                    </a:lnTo>
                    <a:lnTo>
                      <a:pt x="77" y="55"/>
                    </a:lnTo>
                    <a:lnTo>
                      <a:pt x="64" y="67"/>
                    </a:lnTo>
                    <a:lnTo>
                      <a:pt x="69" y="9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33" name="Group 884"/>
            <p:cNvGrpSpPr>
              <a:grpSpLocks/>
            </p:cNvGrpSpPr>
            <p:nvPr/>
          </p:nvGrpSpPr>
          <p:grpSpPr bwMode="auto">
            <a:xfrm>
              <a:off x="6263722" y="2083429"/>
              <a:ext cx="46019" cy="25507"/>
              <a:chOff x="2843" y="1986"/>
              <a:chExt cx="43" cy="22"/>
            </a:xfrm>
          </p:grpSpPr>
          <p:sp>
            <p:nvSpPr>
              <p:cNvPr id="887" name="Freeform 885"/>
              <p:cNvSpPr>
                <a:spLocks/>
              </p:cNvSpPr>
              <p:nvPr/>
            </p:nvSpPr>
            <p:spPr bwMode="auto">
              <a:xfrm>
                <a:off x="2843" y="1986"/>
                <a:ext cx="43" cy="22"/>
              </a:xfrm>
              <a:custGeom>
                <a:avLst/>
                <a:gdLst/>
                <a:ahLst/>
                <a:cxnLst>
                  <a:cxn ang="0">
                    <a:pos x="15" y="41"/>
                  </a:cxn>
                  <a:cxn ang="0">
                    <a:pos x="0" y="33"/>
                  </a:cxn>
                  <a:cxn ang="0">
                    <a:pos x="5" y="17"/>
                  </a:cxn>
                  <a:cxn ang="0">
                    <a:pos x="15" y="3"/>
                  </a:cxn>
                  <a:cxn ang="0">
                    <a:pos x="33" y="0"/>
                  </a:cxn>
                  <a:cxn ang="0">
                    <a:pos x="46" y="0"/>
                  </a:cxn>
                  <a:cxn ang="0">
                    <a:pos x="64" y="0"/>
                  </a:cxn>
                  <a:cxn ang="0">
                    <a:pos x="79" y="7"/>
                  </a:cxn>
                  <a:cxn ang="0">
                    <a:pos x="87" y="21"/>
                  </a:cxn>
                  <a:cxn ang="0">
                    <a:pos x="77" y="38"/>
                  </a:cxn>
                  <a:cxn ang="0">
                    <a:pos x="64" y="34"/>
                  </a:cxn>
                  <a:cxn ang="0">
                    <a:pos x="60" y="43"/>
                  </a:cxn>
                  <a:cxn ang="0">
                    <a:pos x="46" y="33"/>
                  </a:cxn>
                  <a:cxn ang="0">
                    <a:pos x="36" y="41"/>
                  </a:cxn>
                  <a:cxn ang="0">
                    <a:pos x="15" y="41"/>
                  </a:cxn>
                </a:cxnLst>
                <a:rect l="0" t="0" r="r" b="b"/>
                <a:pathLst>
                  <a:path w="87" h="43">
                    <a:moveTo>
                      <a:pt x="15" y="41"/>
                    </a:moveTo>
                    <a:lnTo>
                      <a:pt x="0" y="33"/>
                    </a:lnTo>
                    <a:lnTo>
                      <a:pt x="5" y="17"/>
                    </a:lnTo>
                    <a:lnTo>
                      <a:pt x="15" y="3"/>
                    </a:lnTo>
                    <a:lnTo>
                      <a:pt x="33" y="0"/>
                    </a:lnTo>
                    <a:lnTo>
                      <a:pt x="46" y="0"/>
                    </a:lnTo>
                    <a:lnTo>
                      <a:pt x="64" y="0"/>
                    </a:lnTo>
                    <a:lnTo>
                      <a:pt x="79" y="7"/>
                    </a:lnTo>
                    <a:lnTo>
                      <a:pt x="87" y="21"/>
                    </a:lnTo>
                    <a:lnTo>
                      <a:pt x="77" y="38"/>
                    </a:lnTo>
                    <a:lnTo>
                      <a:pt x="64" y="34"/>
                    </a:lnTo>
                    <a:lnTo>
                      <a:pt x="60" y="43"/>
                    </a:lnTo>
                    <a:lnTo>
                      <a:pt x="46" y="33"/>
                    </a:lnTo>
                    <a:lnTo>
                      <a:pt x="36" y="41"/>
                    </a:lnTo>
                    <a:lnTo>
                      <a:pt x="15" y="41"/>
                    </a:lnTo>
                    <a:close/>
                  </a:path>
                </a:pathLst>
              </a:custGeom>
              <a:solidFill>
                <a:srgbClr val="C0C0C0"/>
              </a:solidFill>
              <a:ln w="9525">
                <a:solidFill>
                  <a:srgbClr val="C0C0C0"/>
                </a:solidFill>
                <a:round/>
                <a:headEnd/>
                <a:tailEnd/>
              </a:ln>
            </p:spPr>
            <p:txBody>
              <a:bodyPr/>
              <a:lstStyle/>
              <a:p>
                <a:endParaRPr lang="nl-NL" sz="1400"/>
              </a:p>
            </p:txBody>
          </p:sp>
          <p:sp>
            <p:nvSpPr>
              <p:cNvPr id="888" name="Freeform 886"/>
              <p:cNvSpPr>
                <a:spLocks/>
              </p:cNvSpPr>
              <p:nvPr/>
            </p:nvSpPr>
            <p:spPr bwMode="auto">
              <a:xfrm>
                <a:off x="2843" y="1986"/>
                <a:ext cx="43" cy="22"/>
              </a:xfrm>
              <a:custGeom>
                <a:avLst/>
                <a:gdLst/>
                <a:ahLst/>
                <a:cxnLst>
                  <a:cxn ang="0">
                    <a:pos x="15" y="41"/>
                  </a:cxn>
                  <a:cxn ang="0">
                    <a:pos x="0" y="33"/>
                  </a:cxn>
                  <a:cxn ang="0">
                    <a:pos x="5" y="17"/>
                  </a:cxn>
                  <a:cxn ang="0">
                    <a:pos x="15" y="3"/>
                  </a:cxn>
                  <a:cxn ang="0">
                    <a:pos x="33" y="0"/>
                  </a:cxn>
                  <a:cxn ang="0">
                    <a:pos x="46" y="0"/>
                  </a:cxn>
                  <a:cxn ang="0">
                    <a:pos x="64" y="0"/>
                  </a:cxn>
                  <a:cxn ang="0">
                    <a:pos x="79" y="7"/>
                  </a:cxn>
                  <a:cxn ang="0">
                    <a:pos x="87" y="21"/>
                  </a:cxn>
                  <a:cxn ang="0">
                    <a:pos x="77" y="38"/>
                  </a:cxn>
                  <a:cxn ang="0">
                    <a:pos x="64" y="34"/>
                  </a:cxn>
                  <a:cxn ang="0">
                    <a:pos x="60" y="43"/>
                  </a:cxn>
                  <a:cxn ang="0">
                    <a:pos x="46" y="33"/>
                  </a:cxn>
                  <a:cxn ang="0">
                    <a:pos x="36" y="41"/>
                  </a:cxn>
                  <a:cxn ang="0">
                    <a:pos x="15" y="41"/>
                  </a:cxn>
                </a:cxnLst>
                <a:rect l="0" t="0" r="r" b="b"/>
                <a:pathLst>
                  <a:path w="87" h="43">
                    <a:moveTo>
                      <a:pt x="15" y="41"/>
                    </a:moveTo>
                    <a:lnTo>
                      <a:pt x="0" y="33"/>
                    </a:lnTo>
                    <a:lnTo>
                      <a:pt x="5" y="17"/>
                    </a:lnTo>
                    <a:lnTo>
                      <a:pt x="15" y="3"/>
                    </a:lnTo>
                    <a:lnTo>
                      <a:pt x="33" y="0"/>
                    </a:lnTo>
                    <a:lnTo>
                      <a:pt x="46" y="0"/>
                    </a:lnTo>
                    <a:lnTo>
                      <a:pt x="64" y="0"/>
                    </a:lnTo>
                    <a:lnTo>
                      <a:pt x="79" y="7"/>
                    </a:lnTo>
                    <a:lnTo>
                      <a:pt x="87" y="21"/>
                    </a:lnTo>
                    <a:lnTo>
                      <a:pt x="77" y="38"/>
                    </a:lnTo>
                    <a:lnTo>
                      <a:pt x="64" y="34"/>
                    </a:lnTo>
                    <a:lnTo>
                      <a:pt x="60" y="43"/>
                    </a:lnTo>
                    <a:lnTo>
                      <a:pt x="46" y="33"/>
                    </a:lnTo>
                    <a:lnTo>
                      <a:pt x="36" y="41"/>
                    </a:lnTo>
                    <a:lnTo>
                      <a:pt x="15" y="4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36" name="Group 887"/>
            <p:cNvGrpSpPr>
              <a:grpSpLocks/>
            </p:cNvGrpSpPr>
            <p:nvPr/>
          </p:nvGrpSpPr>
          <p:grpSpPr bwMode="auto">
            <a:xfrm>
              <a:off x="6263722" y="2096185"/>
              <a:ext cx="191566" cy="171591"/>
              <a:chOff x="2843" y="1997"/>
              <a:chExt cx="178" cy="148"/>
            </a:xfrm>
          </p:grpSpPr>
          <p:sp>
            <p:nvSpPr>
              <p:cNvPr id="890" name="Freeform 888"/>
              <p:cNvSpPr>
                <a:spLocks/>
              </p:cNvSpPr>
              <p:nvPr/>
            </p:nvSpPr>
            <p:spPr bwMode="auto">
              <a:xfrm>
                <a:off x="2843" y="1997"/>
                <a:ext cx="178" cy="148"/>
              </a:xfrm>
              <a:custGeom>
                <a:avLst/>
                <a:gdLst/>
                <a:ahLst/>
                <a:cxnLst>
                  <a:cxn ang="0">
                    <a:pos x="25" y="112"/>
                  </a:cxn>
                  <a:cxn ang="0">
                    <a:pos x="25" y="96"/>
                  </a:cxn>
                  <a:cxn ang="0">
                    <a:pos x="2" y="86"/>
                  </a:cxn>
                  <a:cxn ang="0">
                    <a:pos x="0" y="62"/>
                  </a:cxn>
                  <a:cxn ang="0">
                    <a:pos x="11" y="48"/>
                  </a:cxn>
                  <a:cxn ang="0">
                    <a:pos x="11" y="29"/>
                  </a:cxn>
                  <a:cxn ang="0">
                    <a:pos x="42" y="26"/>
                  </a:cxn>
                  <a:cxn ang="0">
                    <a:pos x="52" y="17"/>
                  </a:cxn>
                  <a:cxn ang="0">
                    <a:pos x="62" y="29"/>
                  </a:cxn>
                  <a:cxn ang="0">
                    <a:pos x="69" y="17"/>
                  </a:cxn>
                  <a:cxn ang="0">
                    <a:pos x="83" y="24"/>
                  </a:cxn>
                  <a:cxn ang="0">
                    <a:pos x="93" y="5"/>
                  </a:cxn>
                  <a:cxn ang="0">
                    <a:pos x="108" y="8"/>
                  </a:cxn>
                  <a:cxn ang="0">
                    <a:pos x="137" y="8"/>
                  </a:cxn>
                  <a:cxn ang="0">
                    <a:pos x="162" y="0"/>
                  </a:cxn>
                  <a:cxn ang="0">
                    <a:pos x="182" y="17"/>
                  </a:cxn>
                  <a:cxn ang="0">
                    <a:pos x="189" y="34"/>
                  </a:cxn>
                  <a:cxn ang="0">
                    <a:pos x="172" y="48"/>
                  </a:cxn>
                  <a:cxn ang="0">
                    <a:pos x="162" y="71"/>
                  </a:cxn>
                  <a:cxn ang="0">
                    <a:pos x="168" y="86"/>
                  </a:cxn>
                  <a:cxn ang="0">
                    <a:pos x="180" y="95"/>
                  </a:cxn>
                  <a:cxn ang="0">
                    <a:pos x="197" y="119"/>
                  </a:cxn>
                  <a:cxn ang="0">
                    <a:pos x="222" y="147"/>
                  </a:cxn>
                  <a:cxn ang="0">
                    <a:pos x="253" y="176"/>
                  </a:cxn>
                  <a:cxn ang="0">
                    <a:pos x="275" y="176"/>
                  </a:cxn>
                  <a:cxn ang="0">
                    <a:pos x="292" y="171"/>
                  </a:cxn>
                  <a:cxn ang="0">
                    <a:pos x="292" y="185"/>
                  </a:cxn>
                  <a:cxn ang="0">
                    <a:pos x="302" y="193"/>
                  </a:cxn>
                  <a:cxn ang="0">
                    <a:pos x="311" y="204"/>
                  </a:cxn>
                  <a:cxn ang="0">
                    <a:pos x="323" y="216"/>
                  </a:cxn>
                  <a:cxn ang="0">
                    <a:pos x="337" y="226"/>
                  </a:cxn>
                  <a:cxn ang="0">
                    <a:pos x="356" y="242"/>
                  </a:cxn>
                  <a:cxn ang="0">
                    <a:pos x="346" y="249"/>
                  </a:cxn>
                  <a:cxn ang="0">
                    <a:pos x="319" y="233"/>
                  </a:cxn>
                  <a:cxn ang="0">
                    <a:pos x="302" y="240"/>
                  </a:cxn>
                  <a:cxn ang="0">
                    <a:pos x="294" y="252"/>
                  </a:cxn>
                  <a:cxn ang="0">
                    <a:pos x="306" y="269"/>
                  </a:cxn>
                  <a:cxn ang="0">
                    <a:pos x="294" y="281"/>
                  </a:cxn>
                  <a:cxn ang="0">
                    <a:pos x="286" y="297"/>
                  </a:cxn>
                  <a:cxn ang="0">
                    <a:pos x="269" y="293"/>
                  </a:cxn>
                  <a:cxn ang="0">
                    <a:pos x="275" y="266"/>
                  </a:cxn>
                  <a:cxn ang="0">
                    <a:pos x="275" y="250"/>
                  </a:cxn>
                  <a:cxn ang="0">
                    <a:pos x="251" y="240"/>
                  </a:cxn>
                  <a:cxn ang="0">
                    <a:pos x="240" y="221"/>
                  </a:cxn>
                  <a:cxn ang="0">
                    <a:pos x="222" y="219"/>
                  </a:cxn>
                  <a:cxn ang="0">
                    <a:pos x="224" y="204"/>
                  </a:cxn>
                  <a:cxn ang="0">
                    <a:pos x="180" y="193"/>
                  </a:cxn>
                  <a:cxn ang="0">
                    <a:pos x="151" y="171"/>
                  </a:cxn>
                  <a:cxn ang="0">
                    <a:pos x="135" y="162"/>
                  </a:cxn>
                  <a:cxn ang="0">
                    <a:pos x="118" y="148"/>
                  </a:cxn>
                  <a:cxn ang="0">
                    <a:pos x="108" y="119"/>
                  </a:cxn>
                  <a:cxn ang="0">
                    <a:pos x="100" y="102"/>
                  </a:cxn>
                  <a:cxn ang="0">
                    <a:pos x="66" y="96"/>
                  </a:cxn>
                  <a:cxn ang="0">
                    <a:pos x="60" y="110"/>
                  </a:cxn>
                  <a:cxn ang="0">
                    <a:pos x="25" y="112"/>
                  </a:cxn>
                </a:cxnLst>
                <a:rect l="0" t="0" r="r" b="b"/>
                <a:pathLst>
                  <a:path w="356" h="297">
                    <a:moveTo>
                      <a:pt x="25" y="112"/>
                    </a:moveTo>
                    <a:lnTo>
                      <a:pt x="25" y="96"/>
                    </a:lnTo>
                    <a:lnTo>
                      <a:pt x="2" y="86"/>
                    </a:lnTo>
                    <a:lnTo>
                      <a:pt x="0" y="62"/>
                    </a:lnTo>
                    <a:lnTo>
                      <a:pt x="11" y="48"/>
                    </a:lnTo>
                    <a:lnTo>
                      <a:pt x="11" y="29"/>
                    </a:lnTo>
                    <a:lnTo>
                      <a:pt x="42" y="26"/>
                    </a:lnTo>
                    <a:lnTo>
                      <a:pt x="52" y="17"/>
                    </a:lnTo>
                    <a:lnTo>
                      <a:pt x="62" y="29"/>
                    </a:lnTo>
                    <a:lnTo>
                      <a:pt x="69" y="17"/>
                    </a:lnTo>
                    <a:lnTo>
                      <a:pt x="83" y="24"/>
                    </a:lnTo>
                    <a:lnTo>
                      <a:pt x="93" y="5"/>
                    </a:lnTo>
                    <a:lnTo>
                      <a:pt x="108" y="8"/>
                    </a:lnTo>
                    <a:lnTo>
                      <a:pt x="137" y="8"/>
                    </a:lnTo>
                    <a:lnTo>
                      <a:pt x="162" y="0"/>
                    </a:lnTo>
                    <a:lnTo>
                      <a:pt x="182" y="17"/>
                    </a:lnTo>
                    <a:lnTo>
                      <a:pt x="189" y="34"/>
                    </a:lnTo>
                    <a:lnTo>
                      <a:pt x="172" y="48"/>
                    </a:lnTo>
                    <a:lnTo>
                      <a:pt x="162" y="71"/>
                    </a:lnTo>
                    <a:lnTo>
                      <a:pt x="168" y="86"/>
                    </a:lnTo>
                    <a:lnTo>
                      <a:pt x="180" y="95"/>
                    </a:lnTo>
                    <a:lnTo>
                      <a:pt x="197" y="119"/>
                    </a:lnTo>
                    <a:lnTo>
                      <a:pt x="222" y="147"/>
                    </a:lnTo>
                    <a:lnTo>
                      <a:pt x="253" y="176"/>
                    </a:lnTo>
                    <a:lnTo>
                      <a:pt x="275" y="176"/>
                    </a:lnTo>
                    <a:lnTo>
                      <a:pt x="292" y="171"/>
                    </a:lnTo>
                    <a:lnTo>
                      <a:pt x="292" y="185"/>
                    </a:lnTo>
                    <a:lnTo>
                      <a:pt x="302" y="193"/>
                    </a:lnTo>
                    <a:lnTo>
                      <a:pt x="311" y="204"/>
                    </a:lnTo>
                    <a:lnTo>
                      <a:pt x="323" y="216"/>
                    </a:lnTo>
                    <a:lnTo>
                      <a:pt x="337" y="226"/>
                    </a:lnTo>
                    <a:lnTo>
                      <a:pt x="356" y="242"/>
                    </a:lnTo>
                    <a:lnTo>
                      <a:pt x="346" y="249"/>
                    </a:lnTo>
                    <a:lnTo>
                      <a:pt x="319" y="233"/>
                    </a:lnTo>
                    <a:lnTo>
                      <a:pt x="302" y="240"/>
                    </a:lnTo>
                    <a:lnTo>
                      <a:pt x="294" y="252"/>
                    </a:lnTo>
                    <a:lnTo>
                      <a:pt x="306" y="269"/>
                    </a:lnTo>
                    <a:lnTo>
                      <a:pt x="294" y="281"/>
                    </a:lnTo>
                    <a:lnTo>
                      <a:pt x="286" y="297"/>
                    </a:lnTo>
                    <a:lnTo>
                      <a:pt x="269" y="293"/>
                    </a:lnTo>
                    <a:lnTo>
                      <a:pt x="275" y="266"/>
                    </a:lnTo>
                    <a:lnTo>
                      <a:pt x="275" y="250"/>
                    </a:lnTo>
                    <a:lnTo>
                      <a:pt x="251" y="240"/>
                    </a:lnTo>
                    <a:lnTo>
                      <a:pt x="240" y="221"/>
                    </a:lnTo>
                    <a:lnTo>
                      <a:pt x="222" y="219"/>
                    </a:lnTo>
                    <a:lnTo>
                      <a:pt x="224" y="204"/>
                    </a:lnTo>
                    <a:lnTo>
                      <a:pt x="180" y="193"/>
                    </a:lnTo>
                    <a:lnTo>
                      <a:pt x="151" y="171"/>
                    </a:lnTo>
                    <a:lnTo>
                      <a:pt x="135" y="162"/>
                    </a:lnTo>
                    <a:lnTo>
                      <a:pt x="118" y="148"/>
                    </a:lnTo>
                    <a:lnTo>
                      <a:pt x="108" y="119"/>
                    </a:lnTo>
                    <a:lnTo>
                      <a:pt x="100" y="102"/>
                    </a:lnTo>
                    <a:lnTo>
                      <a:pt x="66" y="96"/>
                    </a:lnTo>
                    <a:lnTo>
                      <a:pt x="60" y="110"/>
                    </a:lnTo>
                    <a:lnTo>
                      <a:pt x="25" y="112"/>
                    </a:lnTo>
                    <a:close/>
                  </a:path>
                </a:pathLst>
              </a:custGeom>
              <a:solidFill>
                <a:srgbClr val="C0C0C0"/>
              </a:solidFill>
              <a:ln w="9525">
                <a:solidFill>
                  <a:srgbClr val="C0C0C0"/>
                </a:solidFill>
                <a:round/>
                <a:headEnd/>
                <a:tailEnd/>
              </a:ln>
            </p:spPr>
            <p:txBody>
              <a:bodyPr/>
              <a:lstStyle/>
              <a:p>
                <a:endParaRPr lang="nl-NL" sz="1400"/>
              </a:p>
            </p:txBody>
          </p:sp>
          <p:sp>
            <p:nvSpPr>
              <p:cNvPr id="891" name="Freeform 889"/>
              <p:cNvSpPr>
                <a:spLocks/>
              </p:cNvSpPr>
              <p:nvPr/>
            </p:nvSpPr>
            <p:spPr bwMode="auto">
              <a:xfrm>
                <a:off x="2843" y="1997"/>
                <a:ext cx="178" cy="148"/>
              </a:xfrm>
              <a:custGeom>
                <a:avLst/>
                <a:gdLst/>
                <a:ahLst/>
                <a:cxnLst>
                  <a:cxn ang="0">
                    <a:pos x="25" y="112"/>
                  </a:cxn>
                  <a:cxn ang="0">
                    <a:pos x="25" y="96"/>
                  </a:cxn>
                  <a:cxn ang="0">
                    <a:pos x="2" y="86"/>
                  </a:cxn>
                  <a:cxn ang="0">
                    <a:pos x="0" y="62"/>
                  </a:cxn>
                  <a:cxn ang="0">
                    <a:pos x="11" y="48"/>
                  </a:cxn>
                  <a:cxn ang="0">
                    <a:pos x="11" y="29"/>
                  </a:cxn>
                  <a:cxn ang="0">
                    <a:pos x="42" y="26"/>
                  </a:cxn>
                  <a:cxn ang="0">
                    <a:pos x="52" y="17"/>
                  </a:cxn>
                  <a:cxn ang="0">
                    <a:pos x="62" y="29"/>
                  </a:cxn>
                  <a:cxn ang="0">
                    <a:pos x="69" y="17"/>
                  </a:cxn>
                  <a:cxn ang="0">
                    <a:pos x="83" y="24"/>
                  </a:cxn>
                  <a:cxn ang="0">
                    <a:pos x="93" y="5"/>
                  </a:cxn>
                  <a:cxn ang="0">
                    <a:pos x="108" y="8"/>
                  </a:cxn>
                  <a:cxn ang="0">
                    <a:pos x="137" y="8"/>
                  </a:cxn>
                  <a:cxn ang="0">
                    <a:pos x="162" y="0"/>
                  </a:cxn>
                  <a:cxn ang="0">
                    <a:pos x="182" y="17"/>
                  </a:cxn>
                  <a:cxn ang="0">
                    <a:pos x="189" y="34"/>
                  </a:cxn>
                  <a:cxn ang="0">
                    <a:pos x="172" y="48"/>
                  </a:cxn>
                  <a:cxn ang="0">
                    <a:pos x="162" y="71"/>
                  </a:cxn>
                  <a:cxn ang="0">
                    <a:pos x="168" y="86"/>
                  </a:cxn>
                  <a:cxn ang="0">
                    <a:pos x="180" y="95"/>
                  </a:cxn>
                  <a:cxn ang="0">
                    <a:pos x="197" y="119"/>
                  </a:cxn>
                  <a:cxn ang="0">
                    <a:pos x="222" y="147"/>
                  </a:cxn>
                  <a:cxn ang="0">
                    <a:pos x="253" y="176"/>
                  </a:cxn>
                  <a:cxn ang="0">
                    <a:pos x="275" y="176"/>
                  </a:cxn>
                  <a:cxn ang="0">
                    <a:pos x="292" y="171"/>
                  </a:cxn>
                  <a:cxn ang="0">
                    <a:pos x="292" y="185"/>
                  </a:cxn>
                  <a:cxn ang="0">
                    <a:pos x="302" y="193"/>
                  </a:cxn>
                  <a:cxn ang="0">
                    <a:pos x="311" y="204"/>
                  </a:cxn>
                  <a:cxn ang="0">
                    <a:pos x="323" y="216"/>
                  </a:cxn>
                  <a:cxn ang="0">
                    <a:pos x="337" y="226"/>
                  </a:cxn>
                  <a:cxn ang="0">
                    <a:pos x="356" y="242"/>
                  </a:cxn>
                  <a:cxn ang="0">
                    <a:pos x="346" y="249"/>
                  </a:cxn>
                  <a:cxn ang="0">
                    <a:pos x="319" y="233"/>
                  </a:cxn>
                  <a:cxn ang="0">
                    <a:pos x="302" y="240"/>
                  </a:cxn>
                  <a:cxn ang="0">
                    <a:pos x="294" y="252"/>
                  </a:cxn>
                  <a:cxn ang="0">
                    <a:pos x="306" y="269"/>
                  </a:cxn>
                  <a:cxn ang="0">
                    <a:pos x="294" y="281"/>
                  </a:cxn>
                  <a:cxn ang="0">
                    <a:pos x="286" y="297"/>
                  </a:cxn>
                  <a:cxn ang="0">
                    <a:pos x="269" y="293"/>
                  </a:cxn>
                  <a:cxn ang="0">
                    <a:pos x="275" y="266"/>
                  </a:cxn>
                  <a:cxn ang="0">
                    <a:pos x="275" y="250"/>
                  </a:cxn>
                  <a:cxn ang="0">
                    <a:pos x="251" y="240"/>
                  </a:cxn>
                  <a:cxn ang="0">
                    <a:pos x="240" y="221"/>
                  </a:cxn>
                  <a:cxn ang="0">
                    <a:pos x="222" y="219"/>
                  </a:cxn>
                  <a:cxn ang="0">
                    <a:pos x="224" y="204"/>
                  </a:cxn>
                  <a:cxn ang="0">
                    <a:pos x="180" y="193"/>
                  </a:cxn>
                  <a:cxn ang="0">
                    <a:pos x="151" y="171"/>
                  </a:cxn>
                  <a:cxn ang="0">
                    <a:pos x="135" y="162"/>
                  </a:cxn>
                  <a:cxn ang="0">
                    <a:pos x="118" y="148"/>
                  </a:cxn>
                  <a:cxn ang="0">
                    <a:pos x="108" y="119"/>
                  </a:cxn>
                  <a:cxn ang="0">
                    <a:pos x="100" y="102"/>
                  </a:cxn>
                  <a:cxn ang="0">
                    <a:pos x="66" y="96"/>
                  </a:cxn>
                  <a:cxn ang="0">
                    <a:pos x="60" y="110"/>
                  </a:cxn>
                  <a:cxn ang="0">
                    <a:pos x="25" y="112"/>
                  </a:cxn>
                </a:cxnLst>
                <a:rect l="0" t="0" r="r" b="b"/>
                <a:pathLst>
                  <a:path w="356" h="297">
                    <a:moveTo>
                      <a:pt x="25" y="112"/>
                    </a:moveTo>
                    <a:lnTo>
                      <a:pt x="25" y="96"/>
                    </a:lnTo>
                    <a:lnTo>
                      <a:pt x="2" y="86"/>
                    </a:lnTo>
                    <a:lnTo>
                      <a:pt x="0" y="62"/>
                    </a:lnTo>
                    <a:lnTo>
                      <a:pt x="11" y="48"/>
                    </a:lnTo>
                    <a:lnTo>
                      <a:pt x="11" y="29"/>
                    </a:lnTo>
                    <a:lnTo>
                      <a:pt x="42" y="26"/>
                    </a:lnTo>
                    <a:lnTo>
                      <a:pt x="52" y="17"/>
                    </a:lnTo>
                    <a:lnTo>
                      <a:pt x="62" y="29"/>
                    </a:lnTo>
                    <a:lnTo>
                      <a:pt x="69" y="17"/>
                    </a:lnTo>
                    <a:lnTo>
                      <a:pt x="83" y="24"/>
                    </a:lnTo>
                    <a:lnTo>
                      <a:pt x="93" y="5"/>
                    </a:lnTo>
                    <a:lnTo>
                      <a:pt x="108" y="8"/>
                    </a:lnTo>
                    <a:lnTo>
                      <a:pt x="137" y="8"/>
                    </a:lnTo>
                    <a:lnTo>
                      <a:pt x="162" y="0"/>
                    </a:lnTo>
                    <a:lnTo>
                      <a:pt x="182" y="17"/>
                    </a:lnTo>
                    <a:lnTo>
                      <a:pt x="189" y="34"/>
                    </a:lnTo>
                    <a:lnTo>
                      <a:pt x="172" y="48"/>
                    </a:lnTo>
                    <a:lnTo>
                      <a:pt x="162" y="71"/>
                    </a:lnTo>
                    <a:lnTo>
                      <a:pt x="168" y="86"/>
                    </a:lnTo>
                    <a:lnTo>
                      <a:pt x="180" y="95"/>
                    </a:lnTo>
                    <a:lnTo>
                      <a:pt x="197" y="119"/>
                    </a:lnTo>
                    <a:lnTo>
                      <a:pt x="222" y="147"/>
                    </a:lnTo>
                    <a:lnTo>
                      <a:pt x="253" y="176"/>
                    </a:lnTo>
                    <a:lnTo>
                      <a:pt x="275" y="176"/>
                    </a:lnTo>
                    <a:lnTo>
                      <a:pt x="292" y="171"/>
                    </a:lnTo>
                    <a:lnTo>
                      <a:pt x="292" y="185"/>
                    </a:lnTo>
                    <a:lnTo>
                      <a:pt x="302" y="193"/>
                    </a:lnTo>
                    <a:lnTo>
                      <a:pt x="311" y="204"/>
                    </a:lnTo>
                    <a:lnTo>
                      <a:pt x="323" y="216"/>
                    </a:lnTo>
                    <a:lnTo>
                      <a:pt x="337" y="226"/>
                    </a:lnTo>
                    <a:lnTo>
                      <a:pt x="356" y="242"/>
                    </a:lnTo>
                    <a:lnTo>
                      <a:pt x="346" y="249"/>
                    </a:lnTo>
                    <a:lnTo>
                      <a:pt x="319" y="233"/>
                    </a:lnTo>
                    <a:lnTo>
                      <a:pt x="302" y="240"/>
                    </a:lnTo>
                    <a:lnTo>
                      <a:pt x="294" y="252"/>
                    </a:lnTo>
                    <a:lnTo>
                      <a:pt x="306" y="269"/>
                    </a:lnTo>
                    <a:lnTo>
                      <a:pt x="294" y="281"/>
                    </a:lnTo>
                    <a:lnTo>
                      <a:pt x="286" y="297"/>
                    </a:lnTo>
                    <a:lnTo>
                      <a:pt x="269" y="293"/>
                    </a:lnTo>
                    <a:lnTo>
                      <a:pt x="275" y="266"/>
                    </a:lnTo>
                    <a:lnTo>
                      <a:pt x="275" y="250"/>
                    </a:lnTo>
                    <a:lnTo>
                      <a:pt x="251" y="240"/>
                    </a:lnTo>
                    <a:lnTo>
                      <a:pt x="240" y="221"/>
                    </a:lnTo>
                    <a:lnTo>
                      <a:pt x="222" y="219"/>
                    </a:lnTo>
                    <a:lnTo>
                      <a:pt x="224" y="204"/>
                    </a:lnTo>
                    <a:lnTo>
                      <a:pt x="180" y="193"/>
                    </a:lnTo>
                    <a:lnTo>
                      <a:pt x="151" y="171"/>
                    </a:lnTo>
                    <a:lnTo>
                      <a:pt x="135" y="162"/>
                    </a:lnTo>
                    <a:lnTo>
                      <a:pt x="118" y="148"/>
                    </a:lnTo>
                    <a:lnTo>
                      <a:pt x="108" y="119"/>
                    </a:lnTo>
                    <a:lnTo>
                      <a:pt x="100" y="102"/>
                    </a:lnTo>
                    <a:lnTo>
                      <a:pt x="66" y="96"/>
                    </a:lnTo>
                    <a:lnTo>
                      <a:pt x="60" y="110"/>
                    </a:lnTo>
                    <a:lnTo>
                      <a:pt x="25" y="11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39" name="Group 890"/>
            <p:cNvGrpSpPr>
              <a:grpSpLocks/>
            </p:cNvGrpSpPr>
            <p:nvPr/>
          </p:nvGrpSpPr>
          <p:grpSpPr bwMode="auto">
            <a:xfrm>
              <a:off x="5906268" y="2461393"/>
              <a:ext cx="122004" cy="124055"/>
              <a:chOff x="2509" y="2312"/>
              <a:chExt cx="114" cy="107"/>
            </a:xfrm>
          </p:grpSpPr>
          <p:sp>
            <p:nvSpPr>
              <p:cNvPr id="893" name="Freeform 891"/>
              <p:cNvSpPr>
                <a:spLocks/>
              </p:cNvSpPr>
              <p:nvPr/>
            </p:nvSpPr>
            <p:spPr bwMode="auto">
              <a:xfrm>
                <a:off x="2509" y="2312"/>
                <a:ext cx="114" cy="107"/>
              </a:xfrm>
              <a:custGeom>
                <a:avLst/>
                <a:gdLst/>
                <a:ahLst/>
                <a:cxnLst>
                  <a:cxn ang="0">
                    <a:pos x="222" y="10"/>
                  </a:cxn>
                  <a:cxn ang="0">
                    <a:pos x="228" y="0"/>
                  </a:cxn>
                  <a:cxn ang="0">
                    <a:pos x="209" y="0"/>
                  </a:cxn>
                  <a:cxn ang="0">
                    <a:pos x="131" y="0"/>
                  </a:cxn>
                  <a:cxn ang="0">
                    <a:pos x="120" y="13"/>
                  </a:cxn>
                  <a:cxn ang="0">
                    <a:pos x="85" y="10"/>
                  </a:cxn>
                  <a:cxn ang="0">
                    <a:pos x="81" y="41"/>
                  </a:cxn>
                  <a:cxn ang="0">
                    <a:pos x="67" y="58"/>
                  </a:cxn>
                  <a:cxn ang="0">
                    <a:pos x="44" y="65"/>
                  </a:cxn>
                  <a:cxn ang="0">
                    <a:pos x="31" y="76"/>
                  </a:cxn>
                  <a:cxn ang="0">
                    <a:pos x="34" y="114"/>
                  </a:cxn>
                  <a:cxn ang="0">
                    <a:pos x="15" y="115"/>
                  </a:cxn>
                  <a:cxn ang="0">
                    <a:pos x="21" y="134"/>
                  </a:cxn>
                  <a:cxn ang="0">
                    <a:pos x="7" y="145"/>
                  </a:cxn>
                  <a:cxn ang="0">
                    <a:pos x="0" y="167"/>
                  </a:cxn>
                  <a:cxn ang="0">
                    <a:pos x="0" y="203"/>
                  </a:cxn>
                  <a:cxn ang="0">
                    <a:pos x="11" y="207"/>
                  </a:cxn>
                  <a:cxn ang="0">
                    <a:pos x="52" y="212"/>
                  </a:cxn>
                  <a:cxn ang="0">
                    <a:pos x="79" y="212"/>
                  </a:cxn>
                  <a:cxn ang="0">
                    <a:pos x="81" y="174"/>
                  </a:cxn>
                  <a:cxn ang="0">
                    <a:pos x="91" y="153"/>
                  </a:cxn>
                  <a:cxn ang="0">
                    <a:pos x="108" y="140"/>
                  </a:cxn>
                  <a:cxn ang="0">
                    <a:pos x="131" y="146"/>
                  </a:cxn>
                  <a:cxn ang="0">
                    <a:pos x="131" y="65"/>
                  </a:cxn>
                  <a:cxn ang="0">
                    <a:pos x="201" y="58"/>
                  </a:cxn>
                  <a:cxn ang="0">
                    <a:pos x="213" y="46"/>
                  </a:cxn>
                  <a:cxn ang="0">
                    <a:pos x="222" y="10"/>
                  </a:cxn>
                </a:cxnLst>
                <a:rect l="0" t="0" r="r" b="b"/>
                <a:pathLst>
                  <a:path w="228" h="212">
                    <a:moveTo>
                      <a:pt x="222" y="10"/>
                    </a:moveTo>
                    <a:lnTo>
                      <a:pt x="228" y="0"/>
                    </a:lnTo>
                    <a:lnTo>
                      <a:pt x="209" y="0"/>
                    </a:lnTo>
                    <a:lnTo>
                      <a:pt x="131" y="0"/>
                    </a:lnTo>
                    <a:lnTo>
                      <a:pt x="120" y="13"/>
                    </a:lnTo>
                    <a:lnTo>
                      <a:pt x="85" y="10"/>
                    </a:lnTo>
                    <a:lnTo>
                      <a:pt x="81" y="41"/>
                    </a:lnTo>
                    <a:lnTo>
                      <a:pt x="67" y="58"/>
                    </a:lnTo>
                    <a:lnTo>
                      <a:pt x="44" y="65"/>
                    </a:lnTo>
                    <a:lnTo>
                      <a:pt x="31" y="76"/>
                    </a:lnTo>
                    <a:lnTo>
                      <a:pt x="34" y="114"/>
                    </a:lnTo>
                    <a:lnTo>
                      <a:pt x="15" y="115"/>
                    </a:lnTo>
                    <a:lnTo>
                      <a:pt x="21" y="134"/>
                    </a:lnTo>
                    <a:lnTo>
                      <a:pt x="7" y="145"/>
                    </a:lnTo>
                    <a:lnTo>
                      <a:pt x="0" y="167"/>
                    </a:lnTo>
                    <a:lnTo>
                      <a:pt x="0" y="203"/>
                    </a:lnTo>
                    <a:lnTo>
                      <a:pt x="11" y="207"/>
                    </a:lnTo>
                    <a:lnTo>
                      <a:pt x="52" y="212"/>
                    </a:lnTo>
                    <a:lnTo>
                      <a:pt x="79" y="212"/>
                    </a:lnTo>
                    <a:lnTo>
                      <a:pt x="81" y="174"/>
                    </a:lnTo>
                    <a:lnTo>
                      <a:pt x="91" y="153"/>
                    </a:lnTo>
                    <a:lnTo>
                      <a:pt x="108" y="140"/>
                    </a:lnTo>
                    <a:lnTo>
                      <a:pt x="131" y="146"/>
                    </a:lnTo>
                    <a:lnTo>
                      <a:pt x="131" y="65"/>
                    </a:lnTo>
                    <a:lnTo>
                      <a:pt x="201" y="58"/>
                    </a:lnTo>
                    <a:lnTo>
                      <a:pt x="213" y="46"/>
                    </a:lnTo>
                    <a:lnTo>
                      <a:pt x="222" y="10"/>
                    </a:lnTo>
                    <a:close/>
                  </a:path>
                </a:pathLst>
              </a:custGeom>
              <a:solidFill>
                <a:srgbClr val="C0C0C0"/>
              </a:solidFill>
              <a:ln w="9525">
                <a:solidFill>
                  <a:srgbClr val="C0C0C0"/>
                </a:solidFill>
                <a:round/>
                <a:headEnd/>
                <a:tailEnd/>
              </a:ln>
            </p:spPr>
            <p:txBody>
              <a:bodyPr/>
              <a:lstStyle/>
              <a:p>
                <a:endParaRPr lang="nl-NL" sz="1400"/>
              </a:p>
            </p:txBody>
          </p:sp>
          <p:sp>
            <p:nvSpPr>
              <p:cNvPr id="894" name="Freeform 892"/>
              <p:cNvSpPr>
                <a:spLocks/>
              </p:cNvSpPr>
              <p:nvPr/>
            </p:nvSpPr>
            <p:spPr bwMode="auto">
              <a:xfrm>
                <a:off x="2509" y="2312"/>
                <a:ext cx="114" cy="107"/>
              </a:xfrm>
              <a:custGeom>
                <a:avLst/>
                <a:gdLst/>
                <a:ahLst/>
                <a:cxnLst>
                  <a:cxn ang="0">
                    <a:pos x="222" y="10"/>
                  </a:cxn>
                  <a:cxn ang="0">
                    <a:pos x="228" y="0"/>
                  </a:cxn>
                  <a:cxn ang="0">
                    <a:pos x="209" y="0"/>
                  </a:cxn>
                  <a:cxn ang="0">
                    <a:pos x="131" y="0"/>
                  </a:cxn>
                  <a:cxn ang="0">
                    <a:pos x="120" y="13"/>
                  </a:cxn>
                  <a:cxn ang="0">
                    <a:pos x="85" y="10"/>
                  </a:cxn>
                  <a:cxn ang="0">
                    <a:pos x="81" y="41"/>
                  </a:cxn>
                  <a:cxn ang="0">
                    <a:pos x="67" y="58"/>
                  </a:cxn>
                  <a:cxn ang="0">
                    <a:pos x="44" y="65"/>
                  </a:cxn>
                  <a:cxn ang="0">
                    <a:pos x="31" y="76"/>
                  </a:cxn>
                  <a:cxn ang="0">
                    <a:pos x="34" y="114"/>
                  </a:cxn>
                  <a:cxn ang="0">
                    <a:pos x="15" y="115"/>
                  </a:cxn>
                  <a:cxn ang="0">
                    <a:pos x="21" y="134"/>
                  </a:cxn>
                  <a:cxn ang="0">
                    <a:pos x="7" y="145"/>
                  </a:cxn>
                  <a:cxn ang="0">
                    <a:pos x="0" y="167"/>
                  </a:cxn>
                  <a:cxn ang="0">
                    <a:pos x="0" y="203"/>
                  </a:cxn>
                  <a:cxn ang="0">
                    <a:pos x="11" y="207"/>
                  </a:cxn>
                  <a:cxn ang="0">
                    <a:pos x="52" y="212"/>
                  </a:cxn>
                  <a:cxn ang="0">
                    <a:pos x="79" y="212"/>
                  </a:cxn>
                  <a:cxn ang="0">
                    <a:pos x="81" y="174"/>
                  </a:cxn>
                  <a:cxn ang="0">
                    <a:pos x="91" y="153"/>
                  </a:cxn>
                  <a:cxn ang="0">
                    <a:pos x="108" y="140"/>
                  </a:cxn>
                  <a:cxn ang="0">
                    <a:pos x="131" y="146"/>
                  </a:cxn>
                  <a:cxn ang="0">
                    <a:pos x="131" y="65"/>
                  </a:cxn>
                  <a:cxn ang="0">
                    <a:pos x="201" y="58"/>
                  </a:cxn>
                  <a:cxn ang="0">
                    <a:pos x="213" y="46"/>
                  </a:cxn>
                  <a:cxn ang="0">
                    <a:pos x="222" y="10"/>
                  </a:cxn>
                </a:cxnLst>
                <a:rect l="0" t="0" r="r" b="b"/>
                <a:pathLst>
                  <a:path w="228" h="212">
                    <a:moveTo>
                      <a:pt x="222" y="10"/>
                    </a:moveTo>
                    <a:lnTo>
                      <a:pt x="228" y="0"/>
                    </a:lnTo>
                    <a:lnTo>
                      <a:pt x="209" y="0"/>
                    </a:lnTo>
                    <a:lnTo>
                      <a:pt x="131" y="0"/>
                    </a:lnTo>
                    <a:lnTo>
                      <a:pt x="120" y="13"/>
                    </a:lnTo>
                    <a:lnTo>
                      <a:pt x="85" y="10"/>
                    </a:lnTo>
                    <a:lnTo>
                      <a:pt x="81" y="41"/>
                    </a:lnTo>
                    <a:lnTo>
                      <a:pt x="67" y="58"/>
                    </a:lnTo>
                    <a:lnTo>
                      <a:pt x="44" y="65"/>
                    </a:lnTo>
                    <a:lnTo>
                      <a:pt x="31" y="76"/>
                    </a:lnTo>
                    <a:lnTo>
                      <a:pt x="34" y="114"/>
                    </a:lnTo>
                    <a:lnTo>
                      <a:pt x="15" y="115"/>
                    </a:lnTo>
                    <a:lnTo>
                      <a:pt x="21" y="134"/>
                    </a:lnTo>
                    <a:lnTo>
                      <a:pt x="7" y="145"/>
                    </a:lnTo>
                    <a:lnTo>
                      <a:pt x="0" y="167"/>
                    </a:lnTo>
                    <a:lnTo>
                      <a:pt x="0" y="203"/>
                    </a:lnTo>
                    <a:lnTo>
                      <a:pt x="11" y="207"/>
                    </a:lnTo>
                    <a:lnTo>
                      <a:pt x="52" y="212"/>
                    </a:lnTo>
                    <a:lnTo>
                      <a:pt x="79" y="212"/>
                    </a:lnTo>
                    <a:lnTo>
                      <a:pt x="81" y="174"/>
                    </a:lnTo>
                    <a:lnTo>
                      <a:pt x="91" y="153"/>
                    </a:lnTo>
                    <a:lnTo>
                      <a:pt x="108" y="140"/>
                    </a:lnTo>
                    <a:lnTo>
                      <a:pt x="131" y="146"/>
                    </a:lnTo>
                    <a:lnTo>
                      <a:pt x="131" y="65"/>
                    </a:lnTo>
                    <a:lnTo>
                      <a:pt x="201" y="58"/>
                    </a:lnTo>
                    <a:lnTo>
                      <a:pt x="213" y="46"/>
                    </a:lnTo>
                    <a:lnTo>
                      <a:pt x="222"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42" name="Group 893"/>
            <p:cNvGrpSpPr>
              <a:grpSpLocks/>
            </p:cNvGrpSpPr>
            <p:nvPr/>
          </p:nvGrpSpPr>
          <p:grpSpPr bwMode="auto">
            <a:xfrm>
              <a:off x="4724757" y="2718779"/>
              <a:ext cx="27825" cy="20869"/>
              <a:chOff x="1405" y="2534"/>
              <a:chExt cx="26" cy="18"/>
            </a:xfrm>
          </p:grpSpPr>
          <p:sp>
            <p:nvSpPr>
              <p:cNvPr id="896" name="Freeform 894"/>
              <p:cNvSpPr>
                <a:spLocks/>
              </p:cNvSpPr>
              <p:nvPr/>
            </p:nvSpPr>
            <p:spPr bwMode="auto">
              <a:xfrm>
                <a:off x="1405" y="2534"/>
                <a:ext cx="26" cy="18"/>
              </a:xfrm>
              <a:custGeom>
                <a:avLst/>
                <a:gdLst/>
                <a:ahLst/>
                <a:cxnLst>
                  <a:cxn ang="0">
                    <a:pos x="52" y="36"/>
                  </a:cxn>
                  <a:cxn ang="0">
                    <a:pos x="47" y="0"/>
                  </a:cxn>
                  <a:cxn ang="0">
                    <a:pos x="18" y="0"/>
                  </a:cxn>
                  <a:cxn ang="0">
                    <a:pos x="0" y="9"/>
                  </a:cxn>
                  <a:cxn ang="0">
                    <a:pos x="52" y="36"/>
                  </a:cxn>
                </a:cxnLst>
                <a:rect l="0" t="0" r="r" b="b"/>
                <a:pathLst>
                  <a:path w="52" h="36">
                    <a:moveTo>
                      <a:pt x="52" y="36"/>
                    </a:moveTo>
                    <a:lnTo>
                      <a:pt x="47" y="0"/>
                    </a:lnTo>
                    <a:lnTo>
                      <a:pt x="18" y="0"/>
                    </a:lnTo>
                    <a:lnTo>
                      <a:pt x="0" y="9"/>
                    </a:lnTo>
                    <a:lnTo>
                      <a:pt x="52" y="36"/>
                    </a:lnTo>
                    <a:close/>
                  </a:path>
                </a:pathLst>
              </a:custGeom>
              <a:solidFill>
                <a:srgbClr val="C0C0C0"/>
              </a:solidFill>
              <a:ln w="9525">
                <a:solidFill>
                  <a:srgbClr val="C0C0C0"/>
                </a:solidFill>
                <a:round/>
                <a:headEnd/>
                <a:tailEnd/>
              </a:ln>
            </p:spPr>
            <p:txBody>
              <a:bodyPr/>
              <a:lstStyle/>
              <a:p>
                <a:endParaRPr lang="nl-NL" sz="1400"/>
              </a:p>
            </p:txBody>
          </p:sp>
          <p:sp>
            <p:nvSpPr>
              <p:cNvPr id="897" name="Freeform 895"/>
              <p:cNvSpPr>
                <a:spLocks/>
              </p:cNvSpPr>
              <p:nvPr/>
            </p:nvSpPr>
            <p:spPr bwMode="auto">
              <a:xfrm>
                <a:off x="1405" y="2534"/>
                <a:ext cx="26" cy="18"/>
              </a:xfrm>
              <a:custGeom>
                <a:avLst/>
                <a:gdLst/>
                <a:ahLst/>
                <a:cxnLst>
                  <a:cxn ang="0">
                    <a:pos x="52" y="36"/>
                  </a:cxn>
                  <a:cxn ang="0">
                    <a:pos x="47" y="0"/>
                  </a:cxn>
                  <a:cxn ang="0">
                    <a:pos x="18" y="0"/>
                  </a:cxn>
                  <a:cxn ang="0">
                    <a:pos x="0" y="9"/>
                  </a:cxn>
                  <a:cxn ang="0">
                    <a:pos x="52" y="36"/>
                  </a:cxn>
                </a:cxnLst>
                <a:rect l="0" t="0" r="r" b="b"/>
                <a:pathLst>
                  <a:path w="52" h="36">
                    <a:moveTo>
                      <a:pt x="52" y="36"/>
                    </a:moveTo>
                    <a:lnTo>
                      <a:pt x="47" y="0"/>
                    </a:lnTo>
                    <a:lnTo>
                      <a:pt x="18" y="0"/>
                    </a:lnTo>
                    <a:lnTo>
                      <a:pt x="0" y="9"/>
                    </a:lnTo>
                    <a:lnTo>
                      <a:pt x="52"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45" name="Group 896"/>
            <p:cNvGrpSpPr>
              <a:grpSpLocks/>
            </p:cNvGrpSpPr>
            <p:nvPr/>
          </p:nvGrpSpPr>
          <p:grpSpPr bwMode="auto">
            <a:xfrm>
              <a:off x="4981608" y="2612109"/>
              <a:ext cx="38528" cy="37101"/>
              <a:chOff x="1644" y="2442"/>
              <a:chExt cx="37" cy="32"/>
            </a:xfrm>
          </p:grpSpPr>
          <p:sp>
            <p:nvSpPr>
              <p:cNvPr id="899" name="Freeform 897"/>
              <p:cNvSpPr>
                <a:spLocks/>
              </p:cNvSpPr>
              <p:nvPr/>
            </p:nvSpPr>
            <p:spPr bwMode="auto">
              <a:xfrm>
                <a:off x="1644" y="2442"/>
                <a:ext cx="37" cy="32"/>
              </a:xfrm>
              <a:custGeom>
                <a:avLst/>
                <a:gdLst/>
                <a:ahLst/>
                <a:cxnLst>
                  <a:cxn ang="0">
                    <a:pos x="57" y="2"/>
                  </a:cxn>
                  <a:cxn ang="0">
                    <a:pos x="41" y="19"/>
                  </a:cxn>
                  <a:cxn ang="0">
                    <a:pos x="57" y="34"/>
                  </a:cxn>
                  <a:cxn ang="0">
                    <a:pos x="39" y="41"/>
                  </a:cxn>
                  <a:cxn ang="0">
                    <a:pos x="0" y="41"/>
                  </a:cxn>
                  <a:cxn ang="0">
                    <a:pos x="6" y="59"/>
                  </a:cxn>
                  <a:cxn ang="0">
                    <a:pos x="35" y="60"/>
                  </a:cxn>
                  <a:cxn ang="0">
                    <a:pos x="64" y="64"/>
                  </a:cxn>
                  <a:cxn ang="0">
                    <a:pos x="74" y="46"/>
                  </a:cxn>
                  <a:cxn ang="0">
                    <a:pos x="74" y="14"/>
                  </a:cxn>
                  <a:cxn ang="0">
                    <a:pos x="74" y="0"/>
                  </a:cxn>
                  <a:cxn ang="0">
                    <a:pos x="57" y="2"/>
                  </a:cxn>
                </a:cxnLst>
                <a:rect l="0" t="0" r="r" b="b"/>
                <a:pathLst>
                  <a:path w="74" h="64">
                    <a:moveTo>
                      <a:pt x="57" y="2"/>
                    </a:moveTo>
                    <a:lnTo>
                      <a:pt x="41" y="19"/>
                    </a:lnTo>
                    <a:lnTo>
                      <a:pt x="57" y="34"/>
                    </a:lnTo>
                    <a:lnTo>
                      <a:pt x="39" y="41"/>
                    </a:lnTo>
                    <a:lnTo>
                      <a:pt x="0" y="41"/>
                    </a:lnTo>
                    <a:lnTo>
                      <a:pt x="6" y="59"/>
                    </a:lnTo>
                    <a:lnTo>
                      <a:pt x="35" y="60"/>
                    </a:lnTo>
                    <a:lnTo>
                      <a:pt x="64" y="64"/>
                    </a:lnTo>
                    <a:lnTo>
                      <a:pt x="74" y="46"/>
                    </a:lnTo>
                    <a:lnTo>
                      <a:pt x="74" y="14"/>
                    </a:lnTo>
                    <a:lnTo>
                      <a:pt x="74" y="0"/>
                    </a:lnTo>
                    <a:lnTo>
                      <a:pt x="57" y="2"/>
                    </a:lnTo>
                    <a:close/>
                  </a:path>
                </a:pathLst>
              </a:custGeom>
              <a:solidFill>
                <a:srgbClr val="C0C0C0"/>
              </a:solidFill>
              <a:ln w="9525">
                <a:solidFill>
                  <a:srgbClr val="C0C0C0"/>
                </a:solidFill>
                <a:round/>
                <a:headEnd/>
                <a:tailEnd/>
              </a:ln>
            </p:spPr>
            <p:txBody>
              <a:bodyPr/>
              <a:lstStyle/>
              <a:p>
                <a:endParaRPr lang="nl-NL" sz="1400"/>
              </a:p>
            </p:txBody>
          </p:sp>
          <p:sp>
            <p:nvSpPr>
              <p:cNvPr id="900" name="Freeform 898"/>
              <p:cNvSpPr>
                <a:spLocks/>
              </p:cNvSpPr>
              <p:nvPr/>
            </p:nvSpPr>
            <p:spPr bwMode="auto">
              <a:xfrm>
                <a:off x="1644" y="2442"/>
                <a:ext cx="37" cy="32"/>
              </a:xfrm>
              <a:custGeom>
                <a:avLst/>
                <a:gdLst/>
                <a:ahLst/>
                <a:cxnLst>
                  <a:cxn ang="0">
                    <a:pos x="57" y="2"/>
                  </a:cxn>
                  <a:cxn ang="0">
                    <a:pos x="41" y="19"/>
                  </a:cxn>
                  <a:cxn ang="0">
                    <a:pos x="57" y="34"/>
                  </a:cxn>
                  <a:cxn ang="0">
                    <a:pos x="39" y="41"/>
                  </a:cxn>
                  <a:cxn ang="0">
                    <a:pos x="0" y="41"/>
                  </a:cxn>
                  <a:cxn ang="0">
                    <a:pos x="6" y="59"/>
                  </a:cxn>
                  <a:cxn ang="0">
                    <a:pos x="35" y="60"/>
                  </a:cxn>
                  <a:cxn ang="0">
                    <a:pos x="64" y="64"/>
                  </a:cxn>
                  <a:cxn ang="0">
                    <a:pos x="74" y="46"/>
                  </a:cxn>
                  <a:cxn ang="0">
                    <a:pos x="74" y="14"/>
                  </a:cxn>
                  <a:cxn ang="0">
                    <a:pos x="74" y="0"/>
                  </a:cxn>
                  <a:cxn ang="0">
                    <a:pos x="57" y="2"/>
                  </a:cxn>
                </a:cxnLst>
                <a:rect l="0" t="0" r="r" b="b"/>
                <a:pathLst>
                  <a:path w="74" h="64">
                    <a:moveTo>
                      <a:pt x="57" y="2"/>
                    </a:moveTo>
                    <a:lnTo>
                      <a:pt x="41" y="19"/>
                    </a:lnTo>
                    <a:lnTo>
                      <a:pt x="57" y="34"/>
                    </a:lnTo>
                    <a:lnTo>
                      <a:pt x="39" y="41"/>
                    </a:lnTo>
                    <a:lnTo>
                      <a:pt x="0" y="41"/>
                    </a:lnTo>
                    <a:lnTo>
                      <a:pt x="6" y="59"/>
                    </a:lnTo>
                    <a:lnTo>
                      <a:pt x="35" y="60"/>
                    </a:lnTo>
                    <a:lnTo>
                      <a:pt x="64" y="64"/>
                    </a:lnTo>
                    <a:lnTo>
                      <a:pt x="74" y="46"/>
                    </a:lnTo>
                    <a:lnTo>
                      <a:pt x="74" y="14"/>
                    </a:lnTo>
                    <a:lnTo>
                      <a:pt x="74" y="0"/>
                    </a:lnTo>
                    <a:lnTo>
                      <a:pt x="57"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48" name="Group 899"/>
            <p:cNvGrpSpPr>
              <a:grpSpLocks/>
            </p:cNvGrpSpPr>
            <p:nvPr/>
          </p:nvGrpSpPr>
          <p:grpSpPr bwMode="auto">
            <a:xfrm>
              <a:off x="6168468" y="2744281"/>
              <a:ext cx="49230" cy="103187"/>
              <a:chOff x="2754" y="2556"/>
              <a:chExt cx="46" cy="89"/>
            </a:xfrm>
          </p:grpSpPr>
          <p:sp>
            <p:nvSpPr>
              <p:cNvPr id="902" name="Freeform 900"/>
              <p:cNvSpPr>
                <a:spLocks/>
              </p:cNvSpPr>
              <p:nvPr/>
            </p:nvSpPr>
            <p:spPr bwMode="auto">
              <a:xfrm>
                <a:off x="2754" y="2556"/>
                <a:ext cx="46" cy="89"/>
              </a:xfrm>
              <a:custGeom>
                <a:avLst/>
                <a:gdLst/>
                <a:ahLst/>
                <a:cxnLst>
                  <a:cxn ang="0">
                    <a:pos x="0" y="62"/>
                  </a:cxn>
                  <a:cxn ang="0">
                    <a:pos x="11" y="76"/>
                  </a:cxn>
                  <a:cxn ang="0">
                    <a:pos x="19" y="112"/>
                  </a:cxn>
                  <a:cxn ang="0">
                    <a:pos x="21" y="142"/>
                  </a:cxn>
                  <a:cxn ang="0">
                    <a:pos x="30" y="178"/>
                  </a:cxn>
                  <a:cxn ang="0">
                    <a:pos x="67" y="162"/>
                  </a:cxn>
                  <a:cxn ang="0">
                    <a:pos x="60" y="105"/>
                  </a:cxn>
                  <a:cxn ang="0">
                    <a:pos x="77" y="85"/>
                  </a:cxn>
                  <a:cxn ang="0">
                    <a:pos x="92" y="31"/>
                  </a:cxn>
                  <a:cxn ang="0">
                    <a:pos x="87" y="0"/>
                  </a:cxn>
                  <a:cxn ang="0">
                    <a:pos x="60" y="0"/>
                  </a:cxn>
                  <a:cxn ang="0">
                    <a:pos x="54" y="26"/>
                  </a:cxn>
                  <a:cxn ang="0">
                    <a:pos x="21" y="33"/>
                  </a:cxn>
                  <a:cxn ang="0">
                    <a:pos x="0" y="62"/>
                  </a:cxn>
                </a:cxnLst>
                <a:rect l="0" t="0" r="r" b="b"/>
                <a:pathLst>
                  <a:path w="92" h="178">
                    <a:moveTo>
                      <a:pt x="0" y="62"/>
                    </a:moveTo>
                    <a:lnTo>
                      <a:pt x="11" y="76"/>
                    </a:lnTo>
                    <a:lnTo>
                      <a:pt x="19" y="112"/>
                    </a:lnTo>
                    <a:lnTo>
                      <a:pt x="21" y="142"/>
                    </a:lnTo>
                    <a:lnTo>
                      <a:pt x="30" y="178"/>
                    </a:lnTo>
                    <a:lnTo>
                      <a:pt x="67" y="162"/>
                    </a:lnTo>
                    <a:lnTo>
                      <a:pt x="60" y="105"/>
                    </a:lnTo>
                    <a:lnTo>
                      <a:pt x="77" y="85"/>
                    </a:lnTo>
                    <a:lnTo>
                      <a:pt x="92" y="31"/>
                    </a:lnTo>
                    <a:lnTo>
                      <a:pt x="87" y="0"/>
                    </a:lnTo>
                    <a:lnTo>
                      <a:pt x="60" y="0"/>
                    </a:lnTo>
                    <a:lnTo>
                      <a:pt x="54" y="26"/>
                    </a:lnTo>
                    <a:lnTo>
                      <a:pt x="21" y="33"/>
                    </a:lnTo>
                    <a:lnTo>
                      <a:pt x="0" y="62"/>
                    </a:lnTo>
                    <a:close/>
                  </a:path>
                </a:pathLst>
              </a:custGeom>
              <a:solidFill>
                <a:srgbClr val="C0C0C0"/>
              </a:solidFill>
              <a:ln w="9525">
                <a:solidFill>
                  <a:srgbClr val="C0C0C0"/>
                </a:solidFill>
                <a:round/>
                <a:headEnd/>
                <a:tailEnd/>
              </a:ln>
            </p:spPr>
            <p:txBody>
              <a:bodyPr/>
              <a:lstStyle/>
              <a:p>
                <a:endParaRPr lang="nl-NL" sz="1400"/>
              </a:p>
            </p:txBody>
          </p:sp>
          <p:sp>
            <p:nvSpPr>
              <p:cNvPr id="903" name="Freeform 901"/>
              <p:cNvSpPr>
                <a:spLocks/>
              </p:cNvSpPr>
              <p:nvPr/>
            </p:nvSpPr>
            <p:spPr bwMode="auto">
              <a:xfrm>
                <a:off x="2754" y="2556"/>
                <a:ext cx="46" cy="89"/>
              </a:xfrm>
              <a:custGeom>
                <a:avLst/>
                <a:gdLst/>
                <a:ahLst/>
                <a:cxnLst>
                  <a:cxn ang="0">
                    <a:pos x="0" y="62"/>
                  </a:cxn>
                  <a:cxn ang="0">
                    <a:pos x="11" y="76"/>
                  </a:cxn>
                  <a:cxn ang="0">
                    <a:pos x="19" y="112"/>
                  </a:cxn>
                  <a:cxn ang="0">
                    <a:pos x="21" y="142"/>
                  </a:cxn>
                  <a:cxn ang="0">
                    <a:pos x="30" y="178"/>
                  </a:cxn>
                  <a:cxn ang="0">
                    <a:pos x="67" y="162"/>
                  </a:cxn>
                  <a:cxn ang="0">
                    <a:pos x="60" y="105"/>
                  </a:cxn>
                  <a:cxn ang="0">
                    <a:pos x="77" y="85"/>
                  </a:cxn>
                  <a:cxn ang="0">
                    <a:pos x="92" y="31"/>
                  </a:cxn>
                  <a:cxn ang="0">
                    <a:pos x="87" y="0"/>
                  </a:cxn>
                  <a:cxn ang="0">
                    <a:pos x="60" y="0"/>
                  </a:cxn>
                  <a:cxn ang="0">
                    <a:pos x="54" y="26"/>
                  </a:cxn>
                  <a:cxn ang="0">
                    <a:pos x="21" y="33"/>
                  </a:cxn>
                  <a:cxn ang="0">
                    <a:pos x="0" y="62"/>
                  </a:cxn>
                </a:cxnLst>
                <a:rect l="0" t="0" r="r" b="b"/>
                <a:pathLst>
                  <a:path w="92" h="178">
                    <a:moveTo>
                      <a:pt x="0" y="62"/>
                    </a:moveTo>
                    <a:lnTo>
                      <a:pt x="11" y="76"/>
                    </a:lnTo>
                    <a:lnTo>
                      <a:pt x="19" y="112"/>
                    </a:lnTo>
                    <a:lnTo>
                      <a:pt x="21" y="142"/>
                    </a:lnTo>
                    <a:lnTo>
                      <a:pt x="30" y="178"/>
                    </a:lnTo>
                    <a:lnTo>
                      <a:pt x="67" y="162"/>
                    </a:lnTo>
                    <a:lnTo>
                      <a:pt x="60" y="105"/>
                    </a:lnTo>
                    <a:lnTo>
                      <a:pt x="77" y="85"/>
                    </a:lnTo>
                    <a:lnTo>
                      <a:pt x="92" y="31"/>
                    </a:lnTo>
                    <a:lnTo>
                      <a:pt x="87" y="0"/>
                    </a:lnTo>
                    <a:lnTo>
                      <a:pt x="60" y="0"/>
                    </a:lnTo>
                    <a:lnTo>
                      <a:pt x="54" y="26"/>
                    </a:lnTo>
                    <a:lnTo>
                      <a:pt x="21" y="33"/>
                    </a:lnTo>
                    <a:lnTo>
                      <a:pt x="0" y="6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51" name="Group 902"/>
            <p:cNvGrpSpPr>
              <a:grpSpLocks/>
            </p:cNvGrpSpPr>
            <p:nvPr/>
          </p:nvGrpSpPr>
          <p:grpSpPr bwMode="auto">
            <a:xfrm>
              <a:off x="6350404" y="3246300"/>
              <a:ext cx="153040" cy="216806"/>
              <a:chOff x="2924" y="2989"/>
              <a:chExt cx="143" cy="187"/>
            </a:xfrm>
          </p:grpSpPr>
          <p:sp>
            <p:nvSpPr>
              <p:cNvPr id="905" name="Freeform 903"/>
              <p:cNvSpPr>
                <a:spLocks/>
              </p:cNvSpPr>
              <p:nvPr/>
            </p:nvSpPr>
            <p:spPr bwMode="auto">
              <a:xfrm>
                <a:off x="2924" y="2989"/>
                <a:ext cx="143" cy="187"/>
              </a:xfrm>
              <a:custGeom>
                <a:avLst/>
                <a:gdLst/>
                <a:ahLst/>
                <a:cxnLst>
                  <a:cxn ang="0">
                    <a:pos x="0" y="9"/>
                  </a:cxn>
                  <a:cxn ang="0">
                    <a:pos x="33" y="0"/>
                  </a:cxn>
                  <a:cxn ang="0">
                    <a:pos x="62" y="10"/>
                  </a:cxn>
                  <a:cxn ang="0">
                    <a:pos x="115" y="15"/>
                  </a:cxn>
                  <a:cxn ang="0">
                    <a:pos x="188" y="14"/>
                  </a:cxn>
                  <a:cxn ang="0">
                    <a:pos x="200" y="28"/>
                  </a:cxn>
                  <a:cxn ang="0">
                    <a:pos x="262" y="34"/>
                  </a:cxn>
                  <a:cxn ang="0">
                    <a:pos x="287" y="40"/>
                  </a:cxn>
                  <a:cxn ang="0">
                    <a:pos x="271" y="62"/>
                  </a:cxn>
                  <a:cxn ang="0">
                    <a:pos x="269" y="152"/>
                  </a:cxn>
                  <a:cxn ang="0">
                    <a:pos x="252" y="162"/>
                  </a:cxn>
                  <a:cxn ang="0">
                    <a:pos x="240" y="166"/>
                  </a:cxn>
                  <a:cxn ang="0">
                    <a:pos x="242" y="259"/>
                  </a:cxn>
                  <a:cxn ang="0">
                    <a:pos x="235" y="356"/>
                  </a:cxn>
                  <a:cxn ang="0">
                    <a:pos x="215" y="373"/>
                  </a:cxn>
                  <a:cxn ang="0">
                    <a:pos x="175" y="366"/>
                  </a:cxn>
                  <a:cxn ang="0">
                    <a:pos x="161" y="347"/>
                  </a:cxn>
                  <a:cxn ang="0">
                    <a:pos x="159" y="356"/>
                  </a:cxn>
                  <a:cxn ang="0">
                    <a:pos x="136" y="358"/>
                  </a:cxn>
                  <a:cxn ang="0">
                    <a:pos x="126" y="335"/>
                  </a:cxn>
                  <a:cxn ang="0">
                    <a:pos x="111" y="320"/>
                  </a:cxn>
                  <a:cxn ang="0">
                    <a:pos x="91" y="318"/>
                  </a:cxn>
                  <a:cxn ang="0">
                    <a:pos x="91" y="283"/>
                  </a:cxn>
                  <a:cxn ang="0">
                    <a:pos x="84" y="245"/>
                  </a:cxn>
                  <a:cxn ang="0">
                    <a:pos x="84" y="218"/>
                  </a:cxn>
                  <a:cxn ang="0">
                    <a:pos x="80" y="181"/>
                  </a:cxn>
                  <a:cxn ang="0">
                    <a:pos x="70" y="157"/>
                  </a:cxn>
                  <a:cxn ang="0">
                    <a:pos x="60" y="138"/>
                  </a:cxn>
                  <a:cxn ang="0">
                    <a:pos x="49" y="119"/>
                  </a:cxn>
                  <a:cxn ang="0">
                    <a:pos x="33" y="88"/>
                  </a:cxn>
                  <a:cxn ang="0">
                    <a:pos x="22" y="71"/>
                  </a:cxn>
                  <a:cxn ang="0">
                    <a:pos x="0" y="43"/>
                  </a:cxn>
                  <a:cxn ang="0">
                    <a:pos x="0" y="9"/>
                  </a:cxn>
                </a:cxnLst>
                <a:rect l="0" t="0" r="r" b="b"/>
                <a:pathLst>
                  <a:path w="287" h="373">
                    <a:moveTo>
                      <a:pt x="0" y="9"/>
                    </a:moveTo>
                    <a:lnTo>
                      <a:pt x="33" y="0"/>
                    </a:lnTo>
                    <a:lnTo>
                      <a:pt x="62" y="10"/>
                    </a:lnTo>
                    <a:lnTo>
                      <a:pt x="115" y="15"/>
                    </a:lnTo>
                    <a:lnTo>
                      <a:pt x="188" y="14"/>
                    </a:lnTo>
                    <a:lnTo>
                      <a:pt x="200" y="28"/>
                    </a:lnTo>
                    <a:lnTo>
                      <a:pt x="262" y="34"/>
                    </a:lnTo>
                    <a:lnTo>
                      <a:pt x="287" y="40"/>
                    </a:lnTo>
                    <a:lnTo>
                      <a:pt x="271" y="62"/>
                    </a:lnTo>
                    <a:lnTo>
                      <a:pt x="269" y="152"/>
                    </a:lnTo>
                    <a:lnTo>
                      <a:pt x="252" y="162"/>
                    </a:lnTo>
                    <a:lnTo>
                      <a:pt x="240" y="166"/>
                    </a:lnTo>
                    <a:lnTo>
                      <a:pt x="242" y="259"/>
                    </a:lnTo>
                    <a:lnTo>
                      <a:pt x="235" y="356"/>
                    </a:lnTo>
                    <a:lnTo>
                      <a:pt x="215" y="373"/>
                    </a:lnTo>
                    <a:lnTo>
                      <a:pt x="175" y="366"/>
                    </a:lnTo>
                    <a:lnTo>
                      <a:pt x="161" y="347"/>
                    </a:lnTo>
                    <a:lnTo>
                      <a:pt x="159" y="356"/>
                    </a:lnTo>
                    <a:lnTo>
                      <a:pt x="136" y="358"/>
                    </a:lnTo>
                    <a:lnTo>
                      <a:pt x="126" y="335"/>
                    </a:lnTo>
                    <a:lnTo>
                      <a:pt x="111" y="320"/>
                    </a:lnTo>
                    <a:lnTo>
                      <a:pt x="91" y="318"/>
                    </a:lnTo>
                    <a:lnTo>
                      <a:pt x="91" y="283"/>
                    </a:lnTo>
                    <a:lnTo>
                      <a:pt x="84" y="245"/>
                    </a:lnTo>
                    <a:lnTo>
                      <a:pt x="84" y="218"/>
                    </a:lnTo>
                    <a:lnTo>
                      <a:pt x="80" y="181"/>
                    </a:lnTo>
                    <a:lnTo>
                      <a:pt x="70" y="157"/>
                    </a:lnTo>
                    <a:lnTo>
                      <a:pt x="60" y="138"/>
                    </a:lnTo>
                    <a:lnTo>
                      <a:pt x="49" y="119"/>
                    </a:lnTo>
                    <a:lnTo>
                      <a:pt x="33" y="88"/>
                    </a:lnTo>
                    <a:lnTo>
                      <a:pt x="22" y="71"/>
                    </a:lnTo>
                    <a:lnTo>
                      <a:pt x="0" y="43"/>
                    </a:lnTo>
                    <a:lnTo>
                      <a:pt x="0" y="9"/>
                    </a:lnTo>
                    <a:close/>
                  </a:path>
                </a:pathLst>
              </a:custGeom>
              <a:solidFill>
                <a:srgbClr val="C0C0C0"/>
              </a:solidFill>
              <a:ln w="9525">
                <a:solidFill>
                  <a:srgbClr val="C0C0C0"/>
                </a:solidFill>
                <a:round/>
                <a:headEnd/>
                <a:tailEnd/>
              </a:ln>
            </p:spPr>
            <p:txBody>
              <a:bodyPr/>
              <a:lstStyle/>
              <a:p>
                <a:endParaRPr lang="nl-NL" sz="1400"/>
              </a:p>
            </p:txBody>
          </p:sp>
          <p:sp>
            <p:nvSpPr>
              <p:cNvPr id="906" name="Freeform 904"/>
              <p:cNvSpPr>
                <a:spLocks/>
              </p:cNvSpPr>
              <p:nvPr/>
            </p:nvSpPr>
            <p:spPr bwMode="auto">
              <a:xfrm>
                <a:off x="2924" y="2989"/>
                <a:ext cx="143" cy="187"/>
              </a:xfrm>
              <a:custGeom>
                <a:avLst/>
                <a:gdLst/>
                <a:ahLst/>
                <a:cxnLst>
                  <a:cxn ang="0">
                    <a:pos x="0" y="9"/>
                  </a:cxn>
                  <a:cxn ang="0">
                    <a:pos x="33" y="0"/>
                  </a:cxn>
                  <a:cxn ang="0">
                    <a:pos x="62" y="10"/>
                  </a:cxn>
                  <a:cxn ang="0">
                    <a:pos x="115" y="15"/>
                  </a:cxn>
                  <a:cxn ang="0">
                    <a:pos x="188" y="14"/>
                  </a:cxn>
                  <a:cxn ang="0">
                    <a:pos x="200" y="28"/>
                  </a:cxn>
                  <a:cxn ang="0">
                    <a:pos x="262" y="34"/>
                  </a:cxn>
                  <a:cxn ang="0">
                    <a:pos x="287" y="40"/>
                  </a:cxn>
                  <a:cxn ang="0">
                    <a:pos x="271" y="62"/>
                  </a:cxn>
                  <a:cxn ang="0">
                    <a:pos x="269" y="152"/>
                  </a:cxn>
                  <a:cxn ang="0">
                    <a:pos x="252" y="162"/>
                  </a:cxn>
                  <a:cxn ang="0">
                    <a:pos x="240" y="166"/>
                  </a:cxn>
                  <a:cxn ang="0">
                    <a:pos x="242" y="259"/>
                  </a:cxn>
                  <a:cxn ang="0">
                    <a:pos x="235" y="356"/>
                  </a:cxn>
                  <a:cxn ang="0">
                    <a:pos x="215" y="373"/>
                  </a:cxn>
                  <a:cxn ang="0">
                    <a:pos x="175" y="366"/>
                  </a:cxn>
                  <a:cxn ang="0">
                    <a:pos x="161" y="347"/>
                  </a:cxn>
                  <a:cxn ang="0">
                    <a:pos x="159" y="356"/>
                  </a:cxn>
                  <a:cxn ang="0">
                    <a:pos x="136" y="358"/>
                  </a:cxn>
                  <a:cxn ang="0">
                    <a:pos x="126" y="335"/>
                  </a:cxn>
                  <a:cxn ang="0">
                    <a:pos x="111" y="320"/>
                  </a:cxn>
                  <a:cxn ang="0">
                    <a:pos x="91" y="318"/>
                  </a:cxn>
                  <a:cxn ang="0">
                    <a:pos x="91" y="283"/>
                  </a:cxn>
                  <a:cxn ang="0">
                    <a:pos x="84" y="245"/>
                  </a:cxn>
                  <a:cxn ang="0">
                    <a:pos x="84" y="218"/>
                  </a:cxn>
                  <a:cxn ang="0">
                    <a:pos x="80" y="181"/>
                  </a:cxn>
                  <a:cxn ang="0">
                    <a:pos x="70" y="157"/>
                  </a:cxn>
                  <a:cxn ang="0">
                    <a:pos x="60" y="138"/>
                  </a:cxn>
                  <a:cxn ang="0">
                    <a:pos x="49" y="119"/>
                  </a:cxn>
                  <a:cxn ang="0">
                    <a:pos x="33" y="88"/>
                  </a:cxn>
                  <a:cxn ang="0">
                    <a:pos x="22" y="71"/>
                  </a:cxn>
                  <a:cxn ang="0">
                    <a:pos x="0" y="43"/>
                  </a:cxn>
                  <a:cxn ang="0">
                    <a:pos x="0" y="9"/>
                  </a:cxn>
                </a:cxnLst>
                <a:rect l="0" t="0" r="r" b="b"/>
                <a:pathLst>
                  <a:path w="287" h="373">
                    <a:moveTo>
                      <a:pt x="0" y="9"/>
                    </a:moveTo>
                    <a:lnTo>
                      <a:pt x="33" y="0"/>
                    </a:lnTo>
                    <a:lnTo>
                      <a:pt x="62" y="10"/>
                    </a:lnTo>
                    <a:lnTo>
                      <a:pt x="115" y="15"/>
                    </a:lnTo>
                    <a:lnTo>
                      <a:pt x="188" y="14"/>
                    </a:lnTo>
                    <a:lnTo>
                      <a:pt x="200" y="28"/>
                    </a:lnTo>
                    <a:lnTo>
                      <a:pt x="262" y="34"/>
                    </a:lnTo>
                    <a:lnTo>
                      <a:pt x="287" y="40"/>
                    </a:lnTo>
                    <a:lnTo>
                      <a:pt x="271" y="62"/>
                    </a:lnTo>
                    <a:lnTo>
                      <a:pt x="269" y="152"/>
                    </a:lnTo>
                    <a:lnTo>
                      <a:pt x="252" y="162"/>
                    </a:lnTo>
                    <a:lnTo>
                      <a:pt x="240" y="166"/>
                    </a:lnTo>
                    <a:lnTo>
                      <a:pt x="242" y="259"/>
                    </a:lnTo>
                    <a:lnTo>
                      <a:pt x="235" y="356"/>
                    </a:lnTo>
                    <a:lnTo>
                      <a:pt x="215" y="373"/>
                    </a:lnTo>
                    <a:lnTo>
                      <a:pt x="175" y="366"/>
                    </a:lnTo>
                    <a:lnTo>
                      <a:pt x="161" y="347"/>
                    </a:lnTo>
                    <a:lnTo>
                      <a:pt x="159" y="356"/>
                    </a:lnTo>
                    <a:lnTo>
                      <a:pt x="136" y="358"/>
                    </a:lnTo>
                    <a:lnTo>
                      <a:pt x="126" y="335"/>
                    </a:lnTo>
                    <a:lnTo>
                      <a:pt x="111" y="320"/>
                    </a:lnTo>
                    <a:lnTo>
                      <a:pt x="91" y="318"/>
                    </a:lnTo>
                    <a:lnTo>
                      <a:pt x="91" y="283"/>
                    </a:lnTo>
                    <a:lnTo>
                      <a:pt x="84" y="245"/>
                    </a:lnTo>
                    <a:lnTo>
                      <a:pt x="84" y="218"/>
                    </a:lnTo>
                    <a:lnTo>
                      <a:pt x="80" y="181"/>
                    </a:lnTo>
                    <a:lnTo>
                      <a:pt x="70" y="157"/>
                    </a:lnTo>
                    <a:lnTo>
                      <a:pt x="60" y="138"/>
                    </a:lnTo>
                    <a:lnTo>
                      <a:pt x="49" y="119"/>
                    </a:lnTo>
                    <a:lnTo>
                      <a:pt x="33" y="88"/>
                    </a:lnTo>
                    <a:lnTo>
                      <a:pt x="22" y="71"/>
                    </a:lnTo>
                    <a:lnTo>
                      <a:pt x="0" y="43"/>
                    </a:lnTo>
                    <a:lnTo>
                      <a:pt x="0"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54" name="Group 908"/>
            <p:cNvGrpSpPr>
              <a:grpSpLocks/>
            </p:cNvGrpSpPr>
            <p:nvPr/>
          </p:nvGrpSpPr>
          <p:grpSpPr bwMode="auto">
            <a:xfrm>
              <a:off x="4319149" y="2383712"/>
              <a:ext cx="459119" cy="322311"/>
              <a:chOff x="1026" y="2245"/>
              <a:chExt cx="429" cy="278"/>
            </a:xfrm>
          </p:grpSpPr>
          <p:sp>
            <p:nvSpPr>
              <p:cNvPr id="908" name="Freeform 909"/>
              <p:cNvSpPr>
                <a:spLocks/>
              </p:cNvSpPr>
              <p:nvPr/>
            </p:nvSpPr>
            <p:spPr bwMode="auto">
              <a:xfrm>
                <a:off x="1026" y="2245"/>
                <a:ext cx="429" cy="278"/>
              </a:xfrm>
              <a:custGeom>
                <a:avLst/>
                <a:gdLst/>
                <a:ahLst/>
                <a:cxnLst>
                  <a:cxn ang="0">
                    <a:pos x="511" y="211"/>
                  </a:cxn>
                  <a:cxn ang="0">
                    <a:pos x="478" y="162"/>
                  </a:cxn>
                  <a:cxn ang="0">
                    <a:pos x="453" y="107"/>
                  </a:cxn>
                  <a:cxn ang="0">
                    <a:pos x="409" y="122"/>
                  </a:cxn>
                  <a:cxn ang="0">
                    <a:pos x="360" y="79"/>
                  </a:cxn>
                  <a:cxn ang="0">
                    <a:pos x="343" y="50"/>
                  </a:cxn>
                  <a:cxn ang="0">
                    <a:pos x="308" y="17"/>
                  </a:cxn>
                  <a:cxn ang="0">
                    <a:pos x="258" y="33"/>
                  </a:cxn>
                  <a:cxn ang="0">
                    <a:pos x="211" y="50"/>
                  </a:cxn>
                  <a:cxn ang="0">
                    <a:pos x="128" y="53"/>
                  </a:cxn>
                  <a:cxn ang="0">
                    <a:pos x="74" y="17"/>
                  </a:cxn>
                  <a:cxn ang="0">
                    <a:pos x="0" y="0"/>
                  </a:cxn>
                  <a:cxn ang="0">
                    <a:pos x="33" y="95"/>
                  </a:cxn>
                  <a:cxn ang="0">
                    <a:pos x="52" y="154"/>
                  </a:cxn>
                  <a:cxn ang="0">
                    <a:pos x="83" y="195"/>
                  </a:cxn>
                  <a:cxn ang="0">
                    <a:pos x="126" y="261"/>
                  </a:cxn>
                  <a:cxn ang="0">
                    <a:pos x="205" y="314"/>
                  </a:cxn>
                  <a:cxn ang="0">
                    <a:pos x="163" y="228"/>
                  </a:cxn>
                  <a:cxn ang="0">
                    <a:pos x="107" y="147"/>
                  </a:cxn>
                  <a:cxn ang="0">
                    <a:pos x="64" y="79"/>
                  </a:cxn>
                  <a:cxn ang="0">
                    <a:pos x="83" y="48"/>
                  </a:cxn>
                  <a:cxn ang="0">
                    <a:pos x="134" y="86"/>
                  </a:cxn>
                  <a:cxn ang="0">
                    <a:pos x="163" y="155"/>
                  </a:cxn>
                  <a:cxn ang="0">
                    <a:pos x="205" y="200"/>
                  </a:cxn>
                  <a:cxn ang="0">
                    <a:pos x="232" y="235"/>
                  </a:cxn>
                  <a:cxn ang="0">
                    <a:pos x="265" y="281"/>
                  </a:cxn>
                  <a:cxn ang="0">
                    <a:pos x="290" y="306"/>
                  </a:cxn>
                  <a:cxn ang="0">
                    <a:pos x="308" y="370"/>
                  </a:cxn>
                  <a:cxn ang="0">
                    <a:pos x="325" y="411"/>
                  </a:cxn>
                  <a:cxn ang="0">
                    <a:pos x="573" y="525"/>
                  </a:cxn>
                  <a:cxn ang="0">
                    <a:pos x="625" y="518"/>
                  </a:cxn>
                  <a:cxn ang="0">
                    <a:pos x="682" y="556"/>
                  </a:cxn>
                  <a:cxn ang="0">
                    <a:pos x="722" y="517"/>
                  </a:cxn>
                  <a:cxn ang="0">
                    <a:pos x="773" y="470"/>
                  </a:cxn>
                  <a:cxn ang="0">
                    <a:pos x="825" y="444"/>
                  </a:cxn>
                  <a:cxn ang="0">
                    <a:pos x="844" y="389"/>
                  </a:cxn>
                  <a:cxn ang="0">
                    <a:pos x="850" y="354"/>
                  </a:cxn>
                  <a:cxn ang="0">
                    <a:pos x="755" y="370"/>
                  </a:cxn>
                  <a:cxn ang="0">
                    <a:pos x="680" y="435"/>
                  </a:cxn>
                  <a:cxn ang="0">
                    <a:pos x="564" y="409"/>
                  </a:cxn>
                  <a:cxn ang="0">
                    <a:pos x="533" y="283"/>
                  </a:cxn>
                  <a:cxn ang="0">
                    <a:pos x="554" y="211"/>
                  </a:cxn>
                </a:cxnLst>
                <a:rect l="0" t="0" r="r" b="b"/>
                <a:pathLst>
                  <a:path w="860" h="556">
                    <a:moveTo>
                      <a:pt x="554" y="211"/>
                    </a:moveTo>
                    <a:lnTo>
                      <a:pt x="511" y="211"/>
                    </a:lnTo>
                    <a:lnTo>
                      <a:pt x="502" y="176"/>
                    </a:lnTo>
                    <a:lnTo>
                      <a:pt x="478" y="162"/>
                    </a:lnTo>
                    <a:lnTo>
                      <a:pt x="471" y="128"/>
                    </a:lnTo>
                    <a:lnTo>
                      <a:pt x="453" y="107"/>
                    </a:lnTo>
                    <a:lnTo>
                      <a:pt x="420" y="86"/>
                    </a:lnTo>
                    <a:lnTo>
                      <a:pt x="409" y="122"/>
                    </a:lnTo>
                    <a:lnTo>
                      <a:pt x="378" y="122"/>
                    </a:lnTo>
                    <a:lnTo>
                      <a:pt x="360" y="79"/>
                    </a:lnTo>
                    <a:lnTo>
                      <a:pt x="343" y="74"/>
                    </a:lnTo>
                    <a:lnTo>
                      <a:pt x="343" y="50"/>
                    </a:lnTo>
                    <a:lnTo>
                      <a:pt x="318" y="43"/>
                    </a:lnTo>
                    <a:lnTo>
                      <a:pt x="308" y="17"/>
                    </a:lnTo>
                    <a:lnTo>
                      <a:pt x="289" y="31"/>
                    </a:lnTo>
                    <a:lnTo>
                      <a:pt x="258" y="33"/>
                    </a:lnTo>
                    <a:lnTo>
                      <a:pt x="256" y="50"/>
                    </a:lnTo>
                    <a:lnTo>
                      <a:pt x="211" y="50"/>
                    </a:lnTo>
                    <a:lnTo>
                      <a:pt x="174" y="62"/>
                    </a:lnTo>
                    <a:lnTo>
                      <a:pt x="128" y="53"/>
                    </a:lnTo>
                    <a:lnTo>
                      <a:pt x="99" y="24"/>
                    </a:lnTo>
                    <a:lnTo>
                      <a:pt x="74" y="17"/>
                    </a:lnTo>
                    <a:lnTo>
                      <a:pt x="64" y="1"/>
                    </a:lnTo>
                    <a:lnTo>
                      <a:pt x="0" y="0"/>
                    </a:lnTo>
                    <a:lnTo>
                      <a:pt x="6" y="64"/>
                    </a:lnTo>
                    <a:lnTo>
                      <a:pt x="33" y="95"/>
                    </a:lnTo>
                    <a:lnTo>
                      <a:pt x="60" y="129"/>
                    </a:lnTo>
                    <a:lnTo>
                      <a:pt x="52" y="154"/>
                    </a:lnTo>
                    <a:lnTo>
                      <a:pt x="35" y="162"/>
                    </a:lnTo>
                    <a:lnTo>
                      <a:pt x="83" y="195"/>
                    </a:lnTo>
                    <a:lnTo>
                      <a:pt x="118" y="219"/>
                    </a:lnTo>
                    <a:lnTo>
                      <a:pt x="126" y="261"/>
                    </a:lnTo>
                    <a:lnTo>
                      <a:pt x="182" y="314"/>
                    </a:lnTo>
                    <a:lnTo>
                      <a:pt x="205" y="314"/>
                    </a:lnTo>
                    <a:lnTo>
                      <a:pt x="190" y="275"/>
                    </a:lnTo>
                    <a:lnTo>
                      <a:pt x="163" y="228"/>
                    </a:lnTo>
                    <a:lnTo>
                      <a:pt x="145" y="185"/>
                    </a:lnTo>
                    <a:lnTo>
                      <a:pt x="107" y="147"/>
                    </a:lnTo>
                    <a:lnTo>
                      <a:pt x="83" y="110"/>
                    </a:lnTo>
                    <a:lnTo>
                      <a:pt x="64" y="79"/>
                    </a:lnTo>
                    <a:lnTo>
                      <a:pt x="64" y="38"/>
                    </a:lnTo>
                    <a:lnTo>
                      <a:pt x="83" y="48"/>
                    </a:lnTo>
                    <a:lnTo>
                      <a:pt x="110" y="71"/>
                    </a:lnTo>
                    <a:lnTo>
                      <a:pt x="134" y="86"/>
                    </a:lnTo>
                    <a:lnTo>
                      <a:pt x="138" y="136"/>
                    </a:lnTo>
                    <a:lnTo>
                      <a:pt x="163" y="155"/>
                    </a:lnTo>
                    <a:lnTo>
                      <a:pt x="184" y="188"/>
                    </a:lnTo>
                    <a:lnTo>
                      <a:pt x="205" y="200"/>
                    </a:lnTo>
                    <a:lnTo>
                      <a:pt x="201" y="226"/>
                    </a:lnTo>
                    <a:lnTo>
                      <a:pt x="232" y="235"/>
                    </a:lnTo>
                    <a:lnTo>
                      <a:pt x="232" y="264"/>
                    </a:lnTo>
                    <a:lnTo>
                      <a:pt x="265" y="281"/>
                    </a:lnTo>
                    <a:lnTo>
                      <a:pt x="265" y="302"/>
                    </a:lnTo>
                    <a:lnTo>
                      <a:pt x="290" y="306"/>
                    </a:lnTo>
                    <a:lnTo>
                      <a:pt x="296" y="338"/>
                    </a:lnTo>
                    <a:lnTo>
                      <a:pt x="308" y="370"/>
                    </a:lnTo>
                    <a:lnTo>
                      <a:pt x="298" y="394"/>
                    </a:lnTo>
                    <a:lnTo>
                      <a:pt x="325" y="411"/>
                    </a:lnTo>
                    <a:lnTo>
                      <a:pt x="490" y="503"/>
                    </a:lnTo>
                    <a:lnTo>
                      <a:pt x="573" y="525"/>
                    </a:lnTo>
                    <a:lnTo>
                      <a:pt x="602" y="510"/>
                    </a:lnTo>
                    <a:lnTo>
                      <a:pt x="625" y="518"/>
                    </a:lnTo>
                    <a:lnTo>
                      <a:pt x="660" y="529"/>
                    </a:lnTo>
                    <a:lnTo>
                      <a:pt x="682" y="556"/>
                    </a:lnTo>
                    <a:lnTo>
                      <a:pt x="697" y="523"/>
                    </a:lnTo>
                    <a:lnTo>
                      <a:pt x="722" y="517"/>
                    </a:lnTo>
                    <a:lnTo>
                      <a:pt x="728" y="484"/>
                    </a:lnTo>
                    <a:lnTo>
                      <a:pt x="773" y="470"/>
                    </a:lnTo>
                    <a:lnTo>
                      <a:pt x="790" y="463"/>
                    </a:lnTo>
                    <a:lnTo>
                      <a:pt x="825" y="444"/>
                    </a:lnTo>
                    <a:lnTo>
                      <a:pt x="850" y="421"/>
                    </a:lnTo>
                    <a:lnTo>
                      <a:pt x="844" y="389"/>
                    </a:lnTo>
                    <a:lnTo>
                      <a:pt x="860" y="380"/>
                    </a:lnTo>
                    <a:lnTo>
                      <a:pt x="850" y="354"/>
                    </a:lnTo>
                    <a:lnTo>
                      <a:pt x="786" y="351"/>
                    </a:lnTo>
                    <a:lnTo>
                      <a:pt x="755" y="370"/>
                    </a:lnTo>
                    <a:lnTo>
                      <a:pt x="726" y="423"/>
                    </a:lnTo>
                    <a:lnTo>
                      <a:pt x="680" y="435"/>
                    </a:lnTo>
                    <a:lnTo>
                      <a:pt x="610" y="437"/>
                    </a:lnTo>
                    <a:lnTo>
                      <a:pt x="564" y="409"/>
                    </a:lnTo>
                    <a:lnTo>
                      <a:pt x="546" y="333"/>
                    </a:lnTo>
                    <a:lnTo>
                      <a:pt x="533" y="283"/>
                    </a:lnTo>
                    <a:lnTo>
                      <a:pt x="544" y="245"/>
                    </a:lnTo>
                    <a:lnTo>
                      <a:pt x="554" y="211"/>
                    </a:lnTo>
                    <a:close/>
                  </a:path>
                </a:pathLst>
              </a:custGeom>
              <a:solidFill>
                <a:srgbClr val="C0C0C0"/>
              </a:solidFill>
              <a:ln w="9525">
                <a:solidFill>
                  <a:srgbClr val="C0C0C0"/>
                </a:solidFill>
                <a:round/>
                <a:headEnd/>
                <a:tailEnd/>
              </a:ln>
            </p:spPr>
            <p:txBody>
              <a:bodyPr/>
              <a:lstStyle/>
              <a:p>
                <a:endParaRPr lang="nl-NL" sz="1400"/>
              </a:p>
            </p:txBody>
          </p:sp>
          <p:sp>
            <p:nvSpPr>
              <p:cNvPr id="909" name="Freeform 910"/>
              <p:cNvSpPr>
                <a:spLocks/>
              </p:cNvSpPr>
              <p:nvPr/>
            </p:nvSpPr>
            <p:spPr bwMode="auto">
              <a:xfrm>
                <a:off x="1026" y="2245"/>
                <a:ext cx="429" cy="278"/>
              </a:xfrm>
              <a:custGeom>
                <a:avLst/>
                <a:gdLst/>
                <a:ahLst/>
                <a:cxnLst>
                  <a:cxn ang="0">
                    <a:pos x="511" y="211"/>
                  </a:cxn>
                  <a:cxn ang="0">
                    <a:pos x="478" y="162"/>
                  </a:cxn>
                  <a:cxn ang="0">
                    <a:pos x="453" y="107"/>
                  </a:cxn>
                  <a:cxn ang="0">
                    <a:pos x="409" y="122"/>
                  </a:cxn>
                  <a:cxn ang="0">
                    <a:pos x="360" y="79"/>
                  </a:cxn>
                  <a:cxn ang="0">
                    <a:pos x="343" y="50"/>
                  </a:cxn>
                  <a:cxn ang="0">
                    <a:pos x="308" y="17"/>
                  </a:cxn>
                  <a:cxn ang="0">
                    <a:pos x="258" y="33"/>
                  </a:cxn>
                  <a:cxn ang="0">
                    <a:pos x="211" y="50"/>
                  </a:cxn>
                  <a:cxn ang="0">
                    <a:pos x="128" y="53"/>
                  </a:cxn>
                  <a:cxn ang="0">
                    <a:pos x="74" y="17"/>
                  </a:cxn>
                  <a:cxn ang="0">
                    <a:pos x="0" y="0"/>
                  </a:cxn>
                  <a:cxn ang="0">
                    <a:pos x="33" y="95"/>
                  </a:cxn>
                  <a:cxn ang="0">
                    <a:pos x="52" y="154"/>
                  </a:cxn>
                  <a:cxn ang="0">
                    <a:pos x="83" y="195"/>
                  </a:cxn>
                  <a:cxn ang="0">
                    <a:pos x="126" y="261"/>
                  </a:cxn>
                  <a:cxn ang="0">
                    <a:pos x="205" y="314"/>
                  </a:cxn>
                  <a:cxn ang="0">
                    <a:pos x="163" y="228"/>
                  </a:cxn>
                  <a:cxn ang="0">
                    <a:pos x="107" y="147"/>
                  </a:cxn>
                  <a:cxn ang="0">
                    <a:pos x="64" y="79"/>
                  </a:cxn>
                  <a:cxn ang="0">
                    <a:pos x="83" y="48"/>
                  </a:cxn>
                  <a:cxn ang="0">
                    <a:pos x="134" y="86"/>
                  </a:cxn>
                  <a:cxn ang="0">
                    <a:pos x="163" y="155"/>
                  </a:cxn>
                  <a:cxn ang="0">
                    <a:pos x="205" y="200"/>
                  </a:cxn>
                  <a:cxn ang="0">
                    <a:pos x="232" y="235"/>
                  </a:cxn>
                  <a:cxn ang="0">
                    <a:pos x="265" y="281"/>
                  </a:cxn>
                  <a:cxn ang="0">
                    <a:pos x="290" y="306"/>
                  </a:cxn>
                  <a:cxn ang="0">
                    <a:pos x="308" y="370"/>
                  </a:cxn>
                  <a:cxn ang="0">
                    <a:pos x="325" y="411"/>
                  </a:cxn>
                  <a:cxn ang="0">
                    <a:pos x="573" y="525"/>
                  </a:cxn>
                  <a:cxn ang="0">
                    <a:pos x="625" y="518"/>
                  </a:cxn>
                  <a:cxn ang="0">
                    <a:pos x="682" y="556"/>
                  </a:cxn>
                  <a:cxn ang="0">
                    <a:pos x="722" y="517"/>
                  </a:cxn>
                  <a:cxn ang="0">
                    <a:pos x="773" y="470"/>
                  </a:cxn>
                  <a:cxn ang="0">
                    <a:pos x="825" y="444"/>
                  </a:cxn>
                  <a:cxn ang="0">
                    <a:pos x="844" y="389"/>
                  </a:cxn>
                  <a:cxn ang="0">
                    <a:pos x="850" y="354"/>
                  </a:cxn>
                  <a:cxn ang="0">
                    <a:pos x="755" y="370"/>
                  </a:cxn>
                  <a:cxn ang="0">
                    <a:pos x="680" y="435"/>
                  </a:cxn>
                  <a:cxn ang="0">
                    <a:pos x="564" y="409"/>
                  </a:cxn>
                  <a:cxn ang="0">
                    <a:pos x="533" y="283"/>
                  </a:cxn>
                  <a:cxn ang="0">
                    <a:pos x="554" y="211"/>
                  </a:cxn>
                </a:cxnLst>
                <a:rect l="0" t="0" r="r" b="b"/>
                <a:pathLst>
                  <a:path w="860" h="556">
                    <a:moveTo>
                      <a:pt x="554" y="211"/>
                    </a:moveTo>
                    <a:lnTo>
                      <a:pt x="511" y="211"/>
                    </a:lnTo>
                    <a:lnTo>
                      <a:pt x="502" y="176"/>
                    </a:lnTo>
                    <a:lnTo>
                      <a:pt x="478" y="162"/>
                    </a:lnTo>
                    <a:lnTo>
                      <a:pt x="471" y="128"/>
                    </a:lnTo>
                    <a:lnTo>
                      <a:pt x="453" y="107"/>
                    </a:lnTo>
                    <a:lnTo>
                      <a:pt x="420" y="86"/>
                    </a:lnTo>
                    <a:lnTo>
                      <a:pt x="409" y="122"/>
                    </a:lnTo>
                    <a:lnTo>
                      <a:pt x="378" y="122"/>
                    </a:lnTo>
                    <a:lnTo>
                      <a:pt x="360" y="79"/>
                    </a:lnTo>
                    <a:lnTo>
                      <a:pt x="343" y="74"/>
                    </a:lnTo>
                    <a:lnTo>
                      <a:pt x="343" y="50"/>
                    </a:lnTo>
                    <a:lnTo>
                      <a:pt x="318" y="43"/>
                    </a:lnTo>
                    <a:lnTo>
                      <a:pt x="308" y="17"/>
                    </a:lnTo>
                    <a:lnTo>
                      <a:pt x="289" y="31"/>
                    </a:lnTo>
                    <a:lnTo>
                      <a:pt x="258" y="33"/>
                    </a:lnTo>
                    <a:lnTo>
                      <a:pt x="256" y="50"/>
                    </a:lnTo>
                    <a:lnTo>
                      <a:pt x="211" y="50"/>
                    </a:lnTo>
                    <a:lnTo>
                      <a:pt x="174" y="62"/>
                    </a:lnTo>
                    <a:lnTo>
                      <a:pt x="128" y="53"/>
                    </a:lnTo>
                    <a:lnTo>
                      <a:pt x="99" y="24"/>
                    </a:lnTo>
                    <a:lnTo>
                      <a:pt x="74" y="17"/>
                    </a:lnTo>
                    <a:lnTo>
                      <a:pt x="64" y="1"/>
                    </a:lnTo>
                    <a:lnTo>
                      <a:pt x="0" y="0"/>
                    </a:lnTo>
                    <a:lnTo>
                      <a:pt x="6" y="64"/>
                    </a:lnTo>
                    <a:lnTo>
                      <a:pt x="33" y="95"/>
                    </a:lnTo>
                    <a:lnTo>
                      <a:pt x="60" y="129"/>
                    </a:lnTo>
                    <a:lnTo>
                      <a:pt x="52" y="154"/>
                    </a:lnTo>
                    <a:lnTo>
                      <a:pt x="35" y="162"/>
                    </a:lnTo>
                    <a:lnTo>
                      <a:pt x="83" y="195"/>
                    </a:lnTo>
                    <a:lnTo>
                      <a:pt x="118" y="219"/>
                    </a:lnTo>
                    <a:lnTo>
                      <a:pt x="126" y="261"/>
                    </a:lnTo>
                    <a:lnTo>
                      <a:pt x="182" y="314"/>
                    </a:lnTo>
                    <a:lnTo>
                      <a:pt x="205" y="314"/>
                    </a:lnTo>
                    <a:lnTo>
                      <a:pt x="190" y="275"/>
                    </a:lnTo>
                    <a:lnTo>
                      <a:pt x="163" y="228"/>
                    </a:lnTo>
                    <a:lnTo>
                      <a:pt x="145" y="185"/>
                    </a:lnTo>
                    <a:lnTo>
                      <a:pt x="107" y="147"/>
                    </a:lnTo>
                    <a:lnTo>
                      <a:pt x="83" y="110"/>
                    </a:lnTo>
                    <a:lnTo>
                      <a:pt x="64" y="79"/>
                    </a:lnTo>
                    <a:lnTo>
                      <a:pt x="64" y="38"/>
                    </a:lnTo>
                    <a:lnTo>
                      <a:pt x="83" y="48"/>
                    </a:lnTo>
                    <a:lnTo>
                      <a:pt x="110" y="71"/>
                    </a:lnTo>
                    <a:lnTo>
                      <a:pt x="134" y="86"/>
                    </a:lnTo>
                    <a:lnTo>
                      <a:pt x="138" y="136"/>
                    </a:lnTo>
                    <a:lnTo>
                      <a:pt x="163" y="155"/>
                    </a:lnTo>
                    <a:lnTo>
                      <a:pt x="184" y="188"/>
                    </a:lnTo>
                    <a:lnTo>
                      <a:pt x="205" y="200"/>
                    </a:lnTo>
                    <a:lnTo>
                      <a:pt x="201" y="226"/>
                    </a:lnTo>
                    <a:lnTo>
                      <a:pt x="232" y="235"/>
                    </a:lnTo>
                    <a:lnTo>
                      <a:pt x="232" y="264"/>
                    </a:lnTo>
                    <a:lnTo>
                      <a:pt x="265" y="281"/>
                    </a:lnTo>
                    <a:lnTo>
                      <a:pt x="265" y="302"/>
                    </a:lnTo>
                    <a:lnTo>
                      <a:pt x="290" y="306"/>
                    </a:lnTo>
                    <a:lnTo>
                      <a:pt x="296" y="338"/>
                    </a:lnTo>
                    <a:lnTo>
                      <a:pt x="308" y="370"/>
                    </a:lnTo>
                    <a:lnTo>
                      <a:pt x="298" y="394"/>
                    </a:lnTo>
                    <a:lnTo>
                      <a:pt x="325" y="411"/>
                    </a:lnTo>
                    <a:lnTo>
                      <a:pt x="490" y="503"/>
                    </a:lnTo>
                    <a:lnTo>
                      <a:pt x="573" y="525"/>
                    </a:lnTo>
                    <a:lnTo>
                      <a:pt x="602" y="510"/>
                    </a:lnTo>
                    <a:lnTo>
                      <a:pt x="625" y="518"/>
                    </a:lnTo>
                    <a:lnTo>
                      <a:pt x="660" y="529"/>
                    </a:lnTo>
                    <a:lnTo>
                      <a:pt x="682" y="556"/>
                    </a:lnTo>
                    <a:lnTo>
                      <a:pt x="697" y="523"/>
                    </a:lnTo>
                    <a:lnTo>
                      <a:pt x="722" y="517"/>
                    </a:lnTo>
                    <a:lnTo>
                      <a:pt x="728" y="484"/>
                    </a:lnTo>
                    <a:lnTo>
                      <a:pt x="773" y="470"/>
                    </a:lnTo>
                    <a:lnTo>
                      <a:pt x="790" y="463"/>
                    </a:lnTo>
                    <a:lnTo>
                      <a:pt x="825" y="444"/>
                    </a:lnTo>
                    <a:lnTo>
                      <a:pt x="850" y="421"/>
                    </a:lnTo>
                    <a:lnTo>
                      <a:pt x="844" y="389"/>
                    </a:lnTo>
                    <a:lnTo>
                      <a:pt x="860" y="380"/>
                    </a:lnTo>
                    <a:lnTo>
                      <a:pt x="850" y="354"/>
                    </a:lnTo>
                    <a:lnTo>
                      <a:pt x="786" y="351"/>
                    </a:lnTo>
                    <a:lnTo>
                      <a:pt x="755" y="370"/>
                    </a:lnTo>
                    <a:lnTo>
                      <a:pt x="726" y="423"/>
                    </a:lnTo>
                    <a:lnTo>
                      <a:pt x="680" y="435"/>
                    </a:lnTo>
                    <a:lnTo>
                      <a:pt x="610" y="437"/>
                    </a:lnTo>
                    <a:lnTo>
                      <a:pt x="564" y="409"/>
                    </a:lnTo>
                    <a:lnTo>
                      <a:pt x="546" y="333"/>
                    </a:lnTo>
                    <a:lnTo>
                      <a:pt x="533" y="283"/>
                    </a:lnTo>
                    <a:lnTo>
                      <a:pt x="544" y="245"/>
                    </a:lnTo>
                    <a:lnTo>
                      <a:pt x="554" y="2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57" name="Group 911"/>
            <p:cNvGrpSpPr>
              <a:grpSpLocks/>
            </p:cNvGrpSpPr>
            <p:nvPr/>
          </p:nvGrpSpPr>
          <p:grpSpPr bwMode="auto">
            <a:xfrm>
              <a:off x="4724764" y="2688635"/>
              <a:ext cx="108091" cy="45217"/>
              <a:chOff x="1405" y="2508"/>
              <a:chExt cx="101" cy="39"/>
            </a:xfrm>
          </p:grpSpPr>
          <p:sp>
            <p:nvSpPr>
              <p:cNvPr id="911" name="Freeform 912"/>
              <p:cNvSpPr>
                <a:spLocks/>
              </p:cNvSpPr>
              <p:nvPr/>
            </p:nvSpPr>
            <p:spPr bwMode="auto">
              <a:xfrm>
                <a:off x="1405" y="2508"/>
                <a:ext cx="101" cy="39"/>
              </a:xfrm>
              <a:custGeom>
                <a:avLst/>
                <a:gdLst/>
                <a:ahLst/>
                <a:cxnLst>
                  <a:cxn ang="0">
                    <a:pos x="29" y="11"/>
                  </a:cxn>
                  <a:cxn ang="0">
                    <a:pos x="27" y="33"/>
                  </a:cxn>
                  <a:cxn ang="0">
                    <a:pos x="6" y="33"/>
                  </a:cxn>
                  <a:cxn ang="0">
                    <a:pos x="0" y="55"/>
                  </a:cxn>
                  <a:cxn ang="0">
                    <a:pos x="19" y="47"/>
                  </a:cxn>
                  <a:cxn ang="0">
                    <a:pos x="54" y="47"/>
                  </a:cxn>
                  <a:cxn ang="0">
                    <a:pos x="56" y="80"/>
                  </a:cxn>
                  <a:cxn ang="0">
                    <a:pos x="87" y="66"/>
                  </a:cxn>
                  <a:cxn ang="0">
                    <a:pos x="124" y="66"/>
                  </a:cxn>
                  <a:cxn ang="0">
                    <a:pos x="136" y="40"/>
                  </a:cxn>
                  <a:cxn ang="0">
                    <a:pos x="180" y="42"/>
                  </a:cxn>
                  <a:cxn ang="0">
                    <a:pos x="201" y="24"/>
                  </a:cxn>
                  <a:cxn ang="0">
                    <a:pos x="169" y="16"/>
                  </a:cxn>
                  <a:cxn ang="0">
                    <a:pos x="149" y="0"/>
                  </a:cxn>
                  <a:cxn ang="0">
                    <a:pos x="99" y="0"/>
                  </a:cxn>
                  <a:cxn ang="0">
                    <a:pos x="81" y="14"/>
                  </a:cxn>
                  <a:cxn ang="0">
                    <a:pos x="70" y="0"/>
                  </a:cxn>
                  <a:cxn ang="0">
                    <a:pos x="50" y="11"/>
                  </a:cxn>
                  <a:cxn ang="0">
                    <a:pos x="29" y="11"/>
                  </a:cxn>
                </a:cxnLst>
                <a:rect l="0" t="0" r="r" b="b"/>
                <a:pathLst>
                  <a:path w="201" h="80">
                    <a:moveTo>
                      <a:pt x="29" y="11"/>
                    </a:moveTo>
                    <a:lnTo>
                      <a:pt x="27" y="33"/>
                    </a:lnTo>
                    <a:lnTo>
                      <a:pt x="6" y="33"/>
                    </a:lnTo>
                    <a:lnTo>
                      <a:pt x="0" y="55"/>
                    </a:lnTo>
                    <a:lnTo>
                      <a:pt x="19" y="47"/>
                    </a:lnTo>
                    <a:lnTo>
                      <a:pt x="54" y="47"/>
                    </a:lnTo>
                    <a:lnTo>
                      <a:pt x="56" y="80"/>
                    </a:lnTo>
                    <a:lnTo>
                      <a:pt x="87" y="66"/>
                    </a:lnTo>
                    <a:lnTo>
                      <a:pt x="124" y="66"/>
                    </a:lnTo>
                    <a:lnTo>
                      <a:pt x="136" y="40"/>
                    </a:lnTo>
                    <a:lnTo>
                      <a:pt x="180" y="42"/>
                    </a:lnTo>
                    <a:lnTo>
                      <a:pt x="201" y="24"/>
                    </a:lnTo>
                    <a:lnTo>
                      <a:pt x="169" y="16"/>
                    </a:lnTo>
                    <a:lnTo>
                      <a:pt x="149" y="0"/>
                    </a:lnTo>
                    <a:lnTo>
                      <a:pt x="99" y="0"/>
                    </a:lnTo>
                    <a:lnTo>
                      <a:pt x="81" y="14"/>
                    </a:lnTo>
                    <a:lnTo>
                      <a:pt x="70" y="0"/>
                    </a:lnTo>
                    <a:lnTo>
                      <a:pt x="50" y="11"/>
                    </a:lnTo>
                    <a:lnTo>
                      <a:pt x="29" y="11"/>
                    </a:lnTo>
                    <a:close/>
                  </a:path>
                </a:pathLst>
              </a:custGeom>
              <a:solidFill>
                <a:srgbClr val="C0C0C0"/>
              </a:solidFill>
              <a:ln w="9525">
                <a:solidFill>
                  <a:srgbClr val="C0C0C0"/>
                </a:solidFill>
                <a:round/>
                <a:headEnd/>
                <a:tailEnd/>
              </a:ln>
            </p:spPr>
            <p:txBody>
              <a:bodyPr/>
              <a:lstStyle/>
              <a:p>
                <a:endParaRPr lang="nl-NL" sz="1400"/>
              </a:p>
            </p:txBody>
          </p:sp>
          <p:sp>
            <p:nvSpPr>
              <p:cNvPr id="912" name="Freeform 913"/>
              <p:cNvSpPr>
                <a:spLocks/>
              </p:cNvSpPr>
              <p:nvPr/>
            </p:nvSpPr>
            <p:spPr bwMode="auto">
              <a:xfrm>
                <a:off x="1405" y="2508"/>
                <a:ext cx="101" cy="39"/>
              </a:xfrm>
              <a:custGeom>
                <a:avLst/>
                <a:gdLst/>
                <a:ahLst/>
                <a:cxnLst>
                  <a:cxn ang="0">
                    <a:pos x="29" y="11"/>
                  </a:cxn>
                  <a:cxn ang="0">
                    <a:pos x="27" y="33"/>
                  </a:cxn>
                  <a:cxn ang="0">
                    <a:pos x="6" y="33"/>
                  </a:cxn>
                  <a:cxn ang="0">
                    <a:pos x="0" y="55"/>
                  </a:cxn>
                  <a:cxn ang="0">
                    <a:pos x="19" y="47"/>
                  </a:cxn>
                  <a:cxn ang="0">
                    <a:pos x="54" y="47"/>
                  </a:cxn>
                  <a:cxn ang="0">
                    <a:pos x="56" y="80"/>
                  </a:cxn>
                  <a:cxn ang="0">
                    <a:pos x="87" y="66"/>
                  </a:cxn>
                  <a:cxn ang="0">
                    <a:pos x="124" y="66"/>
                  </a:cxn>
                  <a:cxn ang="0">
                    <a:pos x="136" y="40"/>
                  </a:cxn>
                  <a:cxn ang="0">
                    <a:pos x="180" y="42"/>
                  </a:cxn>
                  <a:cxn ang="0">
                    <a:pos x="201" y="24"/>
                  </a:cxn>
                  <a:cxn ang="0">
                    <a:pos x="169" y="16"/>
                  </a:cxn>
                  <a:cxn ang="0">
                    <a:pos x="149" y="0"/>
                  </a:cxn>
                  <a:cxn ang="0">
                    <a:pos x="99" y="0"/>
                  </a:cxn>
                  <a:cxn ang="0">
                    <a:pos x="81" y="14"/>
                  </a:cxn>
                  <a:cxn ang="0">
                    <a:pos x="70" y="0"/>
                  </a:cxn>
                  <a:cxn ang="0">
                    <a:pos x="50" y="11"/>
                  </a:cxn>
                  <a:cxn ang="0">
                    <a:pos x="29" y="11"/>
                  </a:cxn>
                </a:cxnLst>
                <a:rect l="0" t="0" r="r" b="b"/>
                <a:pathLst>
                  <a:path w="201" h="80">
                    <a:moveTo>
                      <a:pt x="29" y="11"/>
                    </a:moveTo>
                    <a:lnTo>
                      <a:pt x="27" y="33"/>
                    </a:lnTo>
                    <a:lnTo>
                      <a:pt x="6" y="33"/>
                    </a:lnTo>
                    <a:lnTo>
                      <a:pt x="0" y="55"/>
                    </a:lnTo>
                    <a:lnTo>
                      <a:pt x="19" y="47"/>
                    </a:lnTo>
                    <a:lnTo>
                      <a:pt x="54" y="47"/>
                    </a:lnTo>
                    <a:lnTo>
                      <a:pt x="56" y="80"/>
                    </a:lnTo>
                    <a:lnTo>
                      <a:pt x="87" y="66"/>
                    </a:lnTo>
                    <a:lnTo>
                      <a:pt x="124" y="66"/>
                    </a:lnTo>
                    <a:lnTo>
                      <a:pt x="136" y="40"/>
                    </a:lnTo>
                    <a:lnTo>
                      <a:pt x="180" y="42"/>
                    </a:lnTo>
                    <a:lnTo>
                      <a:pt x="201" y="24"/>
                    </a:lnTo>
                    <a:lnTo>
                      <a:pt x="169" y="16"/>
                    </a:lnTo>
                    <a:lnTo>
                      <a:pt x="149" y="0"/>
                    </a:lnTo>
                    <a:lnTo>
                      <a:pt x="99" y="0"/>
                    </a:lnTo>
                    <a:lnTo>
                      <a:pt x="81" y="14"/>
                    </a:lnTo>
                    <a:lnTo>
                      <a:pt x="70" y="0"/>
                    </a:lnTo>
                    <a:lnTo>
                      <a:pt x="50" y="11"/>
                    </a:lnTo>
                    <a:lnTo>
                      <a:pt x="29" y="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60" name="Group 914"/>
            <p:cNvGrpSpPr>
              <a:grpSpLocks/>
            </p:cNvGrpSpPr>
            <p:nvPr/>
          </p:nvGrpSpPr>
          <p:grpSpPr bwMode="auto">
            <a:xfrm>
              <a:off x="4759010" y="2714140"/>
              <a:ext cx="68494" cy="60288"/>
              <a:chOff x="1437" y="2530"/>
              <a:chExt cx="64" cy="52"/>
            </a:xfrm>
          </p:grpSpPr>
          <p:sp>
            <p:nvSpPr>
              <p:cNvPr id="914" name="Freeform 915"/>
              <p:cNvSpPr>
                <a:spLocks/>
              </p:cNvSpPr>
              <p:nvPr/>
            </p:nvSpPr>
            <p:spPr bwMode="auto">
              <a:xfrm>
                <a:off x="1437" y="2530"/>
                <a:ext cx="64" cy="52"/>
              </a:xfrm>
              <a:custGeom>
                <a:avLst/>
                <a:gdLst/>
                <a:ahLst/>
                <a:cxnLst>
                  <a:cxn ang="0">
                    <a:pos x="118" y="0"/>
                  </a:cxn>
                  <a:cxn ang="0">
                    <a:pos x="76" y="0"/>
                  </a:cxn>
                  <a:cxn ang="0">
                    <a:pos x="62" y="24"/>
                  </a:cxn>
                  <a:cxn ang="0">
                    <a:pos x="25" y="24"/>
                  </a:cxn>
                  <a:cxn ang="0">
                    <a:pos x="0" y="38"/>
                  </a:cxn>
                  <a:cxn ang="0">
                    <a:pos x="15" y="50"/>
                  </a:cxn>
                  <a:cxn ang="0">
                    <a:pos x="27" y="81"/>
                  </a:cxn>
                  <a:cxn ang="0">
                    <a:pos x="46" y="99"/>
                  </a:cxn>
                  <a:cxn ang="0">
                    <a:pos x="110" y="104"/>
                  </a:cxn>
                  <a:cxn ang="0">
                    <a:pos x="118" y="29"/>
                  </a:cxn>
                  <a:cxn ang="0">
                    <a:pos x="128" y="10"/>
                  </a:cxn>
                  <a:cxn ang="0">
                    <a:pos x="118" y="0"/>
                  </a:cxn>
                </a:cxnLst>
                <a:rect l="0" t="0" r="r" b="b"/>
                <a:pathLst>
                  <a:path w="128" h="104">
                    <a:moveTo>
                      <a:pt x="118" y="0"/>
                    </a:moveTo>
                    <a:lnTo>
                      <a:pt x="76" y="0"/>
                    </a:lnTo>
                    <a:lnTo>
                      <a:pt x="62" y="24"/>
                    </a:lnTo>
                    <a:lnTo>
                      <a:pt x="25" y="24"/>
                    </a:lnTo>
                    <a:lnTo>
                      <a:pt x="0" y="38"/>
                    </a:lnTo>
                    <a:lnTo>
                      <a:pt x="15" y="50"/>
                    </a:lnTo>
                    <a:lnTo>
                      <a:pt x="27" y="81"/>
                    </a:lnTo>
                    <a:lnTo>
                      <a:pt x="46" y="99"/>
                    </a:lnTo>
                    <a:lnTo>
                      <a:pt x="110" y="104"/>
                    </a:lnTo>
                    <a:lnTo>
                      <a:pt x="118" y="29"/>
                    </a:lnTo>
                    <a:lnTo>
                      <a:pt x="128" y="10"/>
                    </a:lnTo>
                    <a:lnTo>
                      <a:pt x="118" y="0"/>
                    </a:lnTo>
                    <a:close/>
                  </a:path>
                </a:pathLst>
              </a:custGeom>
              <a:solidFill>
                <a:srgbClr val="C0C0C0"/>
              </a:solidFill>
              <a:ln w="9525">
                <a:solidFill>
                  <a:srgbClr val="C0C0C0"/>
                </a:solidFill>
                <a:round/>
                <a:headEnd/>
                <a:tailEnd/>
              </a:ln>
            </p:spPr>
            <p:txBody>
              <a:bodyPr/>
              <a:lstStyle/>
              <a:p>
                <a:endParaRPr lang="nl-NL" sz="1400"/>
              </a:p>
            </p:txBody>
          </p:sp>
          <p:sp>
            <p:nvSpPr>
              <p:cNvPr id="915" name="Freeform 916"/>
              <p:cNvSpPr>
                <a:spLocks/>
              </p:cNvSpPr>
              <p:nvPr/>
            </p:nvSpPr>
            <p:spPr bwMode="auto">
              <a:xfrm>
                <a:off x="1437" y="2530"/>
                <a:ext cx="64" cy="52"/>
              </a:xfrm>
              <a:custGeom>
                <a:avLst/>
                <a:gdLst/>
                <a:ahLst/>
                <a:cxnLst>
                  <a:cxn ang="0">
                    <a:pos x="118" y="0"/>
                  </a:cxn>
                  <a:cxn ang="0">
                    <a:pos x="76" y="0"/>
                  </a:cxn>
                  <a:cxn ang="0">
                    <a:pos x="62" y="24"/>
                  </a:cxn>
                  <a:cxn ang="0">
                    <a:pos x="25" y="24"/>
                  </a:cxn>
                  <a:cxn ang="0">
                    <a:pos x="0" y="38"/>
                  </a:cxn>
                  <a:cxn ang="0">
                    <a:pos x="15" y="50"/>
                  </a:cxn>
                  <a:cxn ang="0">
                    <a:pos x="27" y="81"/>
                  </a:cxn>
                  <a:cxn ang="0">
                    <a:pos x="46" y="99"/>
                  </a:cxn>
                  <a:cxn ang="0">
                    <a:pos x="110" y="104"/>
                  </a:cxn>
                  <a:cxn ang="0">
                    <a:pos x="118" y="29"/>
                  </a:cxn>
                  <a:cxn ang="0">
                    <a:pos x="128" y="10"/>
                  </a:cxn>
                  <a:cxn ang="0">
                    <a:pos x="118" y="0"/>
                  </a:cxn>
                </a:cxnLst>
                <a:rect l="0" t="0" r="r" b="b"/>
                <a:pathLst>
                  <a:path w="128" h="104">
                    <a:moveTo>
                      <a:pt x="118" y="0"/>
                    </a:moveTo>
                    <a:lnTo>
                      <a:pt x="76" y="0"/>
                    </a:lnTo>
                    <a:lnTo>
                      <a:pt x="62" y="24"/>
                    </a:lnTo>
                    <a:lnTo>
                      <a:pt x="25" y="24"/>
                    </a:lnTo>
                    <a:lnTo>
                      <a:pt x="0" y="38"/>
                    </a:lnTo>
                    <a:lnTo>
                      <a:pt x="15" y="50"/>
                    </a:lnTo>
                    <a:lnTo>
                      <a:pt x="27" y="81"/>
                    </a:lnTo>
                    <a:lnTo>
                      <a:pt x="46" y="99"/>
                    </a:lnTo>
                    <a:lnTo>
                      <a:pt x="110" y="104"/>
                    </a:lnTo>
                    <a:lnTo>
                      <a:pt x="118" y="29"/>
                    </a:lnTo>
                    <a:lnTo>
                      <a:pt x="128" y="10"/>
                    </a:lnTo>
                    <a:lnTo>
                      <a:pt x="11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63" name="Group 917"/>
            <p:cNvGrpSpPr>
              <a:grpSpLocks/>
            </p:cNvGrpSpPr>
            <p:nvPr/>
          </p:nvGrpSpPr>
          <p:grpSpPr bwMode="auto">
            <a:xfrm>
              <a:off x="5151776" y="3955849"/>
              <a:ext cx="43879" cy="34782"/>
              <a:chOff x="1804" y="3601"/>
              <a:chExt cx="41" cy="30"/>
            </a:xfrm>
          </p:grpSpPr>
          <p:sp>
            <p:nvSpPr>
              <p:cNvPr id="917" name="Freeform 918"/>
              <p:cNvSpPr>
                <a:spLocks/>
              </p:cNvSpPr>
              <p:nvPr/>
            </p:nvSpPr>
            <p:spPr bwMode="auto">
              <a:xfrm>
                <a:off x="1804" y="3601"/>
                <a:ext cx="41" cy="30"/>
              </a:xfrm>
              <a:custGeom>
                <a:avLst/>
                <a:gdLst/>
                <a:ahLst/>
                <a:cxnLst>
                  <a:cxn ang="0">
                    <a:pos x="0" y="52"/>
                  </a:cxn>
                  <a:cxn ang="0">
                    <a:pos x="19" y="0"/>
                  </a:cxn>
                  <a:cxn ang="0">
                    <a:pos x="27" y="0"/>
                  </a:cxn>
                  <a:cxn ang="0">
                    <a:pos x="44" y="17"/>
                  </a:cxn>
                  <a:cxn ang="0">
                    <a:pos x="81" y="39"/>
                  </a:cxn>
                  <a:cxn ang="0">
                    <a:pos x="39" y="39"/>
                  </a:cxn>
                  <a:cxn ang="0">
                    <a:pos x="29" y="60"/>
                  </a:cxn>
                  <a:cxn ang="0">
                    <a:pos x="0" y="52"/>
                  </a:cxn>
                </a:cxnLst>
                <a:rect l="0" t="0" r="r" b="b"/>
                <a:pathLst>
                  <a:path w="81" h="60">
                    <a:moveTo>
                      <a:pt x="0" y="52"/>
                    </a:moveTo>
                    <a:lnTo>
                      <a:pt x="19" y="0"/>
                    </a:lnTo>
                    <a:lnTo>
                      <a:pt x="27" y="0"/>
                    </a:lnTo>
                    <a:lnTo>
                      <a:pt x="44" y="17"/>
                    </a:lnTo>
                    <a:lnTo>
                      <a:pt x="81" y="39"/>
                    </a:lnTo>
                    <a:lnTo>
                      <a:pt x="39" y="39"/>
                    </a:lnTo>
                    <a:lnTo>
                      <a:pt x="29" y="60"/>
                    </a:lnTo>
                    <a:lnTo>
                      <a:pt x="0" y="52"/>
                    </a:lnTo>
                    <a:close/>
                  </a:path>
                </a:pathLst>
              </a:custGeom>
              <a:solidFill>
                <a:srgbClr val="C0C0C0"/>
              </a:solidFill>
              <a:ln w="9525">
                <a:solidFill>
                  <a:srgbClr val="C0C0C0"/>
                </a:solidFill>
                <a:round/>
                <a:headEnd/>
                <a:tailEnd/>
              </a:ln>
            </p:spPr>
            <p:txBody>
              <a:bodyPr/>
              <a:lstStyle/>
              <a:p>
                <a:endParaRPr lang="nl-NL" sz="1400"/>
              </a:p>
            </p:txBody>
          </p:sp>
          <p:sp>
            <p:nvSpPr>
              <p:cNvPr id="918" name="Freeform 919"/>
              <p:cNvSpPr>
                <a:spLocks/>
              </p:cNvSpPr>
              <p:nvPr/>
            </p:nvSpPr>
            <p:spPr bwMode="auto">
              <a:xfrm>
                <a:off x="1804" y="3601"/>
                <a:ext cx="41" cy="30"/>
              </a:xfrm>
              <a:custGeom>
                <a:avLst/>
                <a:gdLst/>
                <a:ahLst/>
                <a:cxnLst>
                  <a:cxn ang="0">
                    <a:pos x="0" y="52"/>
                  </a:cxn>
                  <a:cxn ang="0">
                    <a:pos x="19" y="0"/>
                  </a:cxn>
                  <a:cxn ang="0">
                    <a:pos x="27" y="0"/>
                  </a:cxn>
                  <a:cxn ang="0">
                    <a:pos x="44" y="17"/>
                  </a:cxn>
                  <a:cxn ang="0">
                    <a:pos x="81" y="39"/>
                  </a:cxn>
                  <a:cxn ang="0">
                    <a:pos x="39" y="39"/>
                  </a:cxn>
                  <a:cxn ang="0">
                    <a:pos x="29" y="60"/>
                  </a:cxn>
                  <a:cxn ang="0">
                    <a:pos x="0" y="52"/>
                  </a:cxn>
                </a:cxnLst>
                <a:rect l="0" t="0" r="r" b="b"/>
                <a:pathLst>
                  <a:path w="81" h="60">
                    <a:moveTo>
                      <a:pt x="0" y="52"/>
                    </a:moveTo>
                    <a:lnTo>
                      <a:pt x="19" y="0"/>
                    </a:lnTo>
                    <a:lnTo>
                      <a:pt x="27" y="0"/>
                    </a:lnTo>
                    <a:lnTo>
                      <a:pt x="44" y="17"/>
                    </a:lnTo>
                    <a:lnTo>
                      <a:pt x="81" y="39"/>
                    </a:lnTo>
                    <a:lnTo>
                      <a:pt x="39" y="39"/>
                    </a:lnTo>
                    <a:lnTo>
                      <a:pt x="29" y="60"/>
                    </a:lnTo>
                    <a:lnTo>
                      <a:pt x="0" y="5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66" name="Group 920"/>
            <p:cNvGrpSpPr>
              <a:grpSpLocks/>
            </p:cNvGrpSpPr>
            <p:nvPr/>
          </p:nvGrpSpPr>
          <p:grpSpPr bwMode="auto">
            <a:xfrm>
              <a:off x="5051176" y="3348324"/>
              <a:ext cx="269692" cy="570422"/>
              <a:chOff x="1711" y="3077"/>
              <a:chExt cx="251" cy="492"/>
            </a:xfrm>
          </p:grpSpPr>
          <p:sp>
            <p:nvSpPr>
              <p:cNvPr id="920" name="Freeform 921"/>
              <p:cNvSpPr>
                <a:spLocks/>
              </p:cNvSpPr>
              <p:nvPr/>
            </p:nvSpPr>
            <p:spPr bwMode="auto">
              <a:xfrm>
                <a:off x="1711" y="3077"/>
                <a:ext cx="251" cy="492"/>
              </a:xfrm>
              <a:custGeom>
                <a:avLst/>
                <a:gdLst/>
                <a:ahLst/>
                <a:cxnLst>
                  <a:cxn ang="0">
                    <a:pos x="108" y="0"/>
                  </a:cxn>
                  <a:cxn ang="0">
                    <a:pos x="172" y="31"/>
                  </a:cxn>
                  <a:cxn ang="0">
                    <a:pos x="227" y="23"/>
                  </a:cxn>
                  <a:cxn ang="0">
                    <a:pos x="263" y="47"/>
                  </a:cxn>
                  <a:cxn ang="0">
                    <a:pos x="300" y="64"/>
                  </a:cxn>
                  <a:cxn ang="0">
                    <a:pos x="349" y="88"/>
                  </a:cxn>
                  <a:cxn ang="0">
                    <a:pos x="368" y="100"/>
                  </a:cxn>
                  <a:cxn ang="0">
                    <a:pos x="349" y="163"/>
                  </a:cxn>
                  <a:cxn ang="0">
                    <a:pos x="447" y="152"/>
                  </a:cxn>
                  <a:cxn ang="0">
                    <a:pos x="478" y="119"/>
                  </a:cxn>
                  <a:cxn ang="0">
                    <a:pos x="502" y="147"/>
                  </a:cxn>
                  <a:cxn ang="0">
                    <a:pos x="478" y="170"/>
                  </a:cxn>
                  <a:cxn ang="0">
                    <a:pos x="447" y="194"/>
                  </a:cxn>
                  <a:cxn ang="0">
                    <a:pos x="414" y="228"/>
                  </a:cxn>
                  <a:cxn ang="0">
                    <a:pos x="387" y="268"/>
                  </a:cxn>
                  <a:cxn ang="0">
                    <a:pos x="364" y="318"/>
                  </a:cxn>
                  <a:cxn ang="0">
                    <a:pos x="378" y="391"/>
                  </a:cxn>
                  <a:cxn ang="0">
                    <a:pos x="391" y="398"/>
                  </a:cxn>
                  <a:cxn ang="0">
                    <a:pos x="422" y="408"/>
                  </a:cxn>
                  <a:cxn ang="0">
                    <a:pos x="438" y="450"/>
                  </a:cxn>
                  <a:cxn ang="0">
                    <a:pos x="414" y="496"/>
                  </a:cxn>
                  <a:cxn ang="0">
                    <a:pos x="383" y="515"/>
                  </a:cxn>
                  <a:cxn ang="0">
                    <a:pos x="310" y="529"/>
                  </a:cxn>
                  <a:cxn ang="0">
                    <a:pos x="285" y="538"/>
                  </a:cxn>
                  <a:cxn ang="0">
                    <a:pos x="292" y="600"/>
                  </a:cxn>
                  <a:cxn ang="0">
                    <a:pos x="213" y="586"/>
                  </a:cxn>
                  <a:cxn ang="0">
                    <a:pos x="230" y="629"/>
                  </a:cxn>
                  <a:cxn ang="0">
                    <a:pos x="246" y="667"/>
                  </a:cxn>
                  <a:cxn ang="0">
                    <a:pos x="221" y="695"/>
                  </a:cxn>
                  <a:cxn ang="0">
                    <a:pos x="192" y="733"/>
                  </a:cxn>
                  <a:cxn ang="0">
                    <a:pos x="165" y="752"/>
                  </a:cxn>
                  <a:cxn ang="0">
                    <a:pos x="207" y="806"/>
                  </a:cxn>
                  <a:cxn ang="0">
                    <a:pos x="207" y="840"/>
                  </a:cxn>
                  <a:cxn ang="0">
                    <a:pos x="180" y="866"/>
                  </a:cxn>
                  <a:cxn ang="0">
                    <a:pos x="159" y="913"/>
                  </a:cxn>
                  <a:cxn ang="0">
                    <a:pos x="145" y="946"/>
                  </a:cxn>
                  <a:cxn ang="0">
                    <a:pos x="52" y="984"/>
                  </a:cxn>
                  <a:cxn ang="0">
                    <a:pos x="19" y="935"/>
                  </a:cxn>
                  <a:cxn ang="0">
                    <a:pos x="29" y="849"/>
                  </a:cxn>
                  <a:cxn ang="0">
                    <a:pos x="37" y="719"/>
                  </a:cxn>
                  <a:cxn ang="0">
                    <a:pos x="21" y="647"/>
                  </a:cxn>
                  <a:cxn ang="0">
                    <a:pos x="0" y="578"/>
                  </a:cxn>
                  <a:cxn ang="0">
                    <a:pos x="27" y="529"/>
                  </a:cxn>
                  <a:cxn ang="0">
                    <a:pos x="19" y="448"/>
                  </a:cxn>
                  <a:cxn ang="0">
                    <a:pos x="19" y="417"/>
                  </a:cxn>
                  <a:cxn ang="0">
                    <a:pos x="37" y="375"/>
                  </a:cxn>
                  <a:cxn ang="0">
                    <a:pos x="19" y="339"/>
                  </a:cxn>
                  <a:cxn ang="0">
                    <a:pos x="31" y="285"/>
                  </a:cxn>
                  <a:cxn ang="0">
                    <a:pos x="19" y="220"/>
                  </a:cxn>
                  <a:cxn ang="0">
                    <a:pos x="37" y="178"/>
                  </a:cxn>
                  <a:cxn ang="0">
                    <a:pos x="66" y="144"/>
                  </a:cxn>
                  <a:cxn ang="0">
                    <a:pos x="66" y="104"/>
                  </a:cxn>
                  <a:cxn ang="0">
                    <a:pos x="85" y="64"/>
                  </a:cxn>
                </a:cxnLst>
                <a:rect l="0" t="0" r="r" b="b"/>
                <a:pathLst>
                  <a:path w="502" h="984">
                    <a:moveTo>
                      <a:pt x="91" y="33"/>
                    </a:moveTo>
                    <a:lnTo>
                      <a:pt x="108" y="0"/>
                    </a:lnTo>
                    <a:lnTo>
                      <a:pt x="137" y="18"/>
                    </a:lnTo>
                    <a:lnTo>
                      <a:pt x="172" y="31"/>
                    </a:lnTo>
                    <a:lnTo>
                      <a:pt x="207" y="5"/>
                    </a:lnTo>
                    <a:lnTo>
                      <a:pt x="227" y="23"/>
                    </a:lnTo>
                    <a:lnTo>
                      <a:pt x="256" y="33"/>
                    </a:lnTo>
                    <a:lnTo>
                      <a:pt x="263" y="47"/>
                    </a:lnTo>
                    <a:lnTo>
                      <a:pt x="283" y="50"/>
                    </a:lnTo>
                    <a:lnTo>
                      <a:pt x="300" y="64"/>
                    </a:lnTo>
                    <a:lnTo>
                      <a:pt x="308" y="83"/>
                    </a:lnTo>
                    <a:lnTo>
                      <a:pt x="349" y="88"/>
                    </a:lnTo>
                    <a:lnTo>
                      <a:pt x="360" y="92"/>
                    </a:lnTo>
                    <a:lnTo>
                      <a:pt x="368" y="100"/>
                    </a:lnTo>
                    <a:lnTo>
                      <a:pt x="358" y="140"/>
                    </a:lnTo>
                    <a:lnTo>
                      <a:pt x="349" y="163"/>
                    </a:lnTo>
                    <a:lnTo>
                      <a:pt x="445" y="164"/>
                    </a:lnTo>
                    <a:lnTo>
                      <a:pt x="447" y="152"/>
                    </a:lnTo>
                    <a:lnTo>
                      <a:pt x="465" y="140"/>
                    </a:lnTo>
                    <a:lnTo>
                      <a:pt x="478" y="119"/>
                    </a:lnTo>
                    <a:lnTo>
                      <a:pt x="482" y="147"/>
                    </a:lnTo>
                    <a:lnTo>
                      <a:pt x="502" y="147"/>
                    </a:lnTo>
                    <a:lnTo>
                      <a:pt x="502" y="166"/>
                    </a:lnTo>
                    <a:lnTo>
                      <a:pt x="478" y="170"/>
                    </a:lnTo>
                    <a:lnTo>
                      <a:pt x="461" y="189"/>
                    </a:lnTo>
                    <a:lnTo>
                      <a:pt x="447" y="194"/>
                    </a:lnTo>
                    <a:lnTo>
                      <a:pt x="432" y="213"/>
                    </a:lnTo>
                    <a:lnTo>
                      <a:pt x="414" y="228"/>
                    </a:lnTo>
                    <a:lnTo>
                      <a:pt x="405" y="247"/>
                    </a:lnTo>
                    <a:lnTo>
                      <a:pt x="387" y="268"/>
                    </a:lnTo>
                    <a:lnTo>
                      <a:pt x="372" y="291"/>
                    </a:lnTo>
                    <a:lnTo>
                      <a:pt x="364" y="318"/>
                    </a:lnTo>
                    <a:lnTo>
                      <a:pt x="368" y="360"/>
                    </a:lnTo>
                    <a:lnTo>
                      <a:pt x="378" y="391"/>
                    </a:lnTo>
                    <a:lnTo>
                      <a:pt x="391" y="386"/>
                    </a:lnTo>
                    <a:lnTo>
                      <a:pt x="391" y="398"/>
                    </a:lnTo>
                    <a:lnTo>
                      <a:pt x="405" y="406"/>
                    </a:lnTo>
                    <a:lnTo>
                      <a:pt x="422" y="408"/>
                    </a:lnTo>
                    <a:lnTo>
                      <a:pt x="422" y="446"/>
                    </a:lnTo>
                    <a:lnTo>
                      <a:pt x="438" y="450"/>
                    </a:lnTo>
                    <a:lnTo>
                      <a:pt x="434" y="486"/>
                    </a:lnTo>
                    <a:lnTo>
                      <a:pt x="414" y="496"/>
                    </a:lnTo>
                    <a:lnTo>
                      <a:pt x="391" y="496"/>
                    </a:lnTo>
                    <a:lnTo>
                      <a:pt x="383" y="515"/>
                    </a:lnTo>
                    <a:lnTo>
                      <a:pt x="366" y="515"/>
                    </a:lnTo>
                    <a:lnTo>
                      <a:pt x="310" y="529"/>
                    </a:lnTo>
                    <a:lnTo>
                      <a:pt x="292" y="529"/>
                    </a:lnTo>
                    <a:lnTo>
                      <a:pt x="285" y="538"/>
                    </a:lnTo>
                    <a:lnTo>
                      <a:pt x="292" y="567"/>
                    </a:lnTo>
                    <a:lnTo>
                      <a:pt x="292" y="600"/>
                    </a:lnTo>
                    <a:lnTo>
                      <a:pt x="259" y="610"/>
                    </a:lnTo>
                    <a:lnTo>
                      <a:pt x="213" y="586"/>
                    </a:lnTo>
                    <a:lnTo>
                      <a:pt x="207" y="617"/>
                    </a:lnTo>
                    <a:lnTo>
                      <a:pt x="230" y="629"/>
                    </a:lnTo>
                    <a:lnTo>
                      <a:pt x="238" y="647"/>
                    </a:lnTo>
                    <a:lnTo>
                      <a:pt x="246" y="667"/>
                    </a:lnTo>
                    <a:lnTo>
                      <a:pt x="230" y="681"/>
                    </a:lnTo>
                    <a:lnTo>
                      <a:pt x="221" y="695"/>
                    </a:lnTo>
                    <a:lnTo>
                      <a:pt x="207" y="726"/>
                    </a:lnTo>
                    <a:lnTo>
                      <a:pt x="192" y="733"/>
                    </a:lnTo>
                    <a:lnTo>
                      <a:pt x="190" y="747"/>
                    </a:lnTo>
                    <a:lnTo>
                      <a:pt x="165" y="752"/>
                    </a:lnTo>
                    <a:lnTo>
                      <a:pt x="163" y="788"/>
                    </a:lnTo>
                    <a:lnTo>
                      <a:pt x="207" y="806"/>
                    </a:lnTo>
                    <a:lnTo>
                      <a:pt x="207" y="823"/>
                    </a:lnTo>
                    <a:lnTo>
                      <a:pt x="207" y="840"/>
                    </a:lnTo>
                    <a:lnTo>
                      <a:pt x="192" y="849"/>
                    </a:lnTo>
                    <a:lnTo>
                      <a:pt x="180" y="866"/>
                    </a:lnTo>
                    <a:lnTo>
                      <a:pt x="180" y="909"/>
                    </a:lnTo>
                    <a:lnTo>
                      <a:pt x="159" y="913"/>
                    </a:lnTo>
                    <a:lnTo>
                      <a:pt x="143" y="921"/>
                    </a:lnTo>
                    <a:lnTo>
                      <a:pt x="145" y="946"/>
                    </a:lnTo>
                    <a:lnTo>
                      <a:pt x="139" y="979"/>
                    </a:lnTo>
                    <a:lnTo>
                      <a:pt x="52" y="984"/>
                    </a:lnTo>
                    <a:lnTo>
                      <a:pt x="45" y="946"/>
                    </a:lnTo>
                    <a:lnTo>
                      <a:pt x="19" y="935"/>
                    </a:lnTo>
                    <a:lnTo>
                      <a:pt x="12" y="854"/>
                    </a:lnTo>
                    <a:lnTo>
                      <a:pt x="29" y="849"/>
                    </a:lnTo>
                    <a:lnTo>
                      <a:pt x="35" y="828"/>
                    </a:lnTo>
                    <a:lnTo>
                      <a:pt x="37" y="719"/>
                    </a:lnTo>
                    <a:lnTo>
                      <a:pt x="25" y="692"/>
                    </a:lnTo>
                    <a:lnTo>
                      <a:pt x="21" y="647"/>
                    </a:lnTo>
                    <a:lnTo>
                      <a:pt x="15" y="600"/>
                    </a:lnTo>
                    <a:lnTo>
                      <a:pt x="0" y="578"/>
                    </a:lnTo>
                    <a:lnTo>
                      <a:pt x="6" y="555"/>
                    </a:lnTo>
                    <a:lnTo>
                      <a:pt x="27" y="529"/>
                    </a:lnTo>
                    <a:lnTo>
                      <a:pt x="0" y="479"/>
                    </a:lnTo>
                    <a:lnTo>
                      <a:pt x="19" y="448"/>
                    </a:lnTo>
                    <a:lnTo>
                      <a:pt x="35" y="432"/>
                    </a:lnTo>
                    <a:lnTo>
                      <a:pt x="19" y="417"/>
                    </a:lnTo>
                    <a:lnTo>
                      <a:pt x="19" y="377"/>
                    </a:lnTo>
                    <a:lnTo>
                      <a:pt x="37" y="375"/>
                    </a:lnTo>
                    <a:lnTo>
                      <a:pt x="35" y="342"/>
                    </a:lnTo>
                    <a:lnTo>
                      <a:pt x="19" y="339"/>
                    </a:lnTo>
                    <a:lnTo>
                      <a:pt x="17" y="296"/>
                    </a:lnTo>
                    <a:lnTo>
                      <a:pt x="31" y="285"/>
                    </a:lnTo>
                    <a:lnTo>
                      <a:pt x="27" y="263"/>
                    </a:lnTo>
                    <a:lnTo>
                      <a:pt x="19" y="220"/>
                    </a:lnTo>
                    <a:lnTo>
                      <a:pt x="35" y="204"/>
                    </a:lnTo>
                    <a:lnTo>
                      <a:pt x="37" y="178"/>
                    </a:lnTo>
                    <a:lnTo>
                      <a:pt x="56" y="166"/>
                    </a:lnTo>
                    <a:lnTo>
                      <a:pt x="66" y="144"/>
                    </a:lnTo>
                    <a:lnTo>
                      <a:pt x="48" y="123"/>
                    </a:lnTo>
                    <a:lnTo>
                      <a:pt x="66" y="104"/>
                    </a:lnTo>
                    <a:lnTo>
                      <a:pt x="70" y="71"/>
                    </a:lnTo>
                    <a:lnTo>
                      <a:pt x="85" y="64"/>
                    </a:lnTo>
                    <a:lnTo>
                      <a:pt x="91" y="33"/>
                    </a:lnTo>
                    <a:close/>
                  </a:path>
                </a:pathLst>
              </a:custGeom>
              <a:solidFill>
                <a:srgbClr val="C0C0C0"/>
              </a:solidFill>
              <a:ln w="9525">
                <a:solidFill>
                  <a:srgbClr val="C0C0C0"/>
                </a:solidFill>
                <a:round/>
                <a:headEnd/>
                <a:tailEnd/>
              </a:ln>
            </p:spPr>
            <p:txBody>
              <a:bodyPr/>
              <a:lstStyle/>
              <a:p>
                <a:endParaRPr lang="nl-NL" sz="1400"/>
              </a:p>
            </p:txBody>
          </p:sp>
          <p:sp>
            <p:nvSpPr>
              <p:cNvPr id="921" name="Freeform 922"/>
              <p:cNvSpPr>
                <a:spLocks/>
              </p:cNvSpPr>
              <p:nvPr/>
            </p:nvSpPr>
            <p:spPr bwMode="auto">
              <a:xfrm>
                <a:off x="1711" y="3077"/>
                <a:ext cx="251" cy="492"/>
              </a:xfrm>
              <a:custGeom>
                <a:avLst/>
                <a:gdLst/>
                <a:ahLst/>
                <a:cxnLst>
                  <a:cxn ang="0">
                    <a:pos x="108" y="0"/>
                  </a:cxn>
                  <a:cxn ang="0">
                    <a:pos x="172" y="31"/>
                  </a:cxn>
                  <a:cxn ang="0">
                    <a:pos x="227" y="23"/>
                  </a:cxn>
                  <a:cxn ang="0">
                    <a:pos x="263" y="47"/>
                  </a:cxn>
                  <a:cxn ang="0">
                    <a:pos x="300" y="64"/>
                  </a:cxn>
                  <a:cxn ang="0">
                    <a:pos x="349" y="88"/>
                  </a:cxn>
                  <a:cxn ang="0">
                    <a:pos x="368" y="100"/>
                  </a:cxn>
                  <a:cxn ang="0">
                    <a:pos x="349" y="163"/>
                  </a:cxn>
                  <a:cxn ang="0">
                    <a:pos x="447" y="152"/>
                  </a:cxn>
                  <a:cxn ang="0">
                    <a:pos x="478" y="119"/>
                  </a:cxn>
                  <a:cxn ang="0">
                    <a:pos x="502" y="147"/>
                  </a:cxn>
                  <a:cxn ang="0">
                    <a:pos x="478" y="170"/>
                  </a:cxn>
                  <a:cxn ang="0">
                    <a:pos x="447" y="194"/>
                  </a:cxn>
                  <a:cxn ang="0">
                    <a:pos x="414" y="228"/>
                  </a:cxn>
                  <a:cxn ang="0">
                    <a:pos x="387" y="268"/>
                  </a:cxn>
                  <a:cxn ang="0">
                    <a:pos x="364" y="318"/>
                  </a:cxn>
                  <a:cxn ang="0">
                    <a:pos x="378" y="391"/>
                  </a:cxn>
                  <a:cxn ang="0">
                    <a:pos x="391" y="398"/>
                  </a:cxn>
                  <a:cxn ang="0">
                    <a:pos x="422" y="408"/>
                  </a:cxn>
                  <a:cxn ang="0">
                    <a:pos x="438" y="450"/>
                  </a:cxn>
                  <a:cxn ang="0">
                    <a:pos x="414" y="496"/>
                  </a:cxn>
                  <a:cxn ang="0">
                    <a:pos x="383" y="515"/>
                  </a:cxn>
                  <a:cxn ang="0">
                    <a:pos x="310" y="529"/>
                  </a:cxn>
                  <a:cxn ang="0">
                    <a:pos x="285" y="538"/>
                  </a:cxn>
                  <a:cxn ang="0">
                    <a:pos x="292" y="600"/>
                  </a:cxn>
                  <a:cxn ang="0">
                    <a:pos x="213" y="586"/>
                  </a:cxn>
                  <a:cxn ang="0">
                    <a:pos x="230" y="629"/>
                  </a:cxn>
                  <a:cxn ang="0">
                    <a:pos x="246" y="667"/>
                  </a:cxn>
                  <a:cxn ang="0">
                    <a:pos x="221" y="695"/>
                  </a:cxn>
                  <a:cxn ang="0">
                    <a:pos x="192" y="733"/>
                  </a:cxn>
                  <a:cxn ang="0">
                    <a:pos x="165" y="752"/>
                  </a:cxn>
                  <a:cxn ang="0">
                    <a:pos x="207" y="806"/>
                  </a:cxn>
                  <a:cxn ang="0">
                    <a:pos x="207" y="840"/>
                  </a:cxn>
                  <a:cxn ang="0">
                    <a:pos x="180" y="866"/>
                  </a:cxn>
                  <a:cxn ang="0">
                    <a:pos x="159" y="913"/>
                  </a:cxn>
                  <a:cxn ang="0">
                    <a:pos x="145" y="946"/>
                  </a:cxn>
                  <a:cxn ang="0">
                    <a:pos x="52" y="984"/>
                  </a:cxn>
                  <a:cxn ang="0">
                    <a:pos x="19" y="935"/>
                  </a:cxn>
                  <a:cxn ang="0">
                    <a:pos x="29" y="849"/>
                  </a:cxn>
                  <a:cxn ang="0">
                    <a:pos x="37" y="719"/>
                  </a:cxn>
                  <a:cxn ang="0">
                    <a:pos x="21" y="647"/>
                  </a:cxn>
                  <a:cxn ang="0">
                    <a:pos x="0" y="578"/>
                  </a:cxn>
                  <a:cxn ang="0">
                    <a:pos x="27" y="529"/>
                  </a:cxn>
                  <a:cxn ang="0">
                    <a:pos x="19" y="448"/>
                  </a:cxn>
                  <a:cxn ang="0">
                    <a:pos x="19" y="417"/>
                  </a:cxn>
                  <a:cxn ang="0">
                    <a:pos x="37" y="375"/>
                  </a:cxn>
                  <a:cxn ang="0">
                    <a:pos x="19" y="339"/>
                  </a:cxn>
                  <a:cxn ang="0">
                    <a:pos x="31" y="285"/>
                  </a:cxn>
                  <a:cxn ang="0">
                    <a:pos x="19" y="220"/>
                  </a:cxn>
                  <a:cxn ang="0">
                    <a:pos x="37" y="178"/>
                  </a:cxn>
                  <a:cxn ang="0">
                    <a:pos x="66" y="144"/>
                  </a:cxn>
                  <a:cxn ang="0">
                    <a:pos x="66" y="104"/>
                  </a:cxn>
                  <a:cxn ang="0">
                    <a:pos x="85" y="64"/>
                  </a:cxn>
                </a:cxnLst>
                <a:rect l="0" t="0" r="r" b="b"/>
                <a:pathLst>
                  <a:path w="502" h="984">
                    <a:moveTo>
                      <a:pt x="91" y="33"/>
                    </a:moveTo>
                    <a:lnTo>
                      <a:pt x="108" y="0"/>
                    </a:lnTo>
                    <a:lnTo>
                      <a:pt x="137" y="18"/>
                    </a:lnTo>
                    <a:lnTo>
                      <a:pt x="172" y="31"/>
                    </a:lnTo>
                    <a:lnTo>
                      <a:pt x="207" y="5"/>
                    </a:lnTo>
                    <a:lnTo>
                      <a:pt x="227" y="23"/>
                    </a:lnTo>
                    <a:lnTo>
                      <a:pt x="256" y="33"/>
                    </a:lnTo>
                    <a:lnTo>
                      <a:pt x="263" y="47"/>
                    </a:lnTo>
                    <a:lnTo>
                      <a:pt x="283" y="50"/>
                    </a:lnTo>
                    <a:lnTo>
                      <a:pt x="300" y="64"/>
                    </a:lnTo>
                    <a:lnTo>
                      <a:pt x="308" y="83"/>
                    </a:lnTo>
                    <a:lnTo>
                      <a:pt x="349" y="88"/>
                    </a:lnTo>
                    <a:lnTo>
                      <a:pt x="360" y="92"/>
                    </a:lnTo>
                    <a:lnTo>
                      <a:pt x="368" y="100"/>
                    </a:lnTo>
                    <a:lnTo>
                      <a:pt x="358" y="140"/>
                    </a:lnTo>
                    <a:lnTo>
                      <a:pt x="349" y="163"/>
                    </a:lnTo>
                    <a:lnTo>
                      <a:pt x="445" y="164"/>
                    </a:lnTo>
                    <a:lnTo>
                      <a:pt x="447" y="152"/>
                    </a:lnTo>
                    <a:lnTo>
                      <a:pt x="465" y="140"/>
                    </a:lnTo>
                    <a:lnTo>
                      <a:pt x="478" y="119"/>
                    </a:lnTo>
                    <a:lnTo>
                      <a:pt x="482" y="147"/>
                    </a:lnTo>
                    <a:lnTo>
                      <a:pt x="502" y="147"/>
                    </a:lnTo>
                    <a:lnTo>
                      <a:pt x="502" y="166"/>
                    </a:lnTo>
                    <a:lnTo>
                      <a:pt x="478" y="170"/>
                    </a:lnTo>
                    <a:lnTo>
                      <a:pt x="461" y="189"/>
                    </a:lnTo>
                    <a:lnTo>
                      <a:pt x="447" y="194"/>
                    </a:lnTo>
                    <a:lnTo>
                      <a:pt x="432" y="213"/>
                    </a:lnTo>
                    <a:lnTo>
                      <a:pt x="414" y="228"/>
                    </a:lnTo>
                    <a:lnTo>
                      <a:pt x="405" y="247"/>
                    </a:lnTo>
                    <a:lnTo>
                      <a:pt x="387" y="268"/>
                    </a:lnTo>
                    <a:lnTo>
                      <a:pt x="372" y="291"/>
                    </a:lnTo>
                    <a:lnTo>
                      <a:pt x="364" y="318"/>
                    </a:lnTo>
                    <a:lnTo>
                      <a:pt x="368" y="360"/>
                    </a:lnTo>
                    <a:lnTo>
                      <a:pt x="378" y="391"/>
                    </a:lnTo>
                    <a:lnTo>
                      <a:pt x="391" y="386"/>
                    </a:lnTo>
                    <a:lnTo>
                      <a:pt x="391" y="398"/>
                    </a:lnTo>
                    <a:lnTo>
                      <a:pt x="405" y="406"/>
                    </a:lnTo>
                    <a:lnTo>
                      <a:pt x="422" y="408"/>
                    </a:lnTo>
                    <a:lnTo>
                      <a:pt x="422" y="446"/>
                    </a:lnTo>
                    <a:lnTo>
                      <a:pt x="438" y="450"/>
                    </a:lnTo>
                    <a:lnTo>
                      <a:pt x="434" y="486"/>
                    </a:lnTo>
                    <a:lnTo>
                      <a:pt x="414" y="496"/>
                    </a:lnTo>
                    <a:lnTo>
                      <a:pt x="391" y="496"/>
                    </a:lnTo>
                    <a:lnTo>
                      <a:pt x="383" y="515"/>
                    </a:lnTo>
                    <a:lnTo>
                      <a:pt x="366" y="515"/>
                    </a:lnTo>
                    <a:lnTo>
                      <a:pt x="310" y="529"/>
                    </a:lnTo>
                    <a:lnTo>
                      <a:pt x="292" y="529"/>
                    </a:lnTo>
                    <a:lnTo>
                      <a:pt x="285" y="538"/>
                    </a:lnTo>
                    <a:lnTo>
                      <a:pt x="292" y="567"/>
                    </a:lnTo>
                    <a:lnTo>
                      <a:pt x="292" y="600"/>
                    </a:lnTo>
                    <a:lnTo>
                      <a:pt x="259" y="610"/>
                    </a:lnTo>
                    <a:lnTo>
                      <a:pt x="213" y="586"/>
                    </a:lnTo>
                    <a:lnTo>
                      <a:pt x="207" y="617"/>
                    </a:lnTo>
                    <a:lnTo>
                      <a:pt x="230" y="629"/>
                    </a:lnTo>
                    <a:lnTo>
                      <a:pt x="238" y="647"/>
                    </a:lnTo>
                    <a:lnTo>
                      <a:pt x="246" y="667"/>
                    </a:lnTo>
                    <a:lnTo>
                      <a:pt x="230" y="681"/>
                    </a:lnTo>
                    <a:lnTo>
                      <a:pt x="221" y="695"/>
                    </a:lnTo>
                    <a:lnTo>
                      <a:pt x="207" y="726"/>
                    </a:lnTo>
                    <a:lnTo>
                      <a:pt x="192" y="733"/>
                    </a:lnTo>
                    <a:lnTo>
                      <a:pt x="190" y="747"/>
                    </a:lnTo>
                    <a:lnTo>
                      <a:pt x="165" y="752"/>
                    </a:lnTo>
                    <a:lnTo>
                      <a:pt x="163" y="788"/>
                    </a:lnTo>
                    <a:lnTo>
                      <a:pt x="207" y="806"/>
                    </a:lnTo>
                    <a:lnTo>
                      <a:pt x="207" y="823"/>
                    </a:lnTo>
                    <a:lnTo>
                      <a:pt x="207" y="840"/>
                    </a:lnTo>
                    <a:lnTo>
                      <a:pt x="192" y="849"/>
                    </a:lnTo>
                    <a:lnTo>
                      <a:pt x="180" y="866"/>
                    </a:lnTo>
                    <a:lnTo>
                      <a:pt x="180" y="909"/>
                    </a:lnTo>
                    <a:lnTo>
                      <a:pt x="159" y="913"/>
                    </a:lnTo>
                    <a:lnTo>
                      <a:pt x="143" y="921"/>
                    </a:lnTo>
                    <a:lnTo>
                      <a:pt x="145" y="946"/>
                    </a:lnTo>
                    <a:lnTo>
                      <a:pt x="139" y="979"/>
                    </a:lnTo>
                    <a:lnTo>
                      <a:pt x="52" y="984"/>
                    </a:lnTo>
                    <a:lnTo>
                      <a:pt x="45" y="946"/>
                    </a:lnTo>
                    <a:lnTo>
                      <a:pt x="19" y="935"/>
                    </a:lnTo>
                    <a:lnTo>
                      <a:pt x="12" y="854"/>
                    </a:lnTo>
                    <a:lnTo>
                      <a:pt x="29" y="849"/>
                    </a:lnTo>
                    <a:lnTo>
                      <a:pt x="35" y="828"/>
                    </a:lnTo>
                    <a:lnTo>
                      <a:pt x="37" y="719"/>
                    </a:lnTo>
                    <a:lnTo>
                      <a:pt x="25" y="692"/>
                    </a:lnTo>
                    <a:lnTo>
                      <a:pt x="21" y="647"/>
                    </a:lnTo>
                    <a:lnTo>
                      <a:pt x="15" y="600"/>
                    </a:lnTo>
                    <a:lnTo>
                      <a:pt x="0" y="578"/>
                    </a:lnTo>
                    <a:lnTo>
                      <a:pt x="6" y="555"/>
                    </a:lnTo>
                    <a:lnTo>
                      <a:pt x="27" y="529"/>
                    </a:lnTo>
                    <a:lnTo>
                      <a:pt x="0" y="479"/>
                    </a:lnTo>
                    <a:lnTo>
                      <a:pt x="19" y="448"/>
                    </a:lnTo>
                    <a:lnTo>
                      <a:pt x="35" y="432"/>
                    </a:lnTo>
                    <a:lnTo>
                      <a:pt x="19" y="417"/>
                    </a:lnTo>
                    <a:lnTo>
                      <a:pt x="19" y="377"/>
                    </a:lnTo>
                    <a:lnTo>
                      <a:pt x="37" y="375"/>
                    </a:lnTo>
                    <a:lnTo>
                      <a:pt x="35" y="342"/>
                    </a:lnTo>
                    <a:lnTo>
                      <a:pt x="19" y="339"/>
                    </a:lnTo>
                    <a:lnTo>
                      <a:pt x="17" y="296"/>
                    </a:lnTo>
                    <a:lnTo>
                      <a:pt x="31" y="285"/>
                    </a:lnTo>
                    <a:lnTo>
                      <a:pt x="27" y="263"/>
                    </a:lnTo>
                    <a:lnTo>
                      <a:pt x="19" y="220"/>
                    </a:lnTo>
                    <a:lnTo>
                      <a:pt x="35" y="204"/>
                    </a:lnTo>
                    <a:lnTo>
                      <a:pt x="37" y="178"/>
                    </a:lnTo>
                    <a:lnTo>
                      <a:pt x="56" y="166"/>
                    </a:lnTo>
                    <a:lnTo>
                      <a:pt x="66" y="144"/>
                    </a:lnTo>
                    <a:lnTo>
                      <a:pt x="48" y="123"/>
                    </a:lnTo>
                    <a:lnTo>
                      <a:pt x="66" y="104"/>
                    </a:lnTo>
                    <a:lnTo>
                      <a:pt x="70" y="71"/>
                    </a:lnTo>
                    <a:lnTo>
                      <a:pt x="85" y="64"/>
                    </a:lnTo>
                    <a:lnTo>
                      <a:pt x="91"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69" name="Group 923"/>
            <p:cNvGrpSpPr>
              <a:grpSpLocks/>
            </p:cNvGrpSpPr>
            <p:nvPr/>
          </p:nvGrpSpPr>
          <p:grpSpPr bwMode="auto">
            <a:xfrm>
              <a:off x="5166759" y="3297313"/>
              <a:ext cx="141268" cy="142605"/>
              <a:chOff x="1818" y="3033"/>
              <a:chExt cx="132" cy="123"/>
            </a:xfrm>
          </p:grpSpPr>
          <p:sp>
            <p:nvSpPr>
              <p:cNvPr id="923" name="Freeform 924"/>
              <p:cNvSpPr>
                <a:spLocks/>
              </p:cNvSpPr>
              <p:nvPr/>
            </p:nvSpPr>
            <p:spPr bwMode="auto">
              <a:xfrm>
                <a:off x="1818" y="3033"/>
                <a:ext cx="132" cy="123"/>
              </a:xfrm>
              <a:custGeom>
                <a:avLst/>
                <a:gdLst/>
                <a:ahLst/>
                <a:cxnLst>
                  <a:cxn ang="0">
                    <a:pos x="44" y="116"/>
                  </a:cxn>
                  <a:cxn ang="0">
                    <a:pos x="52" y="126"/>
                  </a:cxn>
                  <a:cxn ang="0">
                    <a:pos x="72" y="133"/>
                  </a:cxn>
                  <a:cxn ang="0">
                    <a:pos x="89" y="147"/>
                  </a:cxn>
                  <a:cxn ang="0">
                    <a:pos x="95" y="164"/>
                  </a:cxn>
                  <a:cxn ang="0">
                    <a:pos x="135" y="171"/>
                  </a:cxn>
                  <a:cxn ang="0">
                    <a:pos x="147" y="173"/>
                  </a:cxn>
                  <a:cxn ang="0">
                    <a:pos x="155" y="183"/>
                  </a:cxn>
                  <a:cxn ang="0">
                    <a:pos x="145" y="220"/>
                  </a:cxn>
                  <a:cxn ang="0">
                    <a:pos x="135" y="240"/>
                  </a:cxn>
                  <a:cxn ang="0">
                    <a:pos x="228" y="246"/>
                  </a:cxn>
                  <a:cxn ang="0">
                    <a:pos x="230" y="232"/>
                  </a:cxn>
                  <a:cxn ang="0">
                    <a:pos x="248" y="220"/>
                  </a:cxn>
                  <a:cxn ang="0">
                    <a:pos x="263" y="199"/>
                  </a:cxn>
                  <a:cxn ang="0">
                    <a:pos x="257" y="195"/>
                  </a:cxn>
                  <a:cxn ang="0">
                    <a:pos x="254" y="130"/>
                  </a:cxn>
                  <a:cxn ang="0">
                    <a:pos x="228" y="126"/>
                  </a:cxn>
                  <a:cxn ang="0">
                    <a:pos x="227" y="97"/>
                  </a:cxn>
                  <a:cxn ang="0">
                    <a:pos x="196" y="97"/>
                  </a:cxn>
                  <a:cxn ang="0">
                    <a:pos x="184" y="92"/>
                  </a:cxn>
                  <a:cxn ang="0">
                    <a:pos x="176" y="80"/>
                  </a:cxn>
                  <a:cxn ang="0">
                    <a:pos x="147" y="73"/>
                  </a:cxn>
                  <a:cxn ang="0">
                    <a:pos x="147" y="52"/>
                  </a:cxn>
                  <a:cxn ang="0">
                    <a:pos x="126" y="47"/>
                  </a:cxn>
                  <a:cxn ang="0">
                    <a:pos x="122" y="26"/>
                  </a:cxn>
                  <a:cxn ang="0">
                    <a:pos x="110" y="10"/>
                  </a:cxn>
                  <a:cxn ang="0">
                    <a:pos x="75" y="0"/>
                  </a:cxn>
                  <a:cxn ang="0">
                    <a:pos x="52" y="14"/>
                  </a:cxn>
                  <a:cxn ang="0">
                    <a:pos x="19" y="24"/>
                  </a:cxn>
                  <a:cxn ang="0">
                    <a:pos x="10" y="47"/>
                  </a:cxn>
                  <a:cxn ang="0">
                    <a:pos x="0" y="90"/>
                  </a:cxn>
                  <a:cxn ang="0">
                    <a:pos x="15" y="106"/>
                  </a:cxn>
                  <a:cxn ang="0">
                    <a:pos x="44" y="116"/>
                  </a:cxn>
                </a:cxnLst>
                <a:rect l="0" t="0" r="r" b="b"/>
                <a:pathLst>
                  <a:path w="263" h="246">
                    <a:moveTo>
                      <a:pt x="44" y="116"/>
                    </a:moveTo>
                    <a:lnTo>
                      <a:pt x="52" y="126"/>
                    </a:lnTo>
                    <a:lnTo>
                      <a:pt x="72" y="133"/>
                    </a:lnTo>
                    <a:lnTo>
                      <a:pt x="89" y="147"/>
                    </a:lnTo>
                    <a:lnTo>
                      <a:pt x="95" y="164"/>
                    </a:lnTo>
                    <a:lnTo>
                      <a:pt x="135" y="171"/>
                    </a:lnTo>
                    <a:lnTo>
                      <a:pt x="147" y="173"/>
                    </a:lnTo>
                    <a:lnTo>
                      <a:pt x="155" y="183"/>
                    </a:lnTo>
                    <a:lnTo>
                      <a:pt x="145" y="220"/>
                    </a:lnTo>
                    <a:lnTo>
                      <a:pt x="135" y="240"/>
                    </a:lnTo>
                    <a:lnTo>
                      <a:pt x="228" y="246"/>
                    </a:lnTo>
                    <a:lnTo>
                      <a:pt x="230" y="232"/>
                    </a:lnTo>
                    <a:lnTo>
                      <a:pt x="248" y="220"/>
                    </a:lnTo>
                    <a:lnTo>
                      <a:pt x="263" y="199"/>
                    </a:lnTo>
                    <a:lnTo>
                      <a:pt x="257" y="195"/>
                    </a:lnTo>
                    <a:lnTo>
                      <a:pt x="254" y="130"/>
                    </a:lnTo>
                    <a:lnTo>
                      <a:pt x="228" y="126"/>
                    </a:lnTo>
                    <a:lnTo>
                      <a:pt x="227" y="97"/>
                    </a:lnTo>
                    <a:lnTo>
                      <a:pt x="196" y="97"/>
                    </a:lnTo>
                    <a:lnTo>
                      <a:pt x="184" y="92"/>
                    </a:lnTo>
                    <a:lnTo>
                      <a:pt x="176" y="80"/>
                    </a:lnTo>
                    <a:lnTo>
                      <a:pt x="147" y="73"/>
                    </a:lnTo>
                    <a:lnTo>
                      <a:pt x="147" y="52"/>
                    </a:lnTo>
                    <a:lnTo>
                      <a:pt x="126" y="47"/>
                    </a:lnTo>
                    <a:lnTo>
                      <a:pt x="122" y="26"/>
                    </a:lnTo>
                    <a:lnTo>
                      <a:pt x="110" y="10"/>
                    </a:lnTo>
                    <a:lnTo>
                      <a:pt x="75" y="0"/>
                    </a:lnTo>
                    <a:lnTo>
                      <a:pt x="52" y="14"/>
                    </a:lnTo>
                    <a:lnTo>
                      <a:pt x="19" y="24"/>
                    </a:lnTo>
                    <a:lnTo>
                      <a:pt x="10" y="47"/>
                    </a:lnTo>
                    <a:lnTo>
                      <a:pt x="0" y="90"/>
                    </a:lnTo>
                    <a:lnTo>
                      <a:pt x="15" y="106"/>
                    </a:lnTo>
                    <a:lnTo>
                      <a:pt x="44" y="116"/>
                    </a:lnTo>
                    <a:close/>
                  </a:path>
                </a:pathLst>
              </a:custGeom>
              <a:solidFill>
                <a:srgbClr val="C0C0C0"/>
              </a:solidFill>
              <a:ln w="9525">
                <a:solidFill>
                  <a:srgbClr val="C0C0C0"/>
                </a:solidFill>
                <a:round/>
                <a:headEnd/>
                <a:tailEnd/>
              </a:ln>
            </p:spPr>
            <p:txBody>
              <a:bodyPr/>
              <a:lstStyle/>
              <a:p>
                <a:endParaRPr lang="nl-NL" sz="1400"/>
              </a:p>
            </p:txBody>
          </p:sp>
          <p:sp>
            <p:nvSpPr>
              <p:cNvPr id="924" name="Freeform 925"/>
              <p:cNvSpPr>
                <a:spLocks/>
              </p:cNvSpPr>
              <p:nvPr/>
            </p:nvSpPr>
            <p:spPr bwMode="auto">
              <a:xfrm>
                <a:off x="1818" y="3033"/>
                <a:ext cx="132" cy="123"/>
              </a:xfrm>
              <a:custGeom>
                <a:avLst/>
                <a:gdLst/>
                <a:ahLst/>
                <a:cxnLst>
                  <a:cxn ang="0">
                    <a:pos x="44" y="116"/>
                  </a:cxn>
                  <a:cxn ang="0">
                    <a:pos x="52" y="126"/>
                  </a:cxn>
                  <a:cxn ang="0">
                    <a:pos x="72" y="133"/>
                  </a:cxn>
                  <a:cxn ang="0">
                    <a:pos x="89" y="147"/>
                  </a:cxn>
                  <a:cxn ang="0">
                    <a:pos x="95" y="164"/>
                  </a:cxn>
                  <a:cxn ang="0">
                    <a:pos x="135" y="171"/>
                  </a:cxn>
                  <a:cxn ang="0">
                    <a:pos x="147" y="173"/>
                  </a:cxn>
                  <a:cxn ang="0">
                    <a:pos x="155" y="183"/>
                  </a:cxn>
                  <a:cxn ang="0">
                    <a:pos x="145" y="220"/>
                  </a:cxn>
                  <a:cxn ang="0">
                    <a:pos x="135" y="240"/>
                  </a:cxn>
                  <a:cxn ang="0">
                    <a:pos x="228" y="246"/>
                  </a:cxn>
                  <a:cxn ang="0">
                    <a:pos x="230" y="232"/>
                  </a:cxn>
                  <a:cxn ang="0">
                    <a:pos x="248" y="220"/>
                  </a:cxn>
                  <a:cxn ang="0">
                    <a:pos x="263" y="199"/>
                  </a:cxn>
                  <a:cxn ang="0">
                    <a:pos x="257" y="195"/>
                  </a:cxn>
                  <a:cxn ang="0">
                    <a:pos x="254" y="130"/>
                  </a:cxn>
                  <a:cxn ang="0">
                    <a:pos x="228" y="126"/>
                  </a:cxn>
                  <a:cxn ang="0">
                    <a:pos x="227" y="97"/>
                  </a:cxn>
                  <a:cxn ang="0">
                    <a:pos x="196" y="97"/>
                  </a:cxn>
                  <a:cxn ang="0">
                    <a:pos x="184" y="92"/>
                  </a:cxn>
                  <a:cxn ang="0">
                    <a:pos x="176" y="80"/>
                  </a:cxn>
                  <a:cxn ang="0">
                    <a:pos x="147" y="73"/>
                  </a:cxn>
                  <a:cxn ang="0">
                    <a:pos x="147" y="52"/>
                  </a:cxn>
                  <a:cxn ang="0">
                    <a:pos x="126" y="47"/>
                  </a:cxn>
                  <a:cxn ang="0">
                    <a:pos x="122" y="26"/>
                  </a:cxn>
                  <a:cxn ang="0">
                    <a:pos x="110" y="10"/>
                  </a:cxn>
                  <a:cxn ang="0">
                    <a:pos x="75" y="0"/>
                  </a:cxn>
                  <a:cxn ang="0">
                    <a:pos x="52" y="14"/>
                  </a:cxn>
                  <a:cxn ang="0">
                    <a:pos x="19" y="24"/>
                  </a:cxn>
                  <a:cxn ang="0">
                    <a:pos x="10" y="47"/>
                  </a:cxn>
                  <a:cxn ang="0">
                    <a:pos x="0" y="90"/>
                  </a:cxn>
                  <a:cxn ang="0">
                    <a:pos x="15" y="106"/>
                  </a:cxn>
                  <a:cxn ang="0">
                    <a:pos x="44" y="116"/>
                  </a:cxn>
                </a:cxnLst>
                <a:rect l="0" t="0" r="r" b="b"/>
                <a:pathLst>
                  <a:path w="263" h="246">
                    <a:moveTo>
                      <a:pt x="44" y="116"/>
                    </a:moveTo>
                    <a:lnTo>
                      <a:pt x="52" y="126"/>
                    </a:lnTo>
                    <a:lnTo>
                      <a:pt x="72" y="133"/>
                    </a:lnTo>
                    <a:lnTo>
                      <a:pt x="89" y="147"/>
                    </a:lnTo>
                    <a:lnTo>
                      <a:pt x="95" y="164"/>
                    </a:lnTo>
                    <a:lnTo>
                      <a:pt x="135" y="171"/>
                    </a:lnTo>
                    <a:lnTo>
                      <a:pt x="147" y="173"/>
                    </a:lnTo>
                    <a:lnTo>
                      <a:pt x="155" y="183"/>
                    </a:lnTo>
                    <a:lnTo>
                      <a:pt x="145" y="220"/>
                    </a:lnTo>
                    <a:lnTo>
                      <a:pt x="135" y="240"/>
                    </a:lnTo>
                    <a:lnTo>
                      <a:pt x="228" y="246"/>
                    </a:lnTo>
                    <a:lnTo>
                      <a:pt x="230" y="232"/>
                    </a:lnTo>
                    <a:lnTo>
                      <a:pt x="248" y="220"/>
                    </a:lnTo>
                    <a:lnTo>
                      <a:pt x="263" y="199"/>
                    </a:lnTo>
                    <a:lnTo>
                      <a:pt x="257" y="195"/>
                    </a:lnTo>
                    <a:lnTo>
                      <a:pt x="254" y="130"/>
                    </a:lnTo>
                    <a:lnTo>
                      <a:pt x="228" y="126"/>
                    </a:lnTo>
                    <a:lnTo>
                      <a:pt x="227" y="97"/>
                    </a:lnTo>
                    <a:lnTo>
                      <a:pt x="196" y="97"/>
                    </a:lnTo>
                    <a:lnTo>
                      <a:pt x="184" y="92"/>
                    </a:lnTo>
                    <a:lnTo>
                      <a:pt x="176" y="80"/>
                    </a:lnTo>
                    <a:lnTo>
                      <a:pt x="147" y="73"/>
                    </a:lnTo>
                    <a:lnTo>
                      <a:pt x="147" y="52"/>
                    </a:lnTo>
                    <a:lnTo>
                      <a:pt x="126" y="47"/>
                    </a:lnTo>
                    <a:lnTo>
                      <a:pt x="122" y="26"/>
                    </a:lnTo>
                    <a:lnTo>
                      <a:pt x="110" y="10"/>
                    </a:lnTo>
                    <a:lnTo>
                      <a:pt x="75" y="0"/>
                    </a:lnTo>
                    <a:lnTo>
                      <a:pt x="52" y="14"/>
                    </a:lnTo>
                    <a:lnTo>
                      <a:pt x="19" y="24"/>
                    </a:lnTo>
                    <a:lnTo>
                      <a:pt x="10" y="47"/>
                    </a:lnTo>
                    <a:lnTo>
                      <a:pt x="0" y="90"/>
                    </a:lnTo>
                    <a:lnTo>
                      <a:pt x="15" y="106"/>
                    </a:lnTo>
                    <a:lnTo>
                      <a:pt x="44" y="11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72" name="Group 926"/>
            <p:cNvGrpSpPr>
              <a:grpSpLocks/>
            </p:cNvGrpSpPr>
            <p:nvPr/>
          </p:nvGrpSpPr>
          <p:grpSpPr bwMode="auto">
            <a:xfrm>
              <a:off x="4916324" y="2638781"/>
              <a:ext cx="35317" cy="20869"/>
              <a:chOff x="1584" y="2465"/>
              <a:chExt cx="32" cy="18"/>
            </a:xfrm>
          </p:grpSpPr>
          <p:sp>
            <p:nvSpPr>
              <p:cNvPr id="926" name="Freeform 927"/>
              <p:cNvSpPr>
                <a:spLocks/>
              </p:cNvSpPr>
              <p:nvPr/>
            </p:nvSpPr>
            <p:spPr bwMode="auto">
              <a:xfrm>
                <a:off x="1584" y="2465"/>
                <a:ext cx="32" cy="18"/>
              </a:xfrm>
              <a:custGeom>
                <a:avLst/>
                <a:gdLst/>
                <a:ahLst/>
                <a:cxnLst>
                  <a:cxn ang="0">
                    <a:pos x="16" y="0"/>
                  </a:cxn>
                  <a:cxn ang="0">
                    <a:pos x="37" y="0"/>
                  </a:cxn>
                  <a:cxn ang="0">
                    <a:pos x="64" y="11"/>
                  </a:cxn>
                  <a:cxn ang="0">
                    <a:pos x="51" y="32"/>
                  </a:cxn>
                  <a:cxn ang="0">
                    <a:pos x="20" y="37"/>
                  </a:cxn>
                  <a:cxn ang="0">
                    <a:pos x="0" y="21"/>
                  </a:cxn>
                  <a:cxn ang="0">
                    <a:pos x="16" y="0"/>
                  </a:cxn>
                </a:cxnLst>
                <a:rect l="0" t="0" r="r" b="b"/>
                <a:pathLst>
                  <a:path w="64" h="37">
                    <a:moveTo>
                      <a:pt x="16" y="0"/>
                    </a:moveTo>
                    <a:lnTo>
                      <a:pt x="37" y="0"/>
                    </a:lnTo>
                    <a:lnTo>
                      <a:pt x="64" y="11"/>
                    </a:lnTo>
                    <a:lnTo>
                      <a:pt x="51" y="32"/>
                    </a:lnTo>
                    <a:lnTo>
                      <a:pt x="20" y="37"/>
                    </a:lnTo>
                    <a:lnTo>
                      <a:pt x="0" y="21"/>
                    </a:lnTo>
                    <a:lnTo>
                      <a:pt x="16" y="0"/>
                    </a:lnTo>
                    <a:close/>
                  </a:path>
                </a:pathLst>
              </a:custGeom>
              <a:solidFill>
                <a:srgbClr val="C0C0C0"/>
              </a:solidFill>
              <a:ln w="9525">
                <a:solidFill>
                  <a:srgbClr val="C0C0C0"/>
                </a:solidFill>
                <a:round/>
                <a:headEnd/>
                <a:tailEnd/>
              </a:ln>
            </p:spPr>
            <p:txBody>
              <a:bodyPr/>
              <a:lstStyle/>
              <a:p>
                <a:endParaRPr lang="nl-NL" sz="1400"/>
              </a:p>
            </p:txBody>
          </p:sp>
          <p:sp>
            <p:nvSpPr>
              <p:cNvPr id="927" name="Freeform 928"/>
              <p:cNvSpPr>
                <a:spLocks/>
              </p:cNvSpPr>
              <p:nvPr/>
            </p:nvSpPr>
            <p:spPr bwMode="auto">
              <a:xfrm>
                <a:off x="1584" y="2465"/>
                <a:ext cx="32" cy="18"/>
              </a:xfrm>
              <a:custGeom>
                <a:avLst/>
                <a:gdLst/>
                <a:ahLst/>
                <a:cxnLst>
                  <a:cxn ang="0">
                    <a:pos x="16" y="0"/>
                  </a:cxn>
                  <a:cxn ang="0">
                    <a:pos x="37" y="0"/>
                  </a:cxn>
                  <a:cxn ang="0">
                    <a:pos x="64" y="11"/>
                  </a:cxn>
                  <a:cxn ang="0">
                    <a:pos x="51" y="32"/>
                  </a:cxn>
                  <a:cxn ang="0">
                    <a:pos x="20" y="37"/>
                  </a:cxn>
                  <a:cxn ang="0">
                    <a:pos x="0" y="21"/>
                  </a:cxn>
                  <a:cxn ang="0">
                    <a:pos x="16" y="0"/>
                  </a:cxn>
                </a:cxnLst>
                <a:rect l="0" t="0" r="r" b="b"/>
                <a:pathLst>
                  <a:path w="64" h="37">
                    <a:moveTo>
                      <a:pt x="16" y="0"/>
                    </a:moveTo>
                    <a:lnTo>
                      <a:pt x="37" y="0"/>
                    </a:lnTo>
                    <a:lnTo>
                      <a:pt x="64" y="11"/>
                    </a:lnTo>
                    <a:lnTo>
                      <a:pt x="51" y="32"/>
                    </a:lnTo>
                    <a:lnTo>
                      <a:pt x="20" y="37"/>
                    </a:lnTo>
                    <a:lnTo>
                      <a:pt x="0" y="21"/>
                    </a:lnTo>
                    <a:lnTo>
                      <a:pt x="1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75" name="Group 929"/>
            <p:cNvGrpSpPr>
              <a:grpSpLocks/>
            </p:cNvGrpSpPr>
            <p:nvPr/>
          </p:nvGrpSpPr>
          <p:grpSpPr bwMode="auto">
            <a:xfrm>
              <a:off x="5021206" y="2612109"/>
              <a:ext cx="56721" cy="37101"/>
              <a:chOff x="1682" y="2442"/>
              <a:chExt cx="53" cy="32"/>
            </a:xfrm>
          </p:grpSpPr>
          <p:sp>
            <p:nvSpPr>
              <p:cNvPr id="929" name="Freeform 930"/>
              <p:cNvSpPr>
                <a:spLocks/>
              </p:cNvSpPr>
              <p:nvPr/>
            </p:nvSpPr>
            <p:spPr bwMode="auto">
              <a:xfrm>
                <a:off x="1682" y="2442"/>
                <a:ext cx="53" cy="32"/>
              </a:xfrm>
              <a:custGeom>
                <a:avLst/>
                <a:gdLst/>
                <a:ahLst/>
                <a:cxnLst>
                  <a:cxn ang="0">
                    <a:pos x="0" y="64"/>
                  </a:cxn>
                  <a:cxn ang="0">
                    <a:pos x="8" y="46"/>
                  </a:cxn>
                  <a:cxn ang="0">
                    <a:pos x="8" y="14"/>
                  </a:cxn>
                  <a:cxn ang="0">
                    <a:pos x="8" y="0"/>
                  </a:cxn>
                  <a:cxn ang="0">
                    <a:pos x="35" y="2"/>
                  </a:cxn>
                  <a:cxn ang="0">
                    <a:pos x="43" y="14"/>
                  </a:cxn>
                  <a:cxn ang="0">
                    <a:pos x="54" y="17"/>
                  </a:cxn>
                  <a:cxn ang="0">
                    <a:pos x="66" y="17"/>
                  </a:cxn>
                  <a:cxn ang="0">
                    <a:pos x="72" y="33"/>
                  </a:cxn>
                  <a:cxn ang="0">
                    <a:pos x="87" y="38"/>
                  </a:cxn>
                  <a:cxn ang="0">
                    <a:pos x="106" y="48"/>
                  </a:cxn>
                  <a:cxn ang="0">
                    <a:pos x="99" y="59"/>
                  </a:cxn>
                  <a:cxn ang="0">
                    <a:pos x="73" y="59"/>
                  </a:cxn>
                  <a:cxn ang="0">
                    <a:pos x="35" y="59"/>
                  </a:cxn>
                  <a:cxn ang="0">
                    <a:pos x="0" y="64"/>
                  </a:cxn>
                </a:cxnLst>
                <a:rect l="0" t="0" r="r" b="b"/>
                <a:pathLst>
                  <a:path w="106" h="64">
                    <a:moveTo>
                      <a:pt x="0" y="64"/>
                    </a:moveTo>
                    <a:lnTo>
                      <a:pt x="8" y="46"/>
                    </a:lnTo>
                    <a:lnTo>
                      <a:pt x="8" y="14"/>
                    </a:lnTo>
                    <a:lnTo>
                      <a:pt x="8" y="0"/>
                    </a:lnTo>
                    <a:lnTo>
                      <a:pt x="35" y="2"/>
                    </a:lnTo>
                    <a:lnTo>
                      <a:pt x="43" y="14"/>
                    </a:lnTo>
                    <a:lnTo>
                      <a:pt x="54" y="17"/>
                    </a:lnTo>
                    <a:lnTo>
                      <a:pt x="66" y="17"/>
                    </a:lnTo>
                    <a:lnTo>
                      <a:pt x="72" y="33"/>
                    </a:lnTo>
                    <a:lnTo>
                      <a:pt x="87" y="38"/>
                    </a:lnTo>
                    <a:lnTo>
                      <a:pt x="106" y="48"/>
                    </a:lnTo>
                    <a:lnTo>
                      <a:pt x="99" y="59"/>
                    </a:lnTo>
                    <a:lnTo>
                      <a:pt x="73" y="59"/>
                    </a:lnTo>
                    <a:lnTo>
                      <a:pt x="35" y="59"/>
                    </a:lnTo>
                    <a:lnTo>
                      <a:pt x="0" y="64"/>
                    </a:lnTo>
                    <a:close/>
                  </a:path>
                </a:pathLst>
              </a:custGeom>
              <a:solidFill>
                <a:srgbClr val="C0C0C0"/>
              </a:solidFill>
              <a:ln w="9525">
                <a:solidFill>
                  <a:srgbClr val="C0C0C0"/>
                </a:solidFill>
                <a:round/>
                <a:headEnd/>
                <a:tailEnd/>
              </a:ln>
            </p:spPr>
            <p:txBody>
              <a:bodyPr/>
              <a:lstStyle/>
              <a:p>
                <a:endParaRPr lang="nl-NL" sz="1400"/>
              </a:p>
            </p:txBody>
          </p:sp>
          <p:sp>
            <p:nvSpPr>
              <p:cNvPr id="930" name="Freeform 931"/>
              <p:cNvSpPr>
                <a:spLocks/>
              </p:cNvSpPr>
              <p:nvPr/>
            </p:nvSpPr>
            <p:spPr bwMode="auto">
              <a:xfrm>
                <a:off x="1682" y="2442"/>
                <a:ext cx="53" cy="32"/>
              </a:xfrm>
              <a:custGeom>
                <a:avLst/>
                <a:gdLst/>
                <a:ahLst/>
                <a:cxnLst>
                  <a:cxn ang="0">
                    <a:pos x="0" y="64"/>
                  </a:cxn>
                  <a:cxn ang="0">
                    <a:pos x="8" y="46"/>
                  </a:cxn>
                  <a:cxn ang="0">
                    <a:pos x="8" y="14"/>
                  </a:cxn>
                  <a:cxn ang="0">
                    <a:pos x="8" y="0"/>
                  </a:cxn>
                  <a:cxn ang="0">
                    <a:pos x="35" y="2"/>
                  </a:cxn>
                  <a:cxn ang="0">
                    <a:pos x="43" y="14"/>
                  </a:cxn>
                  <a:cxn ang="0">
                    <a:pos x="54" y="17"/>
                  </a:cxn>
                  <a:cxn ang="0">
                    <a:pos x="66" y="17"/>
                  </a:cxn>
                  <a:cxn ang="0">
                    <a:pos x="72" y="33"/>
                  </a:cxn>
                  <a:cxn ang="0">
                    <a:pos x="87" y="38"/>
                  </a:cxn>
                  <a:cxn ang="0">
                    <a:pos x="106" y="48"/>
                  </a:cxn>
                  <a:cxn ang="0">
                    <a:pos x="99" y="59"/>
                  </a:cxn>
                  <a:cxn ang="0">
                    <a:pos x="73" y="59"/>
                  </a:cxn>
                  <a:cxn ang="0">
                    <a:pos x="35" y="59"/>
                  </a:cxn>
                  <a:cxn ang="0">
                    <a:pos x="0" y="64"/>
                  </a:cxn>
                </a:cxnLst>
                <a:rect l="0" t="0" r="r" b="b"/>
                <a:pathLst>
                  <a:path w="106" h="64">
                    <a:moveTo>
                      <a:pt x="0" y="64"/>
                    </a:moveTo>
                    <a:lnTo>
                      <a:pt x="8" y="46"/>
                    </a:lnTo>
                    <a:lnTo>
                      <a:pt x="8" y="14"/>
                    </a:lnTo>
                    <a:lnTo>
                      <a:pt x="8" y="0"/>
                    </a:lnTo>
                    <a:lnTo>
                      <a:pt x="35" y="2"/>
                    </a:lnTo>
                    <a:lnTo>
                      <a:pt x="43" y="14"/>
                    </a:lnTo>
                    <a:lnTo>
                      <a:pt x="54" y="17"/>
                    </a:lnTo>
                    <a:lnTo>
                      <a:pt x="66" y="17"/>
                    </a:lnTo>
                    <a:lnTo>
                      <a:pt x="72" y="33"/>
                    </a:lnTo>
                    <a:lnTo>
                      <a:pt x="87" y="38"/>
                    </a:lnTo>
                    <a:lnTo>
                      <a:pt x="106" y="48"/>
                    </a:lnTo>
                    <a:lnTo>
                      <a:pt x="99" y="59"/>
                    </a:lnTo>
                    <a:lnTo>
                      <a:pt x="73" y="59"/>
                    </a:lnTo>
                    <a:lnTo>
                      <a:pt x="35" y="59"/>
                    </a:lnTo>
                    <a:lnTo>
                      <a:pt x="0" y="6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78" name="Group 932"/>
            <p:cNvGrpSpPr>
              <a:grpSpLocks/>
            </p:cNvGrpSpPr>
            <p:nvPr/>
          </p:nvGrpSpPr>
          <p:grpSpPr bwMode="auto">
            <a:xfrm>
              <a:off x="5098259" y="2641098"/>
              <a:ext cx="22475" cy="19709"/>
              <a:chOff x="1754" y="2467"/>
              <a:chExt cx="20" cy="17"/>
            </a:xfrm>
          </p:grpSpPr>
          <p:sp>
            <p:nvSpPr>
              <p:cNvPr id="932" name="Freeform 933"/>
              <p:cNvSpPr>
                <a:spLocks/>
              </p:cNvSpPr>
              <p:nvPr/>
            </p:nvSpPr>
            <p:spPr bwMode="auto">
              <a:xfrm>
                <a:off x="1754" y="2467"/>
                <a:ext cx="20" cy="17"/>
              </a:xfrm>
              <a:custGeom>
                <a:avLst/>
                <a:gdLst/>
                <a:ahLst/>
                <a:cxnLst>
                  <a:cxn ang="0">
                    <a:pos x="12" y="2"/>
                  </a:cxn>
                  <a:cxn ang="0">
                    <a:pos x="0" y="15"/>
                  </a:cxn>
                  <a:cxn ang="0">
                    <a:pos x="10" y="28"/>
                  </a:cxn>
                  <a:cxn ang="0">
                    <a:pos x="25" y="34"/>
                  </a:cxn>
                  <a:cxn ang="0">
                    <a:pos x="41" y="24"/>
                  </a:cxn>
                  <a:cxn ang="0">
                    <a:pos x="41" y="0"/>
                  </a:cxn>
                  <a:cxn ang="0">
                    <a:pos x="12" y="2"/>
                  </a:cxn>
                </a:cxnLst>
                <a:rect l="0" t="0" r="r" b="b"/>
                <a:pathLst>
                  <a:path w="41" h="34">
                    <a:moveTo>
                      <a:pt x="12" y="2"/>
                    </a:moveTo>
                    <a:lnTo>
                      <a:pt x="0" y="15"/>
                    </a:lnTo>
                    <a:lnTo>
                      <a:pt x="10" y="28"/>
                    </a:lnTo>
                    <a:lnTo>
                      <a:pt x="25" y="34"/>
                    </a:lnTo>
                    <a:lnTo>
                      <a:pt x="41" y="24"/>
                    </a:lnTo>
                    <a:lnTo>
                      <a:pt x="41" y="0"/>
                    </a:lnTo>
                    <a:lnTo>
                      <a:pt x="12" y="2"/>
                    </a:lnTo>
                    <a:close/>
                  </a:path>
                </a:pathLst>
              </a:custGeom>
              <a:solidFill>
                <a:srgbClr val="C0C0C0"/>
              </a:solidFill>
              <a:ln w="9525">
                <a:solidFill>
                  <a:srgbClr val="C0C0C0"/>
                </a:solidFill>
                <a:round/>
                <a:headEnd/>
                <a:tailEnd/>
              </a:ln>
            </p:spPr>
            <p:txBody>
              <a:bodyPr/>
              <a:lstStyle/>
              <a:p>
                <a:endParaRPr lang="nl-NL" sz="1400"/>
              </a:p>
            </p:txBody>
          </p:sp>
          <p:sp>
            <p:nvSpPr>
              <p:cNvPr id="933" name="Freeform 934"/>
              <p:cNvSpPr>
                <a:spLocks/>
              </p:cNvSpPr>
              <p:nvPr/>
            </p:nvSpPr>
            <p:spPr bwMode="auto">
              <a:xfrm>
                <a:off x="1754" y="2467"/>
                <a:ext cx="20" cy="17"/>
              </a:xfrm>
              <a:custGeom>
                <a:avLst/>
                <a:gdLst/>
                <a:ahLst/>
                <a:cxnLst>
                  <a:cxn ang="0">
                    <a:pos x="12" y="2"/>
                  </a:cxn>
                  <a:cxn ang="0">
                    <a:pos x="0" y="15"/>
                  </a:cxn>
                  <a:cxn ang="0">
                    <a:pos x="10" y="28"/>
                  </a:cxn>
                  <a:cxn ang="0">
                    <a:pos x="25" y="34"/>
                  </a:cxn>
                  <a:cxn ang="0">
                    <a:pos x="41" y="24"/>
                  </a:cxn>
                  <a:cxn ang="0">
                    <a:pos x="41" y="0"/>
                  </a:cxn>
                  <a:cxn ang="0">
                    <a:pos x="12" y="2"/>
                  </a:cxn>
                </a:cxnLst>
                <a:rect l="0" t="0" r="r" b="b"/>
                <a:pathLst>
                  <a:path w="41" h="34">
                    <a:moveTo>
                      <a:pt x="12" y="2"/>
                    </a:moveTo>
                    <a:lnTo>
                      <a:pt x="0" y="15"/>
                    </a:lnTo>
                    <a:lnTo>
                      <a:pt x="10" y="28"/>
                    </a:lnTo>
                    <a:lnTo>
                      <a:pt x="25" y="34"/>
                    </a:lnTo>
                    <a:lnTo>
                      <a:pt x="41" y="24"/>
                    </a:lnTo>
                    <a:lnTo>
                      <a:pt x="41" y="0"/>
                    </a:lnTo>
                    <a:lnTo>
                      <a:pt x="12"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81" name="Group 935"/>
            <p:cNvGrpSpPr>
              <a:grpSpLocks/>
            </p:cNvGrpSpPr>
            <p:nvPr/>
          </p:nvGrpSpPr>
          <p:grpSpPr bwMode="auto">
            <a:xfrm>
              <a:off x="5880584" y="2668921"/>
              <a:ext cx="102740" cy="82317"/>
              <a:chOff x="2485" y="2491"/>
              <a:chExt cx="95" cy="71"/>
            </a:xfrm>
          </p:grpSpPr>
          <p:sp>
            <p:nvSpPr>
              <p:cNvPr id="935" name="Freeform 936"/>
              <p:cNvSpPr>
                <a:spLocks/>
              </p:cNvSpPr>
              <p:nvPr/>
            </p:nvSpPr>
            <p:spPr bwMode="auto">
              <a:xfrm>
                <a:off x="2485" y="2491"/>
                <a:ext cx="95" cy="71"/>
              </a:xfrm>
              <a:custGeom>
                <a:avLst/>
                <a:gdLst/>
                <a:ahLst/>
                <a:cxnLst>
                  <a:cxn ang="0">
                    <a:pos x="31" y="111"/>
                  </a:cxn>
                  <a:cxn ang="0">
                    <a:pos x="35" y="130"/>
                  </a:cxn>
                  <a:cxn ang="0">
                    <a:pos x="58" y="130"/>
                  </a:cxn>
                  <a:cxn ang="0">
                    <a:pos x="72" y="142"/>
                  </a:cxn>
                  <a:cxn ang="0">
                    <a:pos x="83" y="127"/>
                  </a:cxn>
                  <a:cxn ang="0">
                    <a:pos x="118" y="116"/>
                  </a:cxn>
                  <a:cxn ang="0">
                    <a:pos x="157" y="121"/>
                  </a:cxn>
                  <a:cxn ang="0">
                    <a:pos x="192" y="121"/>
                  </a:cxn>
                  <a:cxn ang="0">
                    <a:pos x="174" y="92"/>
                  </a:cxn>
                  <a:cxn ang="0">
                    <a:pos x="159" y="82"/>
                  </a:cxn>
                  <a:cxn ang="0">
                    <a:pos x="151" y="61"/>
                  </a:cxn>
                  <a:cxn ang="0">
                    <a:pos x="136" y="49"/>
                  </a:cxn>
                  <a:cxn ang="0">
                    <a:pos x="111" y="23"/>
                  </a:cxn>
                  <a:cxn ang="0">
                    <a:pos x="91" y="14"/>
                  </a:cxn>
                  <a:cxn ang="0">
                    <a:pos x="80" y="0"/>
                  </a:cxn>
                  <a:cxn ang="0">
                    <a:pos x="54" y="6"/>
                  </a:cxn>
                  <a:cxn ang="0">
                    <a:pos x="18" y="40"/>
                  </a:cxn>
                  <a:cxn ang="0">
                    <a:pos x="0" y="49"/>
                  </a:cxn>
                  <a:cxn ang="0">
                    <a:pos x="20" y="52"/>
                  </a:cxn>
                  <a:cxn ang="0">
                    <a:pos x="39" y="75"/>
                  </a:cxn>
                  <a:cxn ang="0">
                    <a:pos x="52" y="85"/>
                  </a:cxn>
                  <a:cxn ang="0">
                    <a:pos x="37" y="94"/>
                  </a:cxn>
                  <a:cxn ang="0">
                    <a:pos x="31" y="111"/>
                  </a:cxn>
                </a:cxnLst>
                <a:rect l="0" t="0" r="r" b="b"/>
                <a:pathLst>
                  <a:path w="192" h="142">
                    <a:moveTo>
                      <a:pt x="31" y="111"/>
                    </a:moveTo>
                    <a:lnTo>
                      <a:pt x="35" y="130"/>
                    </a:lnTo>
                    <a:lnTo>
                      <a:pt x="58" y="130"/>
                    </a:lnTo>
                    <a:lnTo>
                      <a:pt x="72" y="142"/>
                    </a:lnTo>
                    <a:lnTo>
                      <a:pt x="83" y="127"/>
                    </a:lnTo>
                    <a:lnTo>
                      <a:pt x="118" y="116"/>
                    </a:lnTo>
                    <a:lnTo>
                      <a:pt x="157" y="121"/>
                    </a:lnTo>
                    <a:lnTo>
                      <a:pt x="192" y="121"/>
                    </a:lnTo>
                    <a:lnTo>
                      <a:pt x="174" y="92"/>
                    </a:lnTo>
                    <a:lnTo>
                      <a:pt x="159" y="82"/>
                    </a:lnTo>
                    <a:lnTo>
                      <a:pt x="151" y="61"/>
                    </a:lnTo>
                    <a:lnTo>
                      <a:pt x="136" y="49"/>
                    </a:lnTo>
                    <a:lnTo>
                      <a:pt x="111" y="23"/>
                    </a:lnTo>
                    <a:lnTo>
                      <a:pt x="91" y="14"/>
                    </a:lnTo>
                    <a:lnTo>
                      <a:pt x="80" y="0"/>
                    </a:lnTo>
                    <a:lnTo>
                      <a:pt x="54" y="6"/>
                    </a:lnTo>
                    <a:lnTo>
                      <a:pt x="18" y="40"/>
                    </a:lnTo>
                    <a:lnTo>
                      <a:pt x="0" y="49"/>
                    </a:lnTo>
                    <a:lnTo>
                      <a:pt x="20" y="52"/>
                    </a:lnTo>
                    <a:lnTo>
                      <a:pt x="39" y="75"/>
                    </a:lnTo>
                    <a:lnTo>
                      <a:pt x="52" y="85"/>
                    </a:lnTo>
                    <a:lnTo>
                      <a:pt x="37" y="94"/>
                    </a:lnTo>
                    <a:lnTo>
                      <a:pt x="31" y="111"/>
                    </a:lnTo>
                    <a:close/>
                  </a:path>
                </a:pathLst>
              </a:custGeom>
              <a:solidFill>
                <a:srgbClr val="C0C0C0"/>
              </a:solidFill>
              <a:ln w="9525">
                <a:solidFill>
                  <a:srgbClr val="C0C0C0"/>
                </a:solidFill>
                <a:round/>
                <a:headEnd/>
                <a:tailEnd/>
              </a:ln>
            </p:spPr>
            <p:txBody>
              <a:bodyPr/>
              <a:lstStyle/>
              <a:p>
                <a:endParaRPr lang="nl-NL" sz="1400"/>
              </a:p>
            </p:txBody>
          </p:sp>
          <p:sp>
            <p:nvSpPr>
              <p:cNvPr id="936" name="Freeform 937"/>
              <p:cNvSpPr>
                <a:spLocks/>
              </p:cNvSpPr>
              <p:nvPr/>
            </p:nvSpPr>
            <p:spPr bwMode="auto">
              <a:xfrm>
                <a:off x="2485" y="2491"/>
                <a:ext cx="95" cy="71"/>
              </a:xfrm>
              <a:custGeom>
                <a:avLst/>
                <a:gdLst/>
                <a:ahLst/>
                <a:cxnLst>
                  <a:cxn ang="0">
                    <a:pos x="31" y="111"/>
                  </a:cxn>
                  <a:cxn ang="0">
                    <a:pos x="35" y="130"/>
                  </a:cxn>
                  <a:cxn ang="0">
                    <a:pos x="58" y="130"/>
                  </a:cxn>
                  <a:cxn ang="0">
                    <a:pos x="72" y="142"/>
                  </a:cxn>
                  <a:cxn ang="0">
                    <a:pos x="83" y="127"/>
                  </a:cxn>
                  <a:cxn ang="0">
                    <a:pos x="118" y="116"/>
                  </a:cxn>
                  <a:cxn ang="0">
                    <a:pos x="157" y="121"/>
                  </a:cxn>
                  <a:cxn ang="0">
                    <a:pos x="192" y="121"/>
                  </a:cxn>
                  <a:cxn ang="0">
                    <a:pos x="174" y="92"/>
                  </a:cxn>
                  <a:cxn ang="0">
                    <a:pos x="159" y="82"/>
                  </a:cxn>
                  <a:cxn ang="0">
                    <a:pos x="151" y="61"/>
                  </a:cxn>
                  <a:cxn ang="0">
                    <a:pos x="136" y="49"/>
                  </a:cxn>
                  <a:cxn ang="0">
                    <a:pos x="111" y="23"/>
                  </a:cxn>
                  <a:cxn ang="0">
                    <a:pos x="91" y="14"/>
                  </a:cxn>
                  <a:cxn ang="0">
                    <a:pos x="80" y="0"/>
                  </a:cxn>
                  <a:cxn ang="0">
                    <a:pos x="54" y="6"/>
                  </a:cxn>
                  <a:cxn ang="0">
                    <a:pos x="18" y="40"/>
                  </a:cxn>
                  <a:cxn ang="0">
                    <a:pos x="0" y="49"/>
                  </a:cxn>
                  <a:cxn ang="0">
                    <a:pos x="20" y="52"/>
                  </a:cxn>
                  <a:cxn ang="0">
                    <a:pos x="39" y="75"/>
                  </a:cxn>
                  <a:cxn ang="0">
                    <a:pos x="52" y="85"/>
                  </a:cxn>
                  <a:cxn ang="0">
                    <a:pos x="37" y="94"/>
                  </a:cxn>
                  <a:cxn ang="0">
                    <a:pos x="31" y="111"/>
                  </a:cxn>
                </a:cxnLst>
                <a:rect l="0" t="0" r="r" b="b"/>
                <a:pathLst>
                  <a:path w="192" h="142">
                    <a:moveTo>
                      <a:pt x="31" y="111"/>
                    </a:moveTo>
                    <a:lnTo>
                      <a:pt x="35" y="130"/>
                    </a:lnTo>
                    <a:lnTo>
                      <a:pt x="58" y="130"/>
                    </a:lnTo>
                    <a:lnTo>
                      <a:pt x="72" y="142"/>
                    </a:lnTo>
                    <a:lnTo>
                      <a:pt x="83" y="127"/>
                    </a:lnTo>
                    <a:lnTo>
                      <a:pt x="118" y="116"/>
                    </a:lnTo>
                    <a:lnTo>
                      <a:pt x="157" y="121"/>
                    </a:lnTo>
                    <a:lnTo>
                      <a:pt x="192" y="121"/>
                    </a:lnTo>
                    <a:lnTo>
                      <a:pt x="174" y="92"/>
                    </a:lnTo>
                    <a:lnTo>
                      <a:pt x="159" y="82"/>
                    </a:lnTo>
                    <a:lnTo>
                      <a:pt x="151" y="61"/>
                    </a:lnTo>
                    <a:lnTo>
                      <a:pt x="136" y="49"/>
                    </a:lnTo>
                    <a:lnTo>
                      <a:pt x="111" y="23"/>
                    </a:lnTo>
                    <a:lnTo>
                      <a:pt x="91" y="14"/>
                    </a:lnTo>
                    <a:lnTo>
                      <a:pt x="80" y="0"/>
                    </a:lnTo>
                    <a:lnTo>
                      <a:pt x="54" y="6"/>
                    </a:lnTo>
                    <a:lnTo>
                      <a:pt x="18" y="40"/>
                    </a:lnTo>
                    <a:lnTo>
                      <a:pt x="0" y="49"/>
                    </a:lnTo>
                    <a:lnTo>
                      <a:pt x="20" y="52"/>
                    </a:lnTo>
                    <a:lnTo>
                      <a:pt x="39" y="75"/>
                    </a:lnTo>
                    <a:lnTo>
                      <a:pt x="52" y="85"/>
                    </a:lnTo>
                    <a:lnTo>
                      <a:pt x="37" y="94"/>
                    </a:lnTo>
                    <a:lnTo>
                      <a:pt x="31" y="1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84" name="Group 938"/>
            <p:cNvGrpSpPr>
              <a:grpSpLocks/>
            </p:cNvGrpSpPr>
            <p:nvPr/>
          </p:nvGrpSpPr>
          <p:grpSpPr bwMode="auto">
            <a:xfrm>
              <a:off x="8482262" y="3001670"/>
              <a:ext cx="127356" cy="124055"/>
              <a:chOff x="4916" y="2778"/>
              <a:chExt cx="119" cy="107"/>
            </a:xfrm>
          </p:grpSpPr>
          <p:sp>
            <p:nvSpPr>
              <p:cNvPr id="938" name="Freeform 939"/>
              <p:cNvSpPr>
                <a:spLocks/>
              </p:cNvSpPr>
              <p:nvPr/>
            </p:nvSpPr>
            <p:spPr bwMode="auto">
              <a:xfrm>
                <a:off x="4916" y="2778"/>
                <a:ext cx="119" cy="107"/>
              </a:xfrm>
              <a:custGeom>
                <a:avLst/>
                <a:gdLst/>
                <a:ahLst/>
                <a:cxnLst>
                  <a:cxn ang="0">
                    <a:pos x="34" y="128"/>
                  </a:cxn>
                  <a:cxn ang="0">
                    <a:pos x="0" y="0"/>
                  </a:cxn>
                  <a:cxn ang="0">
                    <a:pos x="31" y="11"/>
                  </a:cxn>
                  <a:cxn ang="0">
                    <a:pos x="75" y="7"/>
                  </a:cxn>
                  <a:cxn ang="0">
                    <a:pos x="75" y="42"/>
                  </a:cxn>
                  <a:cxn ang="0">
                    <a:pos x="110" y="50"/>
                  </a:cxn>
                  <a:cxn ang="0">
                    <a:pos x="118" y="69"/>
                  </a:cxn>
                  <a:cxn ang="0">
                    <a:pos x="139" y="88"/>
                  </a:cxn>
                  <a:cxn ang="0">
                    <a:pos x="156" y="102"/>
                  </a:cxn>
                  <a:cxn ang="0">
                    <a:pos x="151" y="130"/>
                  </a:cxn>
                  <a:cxn ang="0">
                    <a:pos x="174" y="161"/>
                  </a:cxn>
                  <a:cxn ang="0">
                    <a:pos x="213" y="171"/>
                  </a:cxn>
                  <a:cxn ang="0">
                    <a:pos x="238" y="206"/>
                  </a:cxn>
                  <a:cxn ang="0">
                    <a:pos x="234" y="208"/>
                  </a:cxn>
                  <a:cxn ang="0">
                    <a:pos x="230" y="208"/>
                  </a:cxn>
                  <a:cxn ang="0">
                    <a:pos x="224" y="208"/>
                  </a:cxn>
                  <a:cxn ang="0">
                    <a:pos x="220" y="209"/>
                  </a:cxn>
                  <a:cxn ang="0">
                    <a:pos x="211" y="211"/>
                  </a:cxn>
                  <a:cxn ang="0">
                    <a:pos x="203" y="215"/>
                  </a:cxn>
                  <a:cxn ang="0">
                    <a:pos x="193" y="215"/>
                  </a:cxn>
                  <a:cxn ang="0">
                    <a:pos x="193" y="211"/>
                  </a:cxn>
                  <a:cxn ang="0">
                    <a:pos x="187" y="209"/>
                  </a:cxn>
                  <a:cxn ang="0">
                    <a:pos x="183" y="208"/>
                  </a:cxn>
                  <a:cxn ang="0">
                    <a:pos x="174" y="208"/>
                  </a:cxn>
                  <a:cxn ang="0">
                    <a:pos x="166" y="206"/>
                  </a:cxn>
                  <a:cxn ang="0">
                    <a:pos x="158" y="202"/>
                  </a:cxn>
                  <a:cxn ang="0">
                    <a:pos x="151" y="201"/>
                  </a:cxn>
                  <a:cxn ang="0">
                    <a:pos x="147" y="201"/>
                  </a:cxn>
                  <a:cxn ang="0">
                    <a:pos x="110" y="168"/>
                  </a:cxn>
                  <a:cxn ang="0">
                    <a:pos x="81" y="135"/>
                  </a:cxn>
                  <a:cxn ang="0">
                    <a:pos x="34" y="128"/>
                  </a:cxn>
                </a:cxnLst>
                <a:rect l="0" t="0" r="r" b="b"/>
                <a:pathLst>
                  <a:path w="238" h="215">
                    <a:moveTo>
                      <a:pt x="34" y="128"/>
                    </a:moveTo>
                    <a:lnTo>
                      <a:pt x="0" y="0"/>
                    </a:lnTo>
                    <a:lnTo>
                      <a:pt x="31" y="11"/>
                    </a:lnTo>
                    <a:lnTo>
                      <a:pt x="75" y="7"/>
                    </a:lnTo>
                    <a:lnTo>
                      <a:pt x="75" y="42"/>
                    </a:lnTo>
                    <a:lnTo>
                      <a:pt x="110" y="50"/>
                    </a:lnTo>
                    <a:lnTo>
                      <a:pt x="118" y="69"/>
                    </a:lnTo>
                    <a:lnTo>
                      <a:pt x="139" y="88"/>
                    </a:lnTo>
                    <a:lnTo>
                      <a:pt x="156" y="102"/>
                    </a:lnTo>
                    <a:lnTo>
                      <a:pt x="151" y="130"/>
                    </a:lnTo>
                    <a:lnTo>
                      <a:pt x="174" y="161"/>
                    </a:lnTo>
                    <a:lnTo>
                      <a:pt x="213" y="171"/>
                    </a:lnTo>
                    <a:lnTo>
                      <a:pt x="238" y="206"/>
                    </a:lnTo>
                    <a:lnTo>
                      <a:pt x="234" y="208"/>
                    </a:lnTo>
                    <a:lnTo>
                      <a:pt x="230" y="208"/>
                    </a:lnTo>
                    <a:lnTo>
                      <a:pt x="224" y="208"/>
                    </a:lnTo>
                    <a:lnTo>
                      <a:pt x="220" y="209"/>
                    </a:lnTo>
                    <a:lnTo>
                      <a:pt x="211" y="211"/>
                    </a:lnTo>
                    <a:lnTo>
                      <a:pt x="203" y="215"/>
                    </a:lnTo>
                    <a:lnTo>
                      <a:pt x="193" y="215"/>
                    </a:lnTo>
                    <a:lnTo>
                      <a:pt x="193" y="211"/>
                    </a:lnTo>
                    <a:lnTo>
                      <a:pt x="187" y="209"/>
                    </a:lnTo>
                    <a:lnTo>
                      <a:pt x="183" y="208"/>
                    </a:lnTo>
                    <a:lnTo>
                      <a:pt x="174" y="208"/>
                    </a:lnTo>
                    <a:lnTo>
                      <a:pt x="166" y="206"/>
                    </a:lnTo>
                    <a:lnTo>
                      <a:pt x="158" y="202"/>
                    </a:lnTo>
                    <a:lnTo>
                      <a:pt x="151" y="201"/>
                    </a:lnTo>
                    <a:lnTo>
                      <a:pt x="147" y="201"/>
                    </a:lnTo>
                    <a:lnTo>
                      <a:pt x="110" y="168"/>
                    </a:lnTo>
                    <a:lnTo>
                      <a:pt x="81" y="135"/>
                    </a:lnTo>
                    <a:lnTo>
                      <a:pt x="34" y="128"/>
                    </a:lnTo>
                    <a:close/>
                  </a:path>
                </a:pathLst>
              </a:custGeom>
              <a:solidFill>
                <a:srgbClr val="C0C0C0"/>
              </a:solidFill>
              <a:ln w="9525">
                <a:solidFill>
                  <a:srgbClr val="C0C0C0"/>
                </a:solidFill>
                <a:round/>
                <a:headEnd/>
                <a:tailEnd/>
              </a:ln>
            </p:spPr>
            <p:txBody>
              <a:bodyPr/>
              <a:lstStyle/>
              <a:p>
                <a:endParaRPr lang="nl-NL" sz="1400"/>
              </a:p>
            </p:txBody>
          </p:sp>
          <p:sp>
            <p:nvSpPr>
              <p:cNvPr id="939" name="Freeform 940"/>
              <p:cNvSpPr>
                <a:spLocks/>
              </p:cNvSpPr>
              <p:nvPr/>
            </p:nvSpPr>
            <p:spPr bwMode="auto">
              <a:xfrm>
                <a:off x="4916" y="2778"/>
                <a:ext cx="119" cy="107"/>
              </a:xfrm>
              <a:custGeom>
                <a:avLst/>
                <a:gdLst/>
                <a:ahLst/>
                <a:cxnLst>
                  <a:cxn ang="0">
                    <a:pos x="34" y="128"/>
                  </a:cxn>
                  <a:cxn ang="0">
                    <a:pos x="0" y="0"/>
                  </a:cxn>
                  <a:cxn ang="0">
                    <a:pos x="31" y="11"/>
                  </a:cxn>
                  <a:cxn ang="0">
                    <a:pos x="75" y="7"/>
                  </a:cxn>
                  <a:cxn ang="0">
                    <a:pos x="75" y="42"/>
                  </a:cxn>
                  <a:cxn ang="0">
                    <a:pos x="110" y="50"/>
                  </a:cxn>
                  <a:cxn ang="0">
                    <a:pos x="118" y="69"/>
                  </a:cxn>
                  <a:cxn ang="0">
                    <a:pos x="139" y="88"/>
                  </a:cxn>
                  <a:cxn ang="0">
                    <a:pos x="156" y="102"/>
                  </a:cxn>
                  <a:cxn ang="0">
                    <a:pos x="151" y="130"/>
                  </a:cxn>
                  <a:cxn ang="0">
                    <a:pos x="174" y="161"/>
                  </a:cxn>
                  <a:cxn ang="0">
                    <a:pos x="213" y="171"/>
                  </a:cxn>
                  <a:cxn ang="0">
                    <a:pos x="238" y="206"/>
                  </a:cxn>
                  <a:cxn ang="0">
                    <a:pos x="234" y="208"/>
                  </a:cxn>
                  <a:cxn ang="0">
                    <a:pos x="230" y="208"/>
                  </a:cxn>
                  <a:cxn ang="0">
                    <a:pos x="224" y="208"/>
                  </a:cxn>
                  <a:cxn ang="0">
                    <a:pos x="220" y="209"/>
                  </a:cxn>
                  <a:cxn ang="0">
                    <a:pos x="211" y="211"/>
                  </a:cxn>
                  <a:cxn ang="0">
                    <a:pos x="203" y="215"/>
                  </a:cxn>
                  <a:cxn ang="0">
                    <a:pos x="193" y="215"/>
                  </a:cxn>
                  <a:cxn ang="0">
                    <a:pos x="193" y="211"/>
                  </a:cxn>
                  <a:cxn ang="0">
                    <a:pos x="187" y="209"/>
                  </a:cxn>
                  <a:cxn ang="0">
                    <a:pos x="183" y="208"/>
                  </a:cxn>
                  <a:cxn ang="0">
                    <a:pos x="174" y="208"/>
                  </a:cxn>
                  <a:cxn ang="0">
                    <a:pos x="166" y="206"/>
                  </a:cxn>
                  <a:cxn ang="0">
                    <a:pos x="158" y="202"/>
                  </a:cxn>
                  <a:cxn ang="0">
                    <a:pos x="151" y="201"/>
                  </a:cxn>
                  <a:cxn ang="0">
                    <a:pos x="147" y="201"/>
                  </a:cxn>
                  <a:cxn ang="0">
                    <a:pos x="110" y="168"/>
                  </a:cxn>
                  <a:cxn ang="0">
                    <a:pos x="81" y="135"/>
                  </a:cxn>
                  <a:cxn ang="0">
                    <a:pos x="34" y="128"/>
                  </a:cxn>
                </a:cxnLst>
                <a:rect l="0" t="0" r="r" b="b"/>
                <a:pathLst>
                  <a:path w="238" h="215">
                    <a:moveTo>
                      <a:pt x="34" y="128"/>
                    </a:moveTo>
                    <a:lnTo>
                      <a:pt x="0" y="0"/>
                    </a:lnTo>
                    <a:lnTo>
                      <a:pt x="31" y="11"/>
                    </a:lnTo>
                    <a:lnTo>
                      <a:pt x="75" y="7"/>
                    </a:lnTo>
                    <a:lnTo>
                      <a:pt x="75" y="42"/>
                    </a:lnTo>
                    <a:lnTo>
                      <a:pt x="110" y="50"/>
                    </a:lnTo>
                    <a:lnTo>
                      <a:pt x="118" y="69"/>
                    </a:lnTo>
                    <a:lnTo>
                      <a:pt x="139" y="88"/>
                    </a:lnTo>
                    <a:lnTo>
                      <a:pt x="156" y="102"/>
                    </a:lnTo>
                    <a:lnTo>
                      <a:pt x="151" y="130"/>
                    </a:lnTo>
                    <a:lnTo>
                      <a:pt x="174" y="161"/>
                    </a:lnTo>
                    <a:lnTo>
                      <a:pt x="213" y="171"/>
                    </a:lnTo>
                    <a:lnTo>
                      <a:pt x="238" y="206"/>
                    </a:lnTo>
                    <a:lnTo>
                      <a:pt x="234" y="208"/>
                    </a:lnTo>
                    <a:lnTo>
                      <a:pt x="230" y="208"/>
                    </a:lnTo>
                    <a:lnTo>
                      <a:pt x="224" y="208"/>
                    </a:lnTo>
                    <a:lnTo>
                      <a:pt x="220" y="209"/>
                    </a:lnTo>
                    <a:lnTo>
                      <a:pt x="211" y="211"/>
                    </a:lnTo>
                    <a:lnTo>
                      <a:pt x="203" y="215"/>
                    </a:lnTo>
                    <a:lnTo>
                      <a:pt x="193" y="215"/>
                    </a:lnTo>
                    <a:lnTo>
                      <a:pt x="193" y="211"/>
                    </a:lnTo>
                    <a:lnTo>
                      <a:pt x="187" y="209"/>
                    </a:lnTo>
                    <a:lnTo>
                      <a:pt x="183" y="208"/>
                    </a:lnTo>
                    <a:lnTo>
                      <a:pt x="174" y="208"/>
                    </a:lnTo>
                    <a:lnTo>
                      <a:pt x="166" y="206"/>
                    </a:lnTo>
                    <a:lnTo>
                      <a:pt x="158" y="202"/>
                    </a:lnTo>
                    <a:lnTo>
                      <a:pt x="151" y="201"/>
                    </a:lnTo>
                    <a:lnTo>
                      <a:pt x="147" y="201"/>
                    </a:lnTo>
                    <a:lnTo>
                      <a:pt x="110" y="168"/>
                    </a:lnTo>
                    <a:lnTo>
                      <a:pt x="81" y="135"/>
                    </a:lnTo>
                    <a:lnTo>
                      <a:pt x="34" y="12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87" name="Group 941"/>
            <p:cNvGrpSpPr>
              <a:grpSpLocks/>
            </p:cNvGrpSpPr>
            <p:nvPr/>
          </p:nvGrpSpPr>
          <p:grpSpPr bwMode="auto">
            <a:xfrm>
              <a:off x="8592490" y="3023695"/>
              <a:ext cx="39597" cy="27825"/>
              <a:chOff x="5019" y="2797"/>
              <a:chExt cx="37" cy="24"/>
            </a:xfrm>
          </p:grpSpPr>
          <p:sp>
            <p:nvSpPr>
              <p:cNvPr id="941" name="Freeform 942"/>
              <p:cNvSpPr>
                <a:spLocks/>
              </p:cNvSpPr>
              <p:nvPr/>
            </p:nvSpPr>
            <p:spPr bwMode="auto">
              <a:xfrm>
                <a:off x="5019" y="2797"/>
                <a:ext cx="37" cy="24"/>
              </a:xfrm>
              <a:custGeom>
                <a:avLst/>
                <a:gdLst/>
                <a:ahLst/>
                <a:cxnLst>
                  <a:cxn ang="0">
                    <a:pos x="2" y="24"/>
                  </a:cxn>
                  <a:cxn ang="0">
                    <a:pos x="0" y="40"/>
                  </a:cxn>
                  <a:cxn ang="0">
                    <a:pos x="27" y="49"/>
                  </a:cxn>
                  <a:cxn ang="0">
                    <a:pos x="58" y="33"/>
                  </a:cxn>
                  <a:cxn ang="0">
                    <a:pos x="73" y="17"/>
                  </a:cxn>
                  <a:cxn ang="0">
                    <a:pos x="69" y="0"/>
                  </a:cxn>
                  <a:cxn ang="0">
                    <a:pos x="46" y="0"/>
                  </a:cxn>
                  <a:cxn ang="0">
                    <a:pos x="40" y="17"/>
                  </a:cxn>
                  <a:cxn ang="0">
                    <a:pos x="2" y="24"/>
                  </a:cxn>
                </a:cxnLst>
                <a:rect l="0" t="0" r="r" b="b"/>
                <a:pathLst>
                  <a:path w="73" h="49">
                    <a:moveTo>
                      <a:pt x="2" y="24"/>
                    </a:moveTo>
                    <a:lnTo>
                      <a:pt x="0" y="40"/>
                    </a:lnTo>
                    <a:lnTo>
                      <a:pt x="27" y="49"/>
                    </a:lnTo>
                    <a:lnTo>
                      <a:pt x="58" y="33"/>
                    </a:lnTo>
                    <a:lnTo>
                      <a:pt x="73" y="17"/>
                    </a:lnTo>
                    <a:lnTo>
                      <a:pt x="69" y="0"/>
                    </a:lnTo>
                    <a:lnTo>
                      <a:pt x="46" y="0"/>
                    </a:lnTo>
                    <a:lnTo>
                      <a:pt x="40" y="17"/>
                    </a:lnTo>
                    <a:lnTo>
                      <a:pt x="2" y="24"/>
                    </a:lnTo>
                    <a:close/>
                  </a:path>
                </a:pathLst>
              </a:custGeom>
              <a:solidFill>
                <a:srgbClr val="C0C0C0"/>
              </a:solidFill>
              <a:ln w="9525">
                <a:solidFill>
                  <a:srgbClr val="C0C0C0"/>
                </a:solidFill>
                <a:round/>
                <a:headEnd/>
                <a:tailEnd/>
              </a:ln>
            </p:spPr>
            <p:txBody>
              <a:bodyPr/>
              <a:lstStyle/>
              <a:p>
                <a:endParaRPr lang="nl-NL" sz="1400"/>
              </a:p>
            </p:txBody>
          </p:sp>
          <p:sp>
            <p:nvSpPr>
              <p:cNvPr id="942" name="Freeform 943"/>
              <p:cNvSpPr>
                <a:spLocks/>
              </p:cNvSpPr>
              <p:nvPr/>
            </p:nvSpPr>
            <p:spPr bwMode="auto">
              <a:xfrm>
                <a:off x="5019" y="2797"/>
                <a:ext cx="37" cy="24"/>
              </a:xfrm>
              <a:custGeom>
                <a:avLst/>
                <a:gdLst/>
                <a:ahLst/>
                <a:cxnLst>
                  <a:cxn ang="0">
                    <a:pos x="2" y="24"/>
                  </a:cxn>
                  <a:cxn ang="0">
                    <a:pos x="0" y="40"/>
                  </a:cxn>
                  <a:cxn ang="0">
                    <a:pos x="27" y="49"/>
                  </a:cxn>
                  <a:cxn ang="0">
                    <a:pos x="58" y="33"/>
                  </a:cxn>
                  <a:cxn ang="0">
                    <a:pos x="73" y="17"/>
                  </a:cxn>
                  <a:cxn ang="0">
                    <a:pos x="69" y="0"/>
                  </a:cxn>
                  <a:cxn ang="0">
                    <a:pos x="46" y="0"/>
                  </a:cxn>
                  <a:cxn ang="0">
                    <a:pos x="40" y="17"/>
                  </a:cxn>
                  <a:cxn ang="0">
                    <a:pos x="2" y="24"/>
                  </a:cxn>
                </a:cxnLst>
                <a:rect l="0" t="0" r="r" b="b"/>
                <a:pathLst>
                  <a:path w="73" h="49">
                    <a:moveTo>
                      <a:pt x="2" y="24"/>
                    </a:moveTo>
                    <a:lnTo>
                      <a:pt x="0" y="40"/>
                    </a:lnTo>
                    <a:lnTo>
                      <a:pt x="27" y="49"/>
                    </a:lnTo>
                    <a:lnTo>
                      <a:pt x="58" y="33"/>
                    </a:lnTo>
                    <a:lnTo>
                      <a:pt x="73" y="17"/>
                    </a:lnTo>
                    <a:lnTo>
                      <a:pt x="69" y="0"/>
                    </a:lnTo>
                    <a:lnTo>
                      <a:pt x="46" y="0"/>
                    </a:lnTo>
                    <a:lnTo>
                      <a:pt x="40" y="17"/>
                    </a:lnTo>
                    <a:lnTo>
                      <a:pt x="2"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90" name="Group 944"/>
            <p:cNvGrpSpPr>
              <a:grpSpLocks/>
            </p:cNvGrpSpPr>
            <p:nvPr/>
          </p:nvGrpSpPr>
          <p:grpSpPr bwMode="auto">
            <a:xfrm>
              <a:off x="8666338" y="3035293"/>
              <a:ext cx="20334" cy="20869"/>
              <a:chOff x="5088" y="2807"/>
              <a:chExt cx="19" cy="18"/>
            </a:xfrm>
          </p:grpSpPr>
          <p:sp>
            <p:nvSpPr>
              <p:cNvPr id="944" name="Freeform 945"/>
              <p:cNvSpPr>
                <a:spLocks/>
              </p:cNvSpPr>
              <p:nvPr/>
            </p:nvSpPr>
            <p:spPr bwMode="auto">
              <a:xfrm>
                <a:off x="5088" y="2807"/>
                <a:ext cx="19" cy="18"/>
              </a:xfrm>
              <a:custGeom>
                <a:avLst/>
                <a:gdLst/>
                <a:ahLst/>
                <a:cxnLst>
                  <a:cxn ang="0">
                    <a:pos x="18" y="37"/>
                  </a:cxn>
                  <a:cxn ang="0">
                    <a:pos x="27" y="31"/>
                  </a:cxn>
                  <a:cxn ang="0">
                    <a:pos x="31" y="28"/>
                  </a:cxn>
                  <a:cxn ang="0">
                    <a:pos x="37" y="24"/>
                  </a:cxn>
                  <a:cxn ang="0">
                    <a:pos x="39" y="18"/>
                  </a:cxn>
                  <a:cxn ang="0">
                    <a:pos x="37" y="9"/>
                  </a:cxn>
                  <a:cxn ang="0">
                    <a:pos x="31" y="2"/>
                  </a:cxn>
                  <a:cxn ang="0">
                    <a:pos x="27" y="0"/>
                  </a:cxn>
                  <a:cxn ang="0">
                    <a:pos x="18" y="0"/>
                  </a:cxn>
                  <a:cxn ang="0">
                    <a:pos x="10" y="0"/>
                  </a:cxn>
                  <a:cxn ang="0">
                    <a:pos x="2" y="2"/>
                  </a:cxn>
                  <a:cxn ang="0">
                    <a:pos x="0" y="9"/>
                  </a:cxn>
                  <a:cxn ang="0">
                    <a:pos x="0" y="18"/>
                  </a:cxn>
                  <a:cxn ang="0">
                    <a:pos x="0" y="24"/>
                  </a:cxn>
                  <a:cxn ang="0">
                    <a:pos x="2" y="28"/>
                  </a:cxn>
                  <a:cxn ang="0">
                    <a:pos x="10" y="31"/>
                  </a:cxn>
                  <a:cxn ang="0">
                    <a:pos x="18" y="37"/>
                  </a:cxn>
                </a:cxnLst>
                <a:rect l="0" t="0" r="r" b="b"/>
                <a:pathLst>
                  <a:path w="39" h="37">
                    <a:moveTo>
                      <a:pt x="18" y="37"/>
                    </a:moveTo>
                    <a:lnTo>
                      <a:pt x="27" y="31"/>
                    </a:lnTo>
                    <a:lnTo>
                      <a:pt x="31" y="28"/>
                    </a:lnTo>
                    <a:lnTo>
                      <a:pt x="37" y="24"/>
                    </a:lnTo>
                    <a:lnTo>
                      <a:pt x="39" y="18"/>
                    </a:lnTo>
                    <a:lnTo>
                      <a:pt x="37" y="9"/>
                    </a:lnTo>
                    <a:lnTo>
                      <a:pt x="31" y="2"/>
                    </a:lnTo>
                    <a:lnTo>
                      <a:pt x="27" y="0"/>
                    </a:lnTo>
                    <a:lnTo>
                      <a:pt x="18" y="0"/>
                    </a:lnTo>
                    <a:lnTo>
                      <a:pt x="10" y="0"/>
                    </a:lnTo>
                    <a:lnTo>
                      <a:pt x="2" y="2"/>
                    </a:lnTo>
                    <a:lnTo>
                      <a:pt x="0" y="9"/>
                    </a:lnTo>
                    <a:lnTo>
                      <a:pt x="0" y="18"/>
                    </a:lnTo>
                    <a:lnTo>
                      <a:pt x="0" y="24"/>
                    </a:lnTo>
                    <a:lnTo>
                      <a:pt x="2" y="28"/>
                    </a:lnTo>
                    <a:lnTo>
                      <a:pt x="10" y="31"/>
                    </a:lnTo>
                    <a:lnTo>
                      <a:pt x="18" y="37"/>
                    </a:lnTo>
                    <a:close/>
                  </a:path>
                </a:pathLst>
              </a:custGeom>
              <a:solidFill>
                <a:srgbClr val="C0C0C0"/>
              </a:solidFill>
              <a:ln w="9525">
                <a:solidFill>
                  <a:srgbClr val="C0C0C0"/>
                </a:solidFill>
                <a:round/>
                <a:headEnd/>
                <a:tailEnd/>
              </a:ln>
            </p:spPr>
            <p:txBody>
              <a:bodyPr/>
              <a:lstStyle/>
              <a:p>
                <a:endParaRPr lang="nl-NL" sz="1400"/>
              </a:p>
            </p:txBody>
          </p:sp>
          <p:sp>
            <p:nvSpPr>
              <p:cNvPr id="945" name="Freeform 946"/>
              <p:cNvSpPr>
                <a:spLocks/>
              </p:cNvSpPr>
              <p:nvPr/>
            </p:nvSpPr>
            <p:spPr bwMode="auto">
              <a:xfrm>
                <a:off x="5088" y="2807"/>
                <a:ext cx="19" cy="18"/>
              </a:xfrm>
              <a:custGeom>
                <a:avLst/>
                <a:gdLst/>
                <a:ahLst/>
                <a:cxnLst>
                  <a:cxn ang="0">
                    <a:pos x="18" y="37"/>
                  </a:cxn>
                  <a:cxn ang="0">
                    <a:pos x="27" y="31"/>
                  </a:cxn>
                  <a:cxn ang="0">
                    <a:pos x="31" y="28"/>
                  </a:cxn>
                  <a:cxn ang="0">
                    <a:pos x="37" y="24"/>
                  </a:cxn>
                  <a:cxn ang="0">
                    <a:pos x="39" y="18"/>
                  </a:cxn>
                  <a:cxn ang="0">
                    <a:pos x="37" y="9"/>
                  </a:cxn>
                  <a:cxn ang="0">
                    <a:pos x="31" y="2"/>
                  </a:cxn>
                  <a:cxn ang="0">
                    <a:pos x="27" y="0"/>
                  </a:cxn>
                  <a:cxn ang="0">
                    <a:pos x="18" y="0"/>
                  </a:cxn>
                  <a:cxn ang="0">
                    <a:pos x="10" y="0"/>
                  </a:cxn>
                  <a:cxn ang="0">
                    <a:pos x="2" y="2"/>
                  </a:cxn>
                  <a:cxn ang="0">
                    <a:pos x="0" y="9"/>
                  </a:cxn>
                  <a:cxn ang="0">
                    <a:pos x="0" y="18"/>
                  </a:cxn>
                  <a:cxn ang="0">
                    <a:pos x="0" y="24"/>
                  </a:cxn>
                  <a:cxn ang="0">
                    <a:pos x="2" y="28"/>
                  </a:cxn>
                  <a:cxn ang="0">
                    <a:pos x="10" y="31"/>
                  </a:cxn>
                  <a:cxn ang="0">
                    <a:pos x="18" y="37"/>
                  </a:cxn>
                </a:cxnLst>
                <a:rect l="0" t="0" r="r" b="b"/>
                <a:pathLst>
                  <a:path w="39" h="37">
                    <a:moveTo>
                      <a:pt x="18" y="37"/>
                    </a:moveTo>
                    <a:lnTo>
                      <a:pt x="27" y="31"/>
                    </a:lnTo>
                    <a:lnTo>
                      <a:pt x="31" y="28"/>
                    </a:lnTo>
                    <a:lnTo>
                      <a:pt x="37" y="24"/>
                    </a:lnTo>
                    <a:lnTo>
                      <a:pt x="39" y="18"/>
                    </a:lnTo>
                    <a:lnTo>
                      <a:pt x="37" y="9"/>
                    </a:lnTo>
                    <a:lnTo>
                      <a:pt x="31" y="2"/>
                    </a:lnTo>
                    <a:lnTo>
                      <a:pt x="27" y="0"/>
                    </a:lnTo>
                    <a:lnTo>
                      <a:pt x="18" y="0"/>
                    </a:lnTo>
                    <a:lnTo>
                      <a:pt x="10" y="0"/>
                    </a:lnTo>
                    <a:lnTo>
                      <a:pt x="2" y="2"/>
                    </a:lnTo>
                    <a:lnTo>
                      <a:pt x="0" y="9"/>
                    </a:lnTo>
                    <a:lnTo>
                      <a:pt x="0" y="18"/>
                    </a:lnTo>
                    <a:lnTo>
                      <a:pt x="0" y="24"/>
                    </a:lnTo>
                    <a:lnTo>
                      <a:pt x="2" y="28"/>
                    </a:lnTo>
                    <a:lnTo>
                      <a:pt x="10" y="31"/>
                    </a:lnTo>
                    <a:lnTo>
                      <a:pt x="18"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93" name="Group 947"/>
            <p:cNvGrpSpPr>
              <a:grpSpLocks/>
            </p:cNvGrpSpPr>
            <p:nvPr/>
          </p:nvGrpSpPr>
          <p:grpSpPr bwMode="auto">
            <a:xfrm>
              <a:off x="6284051" y="2290962"/>
              <a:ext cx="55651" cy="105504"/>
              <a:chOff x="2862" y="2165"/>
              <a:chExt cx="52" cy="91"/>
            </a:xfrm>
          </p:grpSpPr>
          <p:sp>
            <p:nvSpPr>
              <p:cNvPr id="947" name="Freeform 948"/>
              <p:cNvSpPr>
                <a:spLocks/>
              </p:cNvSpPr>
              <p:nvPr/>
            </p:nvSpPr>
            <p:spPr bwMode="auto">
              <a:xfrm>
                <a:off x="2862" y="2165"/>
                <a:ext cx="52" cy="91"/>
              </a:xfrm>
              <a:custGeom>
                <a:avLst/>
                <a:gdLst/>
                <a:ahLst/>
                <a:cxnLst>
                  <a:cxn ang="0">
                    <a:pos x="57" y="181"/>
                  </a:cxn>
                  <a:cxn ang="0">
                    <a:pos x="41" y="181"/>
                  </a:cxn>
                  <a:cxn ang="0">
                    <a:pos x="33" y="152"/>
                  </a:cxn>
                  <a:cxn ang="0">
                    <a:pos x="8" y="143"/>
                  </a:cxn>
                  <a:cxn ang="0">
                    <a:pos x="0" y="116"/>
                  </a:cxn>
                  <a:cxn ang="0">
                    <a:pos x="4" y="90"/>
                  </a:cxn>
                  <a:cxn ang="0">
                    <a:pos x="31" y="81"/>
                  </a:cxn>
                  <a:cxn ang="0">
                    <a:pos x="18" y="64"/>
                  </a:cxn>
                  <a:cxn ang="0">
                    <a:pos x="20" y="43"/>
                  </a:cxn>
                  <a:cxn ang="0">
                    <a:pos x="33" y="43"/>
                  </a:cxn>
                  <a:cxn ang="0">
                    <a:pos x="29" y="10"/>
                  </a:cxn>
                  <a:cxn ang="0">
                    <a:pos x="47" y="0"/>
                  </a:cxn>
                  <a:cxn ang="0">
                    <a:pos x="60" y="0"/>
                  </a:cxn>
                  <a:cxn ang="0">
                    <a:pos x="72" y="7"/>
                  </a:cxn>
                  <a:cxn ang="0">
                    <a:pos x="97" y="15"/>
                  </a:cxn>
                  <a:cxn ang="0">
                    <a:pos x="89" y="34"/>
                  </a:cxn>
                  <a:cxn ang="0">
                    <a:pos x="99" y="48"/>
                  </a:cxn>
                  <a:cxn ang="0">
                    <a:pos x="97" y="81"/>
                  </a:cxn>
                  <a:cxn ang="0">
                    <a:pos x="78" y="84"/>
                  </a:cxn>
                  <a:cxn ang="0">
                    <a:pos x="76" y="109"/>
                  </a:cxn>
                  <a:cxn ang="0">
                    <a:pos x="89" y="116"/>
                  </a:cxn>
                  <a:cxn ang="0">
                    <a:pos x="105" y="124"/>
                  </a:cxn>
                  <a:cxn ang="0">
                    <a:pos x="99" y="166"/>
                  </a:cxn>
                  <a:cxn ang="0">
                    <a:pos x="86" y="167"/>
                  </a:cxn>
                  <a:cxn ang="0">
                    <a:pos x="57" y="181"/>
                  </a:cxn>
                </a:cxnLst>
                <a:rect l="0" t="0" r="r" b="b"/>
                <a:pathLst>
                  <a:path w="105" h="181">
                    <a:moveTo>
                      <a:pt x="57" y="181"/>
                    </a:moveTo>
                    <a:lnTo>
                      <a:pt x="41" y="181"/>
                    </a:lnTo>
                    <a:lnTo>
                      <a:pt x="33" y="152"/>
                    </a:lnTo>
                    <a:lnTo>
                      <a:pt x="8" y="143"/>
                    </a:lnTo>
                    <a:lnTo>
                      <a:pt x="0" y="116"/>
                    </a:lnTo>
                    <a:lnTo>
                      <a:pt x="4" y="90"/>
                    </a:lnTo>
                    <a:lnTo>
                      <a:pt x="31" y="81"/>
                    </a:lnTo>
                    <a:lnTo>
                      <a:pt x="18" y="64"/>
                    </a:lnTo>
                    <a:lnTo>
                      <a:pt x="20" y="43"/>
                    </a:lnTo>
                    <a:lnTo>
                      <a:pt x="33" y="43"/>
                    </a:lnTo>
                    <a:lnTo>
                      <a:pt x="29" y="10"/>
                    </a:lnTo>
                    <a:lnTo>
                      <a:pt x="47" y="0"/>
                    </a:lnTo>
                    <a:lnTo>
                      <a:pt x="60" y="0"/>
                    </a:lnTo>
                    <a:lnTo>
                      <a:pt x="72" y="7"/>
                    </a:lnTo>
                    <a:lnTo>
                      <a:pt x="97" y="15"/>
                    </a:lnTo>
                    <a:lnTo>
                      <a:pt x="89" y="34"/>
                    </a:lnTo>
                    <a:lnTo>
                      <a:pt x="99" y="48"/>
                    </a:lnTo>
                    <a:lnTo>
                      <a:pt x="97" y="81"/>
                    </a:lnTo>
                    <a:lnTo>
                      <a:pt x="78" y="84"/>
                    </a:lnTo>
                    <a:lnTo>
                      <a:pt x="76" y="109"/>
                    </a:lnTo>
                    <a:lnTo>
                      <a:pt x="89" y="116"/>
                    </a:lnTo>
                    <a:lnTo>
                      <a:pt x="105" y="124"/>
                    </a:lnTo>
                    <a:lnTo>
                      <a:pt x="99" y="166"/>
                    </a:lnTo>
                    <a:lnTo>
                      <a:pt x="86" y="167"/>
                    </a:lnTo>
                    <a:lnTo>
                      <a:pt x="57" y="181"/>
                    </a:lnTo>
                    <a:close/>
                  </a:path>
                </a:pathLst>
              </a:custGeom>
              <a:solidFill>
                <a:srgbClr val="C0C0C0"/>
              </a:solidFill>
              <a:ln w="9525">
                <a:solidFill>
                  <a:srgbClr val="C0C0C0"/>
                </a:solidFill>
                <a:round/>
                <a:headEnd/>
                <a:tailEnd/>
              </a:ln>
            </p:spPr>
            <p:txBody>
              <a:bodyPr/>
              <a:lstStyle/>
              <a:p>
                <a:endParaRPr lang="nl-NL" sz="1400"/>
              </a:p>
            </p:txBody>
          </p:sp>
          <p:sp>
            <p:nvSpPr>
              <p:cNvPr id="948" name="Freeform 949"/>
              <p:cNvSpPr>
                <a:spLocks/>
              </p:cNvSpPr>
              <p:nvPr/>
            </p:nvSpPr>
            <p:spPr bwMode="auto">
              <a:xfrm>
                <a:off x="2862" y="2165"/>
                <a:ext cx="52" cy="91"/>
              </a:xfrm>
              <a:custGeom>
                <a:avLst/>
                <a:gdLst/>
                <a:ahLst/>
                <a:cxnLst>
                  <a:cxn ang="0">
                    <a:pos x="57" y="181"/>
                  </a:cxn>
                  <a:cxn ang="0">
                    <a:pos x="41" y="181"/>
                  </a:cxn>
                  <a:cxn ang="0">
                    <a:pos x="33" y="152"/>
                  </a:cxn>
                  <a:cxn ang="0">
                    <a:pos x="8" y="143"/>
                  </a:cxn>
                  <a:cxn ang="0">
                    <a:pos x="0" y="116"/>
                  </a:cxn>
                  <a:cxn ang="0">
                    <a:pos x="4" y="90"/>
                  </a:cxn>
                  <a:cxn ang="0">
                    <a:pos x="31" y="81"/>
                  </a:cxn>
                  <a:cxn ang="0">
                    <a:pos x="18" y="64"/>
                  </a:cxn>
                  <a:cxn ang="0">
                    <a:pos x="20" y="43"/>
                  </a:cxn>
                  <a:cxn ang="0">
                    <a:pos x="33" y="43"/>
                  </a:cxn>
                  <a:cxn ang="0">
                    <a:pos x="29" y="10"/>
                  </a:cxn>
                  <a:cxn ang="0">
                    <a:pos x="47" y="0"/>
                  </a:cxn>
                  <a:cxn ang="0">
                    <a:pos x="60" y="0"/>
                  </a:cxn>
                  <a:cxn ang="0">
                    <a:pos x="72" y="7"/>
                  </a:cxn>
                  <a:cxn ang="0">
                    <a:pos x="97" y="15"/>
                  </a:cxn>
                  <a:cxn ang="0">
                    <a:pos x="89" y="34"/>
                  </a:cxn>
                  <a:cxn ang="0">
                    <a:pos x="99" y="48"/>
                  </a:cxn>
                  <a:cxn ang="0">
                    <a:pos x="97" y="81"/>
                  </a:cxn>
                  <a:cxn ang="0">
                    <a:pos x="78" y="84"/>
                  </a:cxn>
                  <a:cxn ang="0">
                    <a:pos x="76" y="109"/>
                  </a:cxn>
                  <a:cxn ang="0">
                    <a:pos x="89" y="116"/>
                  </a:cxn>
                  <a:cxn ang="0">
                    <a:pos x="105" y="124"/>
                  </a:cxn>
                  <a:cxn ang="0">
                    <a:pos x="99" y="166"/>
                  </a:cxn>
                  <a:cxn ang="0">
                    <a:pos x="86" y="167"/>
                  </a:cxn>
                  <a:cxn ang="0">
                    <a:pos x="57" y="181"/>
                  </a:cxn>
                </a:cxnLst>
                <a:rect l="0" t="0" r="r" b="b"/>
                <a:pathLst>
                  <a:path w="105" h="181">
                    <a:moveTo>
                      <a:pt x="57" y="181"/>
                    </a:moveTo>
                    <a:lnTo>
                      <a:pt x="41" y="181"/>
                    </a:lnTo>
                    <a:lnTo>
                      <a:pt x="33" y="152"/>
                    </a:lnTo>
                    <a:lnTo>
                      <a:pt x="8" y="143"/>
                    </a:lnTo>
                    <a:lnTo>
                      <a:pt x="0" y="116"/>
                    </a:lnTo>
                    <a:lnTo>
                      <a:pt x="4" y="90"/>
                    </a:lnTo>
                    <a:lnTo>
                      <a:pt x="31" y="81"/>
                    </a:lnTo>
                    <a:lnTo>
                      <a:pt x="18" y="64"/>
                    </a:lnTo>
                    <a:lnTo>
                      <a:pt x="20" y="43"/>
                    </a:lnTo>
                    <a:lnTo>
                      <a:pt x="33" y="43"/>
                    </a:lnTo>
                    <a:lnTo>
                      <a:pt x="29" y="10"/>
                    </a:lnTo>
                    <a:lnTo>
                      <a:pt x="47" y="0"/>
                    </a:lnTo>
                    <a:lnTo>
                      <a:pt x="60" y="0"/>
                    </a:lnTo>
                    <a:lnTo>
                      <a:pt x="72" y="7"/>
                    </a:lnTo>
                    <a:lnTo>
                      <a:pt x="97" y="15"/>
                    </a:lnTo>
                    <a:lnTo>
                      <a:pt x="89" y="34"/>
                    </a:lnTo>
                    <a:lnTo>
                      <a:pt x="99" y="48"/>
                    </a:lnTo>
                    <a:lnTo>
                      <a:pt x="97" y="81"/>
                    </a:lnTo>
                    <a:lnTo>
                      <a:pt x="78" y="84"/>
                    </a:lnTo>
                    <a:lnTo>
                      <a:pt x="76" y="109"/>
                    </a:lnTo>
                    <a:lnTo>
                      <a:pt x="89" y="116"/>
                    </a:lnTo>
                    <a:lnTo>
                      <a:pt x="105" y="124"/>
                    </a:lnTo>
                    <a:lnTo>
                      <a:pt x="99" y="166"/>
                    </a:lnTo>
                    <a:lnTo>
                      <a:pt x="86" y="167"/>
                    </a:lnTo>
                    <a:lnTo>
                      <a:pt x="57" y="18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96" name="Group 950"/>
            <p:cNvGrpSpPr>
              <a:grpSpLocks/>
            </p:cNvGrpSpPr>
            <p:nvPr/>
          </p:nvGrpSpPr>
          <p:grpSpPr bwMode="auto">
            <a:xfrm>
              <a:off x="8093773" y="2514725"/>
              <a:ext cx="23544" cy="45217"/>
              <a:chOff x="4553" y="2358"/>
              <a:chExt cx="22" cy="39"/>
            </a:xfrm>
          </p:grpSpPr>
          <p:sp>
            <p:nvSpPr>
              <p:cNvPr id="950" name="Freeform 951"/>
              <p:cNvSpPr>
                <a:spLocks/>
              </p:cNvSpPr>
              <p:nvPr/>
            </p:nvSpPr>
            <p:spPr bwMode="auto">
              <a:xfrm>
                <a:off x="4553" y="2358"/>
                <a:ext cx="22" cy="39"/>
              </a:xfrm>
              <a:custGeom>
                <a:avLst/>
                <a:gdLst/>
                <a:ahLst/>
                <a:cxnLst>
                  <a:cxn ang="0">
                    <a:pos x="20" y="0"/>
                  </a:cxn>
                  <a:cxn ang="0">
                    <a:pos x="0" y="23"/>
                  </a:cxn>
                  <a:cxn ang="0">
                    <a:pos x="0" y="54"/>
                  </a:cxn>
                  <a:cxn ang="0">
                    <a:pos x="27" y="78"/>
                  </a:cxn>
                  <a:cxn ang="0">
                    <a:pos x="45" y="38"/>
                  </a:cxn>
                  <a:cxn ang="0">
                    <a:pos x="20" y="0"/>
                  </a:cxn>
                </a:cxnLst>
                <a:rect l="0" t="0" r="r" b="b"/>
                <a:pathLst>
                  <a:path w="45" h="78">
                    <a:moveTo>
                      <a:pt x="20" y="0"/>
                    </a:moveTo>
                    <a:lnTo>
                      <a:pt x="0" y="23"/>
                    </a:lnTo>
                    <a:lnTo>
                      <a:pt x="0" y="54"/>
                    </a:lnTo>
                    <a:lnTo>
                      <a:pt x="27" y="78"/>
                    </a:lnTo>
                    <a:lnTo>
                      <a:pt x="45" y="38"/>
                    </a:lnTo>
                    <a:lnTo>
                      <a:pt x="20" y="0"/>
                    </a:lnTo>
                    <a:close/>
                  </a:path>
                </a:pathLst>
              </a:custGeom>
              <a:solidFill>
                <a:srgbClr val="C0C0C0"/>
              </a:solidFill>
              <a:ln w="9525">
                <a:solidFill>
                  <a:srgbClr val="C0C0C0"/>
                </a:solidFill>
                <a:round/>
                <a:headEnd/>
                <a:tailEnd/>
              </a:ln>
            </p:spPr>
            <p:txBody>
              <a:bodyPr/>
              <a:lstStyle/>
              <a:p>
                <a:endParaRPr lang="nl-NL" sz="1400"/>
              </a:p>
            </p:txBody>
          </p:sp>
          <p:sp>
            <p:nvSpPr>
              <p:cNvPr id="951" name="Freeform 952"/>
              <p:cNvSpPr>
                <a:spLocks/>
              </p:cNvSpPr>
              <p:nvPr/>
            </p:nvSpPr>
            <p:spPr bwMode="auto">
              <a:xfrm>
                <a:off x="4553" y="2358"/>
                <a:ext cx="22" cy="39"/>
              </a:xfrm>
              <a:custGeom>
                <a:avLst/>
                <a:gdLst/>
                <a:ahLst/>
                <a:cxnLst>
                  <a:cxn ang="0">
                    <a:pos x="20" y="0"/>
                  </a:cxn>
                  <a:cxn ang="0">
                    <a:pos x="0" y="23"/>
                  </a:cxn>
                  <a:cxn ang="0">
                    <a:pos x="0" y="54"/>
                  </a:cxn>
                  <a:cxn ang="0">
                    <a:pos x="27" y="78"/>
                  </a:cxn>
                  <a:cxn ang="0">
                    <a:pos x="45" y="38"/>
                  </a:cxn>
                  <a:cxn ang="0">
                    <a:pos x="20" y="0"/>
                  </a:cxn>
                </a:cxnLst>
                <a:rect l="0" t="0" r="r" b="b"/>
                <a:pathLst>
                  <a:path w="45" h="78">
                    <a:moveTo>
                      <a:pt x="20" y="0"/>
                    </a:moveTo>
                    <a:lnTo>
                      <a:pt x="0" y="23"/>
                    </a:lnTo>
                    <a:lnTo>
                      <a:pt x="0" y="54"/>
                    </a:lnTo>
                    <a:lnTo>
                      <a:pt x="27" y="78"/>
                    </a:lnTo>
                    <a:lnTo>
                      <a:pt x="45" y="38"/>
                    </a:lnTo>
                    <a:lnTo>
                      <a:pt x="2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499" name="Group 953"/>
            <p:cNvGrpSpPr>
              <a:grpSpLocks/>
            </p:cNvGrpSpPr>
            <p:nvPr/>
          </p:nvGrpSpPr>
          <p:grpSpPr bwMode="auto">
            <a:xfrm>
              <a:off x="7443086" y="2425449"/>
              <a:ext cx="132707" cy="63766"/>
              <a:chOff x="3946" y="2281"/>
              <a:chExt cx="123" cy="55"/>
            </a:xfrm>
          </p:grpSpPr>
          <p:sp>
            <p:nvSpPr>
              <p:cNvPr id="953" name="Freeform 954"/>
              <p:cNvSpPr>
                <a:spLocks/>
              </p:cNvSpPr>
              <p:nvPr/>
            </p:nvSpPr>
            <p:spPr bwMode="auto">
              <a:xfrm>
                <a:off x="3946" y="2281"/>
                <a:ext cx="123" cy="55"/>
              </a:xfrm>
              <a:custGeom>
                <a:avLst/>
                <a:gdLst/>
                <a:ahLst/>
                <a:cxnLst>
                  <a:cxn ang="0">
                    <a:pos x="0" y="0"/>
                  </a:cxn>
                  <a:cxn ang="0">
                    <a:pos x="31" y="0"/>
                  </a:cxn>
                  <a:cxn ang="0">
                    <a:pos x="56" y="21"/>
                  </a:cxn>
                  <a:cxn ang="0">
                    <a:pos x="85" y="35"/>
                  </a:cxn>
                  <a:cxn ang="0">
                    <a:pos x="95" y="16"/>
                  </a:cxn>
                  <a:cxn ang="0">
                    <a:pos x="101" y="42"/>
                  </a:cxn>
                  <a:cxn ang="0">
                    <a:pos x="122" y="56"/>
                  </a:cxn>
                  <a:cxn ang="0">
                    <a:pos x="153" y="66"/>
                  </a:cxn>
                  <a:cxn ang="0">
                    <a:pos x="217" y="71"/>
                  </a:cxn>
                  <a:cxn ang="0">
                    <a:pos x="246" y="80"/>
                  </a:cxn>
                  <a:cxn ang="0">
                    <a:pos x="229" y="104"/>
                  </a:cxn>
                  <a:cxn ang="0">
                    <a:pos x="202" y="104"/>
                  </a:cxn>
                  <a:cxn ang="0">
                    <a:pos x="169" y="109"/>
                  </a:cxn>
                  <a:cxn ang="0">
                    <a:pos x="144" y="95"/>
                  </a:cxn>
                  <a:cxn ang="0">
                    <a:pos x="105" y="88"/>
                  </a:cxn>
                  <a:cxn ang="0">
                    <a:pos x="62" y="73"/>
                  </a:cxn>
                  <a:cxn ang="0">
                    <a:pos x="25" y="64"/>
                  </a:cxn>
                  <a:cxn ang="0">
                    <a:pos x="6" y="42"/>
                  </a:cxn>
                  <a:cxn ang="0">
                    <a:pos x="0" y="0"/>
                  </a:cxn>
                </a:cxnLst>
                <a:rect l="0" t="0" r="r" b="b"/>
                <a:pathLst>
                  <a:path w="246" h="109">
                    <a:moveTo>
                      <a:pt x="0" y="0"/>
                    </a:moveTo>
                    <a:lnTo>
                      <a:pt x="31" y="0"/>
                    </a:lnTo>
                    <a:lnTo>
                      <a:pt x="56" y="21"/>
                    </a:lnTo>
                    <a:lnTo>
                      <a:pt x="85" y="35"/>
                    </a:lnTo>
                    <a:lnTo>
                      <a:pt x="95" y="16"/>
                    </a:lnTo>
                    <a:lnTo>
                      <a:pt x="101" y="42"/>
                    </a:lnTo>
                    <a:lnTo>
                      <a:pt x="122" y="56"/>
                    </a:lnTo>
                    <a:lnTo>
                      <a:pt x="153" y="66"/>
                    </a:lnTo>
                    <a:lnTo>
                      <a:pt x="217" y="71"/>
                    </a:lnTo>
                    <a:lnTo>
                      <a:pt x="246" y="80"/>
                    </a:lnTo>
                    <a:lnTo>
                      <a:pt x="229" y="104"/>
                    </a:lnTo>
                    <a:lnTo>
                      <a:pt x="202" y="104"/>
                    </a:lnTo>
                    <a:lnTo>
                      <a:pt x="169" y="109"/>
                    </a:lnTo>
                    <a:lnTo>
                      <a:pt x="144" y="95"/>
                    </a:lnTo>
                    <a:lnTo>
                      <a:pt x="105" y="88"/>
                    </a:lnTo>
                    <a:lnTo>
                      <a:pt x="62" y="73"/>
                    </a:lnTo>
                    <a:lnTo>
                      <a:pt x="25" y="64"/>
                    </a:lnTo>
                    <a:lnTo>
                      <a:pt x="6" y="42"/>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954" name="Freeform 955"/>
              <p:cNvSpPr>
                <a:spLocks/>
              </p:cNvSpPr>
              <p:nvPr/>
            </p:nvSpPr>
            <p:spPr bwMode="auto">
              <a:xfrm>
                <a:off x="3946" y="2281"/>
                <a:ext cx="123" cy="55"/>
              </a:xfrm>
              <a:custGeom>
                <a:avLst/>
                <a:gdLst/>
                <a:ahLst/>
                <a:cxnLst>
                  <a:cxn ang="0">
                    <a:pos x="0" y="0"/>
                  </a:cxn>
                  <a:cxn ang="0">
                    <a:pos x="31" y="0"/>
                  </a:cxn>
                  <a:cxn ang="0">
                    <a:pos x="56" y="21"/>
                  </a:cxn>
                  <a:cxn ang="0">
                    <a:pos x="85" y="35"/>
                  </a:cxn>
                  <a:cxn ang="0">
                    <a:pos x="95" y="16"/>
                  </a:cxn>
                  <a:cxn ang="0">
                    <a:pos x="101" y="42"/>
                  </a:cxn>
                  <a:cxn ang="0">
                    <a:pos x="122" y="56"/>
                  </a:cxn>
                  <a:cxn ang="0">
                    <a:pos x="153" y="66"/>
                  </a:cxn>
                  <a:cxn ang="0">
                    <a:pos x="217" y="71"/>
                  </a:cxn>
                  <a:cxn ang="0">
                    <a:pos x="246" y="80"/>
                  </a:cxn>
                  <a:cxn ang="0">
                    <a:pos x="229" y="104"/>
                  </a:cxn>
                  <a:cxn ang="0">
                    <a:pos x="202" y="104"/>
                  </a:cxn>
                  <a:cxn ang="0">
                    <a:pos x="169" y="109"/>
                  </a:cxn>
                  <a:cxn ang="0">
                    <a:pos x="144" y="95"/>
                  </a:cxn>
                  <a:cxn ang="0">
                    <a:pos x="105" y="88"/>
                  </a:cxn>
                  <a:cxn ang="0">
                    <a:pos x="62" y="73"/>
                  </a:cxn>
                  <a:cxn ang="0">
                    <a:pos x="25" y="64"/>
                  </a:cxn>
                  <a:cxn ang="0">
                    <a:pos x="6" y="42"/>
                  </a:cxn>
                  <a:cxn ang="0">
                    <a:pos x="0" y="0"/>
                  </a:cxn>
                </a:cxnLst>
                <a:rect l="0" t="0" r="r" b="b"/>
                <a:pathLst>
                  <a:path w="246" h="109">
                    <a:moveTo>
                      <a:pt x="0" y="0"/>
                    </a:moveTo>
                    <a:lnTo>
                      <a:pt x="31" y="0"/>
                    </a:lnTo>
                    <a:lnTo>
                      <a:pt x="56" y="21"/>
                    </a:lnTo>
                    <a:lnTo>
                      <a:pt x="85" y="35"/>
                    </a:lnTo>
                    <a:lnTo>
                      <a:pt x="95" y="16"/>
                    </a:lnTo>
                    <a:lnTo>
                      <a:pt x="101" y="42"/>
                    </a:lnTo>
                    <a:lnTo>
                      <a:pt x="122" y="56"/>
                    </a:lnTo>
                    <a:lnTo>
                      <a:pt x="153" y="66"/>
                    </a:lnTo>
                    <a:lnTo>
                      <a:pt x="217" y="71"/>
                    </a:lnTo>
                    <a:lnTo>
                      <a:pt x="246" y="80"/>
                    </a:lnTo>
                    <a:lnTo>
                      <a:pt x="229" y="104"/>
                    </a:lnTo>
                    <a:lnTo>
                      <a:pt x="202" y="104"/>
                    </a:lnTo>
                    <a:lnTo>
                      <a:pt x="169" y="109"/>
                    </a:lnTo>
                    <a:lnTo>
                      <a:pt x="144" y="95"/>
                    </a:lnTo>
                    <a:lnTo>
                      <a:pt x="105" y="88"/>
                    </a:lnTo>
                    <a:lnTo>
                      <a:pt x="62" y="73"/>
                    </a:lnTo>
                    <a:lnTo>
                      <a:pt x="25" y="64"/>
                    </a:lnTo>
                    <a:lnTo>
                      <a:pt x="6" y="42"/>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02" name="Group 956"/>
            <p:cNvGrpSpPr>
              <a:grpSpLocks/>
            </p:cNvGrpSpPr>
            <p:nvPr/>
          </p:nvGrpSpPr>
          <p:grpSpPr bwMode="auto">
            <a:xfrm>
              <a:off x="7742745" y="2585449"/>
              <a:ext cx="122004" cy="201735"/>
              <a:chOff x="4225" y="2419"/>
              <a:chExt cx="114" cy="174"/>
            </a:xfrm>
          </p:grpSpPr>
          <p:sp>
            <p:nvSpPr>
              <p:cNvPr id="956" name="Freeform 957"/>
              <p:cNvSpPr>
                <a:spLocks/>
              </p:cNvSpPr>
              <p:nvPr/>
            </p:nvSpPr>
            <p:spPr bwMode="auto">
              <a:xfrm>
                <a:off x="4225" y="2419"/>
                <a:ext cx="114" cy="174"/>
              </a:xfrm>
              <a:custGeom>
                <a:avLst/>
                <a:gdLst/>
                <a:ahLst/>
                <a:cxnLst>
                  <a:cxn ang="0">
                    <a:pos x="27" y="311"/>
                  </a:cxn>
                  <a:cxn ang="0">
                    <a:pos x="42" y="296"/>
                  </a:cxn>
                  <a:cxn ang="0">
                    <a:pos x="56" y="256"/>
                  </a:cxn>
                  <a:cxn ang="0">
                    <a:pos x="31" y="237"/>
                  </a:cxn>
                  <a:cxn ang="0">
                    <a:pos x="25" y="204"/>
                  </a:cxn>
                  <a:cxn ang="0">
                    <a:pos x="21" y="182"/>
                  </a:cxn>
                  <a:cxn ang="0">
                    <a:pos x="29" y="138"/>
                  </a:cxn>
                  <a:cxn ang="0">
                    <a:pos x="6" y="112"/>
                  </a:cxn>
                  <a:cxn ang="0">
                    <a:pos x="0" y="95"/>
                  </a:cxn>
                  <a:cxn ang="0">
                    <a:pos x="0" y="49"/>
                  </a:cxn>
                  <a:cxn ang="0">
                    <a:pos x="29" y="38"/>
                  </a:cxn>
                  <a:cxn ang="0">
                    <a:pos x="48" y="24"/>
                  </a:cxn>
                  <a:cxn ang="0">
                    <a:pos x="62" y="0"/>
                  </a:cxn>
                  <a:cxn ang="0">
                    <a:pos x="66" y="19"/>
                  </a:cxn>
                  <a:cxn ang="0">
                    <a:pos x="73" y="49"/>
                  </a:cxn>
                  <a:cxn ang="0">
                    <a:pos x="89" y="59"/>
                  </a:cxn>
                  <a:cxn ang="0">
                    <a:pos x="110" y="66"/>
                  </a:cxn>
                  <a:cxn ang="0">
                    <a:pos x="139" y="100"/>
                  </a:cxn>
                  <a:cxn ang="0">
                    <a:pos x="163" y="83"/>
                  </a:cxn>
                  <a:cxn ang="0">
                    <a:pos x="182" y="106"/>
                  </a:cxn>
                  <a:cxn ang="0">
                    <a:pos x="199" y="140"/>
                  </a:cxn>
                  <a:cxn ang="0">
                    <a:pos x="209" y="157"/>
                  </a:cxn>
                  <a:cxn ang="0">
                    <a:pos x="226" y="163"/>
                  </a:cxn>
                  <a:cxn ang="0">
                    <a:pos x="226" y="204"/>
                  </a:cxn>
                  <a:cxn ang="0">
                    <a:pos x="193" y="206"/>
                  </a:cxn>
                  <a:cxn ang="0">
                    <a:pos x="166" y="194"/>
                  </a:cxn>
                  <a:cxn ang="0">
                    <a:pos x="139" y="218"/>
                  </a:cxn>
                  <a:cxn ang="0">
                    <a:pos x="126" y="247"/>
                  </a:cxn>
                  <a:cxn ang="0">
                    <a:pos x="99" y="244"/>
                  </a:cxn>
                  <a:cxn ang="0">
                    <a:pos x="75" y="296"/>
                  </a:cxn>
                  <a:cxn ang="0">
                    <a:pos x="95" y="325"/>
                  </a:cxn>
                  <a:cxn ang="0">
                    <a:pos x="72" y="349"/>
                  </a:cxn>
                  <a:cxn ang="0">
                    <a:pos x="48" y="335"/>
                  </a:cxn>
                  <a:cxn ang="0">
                    <a:pos x="27" y="311"/>
                  </a:cxn>
                </a:cxnLst>
                <a:rect l="0" t="0" r="r" b="b"/>
                <a:pathLst>
                  <a:path w="226" h="349">
                    <a:moveTo>
                      <a:pt x="27" y="311"/>
                    </a:moveTo>
                    <a:lnTo>
                      <a:pt x="42" y="296"/>
                    </a:lnTo>
                    <a:lnTo>
                      <a:pt x="56" y="256"/>
                    </a:lnTo>
                    <a:lnTo>
                      <a:pt x="31" y="237"/>
                    </a:lnTo>
                    <a:lnTo>
                      <a:pt x="25" y="204"/>
                    </a:lnTo>
                    <a:lnTo>
                      <a:pt x="21" y="182"/>
                    </a:lnTo>
                    <a:lnTo>
                      <a:pt x="29" y="138"/>
                    </a:lnTo>
                    <a:lnTo>
                      <a:pt x="6" y="112"/>
                    </a:lnTo>
                    <a:lnTo>
                      <a:pt x="0" y="95"/>
                    </a:lnTo>
                    <a:lnTo>
                      <a:pt x="0" y="49"/>
                    </a:lnTo>
                    <a:lnTo>
                      <a:pt x="29" y="38"/>
                    </a:lnTo>
                    <a:lnTo>
                      <a:pt x="48" y="24"/>
                    </a:lnTo>
                    <a:lnTo>
                      <a:pt x="62" y="0"/>
                    </a:lnTo>
                    <a:lnTo>
                      <a:pt x="66" y="19"/>
                    </a:lnTo>
                    <a:lnTo>
                      <a:pt x="73" y="49"/>
                    </a:lnTo>
                    <a:lnTo>
                      <a:pt x="89" y="59"/>
                    </a:lnTo>
                    <a:lnTo>
                      <a:pt x="110" y="66"/>
                    </a:lnTo>
                    <a:lnTo>
                      <a:pt x="139" y="100"/>
                    </a:lnTo>
                    <a:lnTo>
                      <a:pt x="163" y="83"/>
                    </a:lnTo>
                    <a:lnTo>
                      <a:pt x="182" y="106"/>
                    </a:lnTo>
                    <a:lnTo>
                      <a:pt x="199" y="140"/>
                    </a:lnTo>
                    <a:lnTo>
                      <a:pt x="209" y="157"/>
                    </a:lnTo>
                    <a:lnTo>
                      <a:pt x="226" y="163"/>
                    </a:lnTo>
                    <a:lnTo>
                      <a:pt x="226" y="204"/>
                    </a:lnTo>
                    <a:lnTo>
                      <a:pt x="193" y="206"/>
                    </a:lnTo>
                    <a:lnTo>
                      <a:pt x="166" y="194"/>
                    </a:lnTo>
                    <a:lnTo>
                      <a:pt x="139" y="218"/>
                    </a:lnTo>
                    <a:lnTo>
                      <a:pt x="126" y="247"/>
                    </a:lnTo>
                    <a:lnTo>
                      <a:pt x="99" y="244"/>
                    </a:lnTo>
                    <a:lnTo>
                      <a:pt x="75" y="296"/>
                    </a:lnTo>
                    <a:lnTo>
                      <a:pt x="95" y="325"/>
                    </a:lnTo>
                    <a:lnTo>
                      <a:pt x="72" y="349"/>
                    </a:lnTo>
                    <a:lnTo>
                      <a:pt x="48" y="335"/>
                    </a:lnTo>
                    <a:lnTo>
                      <a:pt x="27" y="311"/>
                    </a:lnTo>
                    <a:close/>
                  </a:path>
                </a:pathLst>
              </a:custGeom>
              <a:solidFill>
                <a:srgbClr val="C0C0C0"/>
              </a:solidFill>
              <a:ln w="9525">
                <a:solidFill>
                  <a:srgbClr val="C0C0C0"/>
                </a:solidFill>
                <a:round/>
                <a:headEnd/>
                <a:tailEnd/>
              </a:ln>
            </p:spPr>
            <p:txBody>
              <a:bodyPr/>
              <a:lstStyle/>
              <a:p>
                <a:endParaRPr lang="nl-NL" sz="1400"/>
              </a:p>
            </p:txBody>
          </p:sp>
          <p:sp>
            <p:nvSpPr>
              <p:cNvPr id="957" name="Freeform 958"/>
              <p:cNvSpPr>
                <a:spLocks/>
              </p:cNvSpPr>
              <p:nvPr/>
            </p:nvSpPr>
            <p:spPr bwMode="auto">
              <a:xfrm>
                <a:off x="4225" y="2419"/>
                <a:ext cx="114" cy="174"/>
              </a:xfrm>
              <a:custGeom>
                <a:avLst/>
                <a:gdLst/>
                <a:ahLst/>
                <a:cxnLst>
                  <a:cxn ang="0">
                    <a:pos x="27" y="311"/>
                  </a:cxn>
                  <a:cxn ang="0">
                    <a:pos x="42" y="296"/>
                  </a:cxn>
                  <a:cxn ang="0">
                    <a:pos x="56" y="256"/>
                  </a:cxn>
                  <a:cxn ang="0">
                    <a:pos x="31" y="237"/>
                  </a:cxn>
                  <a:cxn ang="0">
                    <a:pos x="25" y="204"/>
                  </a:cxn>
                  <a:cxn ang="0">
                    <a:pos x="21" y="182"/>
                  </a:cxn>
                  <a:cxn ang="0">
                    <a:pos x="29" y="138"/>
                  </a:cxn>
                  <a:cxn ang="0">
                    <a:pos x="6" y="112"/>
                  </a:cxn>
                  <a:cxn ang="0">
                    <a:pos x="0" y="95"/>
                  </a:cxn>
                  <a:cxn ang="0">
                    <a:pos x="0" y="49"/>
                  </a:cxn>
                  <a:cxn ang="0">
                    <a:pos x="29" y="38"/>
                  </a:cxn>
                  <a:cxn ang="0">
                    <a:pos x="48" y="24"/>
                  </a:cxn>
                  <a:cxn ang="0">
                    <a:pos x="62" y="0"/>
                  </a:cxn>
                  <a:cxn ang="0">
                    <a:pos x="66" y="19"/>
                  </a:cxn>
                  <a:cxn ang="0">
                    <a:pos x="73" y="49"/>
                  </a:cxn>
                  <a:cxn ang="0">
                    <a:pos x="89" y="59"/>
                  </a:cxn>
                  <a:cxn ang="0">
                    <a:pos x="110" y="66"/>
                  </a:cxn>
                  <a:cxn ang="0">
                    <a:pos x="139" y="100"/>
                  </a:cxn>
                  <a:cxn ang="0">
                    <a:pos x="163" y="83"/>
                  </a:cxn>
                  <a:cxn ang="0">
                    <a:pos x="182" y="106"/>
                  </a:cxn>
                  <a:cxn ang="0">
                    <a:pos x="199" y="140"/>
                  </a:cxn>
                  <a:cxn ang="0">
                    <a:pos x="209" y="157"/>
                  </a:cxn>
                  <a:cxn ang="0">
                    <a:pos x="226" y="163"/>
                  </a:cxn>
                  <a:cxn ang="0">
                    <a:pos x="226" y="204"/>
                  </a:cxn>
                  <a:cxn ang="0">
                    <a:pos x="193" y="206"/>
                  </a:cxn>
                  <a:cxn ang="0">
                    <a:pos x="166" y="194"/>
                  </a:cxn>
                  <a:cxn ang="0">
                    <a:pos x="139" y="218"/>
                  </a:cxn>
                  <a:cxn ang="0">
                    <a:pos x="126" y="247"/>
                  </a:cxn>
                  <a:cxn ang="0">
                    <a:pos x="99" y="244"/>
                  </a:cxn>
                  <a:cxn ang="0">
                    <a:pos x="75" y="296"/>
                  </a:cxn>
                  <a:cxn ang="0">
                    <a:pos x="95" y="325"/>
                  </a:cxn>
                  <a:cxn ang="0">
                    <a:pos x="72" y="349"/>
                  </a:cxn>
                  <a:cxn ang="0">
                    <a:pos x="48" y="335"/>
                  </a:cxn>
                  <a:cxn ang="0">
                    <a:pos x="27" y="311"/>
                  </a:cxn>
                </a:cxnLst>
                <a:rect l="0" t="0" r="r" b="b"/>
                <a:pathLst>
                  <a:path w="226" h="349">
                    <a:moveTo>
                      <a:pt x="27" y="311"/>
                    </a:moveTo>
                    <a:lnTo>
                      <a:pt x="42" y="296"/>
                    </a:lnTo>
                    <a:lnTo>
                      <a:pt x="56" y="256"/>
                    </a:lnTo>
                    <a:lnTo>
                      <a:pt x="31" y="237"/>
                    </a:lnTo>
                    <a:lnTo>
                      <a:pt x="25" y="204"/>
                    </a:lnTo>
                    <a:lnTo>
                      <a:pt x="21" y="182"/>
                    </a:lnTo>
                    <a:lnTo>
                      <a:pt x="29" y="138"/>
                    </a:lnTo>
                    <a:lnTo>
                      <a:pt x="6" y="112"/>
                    </a:lnTo>
                    <a:lnTo>
                      <a:pt x="0" y="95"/>
                    </a:lnTo>
                    <a:lnTo>
                      <a:pt x="0" y="49"/>
                    </a:lnTo>
                    <a:lnTo>
                      <a:pt x="29" y="38"/>
                    </a:lnTo>
                    <a:lnTo>
                      <a:pt x="48" y="24"/>
                    </a:lnTo>
                    <a:lnTo>
                      <a:pt x="62" y="0"/>
                    </a:lnTo>
                    <a:lnTo>
                      <a:pt x="66" y="19"/>
                    </a:lnTo>
                    <a:lnTo>
                      <a:pt x="73" y="49"/>
                    </a:lnTo>
                    <a:lnTo>
                      <a:pt x="89" y="59"/>
                    </a:lnTo>
                    <a:lnTo>
                      <a:pt x="110" y="66"/>
                    </a:lnTo>
                    <a:lnTo>
                      <a:pt x="139" y="100"/>
                    </a:lnTo>
                    <a:lnTo>
                      <a:pt x="163" y="83"/>
                    </a:lnTo>
                    <a:lnTo>
                      <a:pt x="182" y="106"/>
                    </a:lnTo>
                    <a:lnTo>
                      <a:pt x="199" y="140"/>
                    </a:lnTo>
                    <a:lnTo>
                      <a:pt x="209" y="157"/>
                    </a:lnTo>
                    <a:lnTo>
                      <a:pt x="226" y="163"/>
                    </a:lnTo>
                    <a:lnTo>
                      <a:pt x="226" y="204"/>
                    </a:lnTo>
                    <a:lnTo>
                      <a:pt x="193" y="206"/>
                    </a:lnTo>
                    <a:lnTo>
                      <a:pt x="166" y="194"/>
                    </a:lnTo>
                    <a:lnTo>
                      <a:pt x="139" y="218"/>
                    </a:lnTo>
                    <a:lnTo>
                      <a:pt x="126" y="247"/>
                    </a:lnTo>
                    <a:lnTo>
                      <a:pt x="99" y="244"/>
                    </a:lnTo>
                    <a:lnTo>
                      <a:pt x="75" y="296"/>
                    </a:lnTo>
                    <a:lnTo>
                      <a:pt x="95" y="325"/>
                    </a:lnTo>
                    <a:lnTo>
                      <a:pt x="72" y="349"/>
                    </a:lnTo>
                    <a:lnTo>
                      <a:pt x="48" y="335"/>
                    </a:lnTo>
                    <a:lnTo>
                      <a:pt x="27" y="3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05" name="Group 959"/>
            <p:cNvGrpSpPr>
              <a:grpSpLocks/>
            </p:cNvGrpSpPr>
            <p:nvPr/>
          </p:nvGrpSpPr>
          <p:grpSpPr bwMode="auto">
            <a:xfrm>
              <a:off x="6845910" y="1581412"/>
              <a:ext cx="21404" cy="22030"/>
              <a:chOff x="3387" y="1553"/>
              <a:chExt cx="20" cy="19"/>
            </a:xfrm>
          </p:grpSpPr>
          <p:sp>
            <p:nvSpPr>
              <p:cNvPr id="959" name="Freeform 960"/>
              <p:cNvSpPr>
                <a:spLocks/>
              </p:cNvSpPr>
              <p:nvPr/>
            </p:nvSpPr>
            <p:spPr bwMode="auto">
              <a:xfrm>
                <a:off x="3387" y="1553"/>
                <a:ext cx="20" cy="19"/>
              </a:xfrm>
              <a:custGeom>
                <a:avLst/>
                <a:gdLst/>
                <a:ahLst/>
                <a:cxnLst>
                  <a:cxn ang="0">
                    <a:pos x="17" y="0"/>
                  </a:cxn>
                  <a:cxn ang="0">
                    <a:pos x="0" y="21"/>
                  </a:cxn>
                  <a:cxn ang="0">
                    <a:pos x="8" y="36"/>
                  </a:cxn>
                  <a:cxn ang="0">
                    <a:pos x="25" y="33"/>
                  </a:cxn>
                  <a:cxn ang="0">
                    <a:pos x="41" y="14"/>
                  </a:cxn>
                  <a:cxn ang="0">
                    <a:pos x="17" y="0"/>
                  </a:cxn>
                </a:cxnLst>
                <a:rect l="0" t="0" r="r" b="b"/>
                <a:pathLst>
                  <a:path w="41" h="36">
                    <a:moveTo>
                      <a:pt x="17" y="0"/>
                    </a:moveTo>
                    <a:lnTo>
                      <a:pt x="0" y="21"/>
                    </a:lnTo>
                    <a:lnTo>
                      <a:pt x="8" y="36"/>
                    </a:lnTo>
                    <a:lnTo>
                      <a:pt x="25" y="33"/>
                    </a:lnTo>
                    <a:lnTo>
                      <a:pt x="41" y="14"/>
                    </a:lnTo>
                    <a:lnTo>
                      <a:pt x="17" y="0"/>
                    </a:lnTo>
                    <a:close/>
                  </a:path>
                </a:pathLst>
              </a:custGeom>
              <a:solidFill>
                <a:srgbClr val="C0C0C0"/>
              </a:solidFill>
              <a:ln w="9525">
                <a:solidFill>
                  <a:srgbClr val="C0C0C0"/>
                </a:solidFill>
                <a:round/>
                <a:headEnd/>
                <a:tailEnd/>
              </a:ln>
            </p:spPr>
            <p:txBody>
              <a:bodyPr/>
              <a:lstStyle/>
              <a:p>
                <a:endParaRPr lang="nl-NL" sz="1400"/>
              </a:p>
            </p:txBody>
          </p:sp>
          <p:sp>
            <p:nvSpPr>
              <p:cNvPr id="960" name="Freeform 961"/>
              <p:cNvSpPr>
                <a:spLocks/>
              </p:cNvSpPr>
              <p:nvPr/>
            </p:nvSpPr>
            <p:spPr bwMode="auto">
              <a:xfrm>
                <a:off x="3387" y="1553"/>
                <a:ext cx="20" cy="19"/>
              </a:xfrm>
              <a:custGeom>
                <a:avLst/>
                <a:gdLst/>
                <a:ahLst/>
                <a:cxnLst>
                  <a:cxn ang="0">
                    <a:pos x="17" y="0"/>
                  </a:cxn>
                  <a:cxn ang="0">
                    <a:pos x="0" y="21"/>
                  </a:cxn>
                  <a:cxn ang="0">
                    <a:pos x="8" y="36"/>
                  </a:cxn>
                  <a:cxn ang="0">
                    <a:pos x="25" y="33"/>
                  </a:cxn>
                  <a:cxn ang="0">
                    <a:pos x="41" y="14"/>
                  </a:cxn>
                  <a:cxn ang="0">
                    <a:pos x="17" y="0"/>
                  </a:cxn>
                </a:cxnLst>
                <a:rect l="0" t="0" r="r" b="b"/>
                <a:pathLst>
                  <a:path w="41" h="36">
                    <a:moveTo>
                      <a:pt x="17" y="0"/>
                    </a:moveTo>
                    <a:lnTo>
                      <a:pt x="0" y="21"/>
                    </a:lnTo>
                    <a:lnTo>
                      <a:pt x="8" y="36"/>
                    </a:lnTo>
                    <a:lnTo>
                      <a:pt x="25" y="33"/>
                    </a:lnTo>
                    <a:lnTo>
                      <a:pt x="41" y="14"/>
                    </a:lnTo>
                    <a:lnTo>
                      <a:pt x="1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08" name="Group 962"/>
            <p:cNvGrpSpPr>
              <a:grpSpLocks/>
            </p:cNvGrpSpPr>
            <p:nvPr/>
          </p:nvGrpSpPr>
          <p:grpSpPr bwMode="auto">
            <a:xfrm>
              <a:off x="6974338" y="1559387"/>
              <a:ext cx="29966" cy="20869"/>
              <a:chOff x="3507" y="1534"/>
              <a:chExt cx="28" cy="18"/>
            </a:xfrm>
          </p:grpSpPr>
          <p:sp>
            <p:nvSpPr>
              <p:cNvPr id="962" name="Freeform 963"/>
              <p:cNvSpPr>
                <a:spLocks/>
              </p:cNvSpPr>
              <p:nvPr/>
            </p:nvSpPr>
            <p:spPr bwMode="auto">
              <a:xfrm>
                <a:off x="3507" y="1534"/>
                <a:ext cx="28" cy="18"/>
              </a:xfrm>
              <a:custGeom>
                <a:avLst/>
                <a:gdLst/>
                <a:ahLst/>
                <a:cxnLst>
                  <a:cxn ang="0">
                    <a:pos x="45" y="9"/>
                  </a:cxn>
                  <a:cxn ang="0">
                    <a:pos x="23" y="0"/>
                  </a:cxn>
                  <a:cxn ang="0">
                    <a:pos x="0" y="26"/>
                  </a:cxn>
                  <a:cxn ang="0">
                    <a:pos x="16" y="28"/>
                  </a:cxn>
                  <a:cxn ang="0">
                    <a:pos x="56" y="34"/>
                  </a:cxn>
                  <a:cxn ang="0">
                    <a:pos x="45" y="9"/>
                  </a:cxn>
                </a:cxnLst>
                <a:rect l="0" t="0" r="r" b="b"/>
                <a:pathLst>
                  <a:path w="56" h="34">
                    <a:moveTo>
                      <a:pt x="45" y="9"/>
                    </a:moveTo>
                    <a:lnTo>
                      <a:pt x="23" y="0"/>
                    </a:lnTo>
                    <a:lnTo>
                      <a:pt x="0" y="26"/>
                    </a:lnTo>
                    <a:lnTo>
                      <a:pt x="16" y="28"/>
                    </a:lnTo>
                    <a:lnTo>
                      <a:pt x="56" y="34"/>
                    </a:lnTo>
                    <a:lnTo>
                      <a:pt x="45" y="9"/>
                    </a:lnTo>
                    <a:close/>
                  </a:path>
                </a:pathLst>
              </a:custGeom>
              <a:solidFill>
                <a:srgbClr val="C0C0C0"/>
              </a:solidFill>
              <a:ln w="9525">
                <a:solidFill>
                  <a:srgbClr val="C0C0C0"/>
                </a:solidFill>
                <a:round/>
                <a:headEnd/>
                <a:tailEnd/>
              </a:ln>
            </p:spPr>
            <p:txBody>
              <a:bodyPr/>
              <a:lstStyle/>
              <a:p>
                <a:endParaRPr lang="nl-NL" sz="1400"/>
              </a:p>
            </p:txBody>
          </p:sp>
          <p:sp>
            <p:nvSpPr>
              <p:cNvPr id="963" name="Freeform 964"/>
              <p:cNvSpPr>
                <a:spLocks/>
              </p:cNvSpPr>
              <p:nvPr/>
            </p:nvSpPr>
            <p:spPr bwMode="auto">
              <a:xfrm>
                <a:off x="3507" y="1534"/>
                <a:ext cx="28" cy="18"/>
              </a:xfrm>
              <a:custGeom>
                <a:avLst/>
                <a:gdLst/>
                <a:ahLst/>
                <a:cxnLst>
                  <a:cxn ang="0">
                    <a:pos x="45" y="9"/>
                  </a:cxn>
                  <a:cxn ang="0">
                    <a:pos x="23" y="0"/>
                  </a:cxn>
                  <a:cxn ang="0">
                    <a:pos x="0" y="26"/>
                  </a:cxn>
                  <a:cxn ang="0">
                    <a:pos x="16" y="28"/>
                  </a:cxn>
                  <a:cxn ang="0">
                    <a:pos x="56" y="34"/>
                  </a:cxn>
                  <a:cxn ang="0">
                    <a:pos x="45" y="9"/>
                  </a:cxn>
                </a:cxnLst>
                <a:rect l="0" t="0" r="r" b="b"/>
                <a:pathLst>
                  <a:path w="56" h="34">
                    <a:moveTo>
                      <a:pt x="45" y="9"/>
                    </a:moveTo>
                    <a:lnTo>
                      <a:pt x="23" y="0"/>
                    </a:lnTo>
                    <a:lnTo>
                      <a:pt x="0" y="26"/>
                    </a:lnTo>
                    <a:lnTo>
                      <a:pt x="16" y="28"/>
                    </a:lnTo>
                    <a:lnTo>
                      <a:pt x="56" y="34"/>
                    </a:lnTo>
                    <a:lnTo>
                      <a:pt x="45"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11" name="Group 965"/>
            <p:cNvGrpSpPr>
              <a:grpSpLocks/>
            </p:cNvGrpSpPr>
            <p:nvPr/>
          </p:nvGrpSpPr>
          <p:grpSpPr bwMode="auto">
            <a:xfrm>
              <a:off x="6891929" y="1386635"/>
              <a:ext cx="211901" cy="168111"/>
              <a:chOff x="3430" y="1385"/>
              <a:chExt cx="198" cy="145"/>
            </a:xfrm>
          </p:grpSpPr>
          <p:sp>
            <p:nvSpPr>
              <p:cNvPr id="965" name="Freeform 966"/>
              <p:cNvSpPr>
                <a:spLocks/>
              </p:cNvSpPr>
              <p:nvPr/>
            </p:nvSpPr>
            <p:spPr bwMode="auto">
              <a:xfrm>
                <a:off x="3430" y="1385"/>
                <a:ext cx="198" cy="145"/>
              </a:xfrm>
              <a:custGeom>
                <a:avLst/>
                <a:gdLst/>
                <a:ahLst/>
                <a:cxnLst>
                  <a:cxn ang="0">
                    <a:pos x="97" y="164"/>
                  </a:cxn>
                  <a:cxn ang="0">
                    <a:pos x="120" y="147"/>
                  </a:cxn>
                  <a:cxn ang="0">
                    <a:pos x="130" y="138"/>
                  </a:cxn>
                  <a:cxn ang="0">
                    <a:pos x="165" y="112"/>
                  </a:cxn>
                  <a:cxn ang="0">
                    <a:pos x="207" y="95"/>
                  </a:cxn>
                  <a:cxn ang="0">
                    <a:pos x="252" y="64"/>
                  </a:cxn>
                  <a:cxn ang="0">
                    <a:pos x="279" y="55"/>
                  </a:cxn>
                  <a:cxn ang="0">
                    <a:pos x="335" y="38"/>
                  </a:cxn>
                  <a:cxn ang="0">
                    <a:pos x="380" y="29"/>
                  </a:cxn>
                  <a:cxn ang="0">
                    <a:pos x="397" y="17"/>
                  </a:cxn>
                  <a:cxn ang="0">
                    <a:pos x="384" y="2"/>
                  </a:cxn>
                  <a:cxn ang="0">
                    <a:pos x="335" y="0"/>
                  </a:cxn>
                  <a:cxn ang="0">
                    <a:pos x="300" y="22"/>
                  </a:cxn>
                  <a:cxn ang="0">
                    <a:pos x="252" y="33"/>
                  </a:cxn>
                  <a:cxn ang="0">
                    <a:pos x="194" y="34"/>
                  </a:cxn>
                  <a:cxn ang="0">
                    <a:pos x="165" y="55"/>
                  </a:cxn>
                  <a:cxn ang="0">
                    <a:pos x="134" y="55"/>
                  </a:cxn>
                  <a:cxn ang="0">
                    <a:pos x="118" y="76"/>
                  </a:cxn>
                  <a:cxn ang="0">
                    <a:pos x="70" y="86"/>
                  </a:cxn>
                  <a:cxn ang="0">
                    <a:pos x="60" y="116"/>
                  </a:cxn>
                  <a:cxn ang="0">
                    <a:pos x="56" y="136"/>
                  </a:cxn>
                  <a:cxn ang="0">
                    <a:pos x="35" y="131"/>
                  </a:cxn>
                  <a:cxn ang="0">
                    <a:pos x="35" y="138"/>
                  </a:cxn>
                  <a:cxn ang="0">
                    <a:pos x="35" y="147"/>
                  </a:cxn>
                  <a:cxn ang="0">
                    <a:pos x="27" y="161"/>
                  </a:cxn>
                  <a:cxn ang="0">
                    <a:pos x="12" y="169"/>
                  </a:cxn>
                  <a:cxn ang="0">
                    <a:pos x="6" y="197"/>
                  </a:cxn>
                  <a:cxn ang="0">
                    <a:pos x="0" y="233"/>
                  </a:cxn>
                  <a:cxn ang="0">
                    <a:pos x="25" y="244"/>
                  </a:cxn>
                  <a:cxn ang="0">
                    <a:pos x="47" y="285"/>
                  </a:cxn>
                  <a:cxn ang="0">
                    <a:pos x="87" y="290"/>
                  </a:cxn>
                  <a:cxn ang="0">
                    <a:pos x="138" y="285"/>
                  </a:cxn>
                  <a:cxn ang="0">
                    <a:pos x="140" y="268"/>
                  </a:cxn>
                  <a:cxn ang="0">
                    <a:pos x="111" y="252"/>
                  </a:cxn>
                  <a:cxn ang="0">
                    <a:pos x="89" y="235"/>
                  </a:cxn>
                  <a:cxn ang="0">
                    <a:pos x="89" y="200"/>
                  </a:cxn>
                  <a:cxn ang="0">
                    <a:pos x="97" y="171"/>
                  </a:cxn>
                  <a:cxn ang="0">
                    <a:pos x="97" y="164"/>
                  </a:cxn>
                </a:cxnLst>
                <a:rect l="0" t="0" r="r" b="b"/>
                <a:pathLst>
                  <a:path w="397" h="290">
                    <a:moveTo>
                      <a:pt x="97" y="164"/>
                    </a:moveTo>
                    <a:lnTo>
                      <a:pt x="120" y="147"/>
                    </a:lnTo>
                    <a:lnTo>
                      <a:pt x="130" y="138"/>
                    </a:lnTo>
                    <a:lnTo>
                      <a:pt x="165" y="112"/>
                    </a:lnTo>
                    <a:lnTo>
                      <a:pt x="207" y="95"/>
                    </a:lnTo>
                    <a:lnTo>
                      <a:pt x="252" y="64"/>
                    </a:lnTo>
                    <a:lnTo>
                      <a:pt x="279" y="55"/>
                    </a:lnTo>
                    <a:lnTo>
                      <a:pt x="335" y="38"/>
                    </a:lnTo>
                    <a:lnTo>
                      <a:pt x="380" y="29"/>
                    </a:lnTo>
                    <a:lnTo>
                      <a:pt x="397" y="17"/>
                    </a:lnTo>
                    <a:lnTo>
                      <a:pt x="384" y="2"/>
                    </a:lnTo>
                    <a:lnTo>
                      <a:pt x="335" y="0"/>
                    </a:lnTo>
                    <a:lnTo>
                      <a:pt x="300" y="22"/>
                    </a:lnTo>
                    <a:lnTo>
                      <a:pt x="252" y="33"/>
                    </a:lnTo>
                    <a:lnTo>
                      <a:pt x="194" y="34"/>
                    </a:lnTo>
                    <a:lnTo>
                      <a:pt x="165" y="55"/>
                    </a:lnTo>
                    <a:lnTo>
                      <a:pt x="134" y="55"/>
                    </a:lnTo>
                    <a:lnTo>
                      <a:pt x="118" y="76"/>
                    </a:lnTo>
                    <a:lnTo>
                      <a:pt x="70" y="86"/>
                    </a:lnTo>
                    <a:lnTo>
                      <a:pt x="60" y="116"/>
                    </a:lnTo>
                    <a:lnTo>
                      <a:pt x="56" y="136"/>
                    </a:lnTo>
                    <a:lnTo>
                      <a:pt x="35" y="131"/>
                    </a:lnTo>
                    <a:lnTo>
                      <a:pt x="35" y="138"/>
                    </a:lnTo>
                    <a:lnTo>
                      <a:pt x="35" y="147"/>
                    </a:lnTo>
                    <a:lnTo>
                      <a:pt x="27" y="161"/>
                    </a:lnTo>
                    <a:lnTo>
                      <a:pt x="12" y="169"/>
                    </a:lnTo>
                    <a:lnTo>
                      <a:pt x="6" y="197"/>
                    </a:lnTo>
                    <a:lnTo>
                      <a:pt x="0" y="233"/>
                    </a:lnTo>
                    <a:lnTo>
                      <a:pt x="25" y="244"/>
                    </a:lnTo>
                    <a:lnTo>
                      <a:pt x="47" y="285"/>
                    </a:lnTo>
                    <a:lnTo>
                      <a:pt x="87" y="290"/>
                    </a:lnTo>
                    <a:lnTo>
                      <a:pt x="138" y="285"/>
                    </a:lnTo>
                    <a:lnTo>
                      <a:pt x="140" y="268"/>
                    </a:lnTo>
                    <a:lnTo>
                      <a:pt x="111" y="252"/>
                    </a:lnTo>
                    <a:lnTo>
                      <a:pt x="89" y="235"/>
                    </a:lnTo>
                    <a:lnTo>
                      <a:pt x="89" y="200"/>
                    </a:lnTo>
                    <a:lnTo>
                      <a:pt x="97" y="171"/>
                    </a:lnTo>
                    <a:lnTo>
                      <a:pt x="97" y="164"/>
                    </a:lnTo>
                    <a:close/>
                  </a:path>
                </a:pathLst>
              </a:custGeom>
              <a:solidFill>
                <a:srgbClr val="C0C0C0"/>
              </a:solidFill>
              <a:ln w="9525">
                <a:solidFill>
                  <a:srgbClr val="C0C0C0"/>
                </a:solidFill>
                <a:round/>
                <a:headEnd/>
                <a:tailEnd/>
              </a:ln>
            </p:spPr>
            <p:txBody>
              <a:bodyPr/>
              <a:lstStyle/>
              <a:p>
                <a:endParaRPr lang="nl-NL" sz="1400"/>
              </a:p>
            </p:txBody>
          </p:sp>
          <p:sp>
            <p:nvSpPr>
              <p:cNvPr id="966" name="Freeform 967"/>
              <p:cNvSpPr>
                <a:spLocks/>
              </p:cNvSpPr>
              <p:nvPr/>
            </p:nvSpPr>
            <p:spPr bwMode="auto">
              <a:xfrm>
                <a:off x="3430" y="1385"/>
                <a:ext cx="198" cy="145"/>
              </a:xfrm>
              <a:custGeom>
                <a:avLst/>
                <a:gdLst/>
                <a:ahLst/>
                <a:cxnLst>
                  <a:cxn ang="0">
                    <a:pos x="97" y="164"/>
                  </a:cxn>
                  <a:cxn ang="0">
                    <a:pos x="120" y="147"/>
                  </a:cxn>
                  <a:cxn ang="0">
                    <a:pos x="130" y="138"/>
                  </a:cxn>
                  <a:cxn ang="0">
                    <a:pos x="165" y="112"/>
                  </a:cxn>
                  <a:cxn ang="0">
                    <a:pos x="207" y="95"/>
                  </a:cxn>
                  <a:cxn ang="0">
                    <a:pos x="252" y="64"/>
                  </a:cxn>
                  <a:cxn ang="0">
                    <a:pos x="279" y="55"/>
                  </a:cxn>
                  <a:cxn ang="0">
                    <a:pos x="335" y="38"/>
                  </a:cxn>
                  <a:cxn ang="0">
                    <a:pos x="380" y="29"/>
                  </a:cxn>
                  <a:cxn ang="0">
                    <a:pos x="397" y="17"/>
                  </a:cxn>
                  <a:cxn ang="0">
                    <a:pos x="384" y="2"/>
                  </a:cxn>
                  <a:cxn ang="0">
                    <a:pos x="335" y="0"/>
                  </a:cxn>
                  <a:cxn ang="0">
                    <a:pos x="300" y="22"/>
                  </a:cxn>
                  <a:cxn ang="0">
                    <a:pos x="252" y="33"/>
                  </a:cxn>
                  <a:cxn ang="0">
                    <a:pos x="194" y="34"/>
                  </a:cxn>
                  <a:cxn ang="0">
                    <a:pos x="165" y="55"/>
                  </a:cxn>
                  <a:cxn ang="0">
                    <a:pos x="134" y="55"/>
                  </a:cxn>
                  <a:cxn ang="0">
                    <a:pos x="118" y="76"/>
                  </a:cxn>
                  <a:cxn ang="0">
                    <a:pos x="70" y="86"/>
                  </a:cxn>
                  <a:cxn ang="0">
                    <a:pos x="60" y="116"/>
                  </a:cxn>
                  <a:cxn ang="0">
                    <a:pos x="56" y="136"/>
                  </a:cxn>
                  <a:cxn ang="0">
                    <a:pos x="35" y="131"/>
                  </a:cxn>
                  <a:cxn ang="0">
                    <a:pos x="35" y="138"/>
                  </a:cxn>
                  <a:cxn ang="0">
                    <a:pos x="35" y="147"/>
                  </a:cxn>
                  <a:cxn ang="0">
                    <a:pos x="27" y="161"/>
                  </a:cxn>
                  <a:cxn ang="0">
                    <a:pos x="12" y="169"/>
                  </a:cxn>
                  <a:cxn ang="0">
                    <a:pos x="6" y="197"/>
                  </a:cxn>
                  <a:cxn ang="0">
                    <a:pos x="0" y="233"/>
                  </a:cxn>
                  <a:cxn ang="0">
                    <a:pos x="25" y="244"/>
                  </a:cxn>
                  <a:cxn ang="0">
                    <a:pos x="47" y="285"/>
                  </a:cxn>
                  <a:cxn ang="0">
                    <a:pos x="87" y="290"/>
                  </a:cxn>
                  <a:cxn ang="0">
                    <a:pos x="138" y="285"/>
                  </a:cxn>
                  <a:cxn ang="0">
                    <a:pos x="140" y="268"/>
                  </a:cxn>
                  <a:cxn ang="0">
                    <a:pos x="111" y="252"/>
                  </a:cxn>
                  <a:cxn ang="0">
                    <a:pos x="89" y="235"/>
                  </a:cxn>
                  <a:cxn ang="0">
                    <a:pos x="89" y="200"/>
                  </a:cxn>
                  <a:cxn ang="0">
                    <a:pos x="97" y="171"/>
                  </a:cxn>
                  <a:cxn ang="0">
                    <a:pos x="97" y="164"/>
                  </a:cxn>
                </a:cxnLst>
                <a:rect l="0" t="0" r="r" b="b"/>
                <a:pathLst>
                  <a:path w="397" h="290">
                    <a:moveTo>
                      <a:pt x="97" y="164"/>
                    </a:moveTo>
                    <a:lnTo>
                      <a:pt x="120" y="147"/>
                    </a:lnTo>
                    <a:lnTo>
                      <a:pt x="130" y="138"/>
                    </a:lnTo>
                    <a:lnTo>
                      <a:pt x="165" y="112"/>
                    </a:lnTo>
                    <a:lnTo>
                      <a:pt x="207" y="95"/>
                    </a:lnTo>
                    <a:lnTo>
                      <a:pt x="252" y="64"/>
                    </a:lnTo>
                    <a:lnTo>
                      <a:pt x="279" y="55"/>
                    </a:lnTo>
                    <a:lnTo>
                      <a:pt x="335" y="38"/>
                    </a:lnTo>
                    <a:lnTo>
                      <a:pt x="380" y="29"/>
                    </a:lnTo>
                    <a:lnTo>
                      <a:pt x="397" y="17"/>
                    </a:lnTo>
                    <a:lnTo>
                      <a:pt x="384" y="2"/>
                    </a:lnTo>
                    <a:lnTo>
                      <a:pt x="335" y="0"/>
                    </a:lnTo>
                    <a:lnTo>
                      <a:pt x="300" y="22"/>
                    </a:lnTo>
                    <a:lnTo>
                      <a:pt x="252" y="33"/>
                    </a:lnTo>
                    <a:lnTo>
                      <a:pt x="194" y="34"/>
                    </a:lnTo>
                    <a:lnTo>
                      <a:pt x="165" y="55"/>
                    </a:lnTo>
                    <a:lnTo>
                      <a:pt x="134" y="55"/>
                    </a:lnTo>
                    <a:lnTo>
                      <a:pt x="118" y="76"/>
                    </a:lnTo>
                    <a:lnTo>
                      <a:pt x="70" y="86"/>
                    </a:lnTo>
                    <a:lnTo>
                      <a:pt x="60" y="116"/>
                    </a:lnTo>
                    <a:lnTo>
                      <a:pt x="56" y="136"/>
                    </a:lnTo>
                    <a:lnTo>
                      <a:pt x="35" y="131"/>
                    </a:lnTo>
                    <a:lnTo>
                      <a:pt x="35" y="138"/>
                    </a:lnTo>
                    <a:lnTo>
                      <a:pt x="35" y="147"/>
                    </a:lnTo>
                    <a:lnTo>
                      <a:pt x="27" y="161"/>
                    </a:lnTo>
                    <a:lnTo>
                      <a:pt x="12" y="169"/>
                    </a:lnTo>
                    <a:lnTo>
                      <a:pt x="6" y="197"/>
                    </a:lnTo>
                    <a:lnTo>
                      <a:pt x="0" y="233"/>
                    </a:lnTo>
                    <a:lnTo>
                      <a:pt x="25" y="244"/>
                    </a:lnTo>
                    <a:lnTo>
                      <a:pt x="47" y="285"/>
                    </a:lnTo>
                    <a:lnTo>
                      <a:pt x="87" y="290"/>
                    </a:lnTo>
                    <a:lnTo>
                      <a:pt x="138" y="285"/>
                    </a:lnTo>
                    <a:lnTo>
                      <a:pt x="140" y="268"/>
                    </a:lnTo>
                    <a:lnTo>
                      <a:pt x="111" y="252"/>
                    </a:lnTo>
                    <a:lnTo>
                      <a:pt x="89" y="235"/>
                    </a:lnTo>
                    <a:lnTo>
                      <a:pt x="89" y="200"/>
                    </a:lnTo>
                    <a:lnTo>
                      <a:pt x="97" y="171"/>
                    </a:lnTo>
                    <a:lnTo>
                      <a:pt x="97" y="16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14" name="Group 968"/>
            <p:cNvGrpSpPr>
              <a:grpSpLocks/>
            </p:cNvGrpSpPr>
            <p:nvPr/>
          </p:nvGrpSpPr>
          <p:grpSpPr bwMode="auto">
            <a:xfrm>
              <a:off x="7138076" y="1449245"/>
              <a:ext cx="22475" cy="20869"/>
              <a:chOff x="3661" y="1439"/>
              <a:chExt cx="20" cy="18"/>
            </a:xfrm>
          </p:grpSpPr>
          <p:sp>
            <p:nvSpPr>
              <p:cNvPr id="968" name="Freeform 969"/>
              <p:cNvSpPr>
                <a:spLocks/>
              </p:cNvSpPr>
              <p:nvPr/>
            </p:nvSpPr>
            <p:spPr bwMode="auto">
              <a:xfrm>
                <a:off x="3661" y="1439"/>
                <a:ext cx="20" cy="18"/>
              </a:xfrm>
              <a:custGeom>
                <a:avLst/>
                <a:gdLst/>
                <a:ahLst/>
                <a:cxnLst>
                  <a:cxn ang="0">
                    <a:pos x="23" y="36"/>
                  </a:cxn>
                  <a:cxn ang="0">
                    <a:pos x="23" y="36"/>
                  </a:cxn>
                  <a:cxn ang="0">
                    <a:pos x="31" y="31"/>
                  </a:cxn>
                  <a:cxn ang="0">
                    <a:pos x="41" y="28"/>
                  </a:cxn>
                  <a:cxn ang="0">
                    <a:pos x="41" y="17"/>
                  </a:cxn>
                  <a:cxn ang="0">
                    <a:pos x="41" y="10"/>
                  </a:cxn>
                  <a:cxn ang="0">
                    <a:pos x="31" y="9"/>
                  </a:cxn>
                  <a:cxn ang="0">
                    <a:pos x="23" y="2"/>
                  </a:cxn>
                  <a:cxn ang="0">
                    <a:pos x="23" y="0"/>
                  </a:cxn>
                  <a:cxn ang="0">
                    <a:pos x="15" y="2"/>
                  </a:cxn>
                  <a:cxn ang="0">
                    <a:pos x="8" y="9"/>
                  </a:cxn>
                  <a:cxn ang="0">
                    <a:pos x="0" y="10"/>
                  </a:cxn>
                  <a:cxn ang="0">
                    <a:pos x="0" y="17"/>
                  </a:cxn>
                  <a:cxn ang="0">
                    <a:pos x="0" y="28"/>
                  </a:cxn>
                  <a:cxn ang="0">
                    <a:pos x="8" y="31"/>
                  </a:cxn>
                  <a:cxn ang="0">
                    <a:pos x="15" y="36"/>
                  </a:cxn>
                  <a:cxn ang="0">
                    <a:pos x="23" y="36"/>
                  </a:cxn>
                </a:cxnLst>
                <a:rect l="0" t="0" r="r" b="b"/>
                <a:pathLst>
                  <a:path w="41" h="36">
                    <a:moveTo>
                      <a:pt x="23" y="36"/>
                    </a:moveTo>
                    <a:lnTo>
                      <a:pt x="23" y="36"/>
                    </a:lnTo>
                    <a:lnTo>
                      <a:pt x="31" y="31"/>
                    </a:lnTo>
                    <a:lnTo>
                      <a:pt x="41" y="28"/>
                    </a:lnTo>
                    <a:lnTo>
                      <a:pt x="41" y="17"/>
                    </a:lnTo>
                    <a:lnTo>
                      <a:pt x="41" y="10"/>
                    </a:lnTo>
                    <a:lnTo>
                      <a:pt x="31" y="9"/>
                    </a:lnTo>
                    <a:lnTo>
                      <a:pt x="23" y="2"/>
                    </a:lnTo>
                    <a:lnTo>
                      <a:pt x="23" y="0"/>
                    </a:lnTo>
                    <a:lnTo>
                      <a:pt x="15" y="2"/>
                    </a:lnTo>
                    <a:lnTo>
                      <a:pt x="8" y="9"/>
                    </a:lnTo>
                    <a:lnTo>
                      <a:pt x="0" y="10"/>
                    </a:lnTo>
                    <a:lnTo>
                      <a:pt x="0" y="17"/>
                    </a:lnTo>
                    <a:lnTo>
                      <a:pt x="0" y="28"/>
                    </a:lnTo>
                    <a:lnTo>
                      <a:pt x="8" y="31"/>
                    </a:lnTo>
                    <a:lnTo>
                      <a:pt x="15" y="36"/>
                    </a:lnTo>
                    <a:lnTo>
                      <a:pt x="23" y="36"/>
                    </a:lnTo>
                    <a:close/>
                  </a:path>
                </a:pathLst>
              </a:custGeom>
              <a:solidFill>
                <a:srgbClr val="C0C0C0"/>
              </a:solidFill>
              <a:ln w="9525">
                <a:solidFill>
                  <a:srgbClr val="C0C0C0"/>
                </a:solidFill>
                <a:round/>
                <a:headEnd/>
                <a:tailEnd/>
              </a:ln>
            </p:spPr>
            <p:txBody>
              <a:bodyPr/>
              <a:lstStyle/>
              <a:p>
                <a:endParaRPr lang="nl-NL" sz="1400"/>
              </a:p>
            </p:txBody>
          </p:sp>
          <p:sp>
            <p:nvSpPr>
              <p:cNvPr id="969" name="Freeform 970"/>
              <p:cNvSpPr>
                <a:spLocks/>
              </p:cNvSpPr>
              <p:nvPr/>
            </p:nvSpPr>
            <p:spPr bwMode="auto">
              <a:xfrm>
                <a:off x="3661" y="1439"/>
                <a:ext cx="20" cy="18"/>
              </a:xfrm>
              <a:custGeom>
                <a:avLst/>
                <a:gdLst/>
                <a:ahLst/>
                <a:cxnLst>
                  <a:cxn ang="0">
                    <a:pos x="23" y="36"/>
                  </a:cxn>
                  <a:cxn ang="0">
                    <a:pos x="23" y="36"/>
                  </a:cxn>
                  <a:cxn ang="0">
                    <a:pos x="31" y="31"/>
                  </a:cxn>
                  <a:cxn ang="0">
                    <a:pos x="41" y="28"/>
                  </a:cxn>
                  <a:cxn ang="0">
                    <a:pos x="41" y="17"/>
                  </a:cxn>
                  <a:cxn ang="0">
                    <a:pos x="41" y="10"/>
                  </a:cxn>
                  <a:cxn ang="0">
                    <a:pos x="31" y="9"/>
                  </a:cxn>
                  <a:cxn ang="0">
                    <a:pos x="23" y="2"/>
                  </a:cxn>
                  <a:cxn ang="0">
                    <a:pos x="23" y="0"/>
                  </a:cxn>
                  <a:cxn ang="0">
                    <a:pos x="15" y="2"/>
                  </a:cxn>
                  <a:cxn ang="0">
                    <a:pos x="8" y="9"/>
                  </a:cxn>
                  <a:cxn ang="0">
                    <a:pos x="0" y="10"/>
                  </a:cxn>
                  <a:cxn ang="0">
                    <a:pos x="0" y="17"/>
                  </a:cxn>
                  <a:cxn ang="0">
                    <a:pos x="0" y="28"/>
                  </a:cxn>
                  <a:cxn ang="0">
                    <a:pos x="8" y="31"/>
                  </a:cxn>
                  <a:cxn ang="0">
                    <a:pos x="15" y="36"/>
                  </a:cxn>
                  <a:cxn ang="0">
                    <a:pos x="23" y="36"/>
                  </a:cxn>
                </a:cxnLst>
                <a:rect l="0" t="0" r="r" b="b"/>
                <a:pathLst>
                  <a:path w="41" h="36">
                    <a:moveTo>
                      <a:pt x="23" y="36"/>
                    </a:moveTo>
                    <a:lnTo>
                      <a:pt x="23" y="36"/>
                    </a:lnTo>
                    <a:lnTo>
                      <a:pt x="31" y="31"/>
                    </a:lnTo>
                    <a:lnTo>
                      <a:pt x="41" y="28"/>
                    </a:lnTo>
                    <a:lnTo>
                      <a:pt x="41" y="17"/>
                    </a:lnTo>
                    <a:lnTo>
                      <a:pt x="41" y="10"/>
                    </a:lnTo>
                    <a:lnTo>
                      <a:pt x="31" y="9"/>
                    </a:lnTo>
                    <a:lnTo>
                      <a:pt x="23" y="2"/>
                    </a:lnTo>
                    <a:lnTo>
                      <a:pt x="23" y="0"/>
                    </a:lnTo>
                    <a:lnTo>
                      <a:pt x="15" y="2"/>
                    </a:lnTo>
                    <a:lnTo>
                      <a:pt x="8" y="9"/>
                    </a:lnTo>
                    <a:lnTo>
                      <a:pt x="0" y="10"/>
                    </a:lnTo>
                    <a:lnTo>
                      <a:pt x="0" y="17"/>
                    </a:lnTo>
                    <a:lnTo>
                      <a:pt x="0" y="28"/>
                    </a:lnTo>
                    <a:lnTo>
                      <a:pt x="8" y="31"/>
                    </a:lnTo>
                    <a:lnTo>
                      <a:pt x="15" y="36"/>
                    </a:lnTo>
                    <a:lnTo>
                      <a:pt x="23"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17" name="Group 971"/>
            <p:cNvGrpSpPr>
              <a:grpSpLocks/>
            </p:cNvGrpSpPr>
            <p:nvPr/>
          </p:nvGrpSpPr>
          <p:grpSpPr bwMode="auto">
            <a:xfrm>
              <a:off x="7383160" y="1249830"/>
              <a:ext cx="74915" cy="47535"/>
              <a:chOff x="3889" y="1267"/>
              <a:chExt cx="69" cy="41"/>
            </a:xfrm>
          </p:grpSpPr>
          <p:sp>
            <p:nvSpPr>
              <p:cNvPr id="971" name="Freeform 972"/>
              <p:cNvSpPr>
                <a:spLocks/>
              </p:cNvSpPr>
              <p:nvPr/>
            </p:nvSpPr>
            <p:spPr bwMode="auto">
              <a:xfrm>
                <a:off x="3889" y="1267"/>
                <a:ext cx="69" cy="41"/>
              </a:xfrm>
              <a:custGeom>
                <a:avLst/>
                <a:gdLst/>
                <a:ahLst/>
                <a:cxnLst>
                  <a:cxn ang="0">
                    <a:pos x="68" y="8"/>
                  </a:cxn>
                  <a:cxn ang="0">
                    <a:pos x="44" y="26"/>
                  </a:cxn>
                  <a:cxn ang="0">
                    <a:pos x="23" y="31"/>
                  </a:cxn>
                  <a:cxn ang="0">
                    <a:pos x="0" y="41"/>
                  </a:cxn>
                  <a:cxn ang="0">
                    <a:pos x="17" y="64"/>
                  </a:cxn>
                  <a:cxn ang="0">
                    <a:pos x="52" y="81"/>
                  </a:cxn>
                  <a:cxn ang="0">
                    <a:pos x="97" y="64"/>
                  </a:cxn>
                  <a:cxn ang="0">
                    <a:pos x="137" y="50"/>
                  </a:cxn>
                  <a:cxn ang="0">
                    <a:pos x="128" y="15"/>
                  </a:cxn>
                  <a:cxn ang="0">
                    <a:pos x="89" y="0"/>
                  </a:cxn>
                  <a:cxn ang="0">
                    <a:pos x="68" y="8"/>
                  </a:cxn>
                </a:cxnLst>
                <a:rect l="0" t="0" r="r" b="b"/>
                <a:pathLst>
                  <a:path w="137" h="81">
                    <a:moveTo>
                      <a:pt x="68" y="8"/>
                    </a:moveTo>
                    <a:lnTo>
                      <a:pt x="44" y="26"/>
                    </a:lnTo>
                    <a:lnTo>
                      <a:pt x="23" y="31"/>
                    </a:lnTo>
                    <a:lnTo>
                      <a:pt x="0" y="41"/>
                    </a:lnTo>
                    <a:lnTo>
                      <a:pt x="17" y="64"/>
                    </a:lnTo>
                    <a:lnTo>
                      <a:pt x="52" y="81"/>
                    </a:lnTo>
                    <a:lnTo>
                      <a:pt x="97" y="64"/>
                    </a:lnTo>
                    <a:lnTo>
                      <a:pt x="137" y="50"/>
                    </a:lnTo>
                    <a:lnTo>
                      <a:pt x="128" y="15"/>
                    </a:lnTo>
                    <a:lnTo>
                      <a:pt x="89" y="0"/>
                    </a:lnTo>
                    <a:lnTo>
                      <a:pt x="68" y="8"/>
                    </a:lnTo>
                    <a:close/>
                  </a:path>
                </a:pathLst>
              </a:custGeom>
              <a:solidFill>
                <a:srgbClr val="C0C0C0"/>
              </a:solidFill>
              <a:ln w="9525">
                <a:solidFill>
                  <a:srgbClr val="C0C0C0"/>
                </a:solidFill>
                <a:round/>
                <a:headEnd/>
                <a:tailEnd/>
              </a:ln>
            </p:spPr>
            <p:txBody>
              <a:bodyPr/>
              <a:lstStyle/>
              <a:p>
                <a:endParaRPr lang="nl-NL" sz="1400"/>
              </a:p>
            </p:txBody>
          </p:sp>
          <p:sp>
            <p:nvSpPr>
              <p:cNvPr id="972" name="Freeform 973"/>
              <p:cNvSpPr>
                <a:spLocks/>
              </p:cNvSpPr>
              <p:nvPr/>
            </p:nvSpPr>
            <p:spPr bwMode="auto">
              <a:xfrm>
                <a:off x="3889" y="1267"/>
                <a:ext cx="69" cy="41"/>
              </a:xfrm>
              <a:custGeom>
                <a:avLst/>
                <a:gdLst/>
                <a:ahLst/>
                <a:cxnLst>
                  <a:cxn ang="0">
                    <a:pos x="68" y="8"/>
                  </a:cxn>
                  <a:cxn ang="0">
                    <a:pos x="44" y="26"/>
                  </a:cxn>
                  <a:cxn ang="0">
                    <a:pos x="23" y="31"/>
                  </a:cxn>
                  <a:cxn ang="0">
                    <a:pos x="0" y="41"/>
                  </a:cxn>
                  <a:cxn ang="0">
                    <a:pos x="17" y="64"/>
                  </a:cxn>
                  <a:cxn ang="0">
                    <a:pos x="52" y="81"/>
                  </a:cxn>
                  <a:cxn ang="0">
                    <a:pos x="97" y="64"/>
                  </a:cxn>
                  <a:cxn ang="0">
                    <a:pos x="137" y="50"/>
                  </a:cxn>
                  <a:cxn ang="0">
                    <a:pos x="128" y="15"/>
                  </a:cxn>
                  <a:cxn ang="0">
                    <a:pos x="89" y="0"/>
                  </a:cxn>
                  <a:cxn ang="0">
                    <a:pos x="68" y="8"/>
                  </a:cxn>
                </a:cxnLst>
                <a:rect l="0" t="0" r="r" b="b"/>
                <a:pathLst>
                  <a:path w="137" h="81">
                    <a:moveTo>
                      <a:pt x="68" y="8"/>
                    </a:moveTo>
                    <a:lnTo>
                      <a:pt x="44" y="26"/>
                    </a:lnTo>
                    <a:lnTo>
                      <a:pt x="23" y="31"/>
                    </a:lnTo>
                    <a:lnTo>
                      <a:pt x="0" y="41"/>
                    </a:lnTo>
                    <a:lnTo>
                      <a:pt x="17" y="64"/>
                    </a:lnTo>
                    <a:lnTo>
                      <a:pt x="52" y="81"/>
                    </a:lnTo>
                    <a:lnTo>
                      <a:pt x="97" y="64"/>
                    </a:lnTo>
                    <a:lnTo>
                      <a:pt x="137" y="50"/>
                    </a:lnTo>
                    <a:lnTo>
                      <a:pt x="128" y="15"/>
                    </a:lnTo>
                    <a:lnTo>
                      <a:pt x="89" y="0"/>
                    </a:lnTo>
                    <a:lnTo>
                      <a:pt x="68" y="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20" name="Group 974"/>
            <p:cNvGrpSpPr>
              <a:grpSpLocks/>
            </p:cNvGrpSpPr>
            <p:nvPr/>
          </p:nvGrpSpPr>
          <p:grpSpPr bwMode="auto">
            <a:xfrm>
              <a:off x="7436670" y="1288088"/>
              <a:ext cx="67423" cy="40579"/>
              <a:chOff x="3939" y="1300"/>
              <a:chExt cx="63" cy="35"/>
            </a:xfrm>
          </p:grpSpPr>
          <p:sp>
            <p:nvSpPr>
              <p:cNvPr id="974" name="Freeform 975"/>
              <p:cNvSpPr>
                <a:spLocks/>
              </p:cNvSpPr>
              <p:nvPr/>
            </p:nvSpPr>
            <p:spPr bwMode="auto">
              <a:xfrm>
                <a:off x="3939" y="1300"/>
                <a:ext cx="63" cy="35"/>
              </a:xfrm>
              <a:custGeom>
                <a:avLst/>
                <a:gdLst/>
                <a:ahLst/>
                <a:cxnLst>
                  <a:cxn ang="0">
                    <a:pos x="31" y="24"/>
                  </a:cxn>
                  <a:cxn ang="0">
                    <a:pos x="46" y="5"/>
                  </a:cxn>
                  <a:cxn ang="0">
                    <a:pos x="71" y="0"/>
                  </a:cxn>
                  <a:cxn ang="0">
                    <a:pos x="91" y="5"/>
                  </a:cxn>
                  <a:cxn ang="0">
                    <a:pos x="108" y="25"/>
                  </a:cxn>
                  <a:cxn ang="0">
                    <a:pos x="108" y="41"/>
                  </a:cxn>
                  <a:cxn ang="0">
                    <a:pos x="122" y="41"/>
                  </a:cxn>
                  <a:cxn ang="0">
                    <a:pos x="126" y="57"/>
                  </a:cxn>
                  <a:cxn ang="0">
                    <a:pos x="81" y="69"/>
                  </a:cxn>
                  <a:cxn ang="0">
                    <a:pos x="42" y="53"/>
                  </a:cxn>
                  <a:cxn ang="0">
                    <a:pos x="0" y="41"/>
                  </a:cxn>
                  <a:cxn ang="0">
                    <a:pos x="7" y="25"/>
                  </a:cxn>
                  <a:cxn ang="0">
                    <a:pos x="31" y="24"/>
                  </a:cxn>
                </a:cxnLst>
                <a:rect l="0" t="0" r="r" b="b"/>
                <a:pathLst>
                  <a:path w="126" h="69">
                    <a:moveTo>
                      <a:pt x="31" y="24"/>
                    </a:moveTo>
                    <a:lnTo>
                      <a:pt x="46" y="5"/>
                    </a:lnTo>
                    <a:lnTo>
                      <a:pt x="71" y="0"/>
                    </a:lnTo>
                    <a:lnTo>
                      <a:pt x="91" y="5"/>
                    </a:lnTo>
                    <a:lnTo>
                      <a:pt x="108" y="25"/>
                    </a:lnTo>
                    <a:lnTo>
                      <a:pt x="108" y="41"/>
                    </a:lnTo>
                    <a:lnTo>
                      <a:pt x="122" y="41"/>
                    </a:lnTo>
                    <a:lnTo>
                      <a:pt x="126" y="57"/>
                    </a:lnTo>
                    <a:lnTo>
                      <a:pt x="81" y="69"/>
                    </a:lnTo>
                    <a:lnTo>
                      <a:pt x="42" y="53"/>
                    </a:lnTo>
                    <a:lnTo>
                      <a:pt x="0" y="41"/>
                    </a:lnTo>
                    <a:lnTo>
                      <a:pt x="7" y="25"/>
                    </a:lnTo>
                    <a:lnTo>
                      <a:pt x="31" y="24"/>
                    </a:lnTo>
                    <a:close/>
                  </a:path>
                </a:pathLst>
              </a:custGeom>
              <a:solidFill>
                <a:srgbClr val="C0C0C0"/>
              </a:solidFill>
              <a:ln w="9525">
                <a:solidFill>
                  <a:srgbClr val="C0C0C0"/>
                </a:solidFill>
                <a:round/>
                <a:headEnd/>
                <a:tailEnd/>
              </a:ln>
            </p:spPr>
            <p:txBody>
              <a:bodyPr/>
              <a:lstStyle/>
              <a:p>
                <a:endParaRPr lang="nl-NL" sz="1400"/>
              </a:p>
            </p:txBody>
          </p:sp>
          <p:sp>
            <p:nvSpPr>
              <p:cNvPr id="975" name="Freeform 976"/>
              <p:cNvSpPr>
                <a:spLocks/>
              </p:cNvSpPr>
              <p:nvPr/>
            </p:nvSpPr>
            <p:spPr bwMode="auto">
              <a:xfrm>
                <a:off x="3939" y="1300"/>
                <a:ext cx="63" cy="35"/>
              </a:xfrm>
              <a:custGeom>
                <a:avLst/>
                <a:gdLst/>
                <a:ahLst/>
                <a:cxnLst>
                  <a:cxn ang="0">
                    <a:pos x="31" y="24"/>
                  </a:cxn>
                  <a:cxn ang="0">
                    <a:pos x="46" y="5"/>
                  </a:cxn>
                  <a:cxn ang="0">
                    <a:pos x="71" y="0"/>
                  </a:cxn>
                  <a:cxn ang="0">
                    <a:pos x="91" y="5"/>
                  </a:cxn>
                  <a:cxn ang="0">
                    <a:pos x="108" y="25"/>
                  </a:cxn>
                  <a:cxn ang="0">
                    <a:pos x="108" y="41"/>
                  </a:cxn>
                  <a:cxn ang="0">
                    <a:pos x="122" y="41"/>
                  </a:cxn>
                  <a:cxn ang="0">
                    <a:pos x="126" y="57"/>
                  </a:cxn>
                  <a:cxn ang="0">
                    <a:pos x="81" y="69"/>
                  </a:cxn>
                  <a:cxn ang="0">
                    <a:pos x="42" y="53"/>
                  </a:cxn>
                  <a:cxn ang="0">
                    <a:pos x="0" y="41"/>
                  </a:cxn>
                  <a:cxn ang="0">
                    <a:pos x="7" y="25"/>
                  </a:cxn>
                  <a:cxn ang="0">
                    <a:pos x="31" y="24"/>
                  </a:cxn>
                </a:cxnLst>
                <a:rect l="0" t="0" r="r" b="b"/>
                <a:pathLst>
                  <a:path w="126" h="69">
                    <a:moveTo>
                      <a:pt x="31" y="24"/>
                    </a:moveTo>
                    <a:lnTo>
                      <a:pt x="46" y="5"/>
                    </a:lnTo>
                    <a:lnTo>
                      <a:pt x="71" y="0"/>
                    </a:lnTo>
                    <a:lnTo>
                      <a:pt x="91" y="5"/>
                    </a:lnTo>
                    <a:lnTo>
                      <a:pt x="108" y="25"/>
                    </a:lnTo>
                    <a:lnTo>
                      <a:pt x="108" y="41"/>
                    </a:lnTo>
                    <a:lnTo>
                      <a:pt x="122" y="41"/>
                    </a:lnTo>
                    <a:lnTo>
                      <a:pt x="126" y="57"/>
                    </a:lnTo>
                    <a:lnTo>
                      <a:pt x="81" y="69"/>
                    </a:lnTo>
                    <a:lnTo>
                      <a:pt x="42" y="53"/>
                    </a:lnTo>
                    <a:lnTo>
                      <a:pt x="0" y="41"/>
                    </a:lnTo>
                    <a:lnTo>
                      <a:pt x="7" y="25"/>
                    </a:lnTo>
                    <a:lnTo>
                      <a:pt x="31"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23" name="Group 977"/>
            <p:cNvGrpSpPr>
              <a:grpSpLocks/>
            </p:cNvGrpSpPr>
            <p:nvPr/>
          </p:nvGrpSpPr>
          <p:grpSpPr bwMode="auto">
            <a:xfrm>
              <a:off x="7516935" y="1307798"/>
              <a:ext cx="57791" cy="38260"/>
              <a:chOff x="4014" y="1317"/>
              <a:chExt cx="54" cy="33"/>
            </a:xfrm>
          </p:grpSpPr>
          <p:sp>
            <p:nvSpPr>
              <p:cNvPr id="977" name="Freeform 978"/>
              <p:cNvSpPr>
                <a:spLocks/>
              </p:cNvSpPr>
              <p:nvPr/>
            </p:nvSpPr>
            <p:spPr bwMode="auto">
              <a:xfrm>
                <a:off x="4014" y="1317"/>
                <a:ext cx="54" cy="33"/>
              </a:xfrm>
              <a:custGeom>
                <a:avLst/>
                <a:gdLst/>
                <a:ahLst/>
                <a:cxnLst>
                  <a:cxn ang="0">
                    <a:pos x="11" y="26"/>
                  </a:cxn>
                  <a:cxn ang="0">
                    <a:pos x="25" y="14"/>
                  </a:cxn>
                  <a:cxn ang="0">
                    <a:pos x="46" y="0"/>
                  </a:cxn>
                  <a:cxn ang="0">
                    <a:pos x="52" y="14"/>
                  </a:cxn>
                  <a:cxn ang="0">
                    <a:pos x="64" y="16"/>
                  </a:cxn>
                  <a:cxn ang="0">
                    <a:pos x="79" y="16"/>
                  </a:cxn>
                  <a:cxn ang="0">
                    <a:pos x="100" y="21"/>
                  </a:cxn>
                  <a:cxn ang="0">
                    <a:pos x="106" y="44"/>
                  </a:cxn>
                  <a:cxn ang="0">
                    <a:pos x="91" y="61"/>
                  </a:cxn>
                  <a:cxn ang="0">
                    <a:pos x="56" y="68"/>
                  </a:cxn>
                  <a:cxn ang="0">
                    <a:pos x="11" y="63"/>
                  </a:cxn>
                  <a:cxn ang="0">
                    <a:pos x="0" y="52"/>
                  </a:cxn>
                  <a:cxn ang="0">
                    <a:pos x="11" y="26"/>
                  </a:cxn>
                </a:cxnLst>
                <a:rect l="0" t="0" r="r" b="b"/>
                <a:pathLst>
                  <a:path w="106" h="68">
                    <a:moveTo>
                      <a:pt x="11" y="26"/>
                    </a:moveTo>
                    <a:lnTo>
                      <a:pt x="25" y="14"/>
                    </a:lnTo>
                    <a:lnTo>
                      <a:pt x="46" y="0"/>
                    </a:lnTo>
                    <a:lnTo>
                      <a:pt x="52" y="14"/>
                    </a:lnTo>
                    <a:lnTo>
                      <a:pt x="64" y="16"/>
                    </a:lnTo>
                    <a:lnTo>
                      <a:pt x="79" y="16"/>
                    </a:lnTo>
                    <a:lnTo>
                      <a:pt x="100" y="21"/>
                    </a:lnTo>
                    <a:lnTo>
                      <a:pt x="106" y="44"/>
                    </a:lnTo>
                    <a:lnTo>
                      <a:pt x="91" y="61"/>
                    </a:lnTo>
                    <a:lnTo>
                      <a:pt x="56" y="68"/>
                    </a:lnTo>
                    <a:lnTo>
                      <a:pt x="11" y="63"/>
                    </a:lnTo>
                    <a:lnTo>
                      <a:pt x="0" y="52"/>
                    </a:lnTo>
                    <a:lnTo>
                      <a:pt x="11" y="26"/>
                    </a:lnTo>
                    <a:close/>
                  </a:path>
                </a:pathLst>
              </a:custGeom>
              <a:solidFill>
                <a:srgbClr val="C0C0C0"/>
              </a:solidFill>
              <a:ln w="9525">
                <a:solidFill>
                  <a:srgbClr val="C0C0C0"/>
                </a:solidFill>
                <a:round/>
                <a:headEnd/>
                <a:tailEnd/>
              </a:ln>
            </p:spPr>
            <p:txBody>
              <a:bodyPr/>
              <a:lstStyle/>
              <a:p>
                <a:endParaRPr lang="nl-NL" sz="1400"/>
              </a:p>
            </p:txBody>
          </p:sp>
          <p:sp>
            <p:nvSpPr>
              <p:cNvPr id="978" name="Freeform 979"/>
              <p:cNvSpPr>
                <a:spLocks/>
              </p:cNvSpPr>
              <p:nvPr/>
            </p:nvSpPr>
            <p:spPr bwMode="auto">
              <a:xfrm>
                <a:off x="4014" y="1317"/>
                <a:ext cx="54" cy="33"/>
              </a:xfrm>
              <a:custGeom>
                <a:avLst/>
                <a:gdLst/>
                <a:ahLst/>
                <a:cxnLst>
                  <a:cxn ang="0">
                    <a:pos x="11" y="26"/>
                  </a:cxn>
                  <a:cxn ang="0">
                    <a:pos x="25" y="14"/>
                  </a:cxn>
                  <a:cxn ang="0">
                    <a:pos x="46" y="0"/>
                  </a:cxn>
                  <a:cxn ang="0">
                    <a:pos x="52" y="14"/>
                  </a:cxn>
                  <a:cxn ang="0">
                    <a:pos x="64" y="16"/>
                  </a:cxn>
                  <a:cxn ang="0">
                    <a:pos x="79" y="16"/>
                  </a:cxn>
                  <a:cxn ang="0">
                    <a:pos x="100" y="21"/>
                  </a:cxn>
                  <a:cxn ang="0">
                    <a:pos x="106" y="44"/>
                  </a:cxn>
                  <a:cxn ang="0">
                    <a:pos x="91" y="61"/>
                  </a:cxn>
                  <a:cxn ang="0">
                    <a:pos x="56" y="68"/>
                  </a:cxn>
                  <a:cxn ang="0">
                    <a:pos x="11" y="63"/>
                  </a:cxn>
                  <a:cxn ang="0">
                    <a:pos x="0" y="52"/>
                  </a:cxn>
                  <a:cxn ang="0">
                    <a:pos x="11" y="26"/>
                  </a:cxn>
                </a:cxnLst>
                <a:rect l="0" t="0" r="r" b="b"/>
                <a:pathLst>
                  <a:path w="106" h="68">
                    <a:moveTo>
                      <a:pt x="11" y="26"/>
                    </a:moveTo>
                    <a:lnTo>
                      <a:pt x="25" y="14"/>
                    </a:lnTo>
                    <a:lnTo>
                      <a:pt x="46" y="0"/>
                    </a:lnTo>
                    <a:lnTo>
                      <a:pt x="52" y="14"/>
                    </a:lnTo>
                    <a:lnTo>
                      <a:pt x="64" y="16"/>
                    </a:lnTo>
                    <a:lnTo>
                      <a:pt x="79" y="16"/>
                    </a:lnTo>
                    <a:lnTo>
                      <a:pt x="100" y="21"/>
                    </a:lnTo>
                    <a:lnTo>
                      <a:pt x="106" y="44"/>
                    </a:lnTo>
                    <a:lnTo>
                      <a:pt x="91" y="61"/>
                    </a:lnTo>
                    <a:lnTo>
                      <a:pt x="56" y="68"/>
                    </a:lnTo>
                    <a:lnTo>
                      <a:pt x="11" y="63"/>
                    </a:lnTo>
                    <a:lnTo>
                      <a:pt x="0" y="52"/>
                    </a:lnTo>
                    <a:lnTo>
                      <a:pt x="11" y="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26" name="Group 980"/>
            <p:cNvGrpSpPr>
              <a:grpSpLocks/>
            </p:cNvGrpSpPr>
            <p:nvPr/>
          </p:nvGrpSpPr>
          <p:grpSpPr bwMode="auto">
            <a:xfrm>
              <a:off x="8049895" y="1405184"/>
              <a:ext cx="102740" cy="37101"/>
              <a:chOff x="4512" y="1401"/>
              <a:chExt cx="95" cy="32"/>
            </a:xfrm>
          </p:grpSpPr>
          <p:sp>
            <p:nvSpPr>
              <p:cNvPr id="980" name="Freeform 981"/>
              <p:cNvSpPr>
                <a:spLocks/>
              </p:cNvSpPr>
              <p:nvPr/>
            </p:nvSpPr>
            <p:spPr bwMode="auto">
              <a:xfrm>
                <a:off x="4512" y="1401"/>
                <a:ext cx="95" cy="32"/>
              </a:xfrm>
              <a:custGeom>
                <a:avLst/>
                <a:gdLst/>
                <a:ahLst/>
                <a:cxnLst>
                  <a:cxn ang="0">
                    <a:pos x="107" y="5"/>
                  </a:cxn>
                  <a:cxn ang="0">
                    <a:pos x="99" y="19"/>
                  </a:cxn>
                  <a:cxn ang="0">
                    <a:pos x="64" y="19"/>
                  </a:cxn>
                  <a:cxn ang="0">
                    <a:pos x="54" y="10"/>
                  </a:cxn>
                  <a:cxn ang="0">
                    <a:pos x="25" y="0"/>
                  </a:cxn>
                  <a:cxn ang="0">
                    <a:pos x="0" y="10"/>
                  </a:cxn>
                  <a:cxn ang="0">
                    <a:pos x="0" y="40"/>
                  </a:cxn>
                  <a:cxn ang="0">
                    <a:pos x="37" y="59"/>
                  </a:cxn>
                  <a:cxn ang="0">
                    <a:pos x="83" y="66"/>
                  </a:cxn>
                  <a:cxn ang="0">
                    <a:pos x="107" y="50"/>
                  </a:cxn>
                  <a:cxn ang="0">
                    <a:pos x="136" y="59"/>
                  </a:cxn>
                  <a:cxn ang="0">
                    <a:pos x="172" y="57"/>
                  </a:cxn>
                  <a:cxn ang="0">
                    <a:pos x="190" y="43"/>
                  </a:cxn>
                  <a:cxn ang="0">
                    <a:pos x="159" y="33"/>
                  </a:cxn>
                  <a:cxn ang="0">
                    <a:pos x="143" y="10"/>
                  </a:cxn>
                  <a:cxn ang="0">
                    <a:pos x="116" y="0"/>
                  </a:cxn>
                  <a:cxn ang="0">
                    <a:pos x="107" y="5"/>
                  </a:cxn>
                </a:cxnLst>
                <a:rect l="0" t="0" r="r" b="b"/>
                <a:pathLst>
                  <a:path w="190" h="66">
                    <a:moveTo>
                      <a:pt x="107" y="5"/>
                    </a:moveTo>
                    <a:lnTo>
                      <a:pt x="99" y="19"/>
                    </a:lnTo>
                    <a:lnTo>
                      <a:pt x="64" y="19"/>
                    </a:lnTo>
                    <a:lnTo>
                      <a:pt x="54" y="10"/>
                    </a:lnTo>
                    <a:lnTo>
                      <a:pt x="25" y="0"/>
                    </a:lnTo>
                    <a:lnTo>
                      <a:pt x="0" y="10"/>
                    </a:lnTo>
                    <a:lnTo>
                      <a:pt x="0" y="40"/>
                    </a:lnTo>
                    <a:lnTo>
                      <a:pt x="37" y="59"/>
                    </a:lnTo>
                    <a:lnTo>
                      <a:pt x="83" y="66"/>
                    </a:lnTo>
                    <a:lnTo>
                      <a:pt x="107" y="50"/>
                    </a:lnTo>
                    <a:lnTo>
                      <a:pt x="136" y="59"/>
                    </a:lnTo>
                    <a:lnTo>
                      <a:pt x="172" y="57"/>
                    </a:lnTo>
                    <a:lnTo>
                      <a:pt x="190" y="43"/>
                    </a:lnTo>
                    <a:lnTo>
                      <a:pt x="159" y="33"/>
                    </a:lnTo>
                    <a:lnTo>
                      <a:pt x="143" y="10"/>
                    </a:lnTo>
                    <a:lnTo>
                      <a:pt x="116" y="0"/>
                    </a:lnTo>
                    <a:lnTo>
                      <a:pt x="107" y="5"/>
                    </a:lnTo>
                    <a:close/>
                  </a:path>
                </a:pathLst>
              </a:custGeom>
              <a:solidFill>
                <a:srgbClr val="C0C0C0"/>
              </a:solidFill>
              <a:ln w="9525">
                <a:solidFill>
                  <a:srgbClr val="C0C0C0"/>
                </a:solidFill>
                <a:round/>
                <a:headEnd/>
                <a:tailEnd/>
              </a:ln>
            </p:spPr>
            <p:txBody>
              <a:bodyPr/>
              <a:lstStyle/>
              <a:p>
                <a:endParaRPr lang="nl-NL" sz="1400"/>
              </a:p>
            </p:txBody>
          </p:sp>
          <p:sp>
            <p:nvSpPr>
              <p:cNvPr id="981" name="Freeform 982"/>
              <p:cNvSpPr>
                <a:spLocks/>
              </p:cNvSpPr>
              <p:nvPr/>
            </p:nvSpPr>
            <p:spPr bwMode="auto">
              <a:xfrm>
                <a:off x="4512" y="1401"/>
                <a:ext cx="95" cy="32"/>
              </a:xfrm>
              <a:custGeom>
                <a:avLst/>
                <a:gdLst/>
                <a:ahLst/>
                <a:cxnLst>
                  <a:cxn ang="0">
                    <a:pos x="107" y="5"/>
                  </a:cxn>
                  <a:cxn ang="0">
                    <a:pos x="99" y="19"/>
                  </a:cxn>
                  <a:cxn ang="0">
                    <a:pos x="64" y="19"/>
                  </a:cxn>
                  <a:cxn ang="0">
                    <a:pos x="54" y="10"/>
                  </a:cxn>
                  <a:cxn ang="0">
                    <a:pos x="25" y="0"/>
                  </a:cxn>
                  <a:cxn ang="0">
                    <a:pos x="0" y="10"/>
                  </a:cxn>
                  <a:cxn ang="0">
                    <a:pos x="0" y="40"/>
                  </a:cxn>
                  <a:cxn ang="0">
                    <a:pos x="37" y="59"/>
                  </a:cxn>
                  <a:cxn ang="0">
                    <a:pos x="83" y="66"/>
                  </a:cxn>
                  <a:cxn ang="0">
                    <a:pos x="107" y="50"/>
                  </a:cxn>
                  <a:cxn ang="0">
                    <a:pos x="136" y="59"/>
                  </a:cxn>
                  <a:cxn ang="0">
                    <a:pos x="172" y="57"/>
                  </a:cxn>
                  <a:cxn ang="0">
                    <a:pos x="190" y="43"/>
                  </a:cxn>
                  <a:cxn ang="0">
                    <a:pos x="159" y="33"/>
                  </a:cxn>
                  <a:cxn ang="0">
                    <a:pos x="143" y="10"/>
                  </a:cxn>
                  <a:cxn ang="0">
                    <a:pos x="116" y="0"/>
                  </a:cxn>
                  <a:cxn ang="0">
                    <a:pos x="107" y="5"/>
                  </a:cxn>
                </a:cxnLst>
                <a:rect l="0" t="0" r="r" b="b"/>
                <a:pathLst>
                  <a:path w="190" h="66">
                    <a:moveTo>
                      <a:pt x="107" y="5"/>
                    </a:moveTo>
                    <a:lnTo>
                      <a:pt x="99" y="19"/>
                    </a:lnTo>
                    <a:lnTo>
                      <a:pt x="64" y="19"/>
                    </a:lnTo>
                    <a:lnTo>
                      <a:pt x="54" y="10"/>
                    </a:lnTo>
                    <a:lnTo>
                      <a:pt x="25" y="0"/>
                    </a:lnTo>
                    <a:lnTo>
                      <a:pt x="0" y="10"/>
                    </a:lnTo>
                    <a:lnTo>
                      <a:pt x="0" y="40"/>
                    </a:lnTo>
                    <a:lnTo>
                      <a:pt x="37" y="59"/>
                    </a:lnTo>
                    <a:lnTo>
                      <a:pt x="83" y="66"/>
                    </a:lnTo>
                    <a:lnTo>
                      <a:pt x="107" y="50"/>
                    </a:lnTo>
                    <a:lnTo>
                      <a:pt x="136" y="59"/>
                    </a:lnTo>
                    <a:lnTo>
                      <a:pt x="172" y="57"/>
                    </a:lnTo>
                    <a:lnTo>
                      <a:pt x="190" y="43"/>
                    </a:lnTo>
                    <a:lnTo>
                      <a:pt x="159" y="33"/>
                    </a:lnTo>
                    <a:lnTo>
                      <a:pt x="143" y="10"/>
                    </a:lnTo>
                    <a:lnTo>
                      <a:pt x="116" y="0"/>
                    </a:lnTo>
                    <a:lnTo>
                      <a:pt x="107"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29" name="Group 983"/>
            <p:cNvGrpSpPr>
              <a:grpSpLocks/>
            </p:cNvGrpSpPr>
            <p:nvPr/>
          </p:nvGrpSpPr>
          <p:grpSpPr bwMode="auto">
            <a:xfrm>
              <a:off x="8181535" y="1419100"/>
              <a:ext cx="57791" cy="19709"/>
              <a:chOff x="4635" y="1413"/>
              <a:chExt cx="54" cy="17"/>
            </a:xfrm>
          </p:grpSpPr>
          <p:sp>
            <p:nvSpPr>
              <p:cNvPr id="983" name="Freeform 984"/>
              <p:cNvSpPr>
                <a:spLocks/>
              </p:cNvSpPr>
              <p:nvPr/>
            </p:nvSpPr>
            <p:spPr bwMode="auto">
              <a:xfrm>
                <a:off x="4635" y="1413"/>
                <a:ext cx="54" cy="17"/>
              </a:xfrm>
              <a:custGeom>
                <a:avLst/>
                <a:gdLst/>
                <a:ahLst/>
                <a:cxnLst>
                  <a:cxn ang="0">
                    <a:pos x="2" y="0"/>
                  </a:cxn>
                  <a:cxn ang="0">
                    <a:pos x="15" y="9"/>
                  </a:cxn>
                  <a:cxn ang="0">
                    <a:pos x="56" y="9"/>
                  </a:cxn>
                  <a:cxn ang="0">
                    <a:pos x="103" y="9"/>
                  </a:cxn>
                  <a:cxn ang="0">
                    <a:pos x="108" y="30"/>
                  </a:cxn>
                  <a:cxn ang="0">
                    <a:pos x="48" y="35"/>
                  </a:cxn>
                  <a:cxn ang="0">
                    <a:pos x="15" y="26"/>
                  </a:cxn>
                  <a:cxn ang="0">
                    <a:pos x="0" y="11"/>
                  </a:cxn>
                  <a:cxn ang="0">
                    <a:pos x="2" y="0"/>
                  </a:cxn>
                </a:cxnLst>
                <a:rect l="0" t="0" r="r" b="b"/>
                <a:pathLst>
                  <a:path w="108" h="35">
                    <a:moveTo>
                      <a:pt x="2" y="0"/>
                    </a:moveTo>
                    <a:lnTo>
                      <a:pt x="15" y="9"/>
                    </a:lnTo>
                    <a:lnTo>
                      <a:pt x="56" y="9"/>
                    </a:lnTo>
                    <a:lnTo>
                      <a:pt x="103" y="9"/>
                    </a:lnTo>
                    <a:lnTo>
                      <a:pt x="108" y="30"/>
                    </a:lnTo>
                    <a:lnTo>
                      <a:pt x="48" y="35"/>
                    </a:lnTo>
                    <a:lnTo>
                      <a:pt x="15" y="26"/>
                    </a:lnTo>
                    <a:lnTo>
                      <a:pt x="0" y="11"/>
                    </a:lnTo>
                    <a:lnTo>
                      <a:pt x="2" y="0"/>
                    </a:lnTo>
                    <a:close/>
                  </a:path>
                </a:pathLst>
              </a:custGeom>
              <a:solidFill>
                <a:srgbClr val="C0C0C0"/>
              </a:solidFill>
              <a:ln w="9525">
                <a:solidFill>
                  <a:srgbClr val="C0C0C0"/>
                </a:solidFill>
                <a:round/>
                <a:headEnd/>
                <a:tailEnd/>
              </a:ln>
            </p:spPr>
            <p:txBody>
              <a:bodyPr/>
              <a:lstStyle/>
              <a:p>
                <a:endParaRPr lang="nl-NL" sz="1400"/>
              </a:p>
            </p:txBody>
          </p:sp>
          <p:sp>
            <p:nvSpPr>
              <p:cNvPr id="984" name="Freeform 985"/>
              <p:cNvSpPr>
                <a:spLocks/>
              </p:cNvSpPr>
              <p:nvPr/>
            </p:nvSpPr>
            <p:spPr bwMode="auto">
              <a:xfrm>
                <a:off x="4635" y="1413"/>
                <a:ext cx="54" cy="17"/>
              </a:xfrm>
              <a:custGeom>
                <a:avLst/>
                <a:gdLst/>
                <a:ahLst/>
                <a:cxnLst>
                  <a:cxn ang="0">
                    <a:pos x="2" y="0"/>
                  </a:cxn>
                  <a:cxn ang="0">
                    <a:pos x="15" y="9"/>
                  </a:cxn>
                  <a:cxn ang="0">
                    <a:pos x="56" y="9"/>
                  </a:cxn>
                  <a:cxn ang="0">
                    <a:pos x="103" y="9"/>
                  </a:cxn>
                  <a:cxn ang="0">
                    <a:pos x="108" y="30"/>
                  </a:cxn>
                  <a:cxn ang="0">
                    <a:pos x="48" y="35"/>
                  </a:cxn>
                  <a:cxn ang="0">
                    <a:pos x="15" y="26"/>
                  </a:cxn>
                  <a:cxn ang="0">
                    <a:pos x="0" y="11"/>
                  </a:cxn>
                  <a:cxn ang="0">
                    <a:pos x="2" y="0"/>
                  </a:cxn>
                </a:cxnLst>
                <a:rect l="0" t="0" r="r" b="b"/>
                <a:pathLst>
                  <a:path w="108" h="35">
                    <a:moveTo>
                      <a:pt x="2" y="0"/>
                    </a:moveTo>
                    <a:lnTo>
                      <a:pt x="15" y="9"/>
                    </a:lnTo>
                    <a:lnTo>
                      <a:pt x="56" y="9"/>
                    </a:lnTo>
                    <a:lnTo>
                      <a:pt x="103" y="9"/>
                    </a:lnTo>
                    <a:lnTo>
                      <a:pt x="108" y="30"/>
                    </a:lnTo>
                    <a:lnTo>
                      <a:pt x="48" y="35"/>
                    </a:lnTo>
                    <a:lnTo>
                      <a:pt x="15" y="26"/>
                    </a:lnTo>
                    <a:lnTo>
                      <a:pt x="0" y="11"/>
                    </a:lnTo>
                    <a:lnTo>
                      <a:pt x="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32" name="Group 986"/>
            <p:cNvGrpSpPr>
              <a:grpSpLocks/>
            </p:cNvGrpSpPr>
            <p:nvPr/>
          </p:nvGrpSpPr>
          <p:grpSpPr bwMode="auto">
            <a:xfrm>
              <a:off x="8695230" y="1524602"/>
              <a:ext cx="41737" cy="22030"/>
              <a:chOff x="5115" y="1504"/>
              <a:chExt cx="38" cy="19"/>
            </a:xfrm>
          </p:grpSpPr>
          <p:sp>
            <p:nvSpPr>
              <p:cNvPr id="986" name="Freeform 987"/>
              <p:cNvSpPr>
                <a:spLocks/>
              </p:cNvSpPr>
              <p:nvPr/>
            </p:nvSpPr>
            <p:spPr bwMode="auto">
              <a:xfrm>
                <a:off x="5115" y="1504"/>
                <a:ext cx="38" cy="19"/>
              </a:xfrm>
              <a:custGeom>
                <a:avLst/>
                <a:gdLst/>
                <a:ahLst/>
                <a:cxnLst>
                  <a:cxn ang="0">
                    <a:pos x="28" y="2"/>
                  </a:cxn>
                  <a:cxn ang="0">
                    <a:pos x="4" y="16"/>
                  </a:cxn>
                  <a:cxn ang="0">
                    <a:pos x="0" y="38"/>
                  </a:cxn>
                  <a:cxn ang="0">
                    <a:pos x="37" y="35"/>
                  </a:cxn>
                  <a:cxn ang="0">
                    <a:pos x="66" y="33"/>
                  </a:cxn>
                  <a:cxn ang="0">
                    <a:pos x="76" y="11"/>
                  </a:cxn>
                  <a:cxn ang="0">
                    <a:pos x="47" y="0"/>
                  </a:cxn>
                  <a:cxn ang="0">
                    <a:pos x="28" y="2"/>
                  </a:cxn>
                </a:cxnLst>
                <a:rect l="0" t="0" r="r" b="b"/>
                <a:pathLst>
                  <a:path w="76" h="38">
                    <a:moveTo>
                      <a:pt x="28" y="2"/>
                    </a:moveTo>
                    <a:lnTo>
                      <a:pt x="4" y="16"/>
                    </a:lnTo>
                    <a:lnTo>
                      <a:pt x="0" y="38"/>
                    </a:lnTo>
                    <a:lnTo>
                      <a:pt x="37" y="35"/>
                    </a:lnTo>
                    <a:lnTo>
                      <a:pt x="66" y="33"/>
                    </a:lnTo>
                    <a:lnTo>
                      <a:pt x="76" y="11"/>
                    </a:lnTo>
                    <a:lnTo>
                      <a:pt x="47" y="0"/>
                    </a:lnTo>
                    <a:lnTo>
                      <a:pt x="28" y="2"/>
                    </a:lnTo>
                    <a:close/>
                  </a:path>
                </a:pathLst>
              </a:custGeom>
              <a:solidFill>
                <a:srgbClr val="C0C0C0"/>
              </a:solidFill>
              <a:ln w="9525">
                <a:solidFill>
                  <a:srgbClr val="C0C0C0"/>
                </a:solidFill>
                <a:round/>
                <a:headEnd/>
                <a:tailEnd/>
              </a:ln>
            </p:spPr>
            <p:txBody>
              <a:bodyPr/>
              <a:lstStyle/>
              <a:p>
                <a:endParaRPr lang="nl-NL" sz="1400"/>
              </a:p>
            </p:txBody>
          </p:sp>
          <p:sp>
            <p:nvSpPr>
              <p:cNvPr id="987" name="Freeform 988"/>
              <p:cNvSpPr>
                <a:spLocks/>
              </p:cNvSpPr>
              <p:nvPr/>
            </p:nvSpPr>
            <p:spPr bwMode="auto">
              <a:xfrm>
                <a:off x="5115" y="1504"/>
                <a:ext cx="38" cy="19"/>
              </a:xfrm>
              <a:custGeom>
                <a:avLst/>
                <a:gdLst/>
                <a:ahLst/>
                <a:cxnLst>
                  <a:cxn ang="0">
                    <a:pos x="28" y="2"/>
                  </a:cxn>
                  <a:cxn ang="0">
                    <a:pos x="4" y="16"/>
                  </a:cxn>
                  <a:cxn ang="0">
                    <a:pos x="0" y="38"/>
                  </a:cxn>
                  <a:cxn ang="0">
                    <a:pos x="37" y="35"/>
                  </a:cxn>
                  <a:cxn ang="0">
                    <a:pos x="66" y="33"/>
                  </a:cxn>
                  <a:cxn ang="0">
                    <a:pos x="76" y="11"/>
                  </a:cxn>
                  <a:cxn ang="0">
                    <a:pos x="47" y="0"/>
                  </a:cxn>
                  <a:cxn ang="0">
                    <a:pos x="28" y="2"/>
                  </a:cxn>
                </a:cxnLst>
                <a:rect l="0" t="0" r="r" b="b"/>
                <a:pathLst>
                  <a:path w="76" h="38">
                    <a:moveTo>
                      <a:pt x="28" y="2"/>
                    </a:moveTo>
                    <a:lnTo>
                      <a:pt x="4" y="16"/>
                    </a:lnTo>
                    <a:lnTo>
                      <a:pt x="0" y="38"/>
                    </a:lnTo>
                    <a:lnTo>
                      <a:pt x="37" y="35"/>
                    </a:lnTo>
                    <a:lnTo>
                      <a:pt x="66" y="33"/>
                    </a:lnTo>
                    <a:lnTo>
                      <a:pt x="76" y="11"/>
                    </a:lnTo>
                    <a:lnTo>
                      <a:pt x="47" y="0"/>
                    </a:lnTo>
                    <a:lnTo>
                      <a:pt x="28"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35" name="Group 989"/>
            <p:cNvGrpSpPr>
              <a:grpSpLocks/>
            </p:cNvGrpSpPr>
            <p:nvPr/>
          </p:nvGrpSpPr>
          <p:grpSpPr bwMode="auto">
            <a:xfrm>
              <a:off x="4688376" y="2658489"/>
              <a:ext cx="52440" cy="60288"/>
              <a:chOff x="1371" y="2482"/>
              <a:chExt cx="49" cy="52"/>
            </a:xfrm>
          </p:grpSpPr>
          <p:sp>
            <p:nvSpPr>
              <p:cNvPr id="989" name="Freeform 990"/>
              <p:cNvSpPr>
                <a:spLocks/>
              </p:cNvSpPr>
              <p:nvPr/>
            </p:nvSpPr>
            <p:spPr bwMode="auto">
              <a:xfrm>
                <a:off x="1371" y="2482"/>
                <a:ext cx="49" cy="52"/>
              </a:xfrm>
              <a:custGeom>
                <a:avLst/>
                <a:gdLst/>
                <a:ahLst/>
                <a:cxnLst>
                  <a:cxn ang="0">
                    <a:pos x="0" y="82"/>
                  </a:cxn>
                  <a:cxn ang="0">
                    <a:pos x="10" y="50"/>
                  </a:cxn>
                  <a:cxn ang="0">
                    <a:pos x="35" y="44"/>
                  </a:cxn>
                  <a:cxn ang="0">
                    <a:pos x="39" y="14"/>
                  </a:cxn>
                  <a:cxn ang="0">
                    <a:pos x="84" y="0"/>
                  </a:cxn>
                  <a:cxn ang="0">
                    <a:pos x="82" y="31"/>
                  </a:cxn>
                  <a:cxn ang="0">
                    <a:pos x="82" y="56"/>
                  </a:cxn>
                  <a:cxn ang="0">
                    <a:pos x="97" y="57"/>
                  </a:cxn>
                  <a:cxn ang="0">
                    <a:pos x="91" y="80"/>
                  </a:cxn>
                  <a:cxn ang="0">
                    <a:pos x="72" y="80"/>
                  </a:cxn>
                  <a:cxn ang="0">
                    <a:pos x="66" y="104"/>
                  </a:cxn>
                  <a:cxn ang="0">
                    <a:pos x="27" y="101"/>
                  </a:cxn>
                  <a:cxn ang="0">
                    <a:pos x="0" y="82"/>
                  </a:cxn>
                </a:cxnLst>
                <a:rect l="0" t="0" r="r" b="b"/>
                <a:pathLst>
                  <a:path w="97" h="104">
                    <a:moveTo>
                      <a:pt x="0" y="82"/>
                    </a:moveTo>
                    <a:lnTo>
                      <a:pt x="10" y="50"/>
                    </a:lnTo>
                    <a:lnTo>
                      <a:pt x="35" y="44"/>
                    </a:lnTo>
                    <a:lnTo>
                      <a:pt x="39" y="14"/>
                    </a:lnTo>
                    <a:lnTo>
                      <a:pt x="84" y="0"/>
                    </a:lnTo>
                    <a:lnTo>
                      <a:pt x="82" y="31"/>
                    </a:lnTo>
                    <a:lnTo>
                      <a:pt x="82" y="56"/>
                    </a:lnTo>
                    <a:lnTo>
                      <a:pt x="97" y="57"/>
                    </a:lnTo>
                    <a:lnTo>
                      <a:pt x="91" y="80"/>
                    </a:lnTo>
                    <a:lnTo>
                      <a:pt x="72" y="80"/>
                    </a:lnTo>
                    <a:lnTo>
                      <a:pt x="66" y="104"/>
                    </a:lnTo>
                    <a:lnTo>
                      <a:pt x="27" y="101"/>
                    </a:lnTo>
                    <a:lnTo>
                      <a:pt x="0" y="82"/>
                    </a:lnTo>
                    <a:close/>
                  </a:path>
                </a:pathLst>
              </a:custGeom>
              <a:solidFill>
                <a:srgbClr val="C0C0C0"/>
              </a:solidFill>
              <a:ln w="9525">
                <a:solidFill>
                  <a:srgbClr val="C0C0C0"/>
                </a:solidFill>
                <a:round/>
                <a:headEnd/>
                <a:tailEnd/>
              </a:ln>
            </p:spPr>
            <p:txBody>
              <a:bodyPr/>
              <a:lstStyle/>
              <a:p>
                <a:endParaRPr lang="nl-NL" sz="1400"/>
              </a:p>
            </p:txBody>
          </p:sp>
          <p:sp>
            <p:nvSpPr>
              <p:cNvPr id="990" name="Freeform 991"/>
              <p:cNvSpPr>
                <a:spLocks/>
              </p:cNvSpPr>
              <p:nvPr/>
            </p:nvSpPr>
            <p:spPr bwMode="auto">
              <a:xfrm>
                <a:off x="1371" y="2482"/>
                <a:ext cx="49" cy="52"/>
              </a:xfrm>
              <a:custGeom>
                <a:avLst/>
                <a:gdLst/>
                <a:ahLst/>
                <a:cxnLst>
                  <a:cxn ang="0">
                    <a:pos x="0" y="82"/>
                  </a:cxn>
                  <a:cxn ang="0">
                    <a:pos x="10" y="50"/>
                  </a:cxn>
                  <a:cxn ang="0">
                    <a:pos x="35" y="44"/>
                  </a:cxn>
                  <a:cxn ang="0">
                    <a:pos x="39" y="14"/>
                  </a:cxn>
                  <a:cxn ang="0">
                    <a:pos x="84" y="0"/>
                  </a:cxn>
                  <a:cxn ang="0">
                    <a:pos x="82" y="31"/>
                  </a:cxn>
                  <a:cxn ang="0">
                    <a:pos x="82" y="56"/>
                  </a:cxn>
                  <a:cxn ang="0">
                    <a:pos x="97" y="57"/>
                  </a:cxn>
                  <a:cxn ang="0">
                    <a:pos x="91" y="80"/>
                  </a:cxn>
                  <a:cxn ang="0">
                    <a:pos x="72" y="80"/>
                  </a:cxn>
                  <a:cxn ang="0">
                    <a:pos x="66" y="104"/>
                  </a:cxn>
                  <a:cxn ang="0">
                    <a:pos x="27" y="101"/>
                  </a:cxn>
                  <a:cxn ang="0">
                    <a:pos x="0" y="82"/>
                  </a:cxn>
                </a:cxnLst>
                <a:rect l="0" t="0" r="r" b="b"/>
                <a:pathLst>
                  <a:path w="97" h="104">
                    <a:moveTo>
                      <a:pt x="0" y="82"/>
                    </a:moveTo>
                    <a:lnTo>
                      <a:pt x="10" y="50"/>
                    </a:lnTo>
                    <a:lnTo>
                      <a:pt x="35" y="44"/>
                    </a:lnTo>
                    <a:lnTo>
                      <a:pt x="39" y="14"/>
                    </a:lnTo>
                    <a:lnTo>
                      <a:pt x="84" y="0"/>
                    </a:lnTo>
                    <a:lnTo>
                      <a:pt x="82" y="31"/>
                    </a:lnTo>
                    <a:lnTo>
                      <a:pt x="82" y="56"/>
                    </a:lnTo>
                    <a:lnTo>
                      <a:pt x="97" y="57"/>
                    </a:lnTo>
                    <a:lnTo>
                      <a:pt x="91" y="80"/>
                    </a:lnTo>
                    <a:lnTo>
                      <a:pt x="72" y="80"/>
                    </a:lnTo>
                    <a:lnTo>
                      <a:pt x="66" y="104"/>
                    </a:lnTo>
                    <a:lnTo>
                      <a:pt x="27" y="101"/>
                    </a:lnTo>
                    <a:lnTo>
                      <a:pt x="0" y="8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38" name="Group 992"/>
            <p:cNvGrpSpPr>
              <a:grpSpLocks/>
            </p:cNvGrpSpPr>
            <p:nvPr/>
          </p:nvGrpSpPr>
          <p:grpSpPr bwMode="auto">
            <a:xfrm>
              <a:off x="4860680" y="2995870"/>
              <a:ext cx="203339" cy="281732"/>
              <a:chOff x="1532" y="2773"/>
              <a:chExt cx="189" cy="243"/>
            </a:xfrm>
          </p:grpSpPr>
          <p:sp>
            <p:nvSpPr>
              <p:cNvPr id="992" name="Freeform 993"/>
              <p:cNvSpPr>
                <a:spLocks/>
              </p:cNvSpPr>
              <p:nvPr/>
            </p:nvSpPr>
            <p:spPr bwMode="auto">
              <a:xfrm>
                <a:off x="1532" y="2773"/>
                <a:ext cx="189" cy="243"/>
              </a:xfrm>
              <a:custGeom>
                <a:avLst/>
                <a:gdLst/>
                <a:ahLst/>
                <a:cxnLst>
                  <a:cxn ang="0">
                    <a:pos x="306" y="19"/>
                  </a:cxn>
                  <a:cxn ang="0">
                    <a:pos x="277" y="5"/>
                  </a:cxn>
                  <a:cxn ang="0">
                    <a:pos x="226" y="0"/>
                  </a:cxn>
                  <a:cxn ang="0">
                    <a:pos x="209" y="17"/>
                  </a:cxn>
                  <a:cxn ang="0">
                    <a:pos x="128" y="50"/>
                  </a:cxn>
                  <a:cxn ang="0">
                    <a:pos x="83" y="76"/>
                  </a:cxn>
                  <a:cxn ang="0">
                    <a:pos x="54" y="95"/>
                  </a:cxn>
                  <a:cxn ang="0">
                    <a:pos x="33" y="76"/>
                  </a:cxn>
                  <a:cxn ang="0">
                    <a:pos x="25" y="52"/>
                  </a:cxn>
                  <a:cxn ang="0">
                    <a:pos x="8" y="55"/>
                  </a:cxn>
                  <a:cxn ang="0">
                    <a:pos x="0" y="65"/>
                  </a:cxn>
                  <a:cxn ang="0">
                    <a:pos x="0" y="128"/>
                  </a:cxn>
                  <a:cxn ang="0">
                    <a:pos x="33" y="128"/>
                  </a:cxn>
                  <a:cxn ang="0">
                    <a:pos x="42" y="167"/>
                  </a:cxn>
                  <a:cxn ang="0">
                    <a:pos x="60" y="176"/>
                  </a:cxn>
                  <a:cxn ang="0">
                    <a:pos x="62" y="202"/>
                  </a:cxn>
                  <a:cxn ang="0">
                    <a:pos x="73" y="226"/>
                  </a:cxn>
                  <a:cxn ang="0">
                    <a:pos x="91" y="233"/>
                  </a:cxn>
                  <a:cxn ang="0">
                    <a:pos x="93" y="261"/>
                  </a:cxn>
                  <a:cxn ang="0">
                    <a:pos x="100" y="266"/>
                  </a:cxn>
                  <a:cxn ang="0">
                    <a:pos x="114" y="282"/>
                  </a:cxn>
                  <a:cxn ang="0">
                    <a:pos x="124" y="306"/>
                  </a:cxn>
                  <a:cxn ang="0">
                    <a:pos x="137" y="330"/>
                  </a:cxn>
                  <a:cxn ang="0">
                    <a:pos x="153" y="342"/>
                  </a:cxn>
                  <a:cxn ang="0">
                    <a:pos x="145" y="354"/>
                  </a:cxn>
                  <a:cxn ang="0">
                    <a:pos x="153" y="375"/>
                  </a:cxn>
                  <a:cxn ang="0">
                    <a:pos x="184" y="392"/>
                  </a:cxn>
                  <a:cxn ang="0">
                    <a:pos x="215" y="423"/>
                  </a:cxn>
                  <a:cxn ang="0">
                    <a:pos x="261" y="439"/>
                  </a:cxn>
                  <a:cxn ang="0">
                    <a:pos x="300" y="465"/>
                  </a:cxn>
                  <a:cxn ang="0">
                    <a:pos x="325" y="486"/>
                  </a:cxn>
                  <a:cxn ang="0">
                    <a:pos x="346" y="465"/>
                  </a:cxn>
                  <a:cxn ang="0">
                    <a:pos x="354" y="446"/>
                  </a:cxn>
                  <a:cxn ang="0">
                    <a:pos x="364" y="439"/>
                  </a:cxn>
                  <a:cxn ang="0">
                    <a:pos x="354" y="425"/>
                  </a:cxn>
                  <a:cxn ang="0">
                    <a:pos x="360" y="380"/>
                  </a:cxn>
                  <a:cxn ang="0">
                    <a:pos x="360" y="347"/>
                  </a:cxn>
                  <a:cxn ang="0">
                    <a:pos x="373" y="335"/>
                  </a:cxn>
                  <a:cxn ang="0">
                    <a:pos x="377" y="309"/>
                  </a:cxn>
                  <a:cxn ang="0">
                    <a:pos x="354" y="278"/>
                  </a:cxn>
                  <a:cxn ang="0">
                    <a:pos x="327" y="268"/>
                  </a:cxn>
                  <a:cxn ang="0">
                    <a:pos x="315" y="237"/>
                  </a:cxn>
                  <a:cxn ang="0">
                    <a:pos x="292" y="249"/>
                  </a:cxn>
                  <a:cxn ang="0">
                    <a:pos x="263" y="244"/>
                  </a:cxn>
                  <a:cxn ang="0">
                    <a:pos x="263" y="228"/>
                  </a:cxn>
                  <a:cxn ang="0">
                    <a:pos x="242" y="226"/>
                  </a:cxn>
                  <a:cxn ang="0">
                    <a:pos x="234" y="209"/>
                  </a:cxn>
                  <a:cxn ang="0">
                    <a:pos x="211" y="193"/>
                  </a:cxn>
                  <a:cxn ang="0">
                    <a:pos x="207" y="178"/>
                  </a:cxn>
                  <a:cxn ang="0">
                    <a:pos x="211" y="154"/>
                  </a:cxn>
                  <a:cxn ang="0">
                    <a:pos x="232" y="147"/>
                  </a:cxn>
                  <a:cxn ang="0">
                    <a:pos x="244" y="136"/>
                  </a:cxn>
                  <a:cxn ang="0">
                    <a:pos x="238" y="116"/>
                  </a:cxn>
                  <a:cxn ang="0">
                    <a:pos x="246" y="95"/>
                  </a:cxn>
                  <a:cxn ang="0">
                    <a:pos x="263" y="83"/>
                  </a:cxn>
                  <a:cxn ang="0">
                    <a:pos x="292" y="90"/>
                  </a:cxn>
                  <a:cxn ang="0">
                    <a:pos x="315" y="76"/>
                  </a:cxn>
                  <a:cxn ang="0">
                    <a:pos x="325" y="55"/>
                  </a:cxn>
                  <a:cxn ang="0">
                    <a:pos x="306" y="19"/>
                  </a:cxn>
                </a:cxnLst>
                <a:rect l="0" t="0" r="r" b="b"/>
                <a:pathLst>
                  <a:path w="377" h="486">
                    <a:moveTo>
                      <a:pt x="306" y="19"/>
                    </a:moveTo>
                    <a:lnTo>
                      <a:pt x="277" y="5"/>
                    </a:lnTo>
                    <a:lnTo>
                      <a:pt x="226" y="0"/>
                    </a:lnTo>
                    <a:lnTo>
                      <a:pt x="209" y="17"/>
                    </a:lnTo>
                    <a:lnTo>
                      <a:pt x="128" y="50"/>
                    </a:lnTo>
                    <a:lnTo>
                      <a:pt x="83" y="76"/>
                    </a:lnTo>
                    <a:lnTo>
                      <a:pt x="54" y="95"/>
                    </a:lnTo>
                    <a:lnTo>
                      <a:pt x="33" y="76"/>
                    </a:lnTo>
                    <a:lnTo>
                      <a:pt x="25" y="52"/>
                    </a:lnTo>
                    <a:lnTo>
                      <a:pt x="8" y="55"/>
                    </a:lnTo>
                    <a:lnTo>
                      <a:pt x="0" y="65"/>
                    </a:lnTo>
                    <a:lnTo>
                      <a:pt x="0" y="128"/>
                    </a:lnTo>
                    <a:lnTo>
                      <a:pt x="33" y="128"/>
                    </a:lnTo>
                    <a:lnTo>
                      <a:pt x="42" y="167"/>
                    </a:lnTo>
                    <a:lnTo>
                      <a:pt x="60" y="176"/>
                    </a:lnTo>
                    <a:lnTo>
                      <a:pt x="62" y="202"/>
                    </a:lnTo>
                    <a:lnTo>
                      <a:pt x="73" y="226"/>
                    </a:lnTo>
                    <a:lnTo>
                      <a:pt x="91" y="233"/>
                    </a:lnTo>
                    <a:lnTo>
                      <a:pt x="93" y="261"/>
                    </a:lnTo>
                    <a:lnTo>
                      <a:pt x="100" y="266"/>
                    </a:lnTo>
                    <a:lnTo>
                      <a:pt x="114" y="282"/>
                    </a:lnTo>
                    <a:lnTo>
                      <a:pt x="124" y="306"/>
                    </a:lnTo>
                    <a:lnTo>
                      <a:pt x="137" y="330"/>
                    </a:lnTo>
                    <a:lnTo>
                      <a:pt x="153" y="342"/>
                    </a:lnTo>
                    <a:lnTo>
                      <a:pt x="145" y="354"/>
                    </a:lnTo>
                    <a:lnTo>
                      <a:pt x="153" y="375"/>
                    </a:lnTo>
                    <a:lnTo>
                      <a:pt x="184" y="392"/>
                    </a:lnTo>
                    <a:lnTo>
                      <a:pt x="215" y="423"/>
                    </a:lnTo>
                    <a:lnTo>
                      <a:pt x="261" y="439"/>
                    </a:lnTo>
                    <a:lnTo>
                      <a:pt x="300" y="465"/>
                    </a:lnTo>
                    <a:lnTo>
                      <a:pt x="325" y="486"/>
                    </a:lnTo>
                    <a:lnTo>
                      <a:pt x="346" y="465"/>
                    </a:lnTo>
                    <a:lnTo>
                      <a:pt x="354" y="446"/>
                    </a:lnTo>
                    <a:lnTo>
                      <a:pt x="364" y="439"/>
                    </a:lnTo>
                    <a:lnTo>
                      <a:pt x="354" y="425"/>
                    </a:lnTo>
                    <a:lnTo>
                      <a:pt x="360" y="380"/>
                    </a:lnTo>
                    <a:lnTo>
                      <a:pt x="360" y="347"/>
                    </a:lnTo>
                    <a:lnTo>
                      <a:pt x="373" y="335"/>
                    </a:lnTo>
                    <a:lnTo>
                      <a:pt x="377" y="309"/>
                    </a:lnTo>
                    <a:lnTo>
                      <a:pt x="354" y="278"/>
                    </a:lnTo>
                    <a:lnTo>
                      <a:pt x="327" y="268"/>
                    </a:lnTo>
                    <a:lnTo>
                      <a:pt x="315" y="237"/>
                    </a:lnTo>
                    <a:lnTo>
                      <a:pt x="292" y="249"/>
                    </a:lnTo>
                    <a:lnTo>
                      <a:pt x="263" y="244"/>
                    </a:lnTo>
                    <a:lnTo>
                      <a:pt x="263" y="228"/>
                    </a:lnTo>
                    <a:lnTo>
                      <a:pt x="242" y="226"/>
                    </a:lnTo>
                    <a:lnTo>
                      <a:pt x="234" y="209"/>
                    </a:lnTo>
                    <a:lnTo>
                      <a:pt x="211" y="193"/>
                    </a:lnTo>
                    <a:lnTo>
                      <a:pt x="207" y="178"/>
                    </a:lnTo>
                    <a:lnTo>
                      <a:pt x="211" y="154"/>
                    </a:lnTo>
                    <a:lnTo>
                      <a:pt x="232" y="147"/>
                    </a:lnTo>
                    <a:lnTo>
                      <a:pt x="244" y="136"/>
                    </a:lnTo>
                    <a:lnTo>
                      <a:pt x="238" y="116"/>
                    </a:lnTo>
                    <a:lnTo>
                      <a:pt x="246" y="95"/>
                    </a:lnTo>
                    <a:lnTo>
                      <a:pt x="263" y="83"/>
                    </a:lnTo>
                    <a:lnTo>
                      <a:pt x="292" y="90"/>
                    </a:lnTo>
                    <a:lnTo>
                      <a:pt x="315" y="76"/>
                    </a:lnTo>
                    <a:lnTo>
                      <a:pt x="325" y="55"/>
                    </a:lnTo>
                    <a:lnTo>
                      <a:pt x="306" y="19"/>
                    </a:lnTo>
                    <a:close/>
                  </a:path>
                </a:pathLst>
              </a:custGeom>
              <a:solidFill>
                <a:srgbClr val="C0C0C0"/>
              </a:solidFill>
              <a:ln w="9525">
                <a:solidFill>
                  <a:srgbClr val="C0C0C0"/>
                </a:solidFill>
                <a:round/>
                <a:headEnd/>
                <a:tailEnd/>
              </a:ln>
            </p:spPr>
            <p:txBody>
              <a:bodyPr/>
              <a:lstStyle/>
              <a:p>
                <a:endParaRPr lang="nl-NL" sz="1400"/>
              </a:p>
            </p:txBody>
          </p:sp>
          <p:sp>
            <p:nvSpPr>
              <p:cNvPr id="993" name="Freeform 994"/>
              <p:cNvSpPr>
                <a:spLocks/>
              </p:cNvSpPr>
              <p:nvPr/>
            </p:nvSpPr>
            <p:spPr bwMode="auto">
              <a:xfrm>
                <a:off x="1532" y="2773"/>
                <a:ext cx="189" cy="243"/>
              </a:xfrm>
              <a:custGeom>
                <a:avLst/>
                <a:gdLst/>
                <a:ahLst/>
                <a:cxnLst>
                  <a:cxn ang="0">
                    <a:pos x="306" y="19"/>
                  </a:cxn>
                  <a:cxn ang="0">
                    <a:pos x="277" y="5"/>
                  </a:cxn>
                  <a:cxn ang="0">
                    <a:pos x="226" y="0"/>
                  </a:cxn>
                  <a:cxn ang="0">
                    <a:pos x="209" y="17"/>
                  </a:cxn>
                  <a:cxn ang="0">
                    <a:pos x="128" y="50"/>
                  </a:cxn>
                  <a:cxn ang="0">
                    <a:pos x="83" y="76"/>
                  </a:cxn>
                  <a:cxn ang="0">
                    <a:pos x="54" y="95"/>
                  </a:cxn>
                  <a:cxn ang="0">
                    <a:pos x="33" y="76"/>
                  </a:cxn>
                  <a:cxn ang="0">
                    <a:pos x="25" y="52"/>
                  </a:cxn>
                  <a:cxn ang="0">
                    <a:pos x="8" y="55"/>
                  </a:cxn>
                  <a:cxn ang="0">
                    <a:pos x="0" y="65"/>
                  </a:cxn>
                  <a:cxn ang="0">
                    <a:pos x="0" y="128"/>
                  </a:cxn>
                  <a:cxn ang="0">
                    <a:pos x="33" y="128"/>
                  </a:cxn>
                  <a:cxn ang="0">
                    <a:pos x="42" y="167"/>
                  </a:cxn>
                  <a:cxn ang="0">
                    <a:pos x="60" y="176"/>
                  </a:cxn>
                  <a:cxn ang="0">
                    <a:pos x="62" y="202"/>
                  </a:cxn>
                  <a:cxn ang="0">
                    <a:pos x="73" y="226"/>
                  </a:cxn>
                  <a:cxn ang="0">
                    <a:pos x="91" y="233"/>
                  </a:cxn>
                  <a:cxn ang="0">
                    <a:pos x="93" y="261"/>
                  </a:cxn>
                  <a:cxn ang="0">
                    <a:pos x="100" y="266"/>
                  </a:cxn>
                  <a:cxn ang="0">
                    <a:pos x="114" y="282"/>
                  </a:cxn>
                  <a:cxn ang="0">
                    <a:pos x="124" y="306"/>
                  </a:cxn>
                  <a:cxn ang="0">
                    <a:pos x="137" y="330"/>
                  </a:cxn>
                  <a:cxn ang="0">
                    <a:pos x="153" y="342"/>
                  </a:cxn>
                  <a:cxn ang="0">
                    <a:pos x="145" y="354"/>
                  </a:cxn>
                  <a:cxn ang="0">
                    <a:pos x="153" y="375"/>
                  </a:cxn>
                  <a:cxn ang="0">
                    <a:pos x="184" y="392"/>
                  </a:cxn>
                  <a:cxn ang="0">
                    <a:pos x="215" y="423"/>
                  </a:cxn>
                  <a:cxn ang="0">
                    <a:pos x="261" y="439"/>
                  </a:cxn>
                  <a:cxn ang="0">
                    <a:pos x="300" y="465"/>
                  </a:cxn>
                  <a:cxn ang="0">
                    <a:pos x="325" y="486"/>
                  </a:cxn>
                  <a:cxn ang="0">
                    <a:pos x="346" y="465"/>
                  </a:cxn>
                  <a:cxn ang="0">
                    <a:pos x="354" y="446"/>
                  </a:cxn>
                  <a:cxn ang="0">
                    <a:pos x="364" y="439"/>
                  </a:cxn>
                  <a:cxn ang="0">
                    <a:pos x="354" y="425"/>
                  </a:cxn>
                  <a:cxn ang="0">
                    <a:pos x="360" y="380"/>
                  </a:cxn>
                  <a:cxn ang="0">
                    <a:pos x="360" y="347"/>
                  </a:cxn>
                  <a:cxn ang="0">
                    <a:pos x="373" y="335"/>
                  </a:cxn>
                  <a:cxn ang="0">
                    <a:pos x="377" y="309"/>
                  </a:cxn>
                  <a:cxn ang="0">
                    <a:pos x="354" y="278"/>
                  </a:cxn>
                  <a:cxn ang="0">
                    <a:pos x="327" y="268"/>
                  </a:cxn>
                  <a:cxn ang="0">
                    <a:pos x="315" y="237"/>
                  </a:cxn>
                  <a:cxn ang="0">
                    <a:pos x="292" y="249"/>
                  </a:cxn>
                  <a:cxn ang="0">
                    <a:pos x="263" y="244"/>
                  </a:cxn>
                  <a:cxn ang="0">
                    <a:pos x="263" y="228"/>
                  </a:cxn>
                  <a:cxn ang="0">
                    <a:pos x="242" y="226"/>
                  </a:cxn>
                  <a:cxn ang="0">
                    <a:pos x="234" y="209"/>
                  </a:cxn>
                  <a:cxn ang="0">
                    <a:pos x="211" y="193"/>
                  </a:cxn>
                  <a:cxn ang="0">
                    <a:pos x="207" y="178"/>
                  </a:cxn>
                  <a:cxn ang="0">
                    <a:pos x="211" y="154"/>
                  </a:cxn>
                  <a:cxn ang="0">
                    <a:pos x="232" y="147"/>
                  </a:cxn>
                  <a:cxn ang="0">
                    <a:pos x="244" y="136"/>
                  </a:cxn>
                  <a:cxn ang="0">
                    <a:pos x="238" y="116"/>
                  </a:cxn>
                  <a:cxn ang="0">
                    <a:pos x="246" y="95"/>
                  </a:cxn>
                  <a:cxn ang="0">
                    <a:pos x="263" y="83"/>
                  </a:cxn>
                  <a:cxn ang="0">
                    <a:pos x="292" y="90"/>
                  </a:cxn>
                  <a:cxn ang="0">
                    <a:pos x="315" y="76"/>
                  </a:cxn>
                  <a:cxn ang="0">
                    <a:pos x="325" y="55"/>
                  </a:cxn>
                  <a:cxn ang="0">
                    <a:pos x="306" y="19"/>
                  </a:cxn>
                </a:cxnLst>
                <a:rect l="0" t="0" r="r" b="b"/>
                <a:pathLst>
                  <a:path w="377" h="486">
                    <a:moveTo>
                      <a:pt x="306" y="19"/>
                    </a:moveTo>
                    <a:lnTo>
                      <a:pt x="277" y="5"/>
                    </a:lnTo>
                    <a:lnTo>
                      <a:pt x="226" y="0"/>
                    </a:lnTo>
                    <a:lnTo>
                      <a:pt x="209" y="17"/>
                    </a:lnTo>
                    <a:lnTo>
                      <a:pt x="128" y="50"/>
                    </a:lnTo>
                    <a:lnTo>
                      <a:pt x="83" y="76"/>
                    </a:lnTo>
                    <a:lnTo>
                      <a:pt x="54" y="95"/>
                    </a:lnTo>
                    <a:lnTo>
                      <a:pt x="33" y="76"/>
                    </a:lnTo>
                    <a:lnTo>
                      <a:pt x="25" y="52"/>
                    </a:lnTo>
                    <a:lnTo>
                      <a:pt x="8" y="55"/>
                    </a:lnTo>
                    <a:lnTo>
                      <a:pt x="0" y="65"/>
                    </a:lnTo>
                    <a:lnTo>
                      <a:pt x="0" y="128"/>
                    </a:lnTo>
                    <a:lnTo>
                      <a:pt x="33" y="128"/>
                    </a:lnTo>
                    <a:lnTo>
                      <a:pt x="42" y="167"/>
                    </a:lnTo>
                    <a:lnTo>
                      <a:pt x="60" y="176"/>
                    </a:lnTo>
                    <a:lnTo>
                      <a:pt x="62" y="202"/>
                    </a:lnTo>
                    <a:lnTo>
                      <a:pt x="73" y="226"/>
                    </a:lnTo>
                    <a:lnTo>
                      <a:pt x="91" y="233"/>
                    </a:lnTo>
                    <a:lnTo>
                      <a:pt x="93" y="261"/>
                    </a:lnTo>
                    <a:lnTo>
                      <a:pt x="100" y="266"/>
                    </a:lnTo>
                    <a:lnTo>
                      <a:pt x="114" y="282"/>
                    </a:lnTo>
                    <a:lnTo>
                      <a:pt x="124" y="306"/>
                    </a:lnTo>
                    <a:lnTo>
                      <a:pt x="137" y="330"/>
                    </a:lnTo>
                    <a:lnTo>
                      <a:pt x="153" y="342"/>
                    </a:lnTo>
                    <a:lnTo>
                      <a:pt x="145" y="354"/>
                    </a:lnTo>
                    <a:lnTo>
                      <a:pt x="153" y="375"/>
                    </a:lnTo>
                    <a:lnTo>
                      <a:pt x="184" y="392"/>
                    </a:lnTo>
                    <a:lnTo>
                      <a:pt x="215" y="423"/>
                    </a:lnTo>
                    <a:lnTo>
                      <a:pt x="261" y="439"/>
                    </a:lnTo>
                    <a:lnTo>
                      <a:pt x="300" y="465"/>
                    </a:lnTo>
                    <a:lnTo>
                      <a:pt x="325" y="486"/>
                    </a:lnTo>
                    <a:lnTo>
                      <a:pt x="346" y="465"/>
                    </a:lnTo>
                    <a:lnTo>
                      <a:pt x="354" y="446"/>
                    </a:lnTo>
                    <a:lnTo>
                      <a:pt x="364" y="439"/>
                    </a:lnTo>
                    <a:lnTo>
                      <a:pt x="354" y="425"/>
                    </a:lnTo>
                    <a:lnTo>
                      <a:pt x="360" y="380"/>
                    </a:lnTo>
                    <a:lnTo>
                      <a:pt x="360" y="347"/>
                    </a:lnTo>
                    <a:lnTo>
                      <a:pt x="373" y="335"/>
                    </a:lnTo>
                    <a:lnTo>
                      <a:pt x="377" y="309"/>
                    </a:lnTo>
                    <a:lnTo>
                      <a:pt x="354" y="278"/>
                    </a:lnTo>
                    <a:lnTo>
                      <a:pt x="327" y="268"/>
                    </a:lnTo>
                    <a:lnTo>
                      <a:pt x="315" y="237"/>
                    </a:lnTo>
                    <a:lnTo>
                      <a:pt x="292" y="249"/>
                    </a:lnTo>
                    <a:lnTo>
                      <a:pt x="263" y="244"/>
                    </a:lnTo>
                    <a:lnTo>
                      <a:pt x="263" y="228"/>
                    </a:lnTo>
                    <a:lnTo>
                      <a:pt x="242" y="226"/>
                    </a:lnTo>
                    <a:lnTo>
                      <a:pt x="234" y="209"/>
                    </a:lnTo>
                    <a:lnTo>
                      <a:pt x="211" y="193"/>
                    </a:lnTo>
                    <a:lnTo>
                      <a:pt x="207" y="178"/>
                    </a:lnTo>
                    <a:lnTo>
                      <a:pt x="211" y="154"/>
                    </a:lnTo>
                    <a:lnTo>
                      <a:pt x="232" y="147"/>
                    </a:lnTo>
                    <a:lnTo>
                      <a:pt x="244" y="136"/>
                    </a:lnTo>
                    <a:lnTo>
                      <a:pt x="238" y="116"/>
                    </a:lnTo>
                    <a:lnTo>
                      <a:pt x="246" y="95"/>
                    </a:lnTo>
                    <a:lnTo>
                      <a:pt x="263" y="83"/>
                    </a:lnTo>
                    <a:lnTo>
                      <a:pt x="292" y="90"/>
                    </a:lnTo>
                    <a:lnTo>
                      <a:pt x="315" y="76"/>
                    </a:lnTo>
                    <a:lnTo>
                      <a:pt x="325" y="55"/>
                    </a:lnTo>
                    <a:lnTo>
                      <a:pt x="306" y="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41" name="Group 995"/>
            <p:cNvGrpSpPr>
              <a:grpSpLocks/>
            </p:cNvGrpSpPr>
            <p:nvPr/>
          </p:nvGrpSpPr>
          <p:grpSpPr bwMode="auto">
            <a:xfrm>
              <a:off x="5968345" y="2504287"/>
              <a:ext cx="258990" cy="273618"/>
              <a:chOff x="2567" y="2349"/>
              <a:chExt cx="242" cy="236"/>
            </a:xfrm>
          </p:grpSpPr>
          <p:sp>
            <p:nvSpPr>
              <p:cNvPr id="995" name="Freeform 996"/>
              <p:cNvSpPr>
                <a:spLocks/>
              </p:cNvSpPr>
              <p:nvPr/>
            </p:nvSpPr>
            <p:spPr bwMode="auto">
              <a:xfrm>
                <a:off x="2567" y="2349"/>
                <a:ext cx="242" cy="236"/>
              </a:xfrm>
              <a:custGeom>
                <a:avLst/>
                <a:gdLst/>
                <a:ahLst/>
                <a:cxnLst>
                  <a:cxn ang="0">
                    <a:pos x="0" y="340"/>
                  </a:cxn>
                  <a:cxn ang="0">
                    <a:pos x="29" y="304"/>
                  </a:cxn>
                  <a:cxn ang="0">
                    <a:pos x="52" y="316"/>
                  </a:cxn>
                  <a:cxn ang="0">
                    <a:pos x="157" y="325"/>
                  </a:cxn>
                  <a:cxn ang="0">
                    <a:pos x="195" y="318"/>
                  </a:cxn>
                  <a:cxn ang="0">
                    <a:pos x="193" y="287"/>
                  </a:cxn>
                  <a:cxn ang="0">
                    <a:pos x="168" y="278"/>
                  </a:cxn>
                  <a:cxn ang="0">
                    <a:pos x="172" y="81"/>
                  </a:cxn>
                  <a:cxn ang="0">
                    <a:pos x="157" y="67"/>
                  </a:cxn>
                  <a:cxn ang="0">
                    <a:pos x="157" y="28"/>
                  </a:cxn>
                  <a:cxn ang="0">
                    <a:pos x="176" y="24"/>
                  </a:cxn>
                  <a:cxn ang="0">
                    <a:pos x="180" y="0"/>
                  </a:cxn>
                  <a:cxn ang="0">
                    <a:pos x="211" y="17"/>
                  </a:cxn>
                  <a:cxn ang="0">
                    <a:pos x="414" y="157"/>
                  </a:cxn>
                  <a:cxn ang="0">
                    <a:pos x="443" y="169"/>
                  </a:cxn>
                  <a:cxn ang="0">
                    <a:pos x="449" y="211"/>
                  </a:cxn>
                  <a:cxn ang="0">
                    <a:pos x="476" y="206"/>
                  </a:cxn>
                  <a:cxn ang="0">
                    <a:pos x="484" y="292"/>
                  </a:cxn>
                  <a:cxn ang="0">
                    <a:pos x="461" y="292"/>
                  </a:cxn>
                  <a:cxn ang="0">
                    <a:pos x="461" y="309"/>
                  </a:cxn>
                  <a:cxn ang="0">
                    <a:pos x="383" y="318"/>
                  </a:cxn>
                  <a:cxn ang="0">
                    <a:pos x="364" y="332"/>
                  </a:cxn>
                  <a:cxn ang="0">
                    <a:pos x="312" y="328"/>
                  </a:cxn>
                  <a:cxn ang="0">
                    <a:pos x="294" y="346"/>
                  </a:cxn>
                  <a:cxn ang="0">
                    <a:pos x="283" y="359"/>
                  </a:cxn>
                  <a:cxn ang="0">
                    <a:pos x="242" y="370"/>
                  </a:cxn>
                  <a:cxn ang="0">
                    <a:pos x="232" y="384"/>
                  </a:cxn>
                  <a:cxn ang="0">
                    <a:pos x="226" y="403"/>
                  </a:cxn>
                  <a:cxn ang="0">
                    <a:pos x="201" y="427"/>
                  </a:cxn>
                  <a:cxn ang="0">
                    <a:pos x="193" y="465"/>
                  </a:cxn>
                  <a:cxn ang="0">
                    <a:pos x="157" y="467"/>
                  </a:cxn>
                  <a:cxn ang="0">
                    <a:pos x="131" y="472"/>
                  </a:cxn>
                  <a:cxn ang="0">
                    <a:pos x="122" y="435"/>
                  </a:cxn>
                  <a:cxn ang="0">
                    <a:pos x="100" y="415"/>
                  </a:cxn>
                  <a:cxn ang="0">
                    <a:pos x="66" y="408"/>
                  </a:cxn>
                  <a:cxn ang="0">
                    <a:pos x="37" y="401"/>
                  </a:cxn>
                  <a:cxn ang="0">
                    <a:pos x="21" y="373"/>
                  </a:cxn>
                  <a:cxn ang="0">
                    <a:pos x="6" y="361"/>
                  </a:cxn>
                  <a:cxn ang="0">
                    <a:pos x="0" y="340"/>
                  </a:cxn>
                </a:cxnLst>
                <a:rect l="0" t="0" r="r" b="b"/>
                <a:pathLst>
                  <a:path w="484" h="472">
                    <a:moveTo>
                      <a:pt x="0" y="340"/>
                    </a:moveTo>
                    <a:lnTo>
                      <a:pt x="29" y="304"/>
                    </a:lnTo>
                    <a:lnTo>
                      <a:pt x="52" y="316"/>
                    </a:lnTo>
                    <a:lnTo>
                      <a:pt x="157" y="325"/>
                    </a:lnTo>
                    <a:lnTo>
                      <a:pt x="195" y="318"/>
                    </a:lnTo>
                    <a:lnTo>
                      <a:pt x="193" y="287"/>
                    </a:lnTo>
                    <a:lnTo>
                      <a:pt x="168" y="278"/>
                    </a:lnTo>
                    <a:lnTo>
                      <a:pt x="172" y="81"/>
                    </a:lnTo>
                    <a:lnTo>
                      <a:pt x="157" y="67"/>
                    </a:lnTo>
                    <a:lnTo>
                      <a:pt x="157" y="28"/>
                    </a:lnTo>
                    <a:lnTo>
                      <a:pt x="176" y="24"/>
                    </a:lnTo>
                    <a:lnTo>
                      <a:pt x="180" y="0"/>
                    </a:lnTo>
                    <a:lnTo>
                      <a:pt x="211" y="17"/>
                    </a:lnTo>
                    <a:lnTo>
                      <a:pt x="414" y="157"/>
                    </a:lnTo>
                    <a:lnTo>
                      <a:pt x="443" y="169"/>
                    </a:lnTo>
                    <a:lnTo>
                      <a:pt x="449" y="211"/>
                    </a:lnTo>
                    <a:lnTo>
                      <a:pt x="476" y="206"/>
                    </a:lnTo>
                    <a:lnTo>
                      <a:pt x="484" y="292"/>
                    </a:lnTo>
                    <a:lnTo>
                      <a:pt x="461" y="292"/>
                    </a:lnTo>
                    <a:lnTo>
                      <a:pt x="461" y="309"/>
                    </a:lnTo>
                    <a:lnTo>
                      <a:pt x="383" y="318"/>
                    </a:lnTo>
                    <a:lnTo>
                      <a:pt x="364" y="332"/>
                    </a:lnTo>
                    <a:lnTo>
                      <a:pt x="312" y="328"/>
                    </a:lnTo>
                    <a:lnTo>
                      <a:pt x="294" y="346"/>
                    </a:lnTo>
                    <a:lnTo>
                      <a:pt x="283" y="359"/>
                    </a:lnTo>
                    <a:lnTo>
                      <a:pt x="242" y="370"/>
                    </a:lnTo>
                    <a:lnTo>
                      <a:pt x="232" y="384"/>
                    </a:lnTo>
                    <a:lnTo>
                      <a:pt x="226" y="403"/>
                    </a:lnTo>
                    <a:lnTo>
                      <a:pt x="201" y="427"/>
                    </a:lnTo>
                    <a:lnTo>
                      <a:pt x="193" y="465"/>
                    </a:lnTo>
                    <a:lnTo>
                      <a:pt x="157" y="467"/>
                    </a:lnTo>
                    <a:lnTo>
                      <a:pt x="131" y="472"/>
                    </a:lnTo>
                    <a:lnTo>
                      <a:pt x="122" y="435"/>
                    </a:lnTo>
                    <a:lnTo>
                      <a:pt x="100" y="415"/>
                    </a:lnTo>
                    <a:lnTo>
                      <a:pt x="66" y="408"/>
                    </a:lnTo>
                    <a:lnTo>
                      <a:pt x="37" y="401"/>
                    </a:lnTo>
                    <a:lnTo>
                      <a:pt x="21" y="373"/>
                    </a:lnTo>
                    <a:lnTo>
                      <a:pt x="6" y="361"/>
                    </a:lnTo>
                    <a:lnTo>
                      <a:pt x="0" y="340"/>
                    </a:lnTo>
                    <a:close/>
                  </a:path>
                </a:pathLst>
              </a:custGeom>
              <a:solidFill>
                <a:srgbClr val="C0C0C0"/>
              </a:solidFill>
              <a:ln w="9525">
                <a:solidFill>
                  <a:srgbClr val="C0C0C0"/>
                </a:solidFill>
                <a:round/>
                <a:headEnd/>
                <a:tailEnd/>
              </a:ln>
            </p:spPr>
            <p:txBody>
              <a:bodyPr/>
              <a:lstStyle/>
              <a:p>
                <a:endParaRPr lang="nl-NL" sz="1400"/>
              </a:p>
            </p:txBody>
          </p:sp>
          <p:sp>
            <p:nvSpPr>
              <p:cNvPr id="996" name="Freeform 997"/>
              <p:cNvSpPr>
                <a:spLocks/>
              </p:cNvSpPr>
              <p:nvPr/>
            </p:nvSpPr>
            <p:spPr bwMode="auto">
              <a:xfrm>
                <a:off x="2567" y="2349"/>
                <a:ext cx="242" cy="236"/>
              </a:xfrm>
              <a:custGeom>
                <a:avLst/>
                <a:gdLst/>
                <a:ahLst/>
                <a:cxnLst>
                  <a:cxn ang="0">
                    <a:pos x="0" y="340"/>
                  </a:cxn>
                  <a:cxn ang="0">
                    <a:pos x="29" y="304"/>
                  </a:cxn>
                  <a:cxn ang="0">
                    <a:pos x="52" y="316"/>
                  </a:cxn>
                  <a:cxn ang="0">
                    <a:pos x="157" y="325"/>
                  </a:cxn>
                  <a:cxn ang="0">
                    <a:pos x="195" y="318"/>
                  </a:cxn>
                  <a:cxn ang="0">
                    <a:pos x="193" y="287"/>
                  </a:cxn>
                  <a:cxn ang="0">
                    <a:pos x="168" y="278"/>
                  </a:cxn>
                  <a:cxn ang="0">
                    <a:pos x="172" y="81"/>
                  </a:cxn>
                  <a:cxn ang="0">
                    <a:pos x="157" y="67"/>
                  </a:cxn>
                  <a:cxn ang="0">
                    <a:pos x="157" y="28"/>
                  </a:cxn>
                  <a:cxn ang="0">
                    <a:pos x="176" y="24"/>
                  </a:cxn>
                  <a:cxn ang="0">
                    <a:pos x="180" y="0"/>
                  </a:cxn>
                  <a:cxn ang="0">
                    <a:pos x="211" y="17"/>
                  </a:cxn>
                  <a:cxn ang="0">
                    <a:pos x="414" y="157"/>
                  </a:cxn>
                  <a:cxn ang="0">
                    <a:pos x="443" y="169"/>
                  </a:cxn>
                  <a:cxn ang="0">
                    <a:pos x="449" y="211"/>
                  </a:cxn>
                  <a:cxn ang="0">
                    <a:pos x="476" y="206"/>
                  </a:cxn>
                  <a:cxn ang="0">
                    <a:pos x="484" y="292"/>
                  </a:cxn>
                  <a:cxn ang="0">
                    <a:pos x="461" y="292"/>
                  </a:cxn>
                  <a:cxn ang="0">
                    <a:pos x="461" y="309"/>
                  </a:cxn>
                  <a:cxn ang="0">
                    <a:pos x="383" y="318"/>
                  </a:cxn>
                  <a:cxn ang="0">
                    <a:pos x="364" y="332"/>
                  </a:cxn>
                  <a:cxn ang="0">
                    <a:pos x="312" y="328"/>
                  </a:cxn>
                  <a:cxn ang="0">
                    <a:pos x="294" y="346"/>
                  </a:cxn>
                  <a:cxn ang="0">
                    <a:pos x="283" y="359"/>
                  </a:cxn>
                  <a:cxn ang="0">
                    <a:pos x="242" y="370"/>
                  </a:cxn>
                  <a:cxn ang="0">
                    <a:pos x="232" y="384"/>
                  </a:cxn>
                  <a:cxn ang="0">
                    <a:pos x="226" y="403"/>
                  </a:cxn>
                  <a:cxn ang="0">
                    <a:pos x="201" y="427"/>
                  </a:cxn>
                  <a:cxn ang="0">
                    <a:pos x="193" y="465"/>
                  </a:cxn>
                  <a:cxn ang="0">
                    <a:pos x="157" y="467"/>
                  </a:cxn>
                  <a:cxn ang="0">
                    <a:pos x="131" y="472"/>
                  </a:cxn>
                  <a:cxn ang="0">
                    <a:pos x="122" y="435"/>
                  </a:cxn>
                  <a:cxn ang="0">
                    <a:pos x="100" y="415"/>
                  </a:cxn>
                  <a:cxn ang="0">
                    <a:pos x="66" y="408"/>
                  </a:cxn>
                  <a:cxn ang="0">
                    <a:pos x="37" y="401"/>
                  </a:cxn>
                  <a:cxn ang="0">
                    <a:pos x="21" y="373"/>
                  </a:cxn>
                  <a:cxn ang="0">
                    <a:pos x="6" y="361"/>
                  </a:cxn>
                  <a:cxn ang="0">
                    <a:pos x="0" y="340"/>
                  </a:cxn>
                </a:cxnLst>
                <a:rect l="0" t="0" r="r" b="b"/>
                <a:pathLst>
                  <a:path w="484" h="472">
                    <a:moveTo>
                      <a:pt x="0" y="340"/>
                    </a:moveTo>
                    <a:lnTo>
                      <a:pt x="29" y="304"/>
                    </a:lnTo>
                    <a:lnTo>
                      <a:pt x="52" y="316"/>
                    </a:lnTo>
                    <a:lnTo>
                      <a:pt x="157" y="325"/>
                    </a:lnTo>
                    <a:lnTo>
                      <a:pt x="195" y="318"/>
                    </a:lnTo>
                    <a:lnTo>
                      <a:pt x="193" y="287"/>
                    </a:lnTo>
                    <a:lnTo>
                      <a:pt x="168" y="278"/>
                    </a:lnTo>
                    <a:lnTo>
                      <a:pt x="172" y="81"/>
                    </a:lnTo>
                    <a:lnTo>
                      <a:pt x="157" y="67"/>
                    </a:lnTo>
                    <a:lnTo>
                      <a:pt x="157" y="28"/>
                    </a:lnTo>
                    <a:lnTo>
                      <a:pt x="176" y="24"/>
                    </a:lnTo>
                    <a:lnTo>
                      <a:pt x="180" y="0"/>
                    </a:lnTo>
                    <a:lnTo>
                      <a:pt x="211" y="17"/>
                    </a:lnTo>
                    <a:lnTo>
                      <a:pt x="414" y="157"/>
                    </a:lnTo>
                    <a:lnTo>
                      <a:pt x="443" y="169"/>
                    </a:lnTo>
                    <a:lnTo>
                      <a:pt x="449" y="211"/>
                    </a:lnTo>
                    <a:lnTo>
                      <a:pt x="476" y="206"/>
                    </a:lnTo>
                    <a:lnTo>
                      <a:pt x="484" y="292"/>
                    </a:lnTo>
                    <a:lnTo>
                      <a:pt x="461" y="292"/>
                    </a:lnTo>
                    <a:lnTo>
                      <a:pt x="461" y="309"/>
                    </a:lnTo>
                    <a:lnTo>
                      <a:pt x="383" y="318"/>
                    </a:lnTo>
                    <a:lnTo>
                      <a:pt x="364" y="332"/>
                    </a:lnTo>
                    <a:lnTo>
                      <a:pt x="312" y="328"/>
                    </a:lnTo>
                    <a:lnTo>
                      <a:pt x="294" y="346"/>
                    </a:lnTo>
                    <a:lnTo>
                      <a:pt x="283" y="359"/>
                    </a:lnTo>
                    <a:lnTo>
                      <a:pt x="242" y="370"/>
                    </a:lnTo>
                    <a:lnTo>
                      <a:pt x="232" y="384"/>
                    </a:lnTo>
                    <a:lnTo>
                      <a:pt x="226" y="403"/>
                    </a:lnTo>
                    <a:lnTo>
                      <a:pt x="201" y="427"/>
                    </a:lnTo>
                    <a:lnTo>
                      <a:pt x="193" y="465"/>
                    </a:lnTo>
                    <a:lnTo>
                      <a:pt x="157" y="467"/>
                    </a:lnTo>
                    <a:lnTo>
                      <a:pt x="131" y="472"/>
                    </a:lnTo>
                    <a:lnTo>
                      <a:pt x="122" y="435"/>
                    </a:lnTo>
                    <a:lnTo>
                      <a:pt x="100" y="415"/>
                    </a:lnTo>
                    <a:lnTo>
                      <a:pt x="66" y="408"/>
                    </a:lnTo>
                    <a:lnTo>
                      <a:pt x="37" y="401"/>
                    </a:lnTo>
                    <a:lnTo>
                      <a:pt x="21" y="373"/>
                    </a:lnTo>
                    <a:lnTo>
                      <a:pt x="6" y="361"/>
                    </a:lnTo>
                    <a:lnTo>
                      <a:pt x="0" y="34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44" name="Group 998"/>
            <p:cNvGrpSpPr>
              <a:grpSpLocks/>
            </p:cNvGrpSpPr>
            <p:nvPr/>
          </p:nvGrpSpPr>
          <p:grpSpPr bwMode="auto">
            <a:xfrm>
              <a:off x="5948010" y="2788340"/>
              <a:ext cx="48159" cy="48694"/>
              <a:chOff x="2548" y="2594"/>
              <a:chExt cx="45" cy="42"/>
            </a:xfrm>
          </p:grpSpPr>
          <p:sp>
            <p:nvSpPr>
              <p:cNvPr id="998" name="Freeform 999"/>
              <p:cNvSpPr>
                <a:spLocks/>
              </p:cNvSpPr>
              <p:nvPr/>
            </p:nvSpPr>
            <p:spPr bwMode="auto">
              <a:xfrm>
                <a:off x="2548" y="2594"/>
                <a:ext cx="45" cy="42"/>
              </a:xfrm>
              <a:custGeom>
                <a:avLst/>
                <a:gdLst/>
                <a:ahLst/>
                <a:cxnLst>
                  <a:cxn ang="0">
                    <a:pos x="89" y="40"/>
                  </a:cxn>
                  <a:cxn ang="0">
                    <a:pos x="81" y="10"/>
                  </a:cxn>
                  <a:cxn ang="0">
                    <a:pos x="52" y="0"/>
                  </a:cxn>
                  <a:cxn ang="0">
                    <a:pos x="27" y="9"/>
                  </a:cxn>
                  <a:cxn ang="0">
                    <a:pos x="0" y="17"/>
                  </a:cxn>
                  <a:cxn ang="0">
                    <a:pos x="6" y="38"/>
                  </a:cxn>
                  <a:cxn ang="0">
                    <a:pos x="25" y="45"/>
                  </a:cxn>
                  <a:cxn ang="0">
                    <a:pos x="29" y="64"/>
                  </a:cxn>
                  <a:cxn ang="0">
                    <a:pos x="54" y="71"/>
                  </a:cxn>
                  <a:cxn ang="0">
                    <a:pos x="62" y="85"/>
                  </a:cxn>
                  <a:cxn ang="0">
                    <a:pos x="89" y="40"/>
                  </a:cxn>
                </a:cxnLst>
                <a:rect l="0" t="0" r="r" b="b"/>
                <a:pathLst>
                  <a:path w="89" h="85">
                    <a:moveTo>
                      <a:pt x="89" y="40"/>
                    </a:moveTo>
                    <a:lnTo>
                      <a:pt x="81" y="10"/>
                    </a:lnTo>
                    <a:lnTo>
                      <a:pt x="52" y="0"/>
                    </a:lnTo>
                    <a:lnTo>
                      <a:pt x="27" y="9"/>
                    </a:lnTo>
                    <a:lnTo>
                      <a:pt x="0" y="17"/>
                    </a:lnTo>
                    <a:lnTo>
                      <a:pt x="6" y="38"/>
                    </a:lnTo>
                    <a:lnTo>
                      <a:pt x="25" y="45"/>
                    </a:lnTo>
                    <a:lnTo>
                      <a:pt x="29" y="64"/>
                    </a:lnTo>
                    <a:lnTo>
                      <a:pt x="54" y="71"/>
                    </a:lnTo>
                    <a:lnTo>
                      <a:pt x="62" y="85"/>
                    </a:lnTo>
                    <a:lnTo>
                      <a:pt x="89" y="40"/>
                    </a:lnTo>
                    <a:close/>
                  </a:path>
                </a:pathLst>
              </a:custGeom>
              <a:solidFill>
                <a:srgbClr val="C0C0C0"/>
              </a:solidFill>
              <a:ln w="9525">
                <a:solidFill>
                  <a:srgbClr val="C0C0C0"/>
                </a:solidFill>
                <a:round/>
                <a:headEnd/>
                <a:tailEnd/>
              </a:ln>
            </p:spPr>
            <p:txBody>
              <a:bodyPr/>
              <a:lstStyle/>
              <a:p>
                <a:endParaRPr lang="nl-NL" sz="1400"/>
              </a:p>
            </p:txBody>
          </p:sp>
          <p:sp>
            <p:nvSpPr>
              <p:cNvPr id="999" name="Freeform 1000"/>
              <p:cNvSpPr>
                <a:spLocks/>
              </p:cNvSpPr>
              <p:nvPr/>
            </p:nvSpPr>
            <p:spPr bwMode="auto">
              <a:xfrm>
                <a:off x="2548" y="2594"/>
                <a:ext cx="45" cy="42"/>
              </a:xfrm>
              <a:custGeom>
                <a:avLst/>
                <a:gdLst/>
                <a:ahLst/>
                <a:cxnLst>
                  <a:cxn ang="0">
                    <a:pos x="89" y="40"/>
                  </a:cxn>
                  <a:cxn ang="0">
                    <a:pos x="81" y="10"/>
                  </a:cxn>
                  <a:cxn ang="0">
                    <a:pos x="52" y="0"/>
                  </a:cxn>
                  <a:cxn ang="0">
                    <a:pos x="27" y="9"/>
                  </a:cxn>
                  <a:cxn ang="0">
                    <a:pos x="0" y="17"/>
                  </a:cxn>
                  <a:cxn ang="0">
                    <a:pos x="6" y="38"/>
                  </a:cxn>
                  <a:cxn ang="0">
                    <a:pos x="25" y="45"/>
                  </a:cxn>
                  <a:cxn ang="0">
                    <a:pos x="29" y="64"/>
                  </a:cxn>
                  <a:cxn ang="0">
                    <a:pos x="54" y="71"/>
                  </a:cxn>
                  <a:cxn ang="0">
                    <a:pos x="62" y="85"/>
                  </a:cxn>
                  <a:cxn ang="0">
                    <a:pos x="89" y="40"/>
                  </a:cxn>
                </a:cxnLst>
                <a:rect l="0" t="0" r="r" b="b"/>
                <a:pathLst>
                  <a:path w="89" h="85">
                    <a:moveTo>
                      <a:pt x="89" y="40"/>
                    </a:moveTo>
                    <a:lnTo>
                      <a:pt x="81" y="10"/>
                    </a:lnTo>
                    <a:lnTo>
                      <a:pt x="52" y="0"/>
                    </a:lnTo>
                    <a:lnTo>
                      <a:pt x="27" y="9"/>
                    </a:lnTo>
                    <a:lnTo>
                      <a:pt x="0" y="17"/>
                    </a:lnTo>
                    <a:lnTo>
                      <a:pt x="6" y="38"/>
                    </a:lnTo>
                    <a:lnTo>
                      <a:pt x="25" y="45"/>
                    </a:lnTo>
                    <a:lnTo>
                      <a:pt x="29" y="64"/>
                    </a:lnTo>
                    <a:lnTo>
                      <a:pt x="54" y="71"/>
                    </a:lnTo>
                    <a:lnTo>
                      <a:pt x="62" y="85"/>
                    </a:lnTo>
                    <a:lnTo>
                      <a:pt x="89" y="4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47" name="Group 1001"/>
            <p:cNvGrpSpPr>
              <a:grpSpLocks/>
            </p:cNvGrpSpPr>
            <p:nvPr/>
          </p:nvGrpSpPr>
          <p:grpSpPr bwMode="auto">
            <a:xfrm>
              <a:off x="6203785" y="2718778"/>
              <a:ext cx="172303" cy="159996"/>
              <a:chOff x="2786" y="2534"/>
              <a:chExt cx="162" cy="138"/>
            </a:xfrm>
          </p:grpSpPr>
          <p:sp>
            <p:nvSpPr>
              <p:cNvPr id="1001" name="Freeform 1002"/>
              <p:cNvSpPr>
                <a:spLocks/>
              </p:cNvSpPr>
              <p:nvPr/>
            </p:nvSpPr>
            <p:spPr bwMode="auto">
              <a:xfrm>
                <a:off x="2786" y="2534"/>
                <a:ext cx="162" cy="138"/>
              </a:xfrm>
              <a:custGeom>
                <a:avLst/>
                <a:gdLst/>
                <a:ahLst/>
                <a:cxnLst>
                  <a:cxn ang="0">
                    <a:pos x="258" y="178"/>
                  </a:cxn>
                  <a:cxn ang="0">
                    <a:pos x="279" y="149"/>
                  </a:cxn>
                  <a:cxn ang="0">
                    <a:pos x="291" y="99"/>
                  </a:cxn>
                  <a:cxn ang="0">
                    <a:pos x="302" y="88"/>
                  </a:cxn>
                  <a:cxn ang="0">
                    <a:pos x="318" y="76"/>
                  </a:cxn>
                  <a:cxn ang="0">
                    <a:pos x="326" y="43"/>
                  </a:cxn>
                  <a:cxn ang="0">
                    <a:pos x="318" y="0"/>
                  </a:cxn>
                  <a:cxn ang="0">
                    <a:pos x="295" y="10"/>
                  </a:cxn>
                  <a:cxn ang="0">
                    <a:pos x="281" y="24"/>
                  </a:cxn>
                  <a:cxn ang="0">
                    <a:pos x="266" y="10"/>
                  </a:cxn>
                  <a:cxn ang="0">
                    <a:pos x="227" y="9"/>
                  </a:cxn>
                  <a:cxn ang="0">
                    <a:pos x="227" y="24"/>
                  </a:cxn>
                  <a:cxn ang="0">
                    <a:pos x="200" y="22"/>
                  </a:cxn>
                  <a:cxn ang="0">
                    <a:pos x="182" y="7"/>
                  </a:cxn>
                  <a:cxn ang="0">
                    <a:pos x="161" y="9"/>
                  </a:cxn>
                  <a:cxn ang="0">
                    <a:pos x="124" y="10"/>
                  </a:cxn>
                  <a:cxn ang="0">
                    <a:pos x="120" y="24"/>
                  </a:cxn>
                  <a:cxn ang="0">
                    <a:pos x="109" y="5"/>
                  </a:cxn>
                  <a:cxn ang="0">
                    <a:pos x="84" y="2"/>
                  </a:cxn>
                  <a:cxn ang="0">
                    <a:pos x="57" y="9"/>
                  </a:cxn>
                  <a:cxn ang="0">
                    <a:pos x="45" y="28"/>
                  </a:cxn>
                  <a:cxn ang="0">
                    <a:pos x="37" y="42"/>
                  </a:cxn>
                  <a:cxn ang="0">
                    <a:pos x="28" y="42"/>
                  </a:cxn>
                  <a:cxn ang="0">
                    <a:pos x="33" y="74"/>
                  </a:cxn>
                  <a:cxn ang="0">
                    <a:pos x="18" y="131"/>
                  </a:cxn>
                  <a:cxn ang="0">
                    <a:pos x="0" y="149"/>
                  </a:cxn>
                  <a:cxn ang="0">
                    <a:pos x="8" y="206"/>
                  </a:cxn>
                  <a:cxn ang="0">
                    <a:pos x="33" y="213"/>
                  </a:cxn>
                  <a:cxn ang="0">
                    <a:pos x="57" y="206"/>
                  </a:cxn>
                  <a:cxn ang="0">
                    <a:pos x="70" y="220"/>
                  </a:cxn>
                  <a:cxn ang="0">
                    <a:pos x="84" y="235"/>
                  </a:cxn>
                  <a:cxn ang="0">
                    <a:pos x="80" y="256"/>
                  </a:cxn>
                  <a:cxn ang="0">
                    <a:pos x="103" y="271"/>
                  </a:cxn>
                  <a:cxn ang="0">
                    <a:pos x="130" y="277"/>
                  </a:cxn>
                  <a:cxn ang="0">
                    <a:pos x="184" y="237"/>
                  </a:cxn>
                  <a:cxn ang="0">
                    <a:pos x="202" y="218"/>
                  </a:cxn>
                  <a:cxn ang="0">
                    <a:pos x="227" y="197"/>
                  </a:cxn>
                  <a:cxn ang="0">
                    <a:pos x="258" y="178"/>
                  </a:cxn>
                </a:cxnLst>
                <a:rect l="0" t="0" r="r" b="b"/>
                <a:pathLst>
                  <a:path w="326" h="277">
                    <a:moveTo>
                      <a:pt x="258" y="178"/>
                    </a:moveTo>
                    <a:lnTo>
                      <a:pt x="279" y="149"/>
                    </a:lnTo>
                    <a:lnTo>
                      <a:pt x="291" y="99"/>
                    </a:lnTo>
                    <a:lnTo>
                      <a:pt x="302" y="88"/>
                    </a:lnTo>
                    <a:lnTo>
                      <a:pt x="318" y="76"/>
                    </a:lnTo>
                    <a:lnTo>
                      <a:pt x="326" y="43"/>
                    </a:lnTo>
                    <a:lnTo>
                      <a:pt x="318" y="0"/>
                    </a:lnTo>
                    <a:lnTo>
                      <a:pt x="295" y="10"/>
                    </a:lnTo>
                    <a:lnTo>
                      <a:pt x="281" y="24"/>
                    </a:lnTo>
                    <a:lnTo>
                      <a:pt x="266" y="10"/>
                    </a:lnTo>
                    <a:lnTo>
                      <a:pt x="227" y="9"/>
                    </a:lnTo>
                    <a:lnTo>
                      <a:pt x="227" y="24"/>
                    </a:lnTo>
                    <a:lnTo>
                      <a:pt x="200" y="22"/>
                    </a:lnTo>
                    <a:lnTo>
                      <a:pt x="182" y="7"/>
                    </a:lnTo>
                    <a:lnTo>
                      <a:pt x="161" y="9"/>
                    </a:lnTo>
                    <a:lnTo>
                      <a:pt x="124" y="10"/>
                    </a:lnTo>
                    <a:lnTo>
                      <a:pt x="120" y="24"/>
                    </a:lnTo>
                    <a:lnTo>
                      <a:pt x="109" y="5"/>
                    </a:lnTo>
                    <a:lnTo>
                      <a:pt x="84" y="2"/>
                    </a:lnTo>
                    <a:lnTo>
                      <a:pt x="57" y="9"/>
                    </a:lnTo>
                    <a:lnTo>
                      <a:pt x="45" y="28"/>
                    </a:lnTo>
                    <a:lnTo>
                      <a:pt x="37" y="42"/>
                    </a:lnTo>
                    <a:lnTo>
                      <a:pt x="28" y="42"/>
                    </a:lnTo>
                    <a:lnTo>
                      <a:pt x="33" y="74"/>
                    </a:lnTo>
                    <a:lnTo>
                      <a:pt x="18" y="131"/>
                    </a:lnTo>
                    <a:lnTo>
                      <a:pt x="0" y="149"/>
                    </a:lnTo>
                    <a:lnTo>
                      <a:pt x="8" y="206"/>
                    </a:lnTo>
                    <a:lnTo>
                      <a:pt x="33" y="213"/>
                    </a:lnTo>
                    <a:lnTo>
                      <a:pt x="57" y="206"/>
                    </a:lnTo>
                    <a:lnTo>
                      <a:pt x="70" y="220"/>
                    </a:lnTo>
                    <a:lnTo>
                      <a:pt x="84" y="235"/>
                    </a:lnTo>
                    <a:lnTo>
                      <a:pt x="80" y="256"/>
                    </a:lnTo>
                    <a:lnTo>
                      <a:pt x="103" y="271"/>
                    </a:lnTo>
                    <a:lnTo>
                      <a:pt x="130" y="277"/>
                    </a:lnTo>
                    <a:lnTo>
                      <a:pt x="184" y="237"/>
                    </a:lnTo>
                    <a:lnTo>
                      <a:pt x="202" y="218"/>
                    </a:lnTo>
                    <a:lnTo>
                      <a:pt x="227" y="197"/>
                    </a:lnTo>
                    <a:lnTo>
                      <a:pt x="258" y="178"/>
                    </a:lnTo>
                    <a:close/>
                  </a:path>
                </a:pathLst>
              </a:custGeom>
              <a:solidFill>
                <a:srgbClr val="C0C0C0"/>
              </a:solidFill>
              <a:ln w="9525">
                <a:solidFill>
                  <a:srgbClr val="C0C0C0"/>
                </a:solidFill>
                <a:round/>
                <a:headEnd/>
                <a:tailEnd/>
              </a:ln>
            </p:spPr>
            <p:txBody>
              <a:bodyPr/>
              <a:lstStyle/>
              <a:p>
                <a:endParaRPr lang="nl-NL" sz="1400"/>
              </a:p>
            </p:txBody>
          </p:sp>
          <p:sp>
            <p:nvSpPr>
              <p:cNvPr id="1002" name="Freeform 1003"/>
              <p:cNvSpPr>
                <a:spLocks/>
              </p:cNvSpPr>
              <p:nvPr/>
            </p:nvSpPr>
            <p:spPr bwMode="auto">
              <a:xfrm>
                <a:off x="2786" y="2534"/>
                <a:ext cx="162" cy="138"/>
              </a:xfrm>
              <a:custGeom>
                <a:avLst/>
                <a:gdLst/>
                <a:ahLst/>
                <a:cxnLst>
                  <a:cxn ang="0">
                    <a:pos x="258" y="178"/>
                  </a:cxn>
                  <a:cxn ang="0">
                    <a:pos x="279" y="149"/>
                  </a:cxn>
                  <a:cxn ang="0">
                    <a:pos x="291" y="99"/>
                  </a:cxn>
                  <a:cxn ang="0">
                    <a:pos x="302" y="88"/>
                  </a:cxn>
                  <a:cxn ang="0">
                    <a:pos x="318" y="76"/>
                  </a:cxn>
                  <a:cxn ang="0">
                    <a:pos x="326" y="43"/>
                  </a:cxn>
                  <a:cxn ang="0">
                    <a:pos x="318" y="0"/>
                  </a:cxn>
                  <a:cxn ang="0">
                    <a:pos x="295" y="10"/>
                  </a:cxn>
                  <a:cxn ang="0">
                    <a:pos x="281" y="24"/>
                  </a:cxn>
                  <a:cxn ang="0">
                    <a:pos x="266" y="10"/>
                  </a:cxn>
                  <a:cxn ang="0">
                    <a:pos x="227" y="9"/>
                  </a:cxn>
                  <a:cxn ang="0">
                    <a:pos x="227" y="24"/>
                  </a:cxn>
                  <a:cxn ang="0">
                    <a:pos x="200" y="22"/>
                  </a:cxn>
                  <a:cxn ang="0">
                    <a:pos x="182" y="7"/>
                  </a:cxn>
                  <a:cxn ang="0">
                    <a:pos x="161" y="9"/>
                  </a:cxn>
                  <a:cxn ang="0">
                    <a:pos x="124" y="10"/>
                  </a:cxn>
                  <a:cxn ang="0">
                    <a:pos x="120" y="24"/>
                  </a:cxn>
                  <a:cxn ang="0">
                    <a:pos x="109" y="5"/>
                  </a:cxn>
                  <a:cxn ang="0">
                    <a:pos x="84" y="2"/>
                  </a:cxn>
                  <a:cxn ang="0">
                    <a:pos x="57" y="9"/>
                  </a:cxn>
                  <a:cxn ang="0">
                    <a:pos x="45" y="28"/>
                  </a:cxn>
                  <a:cxn ang="0">
                    <a:pos x="37" y="42"/>
                  </a:cxn>
                  <a:cxn ang="0">
                    <a:pos x="28" y="42"/>
                  </a:cxn>
                  <a:cxn ang="0">
                    <a:pos x="33" y="74"/>
                  </a:cxn>
                  <a:cxn ang="0">
                    <a:pos x="18" y="131"/>
                  </a:cxn>
                  <a:cxn ang="0">
                    <a:pos x="0" y="149"/>
                  </a:cxn>
                  <a:cxn ang="0">
                    <a:pos x="8" y="206"/>
                  </a:cxn>
                  <a:cxn ang="0">
                    <a:pos x="33" y="213"/>
                  </a:cxn>
                  <a:cxn ang="0">
                    <a:pos x="57" y="206"/>
                  </a:cxn>
                  <a:cxn ang="0">
                    <a:pos x="70" y="220"/>
                  </a:cxn>
                  <a:cxn ang="0">
                    <a:pos x="84" y="235"/>
                  </a:cxn>
                  <a:cxn ang="0">
                    <a:pos x="80" y="256"/>
                  </a:cxn>
                  <a:cxn ang="0">
                    <a:pos x="103" y="271"/>
                  </a:cxn>
                  <a:cxn ang="0">
                    <a:pos x="130" y="277"/>
                  </a:cxn>
                  <a:cxn ang="0">
                    <a:pos x="184" y="237"/>
                  </a:cxn>
                  <a:cxn ang="0">
                    <a:pos x="202" y="218"/>
                  </a:cxn>
                  <a:cxn ang="0">
                    <a:pos x="227" y="197"/>
                  </a:cxn>
                  <a:cxn ang="0">
                    <a:pos x="258" y="178"/>
                  </a:cxn>
                </a:cxnLst>
                <a:rect l="0" t="0" r="r" b="b"/>
                <a:pathLst>
                  <a:path w="326" h="277">
                    <a:moveTo>
                      <a:pt x="258" y="178"/>
                    </a:moveTo>
                    <a:lnTo>
                      <a:pt x="279" y="149"/>
                    </a:lnTo>
                    <a:lnTo>
                      <a:pt x="291" y="99"/>
                    </a:lnTo>
                    <a:lnTo>
                      <a:pt x="302" y="88"/>
                    </a:lnTo>
                    <a:lnTo>
                      <a:pt x="318" y="76"/>
                    </a:lnTo>
                    <a:lnTo>
                      <a:pt x="326" y="43"/>
                    </a:lnTo>
                    <a:lnTo>
                      <a:pt x="318" y="0"/>
                    </a:lnTo>
                    <a:lnTo>
                      <a:pt x="295" y="10"/>
                    </a:lnTo>
                    <a:lnTo>
                      <a:pt x="281" y="24"/>
                    </a:lnTo>
                    <a:lnTo>
                      <a:pt x="266" y="10"/>
                    </a:lnTo>
                    <a:lnTo>
                      <a:pt x="227" y="9"/>
                    </a:lnTo>
                    <a:lnTo>
                      <a:pt x="227" y="24"/>
                    </a:lnTo>
                    <a:lnTo>
                      <a:pt x="200" y="22"/>
                    </a:lnTo>
                    <a:lnTo>
                      <a:pt x="182" y="7"/>
                    </a:lnTo>
                    <a:lnTo>
                      <a:pt x="161" y="9"/>
                    </a:lnTo>
                    <a:lnTo>
                      <a:pt x="124" y="10"/>
                    </a:lnTo>
                    <a:lnTo>
                      <a:pt x="120" y="24"/>
                    </a:lnTo>
                    <a:lnTo>
                      <a:pt x="109" y="5"/>
                    </a:lnTo>
                    <a:lnTo>
                      <a:pt x="84" y="2"/>
                    </a:lnTo>
                    <a:lnTo>
                      <a:pt x="57" y="9"/>
                    </a:lnTo>
                    <a:lnTo>
                      <a:pt x="45" y="28"/>
                    </a:lnTo>
                    <a:lnTo>
                      <a:pt x="37" y="42"/>
                    </a:lnTo>
                    <a:lnTo>
                      <a:pt x="28" y="42"/>
                    </a:lnTo>
                    <a:lnTo>
                      <a:pt x="33" y="74"/>
                    </a:lnTo>
                    <a:lnTo>
                      <a:pt x="18" y="131"/>
                    </a:lnTo>
                    <a:lnTo>
                      <a:pt x="0" y="149"/>
                    </a:lnTo>
                    <a:lnTo>
                      <a:pt x="8" y="206"/>
                    </a:lnTo>
                    <a:lnTo>
                      <a:pt x="33" y="213"/>
                    </a:lnTo>
                    <a:lnTo>
                      <a:pt x="57" y="206"/>
                    </a:lnTo>
                    <a:lnTo>
                      <a:pt x="70" y="220"/>
                    </a:lnTo>
                    <a:lnTo>
                      <a:pt x="84" y="235"/>
                    </a:lnTo>
                    <a:lnTo>
                      <a:pt x="80" y="256"/>
                    </a:lnTo>
                    <a:lnTo>
                      <a:pt x="103" y="271"/>
                    </a:lnTo>
                    <a:lnTo>
                      <a:pt x="130" y="277"/>
                    </a:lnTo>
                    <a:lnTo>
                      <a:pt x="184" y="237"/>
                    </a:lnTo>
                    <a:lnTo>
                      <a:pt x="202" y="218"/>
                    </a:lnTo>
                    <a:lnTo>
                      <a:pt x="227" y="197"/>
                    </a:lnTo>
                    <a:lnTo>
                      <a:pt x="258" y="17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50" name="Group 1004"/>
            <p:cNvGrpSpPr>
              <a:grpSpLocks/>
            </p:cNvGrpSpPr>
            <p:nvPr/>
          </p:nvGrpSpPr>
          <p:grpSpPr bwMode="auto">
            <a:xfrm>
              <a:off x="6403913" y="2765153"/>
              <a:ext cx="195848" cy="141446"/>
              <a:chOff x="2974" y="2574"/>
              <a:chExt cx="183" cy="122"/>
            </a:xfrm>
          </p:grpSpPr>
          <p:sp>
            <p:nvSpPr>
              <p:cNvPr id="1004" name="Freeform 1005"/>
              <p:cNvSpPr>
                <a:spLocks/>
              </p:cNvSpPr>
              <p:nvPr/>
            </p:nvSpPr>
            <p:spPr bwMode="auto">
              <a:xfrm>
                <a:off x="2974" y="2574"/>
                <a:ext cx="183" cy="122"/>
              </a:xfrm>
              <a:custGeom>
                <a:avLst/>
                <a:gdLst/>
                <a:ahLst/>
                <a:cxnLst>
                  <a:cxn ang="0">
                    <a:pos x="362" y="173"/>
                  </a:cxn>
                  <a:cxn ang="0">
                    <a:pos x="345" y="171"/>
                  </a:cxn>
                  <a:cxn ang="0">
                    <a:pos x="310" y="178"/>
                  </a:cxn>
                  <a:cxn ang="0">
                    <a:pos x="283" y="173"/>
                  </a:cxn>
                  <a:cxn ang="0">
                    <a:pos x="281" y="183"/>
                  </a:cxn>
                  <a:cxn ang="0">
                    <a:pos x="219" y="190"/>
                  </a:cxn>
                  <a:cxn ang="0">
                    <a:pos x="215" y="202"/>
                  </a:cxn>
                  <a:cxn ang="0">
                    <a:pos x="165" y="204"/>
                  </a:cxn>
                  <a:cxn ang="0">
                    <a:pos x="155" y="187"/>
                  </a:cxn>
                  <a:cxn ang="0">
                    <a:pos x="134" y="182"/>
                  </a:cxn>
                  <a:cxn ang="0">
                    <a:pos x="120" y="196"/>
                  </a:cxn>
                  <a:cxn ang="0">
                    <a:pos x="107" y="202"/>
                  </a:cxn>
                  <a:cxn ang="0">
                    <a:pos x="97" y="211"/>
                  </a:cxn>
                  <a:cxn ang="0">
                    <a:pos x="74" y="213"/>
                  </a:cxn>
                  <a:cxn ang="0">
                    <a:pos x="60" y="227"/>
                  </a:cxn>
                  <a:cxn ang="0">
                    <a:pos x="47" y="244"/>
                  </a:cxn>
                  <a:cxn ang="0">
                    <a:pos x="35" y="227"/>
                  </a:cxn>
                  <a:cxn ang="0">
                    <a:pos x="19" y="190"/>
                  </a:cxn>
                  <a:cxn ang="0">
                    <a:pos x="0" y="163"/>
                  </a:cxn>
                  <a:cxn ang="0">
                    <a:pos x="12" y="130"/>
                  </a:cxn>
                  <a:cxn ang="0">
                    <a:pos x="27" y="114"/>
                  </a:cxn>
                  <a:cxn ang="0">
                    <a:pos x="45" y="106"/>
                  </a:cxn>
                  <a:cxn ang="0">
                    <a:pos x="74" y="107"/>
                  </a:cxn>
                  <a:cxn ang="0">
                    <a:pos x="81" y="92"/>
                  </a:cxn>
                  <a:cxn ang="0">
                    <a:pos x="114" y="88"/>
                  </a:cxn>
                  <a:cxn ang="0">
                    <a:pos x="128" y="71"/>
                  </a:cxn>
                  <a:cxn ang="0">
                    <a:pos x="155" y="68"/>
                  </a:cxn>
                  <a:cxn ang="0">
                    <a:pos x="169" y="47"/>
                  </a:cxn>
                  <a:cxn ang="0">
                    <a:pos x="184" y="40"/>
                  </a:cxn>
                  <a:cxn ang="0">
                    <a:pos x="200" y="19"/>
                  </a:cxn>
                  <a:cxn ang="0">
                    <a:pos x="219" y="5"/>
                  </a:cxn>
                  <a:cxn ang="0">
                    <a:pos x="234" y="0"/>
                  </a:cxn>
                  <a:cxn ang="0">
                    <a:pos x="250" y="18"/>
                  </a:cxn>
                  <a:cxn ang="0">
                    <a:pos x="261" y="43"/>
                  </a:cxn>
                  <a:cxn ang="0">
                    <a:pos x="260" y="66"/>
                  </a:cxn>
                  <a:cxn ang="0">
                    <a:pos x="271" y="71"/>
                  </a:cxn>
                  <a:cxn ang="0">
                    <a:pos x="277" y="85"/>
                  </a:cxn>
                  <a:cxn ang="0">
                    <a:pos x="296" y="81"/>
                  </a:cxn>
                  <a:cxn ang="0">
                    <a:pos x="306" y="106"/>
                  </a:cxn>
                  <a:cxn ang="0">
                    <a:pos x="331" y="109"/>
                  </a:cxn>
                  <a:cxn ang="0">
                    <a:pos x="335" y="140"/>
                  </a:cxn>
                  <a:cxn ang="0">
                    <a:pos x="351" y="142"/>
                  </a:cxn>
                  <a:cxn ang="0">
                    <a:pos x="358" y="154"/>
                  </a:cxn>
                  <a:cxn ang="0">
                    <a:pos x="368" y="163"/>
                  </a:cxn>
                  <a:cxn ang="0">
                    <a:pos x="362" y="173"/>
                  </a:cxn>
                </a:cxnLst>
                <a:rect l="0" t="0" r="r" b="b"/>
                <a:pathLst>
                  <a:path w="368" h="244">
                    <a:moveTo>
                      <a:pt x="362" y="173"/>
                    </a:moveTo>
                    <a:lnTo>
                      <a:pt x="345" y="171"/>
                    </a:lnTo>
                    <a:lnTo>
                      <a:pt x="310" y="178"/>
                    </a:lnTo>
                    <a:lnTo>
                      <a:pt x="283" y="173"/>
                    </a:lnTo>
                    <a:lnTo>
                      <a:pt x="281" y="183"/>
                    </a:lnTo>
                    <a:lnTo>
                      <a:pt x="219" y="190"/>
                    </a:lnTo>
                    <a:lnTo>
                      <a:pt x="215" y="202"/>
                    </a:lnTo>
                    <a:lnTo>
                      <a:pt x="165" y="204"/>
                    </a:lnTo>
                    <a:lnTo>
                      <a:pt x="155" y="187"/>
                    </a:lnTo>
                    <a:lnTo>
                      <a:pt x="134" y="182"/>
                    </a:lnTo>
                    <a:lnTo>
                      <a:pt x="120" y="196"/>
                    </a:lnTo>
                    <a:lnTo>
                      <a:pt x="107" y="202"/>
                    </a:lnTo>
                    <a:lnTo>
                      <a:pt x="97" y="211"/>
                    </a:lnTo>
                    <a:lnTo>
                      <a:pt x="74" y="213"/>
                    </a:lnTo>
                    <a:lnTo>
                      <a:pt x="60" y="227"/>
                    </a:lnTo>
                    <a:lnTo>
                      <a:pt x="47" y="244"/>
                    </a:lnTo>
                    <a:lnTo>
                      <a:pt x="35" y="227"/>
                    </a:lnTo>
                    <a:lnTo>
                      <a:pt x="19" y="190"/>
                    </a:lnTo>
                    <a:lnTo>
                      <a:pt x="0" y="163"/>
                    </a:lnTo>
                    <a:lnTo>
                      <a:pt x="12" y="130"/>
                    </a:lnTo>
                    <a:lnTo>
                      <a:pt x="27" y="114"/>
                    </a:lnTo>
                    <a:lnTo>
                      <a:pt x="45" y="106"/>
                    </a:lnTo>
                    <a:lnTo>
                      <a:pt x="74" y="107"/>
                    </a:lnTo>
                    <a:lnTo>
                      <a:pt x="81" y="92"/>
                    </a:lnTo>
                    <a:lnTo>
                      <a:pt x="114" y="88"/>
                    </a:lnTo>
                    <a:lnTo>
                      <a:pt x="128" y="71"/>
                    </a:lnTo>
                    <a:lnTo>
                      <a:pt x="155" y="68"/>
                    </a:lnTo>
                    <a:lnTo>
                      <a:pt x="169" y="47"/>
                    </a:lnTo>
                    <a:lnTo>
                      <a:pt x="184" y="40"/>
                    </a:lnTo>
                    <a:lnTo>
                      <a:pt x="200" y="19"/>
                    </a:lnTo>
                    <a:lnTo>
                      <a:pt x="219" y="5"/>
                    </a:lnTo>
                    <a:lnTo>
                      <a:pt x="234" y="0"/>
                    </a:lnTo>
                    <a:lnTo>
                      <a:pt x="250" y="18"/>
                    </a:lnTo>
                    <a:lnTo>
                      <a:pt x="261" y="43"/>
                    </a:lnTo>
                    <a:lnTo>
                      <a:pt x="260" y="66"/>
                    </a:lnTo>
                    <a:lnTo>
                      <a:pt x="271" y="71"/>
                    </a:lnTo>
                    <a:lnTo>
                      <a:pt x="277" y="85"/>
                    </a:lnTo>
                    <a:lnTo>
                      <a:pt x="296" y="81"/>
                    </a:lnTo>
                    <a:lnTo>
                      <a:pt x="306" y="106"/>
                    </a:lnTo>
                    <a:lnTo>
                      <a:pt x="331" y="109"/>
                    </a:lnTo>
                    <a:lnTo>
                      <a:pt x="335" y="140"/>
                    </a:lnTo>
                    <a:lnTo>
                      <a:pt x="351" y="142"/>
                    </a:lnTo>
                    <a:lnTo>
                      <a:pt x="358" y="154"/>
                    </a:lnTo>
                    <a:lnTo>
                      <a:pt x="368" y="163"/>
                    </a:lnTo>
                    <a:lnTo>
                      <a:pt x="362" y="173"/>
                    </a:lnTo>
                    <a:close/>
                  </a:path>
                </a:pathLst>
              </a:custGeom>
              <a:solidFill>
                <a:srgbClr val="C0C0C0"/>
              </a:solidFill>
              <a:ln w="9525">
                <a:solidFill>
                  <a:srgbClr val="C0C0C0"/>
                </a:solidFill>
                <a:round/>
                <a:headEnd/>
                <a:tailEnd/>
              </a:ln>
            </p:spPr>
            <p:txBody>
              <a:bodyPr/>
              <a:lstStyle/>
              <a:p>
                <a:endParaRPr lang="nl-NL" sz="1400"/>
              </a:p>
            </p:txBody>
          </p:sp>
          <p:sp>
            <p:nvSpPr>
              <p:cNvPr id="1005" name="Freeform 1006"/>
              <p:cNvSpPr>
                <a:spLocks/>
              </p:cNvSpPr>
              <p:nvPr/>
            </p:nvSpPr>
            <p:spPr bwMode="auto">
              <a:xfrm>
                <a:off x="2974" y="2574"/>
                <a:ext cx="183" cy="122"/>
              </a:xfrm>
              <a:custGeom>
                <a:avLst/>
                <a:gdLst/>
                <a:ahLst/>
                <a:cxnLst>
                  <a:cxn ang="0">
                    <a:pos x="362" y="173"/>
                  </a:cxn>
                  <a:cxn ang="0">
                    <a:pos x="345" y="171"/>
                  </a:cxn>
                  <a:cxn ang="0">
                    <a:pos x="310" y="178"/>
                  </a:cxn>
                  <a:cxn ang="0">
                    <a:pos x="283" y="173"/>
                  </a:cxn>
                  <a:cxn ang="0">
                    <a:pos x="281" y="183"/>
                  </a:cxn>
                  <a:cxn ang="0">
                    <a:pos x="219" y="190"/>
                  </a:cxn>
                  <a:cxn ang="0">
                    <a:pos x="215" y="202"/>
                  </a:cxn>
                  <a:cxn ang="0">
                    <a:pos x="165" y="204"/>
                  </a:cxn>
                  <a:cxn ang="0">
                    <a:pos x="155" y="187"/>
                  </a:cxn>
                  <a:cxn ang="0">
                    <a:pos x="134" y="182"/>
                  </a:cxn>
                  <a:cxn ang="0">
                    <a:pos x="120" y="196"/>
                  </a:cxn>
                  <a:cxn ang="0">
                    <a:pos x="107" y="202"/>
                  </a:cxn>
                  <a:cxn ang="0">
                    <a:pos x="97" y="211"/>
                  </a:cxn>
                  <a:cxn ang="0">
                    <a:pos x="74" y="213"/>
                  </a:cxn>
                  <a:cxn ang="0">
                    <a:pos x="60" y="227"/>
                  </a:cxn>
                  <a:cxn ang="0">
                    <a:pos x="47" y="244"/>
                  </a:cxn>
                  <a:cxn ang="0">
                    <a:pos x="35" y="227"/>
                  </a:cxn>
                  <a:cxn ang="0">
                    <a:pos x="19" y="190"/>
                  </a:cxn>
                  <a:cxn ang="0">
                    <a:pos x="0" y="163"/>
                  </a:cxn>
                  <a:cxn ang="0">
                    <a:pos x="12" y="130"/>
                  </a:cxn>
                  <a:cxn ang="0">
                    <a:pos x="27" y="114"/>
                  </a:cxn>
                  <a:cxn ang="0">
                    <a:pos x="45" y="106"/>
                  </a:cxn>
                  <a:cxn ang="0">
                    <a:pos x="74" y="107"/>
                  </a:cxn>
                  <a:cxn ang="0">
                    <a:pos x="81" y="92"/>
                  </a:cxn>
                  <a:cxn ang="0">
                    <a:pos x="114" y="88"/>
                  </a:cxn>
                  <a:cxn ang="0">
                    <a:pos x="128" y="71"/>
                  </a:cxn>
                  <a:cxn ang="0">
                    <a:pos x="155" y="68"/>
                  </a:cxn>
                  <a:cxn ang="0">
                    <a:pos x="169" y="47"/>
                  </a:cxn>
                  <a:cxn ang="0">
                    <a:pos x="184" y="40"/>
                  </a:cxn>
                  <a:cxn ang="0">
                    <a:pos x="200" y="19"/>
                  </a:cxn>
                  <a:cxn ang="0">
                    <a:pos x="219" y="5"/>
                  </a:cxn>
                  <a:cxn ang="0">
                    <a:pos x="234" y="0"/>
                  </a:cxn>
                  <a:cxn ang="0">
                    <a:pos x="250" y="18"/>
                  </a:cxn>
                  <a:cxn ang="0">
                    <a:pos x="261" y="43"/>
                  </a:cxn>
                  <a:cxn ang="0">
                    <a:pos x="260" y="66"/>
                  </a:cxn>
                  <a:cxn ang="0">
                    <a:pos x="271" y="71"/>
                  </a:cxn>
                  <a:cxn ang="0">
                    <a:pos x="277" y="85"/>
                  </a:cxn>
                  <a:cxn ang="0">
                    <a:pos x="296" y="81"/>
                  </a:cxn>
                  <a:cxn ang="0">
                    <a:pos x="306" y="106"/>
                  </a:cxn>
                  <a:cxn ang="0">
                    <a:pos x="331" y="109"/>
                  </a:cxn>
                  <a:cxn ang="0">
                    <a:pos x="335" y="140"/>
                  </a:cxn>
                  <a:cxn ang="0">
                    <a:pos x="351" y="142"/>
                  </a:cxn>
                  <a:cxn ang="0">
                    <a:pos x="358" y="154"/>
                  </a:cxn>
                  <a:cxn ang="0">
                    <a:pos x="368" y="163"/>
                  </a:cxn>
                  <a:cxn ang="0">
                    <a:pos x="362" y="173"/>
                  </a:cxn>
                </a:cxnLst>
                <a:rect l="0" t="0" r="r" b="b"/>
                <a:pathLst>
                  <a:path w="368" h="244">
                    <a:moveTo>
                      <a:pt x="362" y="173"/>
                    </a:moveTo>
                    <a:lnTo>
                      <a:pt x="345" y="171"/>
                    </a:lnTo>
                    <a:lnTo>
                      <a:pt x="310" y="178"/>
                    </a:lnTo>
                    <a:lnTo>
                      <a:pt x="283" y="173"/>
                    </a:lnTo>
                    <a:lnTo>
                      <a:pt x="281" y="183"/>
                    </a:lnTo>
                    <a:lnTo>
                      <a:pt x="219" y="190"/>
                    </a:lnTo>
                    <a:lnTo>
                      <a:pt x="215" y="202"/>
                    </a:lnTo>
                    <a:lnTo>
                      <a:pt x="165" y="204"/>
                    </a:lnTo>
                    <a:lnTo>
                      <a:pt x="155" y="187"/>
                    </a:lnTo>
                    <a:lnTo>
                      <a:pt x="134" y="182"/>
                    </a:lnTo>
                    <a:lnTo>
                      <a:pt x="120" y="196"/>
                    </a:lnTo>
                    <a:lnTo>
                      <a:pt x="107" y="202"/>
                    </a:lnTo>
                    <a:lnTo>
                      <a:pt x="97" y="211"/>
                    </a:lnTo>
                    <a:lnTo>
                      <a:pt x="74" y="213"/>
                    </a:lnTo>
                    <a:lnTo>
                      <a:pt x="60" y="227"/>
                    </a:lnTo>
                    <a:lnTo>
                      <a:pt x="47" y="244"/>
                    </a:lnTo>
                    <a:lnTo>
                      <a:pt x="35" y="227"/>
                    </a:lnTo>
                    <a:lnTo>
                      <a:pt x="19" y="190"/>
                    </a:lnTo>
                    <a:lnTo>
                      <a:pt x="0" y="163"/>
                    </a:lnTo>
                    <a:lnTo>
                      <a:pt x="12" y="130"/>
                    </a:lnTo>
                    <a:lnTo>
                      <a:pt x="27" y="114"/>
                    </a:lnTo>
                    <a:lnTo>
                      <a:pt x="45" y="106"/>
                    </a:lnTo>
                    <a:lnTo>
                      <a:pt x="74" y="107"/>
                    </a:lnTo>
                    <a:lnTo>
                      <a:pt x="81" y="92"/>
                    </a:lnTo>
                    <a:lnTo>
                      <a:pt x="114" y="88"/>
                    </a:lnTo>
                    <a:lnTo>
                      <a:pt x="128" y="71"/>
                    </a:lnTo>
                    <a:lnTo>
                      <a:pt x="155" y="68"/>
                    </a:lnTo>
                    <a:lnTo>
                      <a:pt x="169" y="47"/>
                    </a:lnTo>
                    <a:lnTo>
                      <a:pt x="184" y="40"/>
                    </a:lnTo>
                    <a:lnTo>
                      <a:pt x="200" y="19"/>
                    </a:lnTo>
                    <a:lnTo>
                      <a:pt x="219" y="5"/>
                    </a:lnTo>
                    <a:lnTo>
                      <a:pt x="234" y="0"/>
                    </a:lnTo>
                    <a:lnTo>
                      <a:pt x="250" y="18"/>
                    </a:lnTo>
                    <a:lnTo>
                      <a:pt x="261" y="43"/>
                    </a:lnTo>
                    <a:lnTo>
                      <a:pt x="260" y="66"/>
                    </a:lnTo>
                    <a:lnTo>
                      <a:pt x="271" y="71"/>
                    </a:lnTo>
                    <a:lnTo>
                      <a:pt x="277" y="85"/>
                    </a:lnTo>
                    <a:lnTo>
                      <a:pt x="296" y="81"/>
                    </a:lnTo>
                    <a:lnTo>
                      <a:pt x="306" y="106"/>
                    </a:lnTo>
                    <a:lnTo>
                      <a:pt x="331" y="109"/>
                    </a:lnTo>
                    <a:lnTo>
                      <a:pt x="335" y="140"/>
                    </a:lnTo>
                    <a:lnTo>
                      <a:pt x="351" y="142"/>
                    </a:lnTo>
                    <a:lnTo>
                      <a:pt x="358" y="154"/>
                    </a:lnTo>
                    <a:lnTo>
                      <a:pt x="368" y="163"/>
                    </a:lnTo>
                    <a:lnTo>
                      <a:pt x="362" y="17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53" name="Group 1007"/>
            <p:cNvGrpSpPr>
              <a:grpSpLocks/>
            </p:cNvGrpSpPr>
            <p:nvPr/>
          </p:nvGrpSpPr>
          <p:grpSpPr bwMode="auto">
            <a:xfrm>
              <a:off x="6562304" y="2401103"/>
              <a:ext cx="166952" cy="182025"/>
              <a:chOff x="3122" y="2260"/>
              <a:chExt cx="156" cy="157"/>
            </a:xfrm>
          </p:grpSpPr>
          <p:sp>
            <p:nvSpPr>
              <p:cNvPr id="1007" name="Freeform 1008"/>
              <p:cNvSpPr>
                <a:spLocks/>
              </p:cNvSpPr>
              <p:nvPr/>
            </p:nvSpPr>
            <p:spPr bwMode="auto">
              <a:xfrm>
                <a:off x="3122" y="2260"/>
                <a:ext cx="156" cy="157"/>
              </a:xfrm>
              <a:custGeom>
                <a:avLst/>
                <a:gdLst/>
                <a:ahLst/>
                <a:cxnLst>
                  <a:cxn ang="0">
                    <a:pos x="0" y="5"/>
                  </a:cxn>
                  <a:cxn ang="0">
                    <a:pos x="0" y="315"/>
                  </a:cxn>
                  <a:cxn ang="0">
                    <a:pos x="18" y="306"/>
                  </a:cxn>
                  <a:cxn ang="0">
                    <a:pos x="43" y="292"/>
                  </a:cxn>
                  <a:cxn ang="0">
                    <a:pos x="233" y="292"/>
                  </a:cxn>
                  <a:cxn ang="0">
                    <a:pos x="250" y="306"/>
                  </a:cxn>
                  <a:cxn ang="0">
                    <a:pos x="302" y="268"/>
                  </a:cxn>
                  <a:cxn ang="0">
                    <a:pos x="302" y="233"/>
                  </a:cxn>
                  <a:cxn ang="0">
                    <a:pos x="312" y="228"/>
                  </a:cxn>
                  <a:cxn ang="0">
                    <a:pos x="242" y="135"/>
                  </a:cxn>
                  <a:cxn ang="0">
                    <a:pos x="204" y="76"/>
                  </a:cxn>
                  <a:cxn ang="0">
                    <a:pos x="204" y="50"/>
                  </a:cxn>
                  <a:cxn ang="0">
                    <a:pos x="225" y="73"/>
                  </a:cxn>
                  <a:cxn ang="0">
                    <a:pos x="258" y="100"/>
                  </a:cxn>
                  <a:cxn ang="0">
                    <a:pos x="271" y="76"/>
                  </a:cxn>
                  <a:cxn ang="0">
                    <a:pos x="271" y="43"/>
                  </a:cxn>
                  <a:cxn ang="0">
                    <a:pos x="242" y="9"/>
                  </a:cxn>
                  <a:cxn ang="0">
                    <a:pos x="204" y="5"/>
                  </a:cxn>
                  <a:cxn ang="0">
                    <a:pos x="132" y="0"/>
                  </a:cxn>
                  <a:cxn ang="0">
                    <a:pos x="120" y="31"/>
                  </a:cxn>
                  <a:cxn ang="0">
                    <a:pos x="101" y="19"/>
                  </a:cxn>
                  <a:cxn ang="0">
                    <a:pos x="82" y="0"/>
                  </a:cxn>
                  <a:cxn ang="0">
                    <a:pos x="0" y="5"/>
                  </a:cxn>
                </a:cxnLst>
                <a:rect l="0" t="0" r="r" b="b"/>
                <a:pathLst>
                  <a:path w="312" h="315">
                    <a:moveTo>
                      <a:pt x="0" y="5"/>
                    </a:moveTo>
                    <a:lnTo>
                      <a:pt x="0" y="315"/>
                    </a:lnTo>
                    <a:lnTo>
                      <a:pt x="18" y="306"/>
                    </a:lnTo>
                    <a:lnTo>
                      <a:pt x="43" y="292"/>
                    </a:lnTo>
                    <a:lnTo>
                      <a:pt x="233" y="292"/>
                    </a:lnTo>
                    <a:lnTo>
                      <a:pt x="250" y="306"/>
                    </a:lnTo>
                    <a:lnTo>
                      <a:pt x="302" y="268"/>
                    </a:lnTo>
                    <a:lnTo>
                      <a:pt x="302" y="233"/>
                    </a:lnTo>
                    <a:lnTo>
                      <a:pt x="312" y="228"/>
                    </a:lnTo>
                    <a:lnTo>
                      <a:pt x="242" y="135"/>
                    </a:lnTo>
                    <a:lnTo>
                      <a:pt x="204" y="76"/>
                    </a:lnTo>
                    <a:lnTo>
                      <a:pt x="204" y="50"/>
                    </a:lnTo>
                    <a:lnTo>
                      <a:pt x="225" y="73"/>
                    </a:lnTo>
                    <a:lnTo>
                      <a:pt x="258" y="100"/>
                    </a:lnTo>
                    <a:lnTo>
                      <a:pt x="271" y="76"/>
                    </a:lnTo>
                    <a:lnTo>
                      <a:pt x="271" y="43"/>
                    </a:lnTo>
                    <a:lnTo>
                      <a:pt x="242" y="9"/>
                    </a:lnTo>
                    <a:lnTo>
                      <a:pt x="204" y="5"/>
                    </a:lnTo>
                    <a:lnTo>
                      <a:pt x="132" y="0"/>
                    </a:lnTo>
                    <a:lnTo>
                      <a:pt x="120" y="31"/>
                    </a:lnTo>
                    <a:lnTo>
                      <a:pt x="101" y="19"/>
                    </a:lnTo>
                    <a:lnTo>
                      <a:pt x="82" y="0"/>
                    </a:lnTo>
                    <a:lnTo>
                      <a:pt x="0" y="5"/>
                    </a:lnTo>
                    <a:close/>
                  </a:path>
                </a:pathLst>
              </a:custGeom>
              <a:solidFill>
                <a:srgbClr val="C0C0C0"/>
              </a:solidFill>
              <a:ln w="9525">
                <a:solidFill>
                  <a:srgbClr val="C0C0C0"/>
                </a:solidFill>
                <a:round/>
                <a:headEnd/>
                <a:tailEnd/>
              </a:ln>
            </p:spPr>
            <p:txBody>
              <a:bodyPr/>
              <a:lstStyle/>
              <a:p>
                <a:endParaRPr lang="nl-NL" sz="1400"/>
              </a:p>
            </p:txBody>
          </p:sp>
          <p:sp>
            <p:nvSpPr>
              <p:cNvPr id="1008" name="Freeform 1009"/>
              <p:cNvSpPr>
                <a:spLocks/>
              </p:cNvSpPr>
              <p:nvPr/>
            </p:nvSpPr>
            <p:spPr bwMode="auto">
              <a:xfrm>
                <a:off x="3122" y="2260"/>
                <a:ext cx="156" cy="157"/>
              </a:xfrm>
              <a:custGeom>
                <a:avLst/>
                <a:gdLst/>
                <a:ahLst/>
                <a:cxnLst>
                  <a:cxn ang="0">
                    <a:pos x="0" y="5"/>
                  </a:cxn>
                  <a:cxn ang="0">
                    <a:pos x="0" y="315"/>
                  </a:cxn>
                  <a:cxn ang="0">
                    <a:pos x="18" y="306"/>
                  </a:cxn>
                  <a:cxn ang="0">
                    <a:pos x="43" y="292"/>
                  </a:cxn>
                  <a:cxn ang="0">
                    <a:pos x="233" y="292"/>
                  </a:cxn>
                  <a:cxn ang="0">
                    <a:pos x="250" y="306"/>
                  </a:cxn>
                  <a:cxn ang="0">
                    <a:pos x="302" y="268"/>
                  </a:cxn>
                  <a:cxn ang="0">
                    <a:pos x="302" y="233"/>
                  </a:cxn>
                  <a:cxn ang="0">
                    <a:pos x="312" y="228"/>
                  </a:cxn>
                  <a:cxn ang="0">
                    <a:pos x="242" y="135"/>
                  </a:cxn>
                  <a:cxn ang="0">
                    <a:pos x="204" y="76"/>
                  </a:cxn>
                  <a:cxn ang="0">
                    <a:pos x="204" y="50"/>
                  </a:cxn>
                  <a:cxn ang="0">
                    <a:pos x="225" y="73"/>
                  </a:cxn>
                  <a:cxn ang="0">
                    <a:pos x="258" y="100"/>
                  </a:cxn>
                  <a:cxn ang="0">
                    <a:pos x="271" y="76"/>
                  </a:cxn>
                  <a:cxn ang="0">
                    <a:pos x="271" y="43"/>
                  </a:cxn>
                  <a:cxn ang="0">
                    <a:pos x="242" y="9"/>
                  </a:cxn>
                  <a:cxn ang="0">
                    <a:pos x="204" y="5"/>
                  </a:cxn>
                  <a:cxn ang="0">
                    <a:pos x="132" y="0"/>
                  </a:cxn>
                  <a:cxn ang="0">
                    <a:pos x="120" y="31"/>
                  </a:cxn>
                  <a:cxn ang="0">
                    <a:pos x="101" y="19"/>
                  </a:cxn>
                  <a:cxn ang="0">
                    <a:pos x="82" y="0"/>
                  </a:cxn>
                  <a:cxn ang="0">
                    <a:pos x="0" y="5"/>
                  </a:cxn>
                </a:cxnLst>
                <a:rect l="0" t="0" r="r" b="b"/>
                <a:pathLst>
                  <a:path w="312" h="315">
                    <a:moveTo>
                      <a:pt x="0" y="5"/>
                    </a:moveTo>
                    <a:lnTo>
                      <a:pt x="0" y="315"/>
                    </a:lnTo>
                    <a:lnTo>
                      <a:pt x="18" y="306"/>
                    </a:lnTo>
                    <a:lnTo>
                      <a:pt x="43" y="292"/>
                    </a:lnTo>
                    <a:lnTo>
                      <a:pt x="233" y="292"/>
                    </a:lnTo>
                    <a:lnTo>
                      <a:pt x="250" y="306"/>
                    </a:lnTo>
                    <a:lnTo>
                      <a:pt x="302" y="268"/>
                    </a:lnTo>
                    <a:lnTo>
                      <a:pt x="302" y="233"/>
                    </a:lnTo>
                    <a:lnTo>
                      <a:pt x="312" y="228"/>
                    </a:lnTo>
                    <a:lnTo>
                      <a:pt x="242" y="135"/>
                    </a:lnTo>
                    <a:lnTo>
                      <a:pt x="204" y="76"/>
                    </a:lnTo>
                    <a:lnTo>
                      <a:pt x="204" y="50"/>
                    </a:lnTo>
                    <a:lnTo>
                      <a:pt x="225" y="73"/>
                    </a:lnTo>
                    <a:lnTo>
                      <a:pt x="258" y="100"/>
                    </a:lnTo>
                    <a:lnTo>
                      <a:pt x="271" y="76"/>
                    </a:lnTo>
                    <a:lnTo>
                      <a:pt x="271" y="43"/>
                    </a:lnTo>
                    <a:lnTo>
                      <a:pt x="242" y="9"/>
                    </a:lnTo>
                    <a:lnTo>
                      <a:pt x="204" y="5"/>
                    </a:lnTo>
                    <a:lnTo>
                      <a:pt x="132" y="0"/>
                    </a:lnTo>
                    <a:lnTo>
                      <a:pt x="120" y="31"/>
                    </a:lnTo>
                    <a:lnTo>
                      <a:pt x="101" y="19"/>
                    </a:lnTo>
                    <a:lnTo>
                      <a:pt x="82" y="0"/>
                    </a:lnTo>
                    <a:lnTo>
                      <a:pt x="0"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56" name="Group 1010"/>
            <p:cNvGrpSpPr>
              <a:grpSpLocks/>
            </p:cNvGrpSpPr>
            <p:nvPr/>
          </p:nvGrpSpPr>
          <p:grpSpPr bwMode="auto">
            <a:xfrm>
              <a:off x="7154130" y="2317624"/>
              <a:ext cx="193708" cy="217967"/>
              <a:chOff x="3675" y="2188"/>
              <a:chExt cx="181" cy="188"/>
            </a:xfrm>
          </p:grpSpPr>
          <p:sp>
            <p:nvSpPr>
              <p:cNvPr id="1010" name="Freeform 1011"/>
              <p:cNvSpPr>
                <a:spLocks/>
              </p:cNvSpPr>
              <p:nvPr/>
            </p:nvSpPr>
            <p:spPr bwMode="auto">
              <a:xfrm>
                <a:off x="3675" y="2188"/>
                <a:ext cx="181" cy="188"/>
              </a:xfrm>
              <a:custGeom>
                <a:avLst/>
                <a:gdLst/>
                <a:ahLst/>
                <a:cxnLst>
                  <a:cxn ang="0">
                    <a:pos x="275" y="0"/>
                  </a:cxn>
                  <a:cxn ang="0">
                    <a:pos x="248" y="7"/>
                  </a:cxn>
                  <a:cxn ang="0">
                    <a:pos x="242" y="38"/>
                  </a:cxn>
                  <a:cxn ang="0">
                    <a:pos x="232" y="65"/>
                  </a:cxn>
                  <a:cxn ang="0">
                    <a:pos x="219" y="95"/>
                  </a:cxn>
                  <a:cxn ang="0">
                    <a:pos x="199" y="105"/>
                  </a:cxn>
                  <a:cxn ang="0">
                    <a:pos x="192" y="136"/>
                  </a:cxn>
                  <a:cxn ang="0">
                    <a:pos x="165" y="138"/>
                  </a:cxn>
                  <a:cxn ang="0">
                    <a:pos x="134" y="155"/>
                  </a:cxn>
                  <a:cxn ang="0">
                    <a:pos x="108" y="171"/>
                  </a:cxn>
                  <a:cxn ang="0">
                    <a:pos x="97" y="200"/>
                  </a:cxn>
                  <a:cxn ang="0">
                    <a:pos x="10" y="207"/>
                  </a:cxn>
                  <a:cxn ang="0">
                    <a:pos x="0" y="226"/>
                  </a:cxn>
                  <a:cxn ang="0">
                    <a:pos x="8" y="257"/>
                  </a:cxn>
                  <a:cxn ang="0">
                    <a:pos x="29" y="259"/>
                  </a:cxn>
                  <a:cxn ang="0">
                    <a:pos x="39" y="274"/>
                  </a:cxn>
                  <a:cxn ang="0">
                    <a:pos x="21" y="295"/>
                  </a:cxn>
                  <a:cxn ang="0">
                    <a:pos x="0" y="300"/>
                  </a:cxn>
                  <a:cxn ang="0">
                    <a:pos x="21" y="307"/>
                  </a:cxn>
                  <a:cxn ang="0">
                    <a:pos x="35" y="330"/>
                  </a:cxn>
                  <a:cxn ang="0">
                    <a:pos x="87" y="330"/>
                  </a:cxn>
                  <a:cxn ang="0">
                    <a:pos x="118" y="319"/>
                  </a:cxn>
                  <a:cxn ang="0">
                    <a:pos x="124" y="340"/>
                  </a:cxn>
                  <a:cxn ang="0">
                    <a:pos x="157" y="361"/>
                  </a:cxn>
                  <a:cxn ang="0">
                    <a:pos x="182" y="376"/>
                  </a:cxn>
                  <a:cxn ang="0">
                    <a:pos x="199" y="361"/>
                  </a:cxn>
                  <a:cxn ang="0">
                    <a:pos x="259" y="361"/>
                  </a:cxn>
                  <a:cxn ang="0">
                    <a:pos x="261" y="338"/>
                  </a:cxn>
                  <a:cxn ang="0">
                    <a:pos x="232" y="304"/>
                  </a:cxn>
                  <a:cxn ang="0">
                    <a:pos x="207" y="281"/>
                  </a:cxn>
                  <a:cxn ang="0">
                    <a:pos x="217" y="255"/>
                  </a:cxn>
                  <a:cxn ang="0">
                    <a:pos x="234" y="240"/>
                  </a:cxn>
                  <a:cxn ang="0">
                    <a:pos x="287" y="255"/>
                  </a:cxn>
                  <a:cxn ang="0">
                    <a:pos x="290" y="235"/>
                  </a:cxn>
                  <a:cxn ang="0">
                    <a:pos x="296" y="217"/>
                  </a:cxn>
                  <a:cxn ang="0">
                    <a:pos x="327" y="193"/>
                  </a:cxn>
                  <a:cxn ang="0">
                    <a:pos x="341" y="167"/>
                  </a:cxn>
                  <a:cxn ang="0">
                    <a:pos x="360" y="150"/>
                  </a:cxn>
                  <a:cxn ang="0">
                    <a:pos x="356" y="110"/>
                  </a:cxn>
                  <a:cxn ang="0">
                    <a:pos x="327" y="90"/>
                  </a:cxn>
                  <a:cxn ang="0">
                    <a:pos x="329" y="57"/>
                  </a:cxn>
                  <a:cxn ang="0">
                    <a:pos x="316" y="39"/>
                  </a:cxn>
                  <a:cxn ang="0">
                    <a:pos x="319" y="15"/>
                  </a:cxn>
                  <a:cxn ang="0">
                    <a:pos x="296" y="5"/>
                  </a:cxn>
                  <a:cxn ang="0">
                    <a:pos x="275" y="0"/>
                  </a:cxn>
                </a:cxnLst>
                <a:rect l="0" t="0" r="r" b="b"/>
                <a:pathLst>
                  <a:path w="360" h="376">
                    <a:moveTo>
                      <a:pt x="275" y="0"/>
                    </a:moveTo>
                    <a:lnTo>
                      <a:pt x="248" y="7"/>
                    </a:lnTo>
                    <a:lnTo>
                      <a:pt x="242" y="38"/>
                    </a:lnTo>
                    <a:lnTo>
                      <a:pt x="232" y="65"/>
                    </a:lnTo>
                    <a:lnTo>
                      <a:pt x="219" y="95"/>
                    </a:lnTo>
                    <a:lnTo>
                      <a:pt x="199" y="105"/>
                    </a:lnTo>
                    <a:lnTo>
                      <a:pt x="192" y="136"/>
                    </a:lnTo>
                    <a:lnTo>
                      <a:pt x="165" y="138"/>
                    </a:lnTo>
                    <a:lnTo>
                      <a:pt x="134" y="155"/>
                    </a:lnTo>
                    <a:lnTo>
                      <a:pt x="108" y="171"/>
                    </a:lnTo>
                    <a:lnTo>
                      <a:pt x="97" y="200"/>
                    </a:lnTo>
                    <a:lnTo>
                      <a:pt x="10" y="207"/>
                    </a:lnTo>
                    <a:lnTo>
                      <a:pt x="0" y="226"/>
                    </a:lnTo>
                    <a:lnTo>
                      <a:pt x="8" y="257"/>
                    </a:lnTo>
                    <a:lnTo>
                      <a:pt x="29" y="259"/>
                    </a:lnTo>
                    <a:lnTo>
                      <a:pt x="39" y="274"/>
                    </a:lnTo>
                    <a:lnTo>
                      <a:pt x="21" y="295"/>
                    </a:lnTo>
                    <a:lnTo>
                      <a:pt x="0" y="300"/>
                    </a:lnTo>
                    <a:lnTo>
                      <a:pt x="21" y="307"/>
                    </a:lnTo>
                    <a:lnTo>
                      <a:pt x="35" y="330"/>
                    </a:lnTo>
                    <a:lnTo>
                      <a:pt x="87" y="330"/>
                    </a:lnTo>
                    <a:lnTo>
                      <a:pt x="118" y="319"/>
                    </a:lnTo>
                    <a:lnTo>
                      <a:pt x="124" y="340"/>
                    </a:lnTo>
                    <a:lnTo>
                      <a:pt x="157" y="361"/>
                    </a:lnTo>
                    <a:lnTo>
                      <a:pt x="182" y="376"/>
                    </a:lnTo>
                    <a:lnTo>
                      <a:pt x="199" y="361"/>
                    </a:lnTo>
                    <a:lnTo>
                      <a:pt x="259" y="361"/>
                    </a:lnTo>
                    <a:lnTo>
                      <a:pt x="261" y="338"/>
                    </a:lnTo>
                    <a:lnTo>
                      <a:pt x="232" y="304"/>
                    </a:lnTo>
                    <a:lnTo>
                      <a:pt x="207" y="281"/>
                    </a:lnTo>
                    <a:lnTo>
                      <a:pt x="217" y="255"/>
                    </a:lnTo>
                    <a:lnTo>
                      <a:pt x="234" y="240"/>
                    </a:lnTo>
                    <a:lnTo>
                      <a:pt x="287" y="255"/>
                    </a:lnTo>
                    <a:lnTo>
                      <a:pt x="290" y="235"/>
                    </a:lnTo>
                    <a:lnTo>
                      <a:pt x="296" y="217"/>
                    </a:lnTo>
                    <a:lnTo>
                      <a:pt x="327" y="193"/>
                    </a:lnTo>
                    <a:lnTo>
                      <a:pt x="341" y="167"/>
                    </a:lnTo>
                    <a:lnTo>
                      <a:pt x="360" y="150"/>
                    </a:lnTo>
                    <a:lnTo>
                      <a:pt x="356" y="110"/>
                    </a:lnTo>
                    <a:lnTo>
                      <a:pt x="327" y="90"/>
                    </a:lnTo>
                    <a:lnTo>
                      <a:pt x="329" y="57"/>
                    </a:lnTo>
                    <a:lnTo>
                      <a:pt x="316" y="39"/>
                    </a:lnTo>
                    <a:lnTo>
                      <a:pt x="319" y="15"/>
                    </a:lnTo>
                    <a:lnTo>
                      <a:pt x="296" y="5"/>
                    </a:lnTo>
                    <a:lnTo>
                      <a:pt x="275" y="0"/>
                    </a:lnTo>
                    <a:close/>
                  </a:path>
                </a:pathLst>
              </a:custGeom>
              <a:solidFill>
                <a:srgbClr val="C0C0C0"/>
              </a:solidFill>
              <a:ln w="9525">
                <a:solidFill>
                  <a:srgbClr val="C0C0C0"/>
                </a:solidFill>
                <a:round/>
                <a:headEnd/>
                <a:tailEnd/>
              </a:ln>
            </p:spPr>
            <p:txBody>
              <a:bodyPr/>
              <a:lstStyle/>
              <a:p>
                <a:endParaRPr lang="nl-NL" sz="1400"/>
              </a:p>
            </p:txBody>
          </p:sp>
          <p:sp>
            <p:nvSpPr>
              <p:cNvPr id="1011" name="Freeform 1012"/>
              <p:cNvSpPr>
                <a:spLocks/>
              </p:cNvSpPr>
              <p:nvPr/>
            </p:nvSpPr>
            <p:spPr bwMode="auto">
              <a:xfrm>
                <a:off x="3675" y="2188"/>
                <a:ext cx="181" cy="188"/>
              </a:xfrm>
              <a:custGeom>
                <a:avLst/>
                <a:gdLst/>
                <a:ahLst/>
                <a:cxnLst>
                  <a:cxn ang="0">
                    <a:pos x="275" y="0"/>
                  </a:cxn>
                  <a:cxn ang="0">
                    <a:pos x="248" y="7"/>
                  </a:cxn>
                  <a:cxn ang="0">
                    <a:pos x="242" y="38"/>
                  </a:cxn>
                  <a:cxn ang="0">
                    <a:pos x="232" y="65"/>
                  </a:cxn>
                  <a:cxn ang="0">
                    <a:pos x="219" y="95"/>
                  </a:cxn>
                  <a:cxn ang="0">
                    <a:pos x="199" y="105"/>
                  </a:cxn>
                  <a:cxn ang="0">
                    <a:pos x="192" y="136"/>
                  </a:cxn>
                  <a:cxn ang="0">
                    <a:pos x="165" y="138"/>
                  </a:cxn>
                  <a:cxn ang="0">
                    <a:pos x="134" y="155"/>
                  </a:cxn>
                  <a:cxn ang="0">
                    <a:pos x="108" y="171"/>
                  </a:cxn>
                  <a:cxn ang="0">
                    <a:pos x="97" y="200"/>
                  </a:cxn>
                  <a:cxn ang="0">
                    <a:pos x="10" y="207"/>
                  </a:cxn>
                  <a:cxn ang="0">
                    <a:pos x="0" y="226"/>
                  </a:cxn>
                  <a:cxn ang="0">
                    <a:pos x="8" y="257"/>
                  </a:cxn>
                  <a:cxn ang="0">
                    <a:pos x="29" y="259"/>
                  </a:cxn>
                  <a:cxn ang="0">
                    <a:pos x="39" y="274"/>
                  </a:cxn>
                  <a:cxn ang="0">
                    <a:pos x="21" y="295"/>
                  </a:cxn>
                  <a:cxn ang="0">
                    <a:pos x="0" y="300"/>
                  </a:cxn>
                  <a:cxn ang="0">
                    <a:pos x="21" y="307"/>
                  </a:cxn>
                  <a:cxn ang="0">
                    <a:pos x="35" y="330"/>
                  </a:cxn>
                  <a:cxn ang="0">
                    <a:pos x="87" y="330"/>
                  </a:cxn>
                  <a:cxn ang="0">
                    <a:pos x="118" y="319"/>
                  </a:cxn>
                  <a:cxn ang="0">
                    <a:pos x="124" y="340"/>
                  </a:cxn>
                  <a:cxn ang="0">
                    <a:pos x="157" y="361"/>
                  </a:cxn>
                  <a:cxn ang="0">
                    <a:pos x="182" y="376"/>
                  </a:cxn>
                  <a:cxn ang="0">
                    <a:pos x="199" y="361"/>
                  </a:cxn>
                  <a:cxn ang="0">
                    <a:pos x="259" y="361"/>
                  </a:cxn>
                  <a:cxn ang="0">
                    <a:pos x="261" y="338"/>
                  </a:cxn>
                  <a:cxn ang="0">
                    <a:pos x="232" y="304"/>
                  </a:cxn>
                  <a:cxn ang="0">
                    <a:pos x="207" y="281"/>
                  </a:cxn>
                  <a:cxn ang="0">
                    <a:pos x="217" y="255"/>
                  </a:cxn>
                  <a:cxn ang="0">
                    <a:pos x="234" y="240"/>
                  </a:cxn>
                  <a:cxn ang="0">
                    <a:pos x="287" y="255"/>
                  </a:cxn>
                  <a:cxn ang="0">
                    <a:pos x="290" y="235"/>
                  </a:cxn>
                  <a:cxn ang="0">
                    <a:pos x="296" y="217"/>
                  </a:cxn>
                  <a:cxn ang="0">
                    <a:pos x="327" y="193"/>
                  </a:cxn>
                  <a:cxn ang="0">
                    <a:pos x="341" y="167"/>
                  </a:cxn>
                  <a:cxn ang="0">
                    <a:pos x="360" y="150"/>
                  </a:cxn>
                  <a:cxn ang="0">
                    <a:pos x="356" y="110"/>
                  </a:cxn>
                  <a:cxn ang="0">
                    <a:pos x="327" y="90"/>
                  </a:cxn>
                  <a:cxn ang="0">
                    <a:pos x="329" y="57"/>
                  </a:cxn>
                  <a:cxn ang="0">
                    <a:pos x="316" y="39"/>
                  </a:cxn>
                  <a:cxn ang="0">
                    <a:pos x="319" y="15"/>
                  </a:cxn>
                  <a:cxn ang="0">
                    <a:pos x="296" y="5"/>
                  </a:cxn>
                  <a:cxn ang="0">
                    <a:pos x="275" y="0"/>
                  </a:cxn>
                </a:cxnLst>
                <a:rect l="0" t="0" r="r" b="b"/>
                <a:pathLst>
                  <a:path w="360" h="376">
                    <a:moveTo>
                      <a:pt x="275" y="0"/>
                    </a:moveTo>
                    <a:lnTo>
                      <a:pt x="248" y="7"/>
                    </a:lnTo>
                    <a:lnTo>
                      <a:pt x="242" y="38"/>
                    </a:lnTo>
                    <a:lnTo>
                      <a:pt x="232" y="65"/>
                    </a:lnTo>
                    <a:lnTo>
                      <a:pt x="219" y="95"/>
                    </a:lnTo>
                    <a:lnTo>
                      <a:pt x="199" y="105"/>
                    </a:lnTo>
                    <a:lnTo>
                      <a:pt x="192" y="136"/>
                    </a:lnTo>
                    <a:lnTo>
                      <a:pt x="165" y="138"/>
                    </a:lnTo>
                    <a:lnTo>
                      <a:pt x="134" y="155"/>
                    </a:lnTo>
                    <a:lnTo>
                      <a:pt x="108" y="171"/>
                    </a:lnTo>
                    <a:lnTo>
                      <a:pt x="97" y="200"/>
                    </a:lnTo>
                    <a:lnTo>
                      <a:pt x="10" y="207"/>
                    </a:lnTo>
                    <a:lnTo>
                      <a:pt x="0" y="226"/>
                    </a:lnTo>
                    <a:lnTo>
                      <a:pt x="8" y="257"/>
                    </a:lnTo>
                    <a:lnTo>
                      <a:pt x="29" y="259"/>
                    </a:lnTo>
                    <a:lnTo>
                      <a:pt x="39" y="274"/>
                    </a:lnTo>
                    <a:lnTo>
                      <a:pt x="21" y="295"/>
                    </a:lnTo>
                    <a:lnTo>
                      <a:pt x="0" y="300"/>
                    </a:lnTo>
                    <a:lnTo>
                      <a:pt x="21" y="307"/>
                    </a:lnTo>
                    <a:lnTo>
                      <a:pt x="35" y="330"/>
                    </a:lnTo>
                    <a:lnTo>
                      <a:pt x="87" y="330"/>
                    </a:lnTo>
                    <a:lnTo>
                      <a:pt x="118" y="319"/>
                    </a:lnTo>
                    <a:lnTo>
                      <a:pt x="124" y="340"/>
                    </a:lnTo>
                    <a:lnTo>
                      <a:pt x="157" y="361"/>
                    </a:lnTo>
                    <a:lnTo>
                      <a:pt x="182" y="376"/>
                    </a:lnTo>
                    <a:lnTo>
                      <a:pt x="199" y="361"/>
                    </a:lnTo>
                    <a:lnTo>
                      <a:pt x="259" y="361"/>
                    </a:lnTo>
                    <a:lnTo>
                      <a:pt x="261" y="338"/>
                    </a:lnTo>
                    <a:lnTo>
                      <a:pt x="232" y="304"/>
                    </a:lnTo>
                    <a:lnTo>
                      <a:pt x="207" y="281"/>
                    </a:lnTo>
                    <a:lnTo>
                      <a:pt x="217" y="255"/>
                    </a:lnTo>
                    <a:lnTo>
                      <a:pt x="234" y="240"/>
                    </a:lnTo>
                    <a:lnTo>
                      <a:pt x="287" y="255"/>
                    </a:lnTo>
                    <a:lnTo>
                      <a:pt x="290" y="235"/>
                    </a:lnTo>
                    <a:lnTo>
                      <a:pt x="296" y="217"/>
                    </a:lnTo>
                    <a:lnTo>
                      <a:pt x="327" y="193"/>
                    </a:lnTo>
                    <a:lnTo>
                      <a:pt x="341" y="167"/>
                    </a:lnTo>
                    <a:lnTo>
                      <a:pt x="360" y="150"/>
                    </a:lnTo>
                    <a:lnTo>
                      <a:pt x="356" y="110"/>
                    </a:lnTo>
                    <a:lnTo>
                      <a:pt x="327" y="90"/>
                    </a:lnTo>
                    <a:lnTo>
                      <a:pt x="329" y="57"/>
                    </a:lnTo>
                    <a:lnTo>
                      <a:pt x="316" y="39"/>
                    </a:lnTo>
                    <a:lnTo>
                      <a:pt x="319" y="15"/>
                    </a:lnTo>
                    <a:lnTo>
                      <a:pt x="296" y="5"/>
                    </a:lnTo>
                    <a:lnTo>
                      <a:pt x="27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59" name="Group 1013"/>
            <p:cNvGrpSpPr>
              <a:grpSpLocks/>
            </p:cNvGrpSpPr>
            <p:nvPr/>
          </p:nvGrpSpPr>
          <p:grpSpPr bwMode="auto">
            <a:xfrm>
              <a:off x="8151567" y="2259655"/>
              <a:ext cx="52440" cy="84636"/>
              <a:chOff x="4606" y="2138"/>
              <a:chExt cx="50" cy="73"/>
            </a:xfrm>
          </p:grpSpPr>
          <p:sp>
            <p:nvSpPr>
              <p:cNvPr id="1013" name="Freeform 1014"/>
              <p:cNvSpPr>
                <a:spLocks/>
              </p:cNvSpPr>
              <p:nvPr/>
            </p:nvSpPr>
            <p:spPr bwMode="auto">
              <a:xfrm>
                <a:off x="4606" y="2138"/>
                <a:ext cx="50" cy="73"/>
              </a:xfrm>
              <a:custGeom>
                <a:avLst/>
                <a:gdLst/>
                <a:ahLst/>
                <a:cxnLst>
                  <a:cxn ang="0">
                    <a:pos x="46" y="0"/>
                  </a:cxn>
                  <a:cxn ang="0">
                    <a:pos x="37" y="25"/>
                  </a:cxn>
                  <a:cxn ang="0">
                    <a:pos x="0" y="37"/>
                  </a:cxn>
                  <a:cxn ang="0">
                    <a:pos x="11" y="59"/>
                  </a:cxn>
                  <a:cxn ang="0">
                    <a:pos x="10" y="76"/>
                  </a:cxn>
                  <a:cxn ang="0">
                    <a:pos x="35" y="85"/>
                  </a:cxn>
                  <a:cxn ang="0">
                    <a:pos x="29" y="133"/>
                  </a:cxn>
                  <a:cxn ang="0">
                    <a:pos x="56" y="147"/>
                  </a:cxn>
                  <a:cxn ang="0">
                    <a:pos x="101" y="123"/>
                  </a:cxn>
                  <a:cxn ang="0">
                    <a:pos x="101" y="64"/>
                  </a:cxn>
                  <a:cxn ang="0">
                    <a:pos x="46" y="0"/>
                  </a:cxn>
                </a:cxnLst>
                <a:rect l="0" t="0" r="r" b="b"/>
                <a:pathLst>
                  <a:path w="101" h="147">
                    <a:moveTo>
                      <a:pt x="46" y="0"/>
                    </a:moveTo>
                    <a:lnTo>
                      <a:pt x="37" y="25"/>
                    </a:lnTo>
                    <a:lnTo>
                      <a:pt x="0" y="37"/>
                    </a:lnTo>
                    <a:lnTo>
                      <a:pt x="11" y="59"/>
                    </a:lnTo>
                    <a:lnTo>
                      <a:pt x="10" y="76"/>
                    </a:lnTo>
                    <a:lnTo>
                      <a:pt x="35" y="85"/>
                    </a:lnTo>
                    <a:lnTo>
                      <a:pt x="29" y="133"/>
                    </a:lnTo>
                    <a:lnTo>
                      <a:pt x="56" y="147"/>
                    </a:lnTo>
                    <a:lnTo>
                      <a:pt x="101" y="123"/>
                    </a:lnTo>
                    <a:lnTo>
                      <a:pt x="101" y="64"/>
                    </a:lnTo>
                    <a:lnTo>
                      <a:pt x="46" y="0"/>
                    </a:lnTo>
                    <a:close/>
                  </a:path>
                </a:pathLst>
              </a:custGeom>
              <a:solidFill>
                <a:srgbClr val="C0C0C0"/>
              </a:solidFill>
              <a:ln w="9525">
                <a:solidFill>
                  <a:srgbClr val="C0C0C0"/>
                </a:solidFill>
                <a:round/>
                <a:headEnd/>
                <a:tailEnd/>
              </a:ln>
            </p:spPr>
            <p:txBody>
              <a:bodyPr/>
              <a:lstStyle/>
              <a:p>
                <a:endParaRPr lang="nl-NL" sz="1400"/>
              </a:p>
            </p:txBody>
          </p:sp>
          <p:sp>
            <p:nvSpPr>
              <p:cNvPr id="1014" name="Freeform 1015"/>
              <p:cNvSpPr>
                <a:spLocks/>
              </p:cNvSpPr>
              <p:nvPr/>
            </p:nvSpPr>
            <p:spPr bwMode="auto">
              <a:xfrm>
                <a:off x="4606" y="2138"/>
                <a:ext cx="50" cy="73"/>
              </a:xfrm>
              <a:custGeom>
                <a:avLst/>
                <a:gdLst/>
                <a:ahLst/>
                <a:cxnLst>
                  <a:cxn ang="0">
                    <a:pos x="46" y="0"/>
                  </a:cxn>
                  <a:cxn ang="0">
                    <a:pos x="37" y="25"/>
                  </a:cxn>
                  <a:cxn ang="0">
                    <a:pos x="0" y="37"/>
                  </a:cxn>
                  <a:cxn ang="0">
                    <a:pos x="11" y="59"/>
                  </a:cxn>
                  <a:cxn ang="0">
                    <a:pos x="10" y="76"/>
                  </a:cxn>
                  <a:cxn ang="0">
                    <a:pos x="35" y="85"/>
                  </a:cxn>
                  <a:cxn ang="0">
                    <a:pos x="29" y="133"/>
                  </a:cxn>
                  <a:cxn ang="0">
                    <a:pos x="56" y="147"/>
                  </a:cxn>
                  <a:cxn ang="0">
                    <a:pos x="101" y="123"/>
                  </a:cxn>
                  <a:cxn ang="0">
                    <a:pos x="101" y="64"/>
                  </a:cxn>
                  <a:cxn ang="0">
                    <a:pos x="46" y="0"/>
                  </a:cxn>
                </a:cxnLst>
                <a:rect l="0" t="0" r="r" b="b"/>
                <a:pathLst>
                  <a:path w="101" h="147">
                    <a:moveTo>
                      <a:pt x="46" y="0"/>
                    </a:moveTo>
                    <a:lnTo>
                      <a:pt x="37" y="25"/>
                    </a:lnTo>
                    <a:lnTo>
                      <a:pt x="0" y="37"/>
                    </a:lnTo>
                    <a:lnTo>
                      <a:pt x="11" y="59"/>
                    </a:lnTo>
                    <a:lnTo>
                      <a:pt x="10" y="76"/>
                    </a:lnTo>
                    <a:lnTo>
                      <a:pt x="35" y="85"/>
                    </a:lnTo>
                    <a:lnTo>
                      <a:pt x="29" y="133"/>
                    </a:lnTo>
                    <a:lnTo>
                      <a:pt x="56" y="147"/>
                    </a:lnTo>
                    <a:lnTo>
                      <a:pt x="101" y="123"/>
                    </a:lnTo>
                    <a:lnTo>
                      <a:pt x="101" y="64"/>
                    </a:lnTo>
                    <a:lnTo>
                      <a:pt x="4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62" name="Group 1016"/>
            <p:cNvGrpSpPr>
              <a:grpSpLocks/>
            </p:cNvGrpSpPr>
            <p:nvPr/>
          </p:nvGrpSpPr>
          <p:grpSpPr bwMode="auto">
            <a:xfrm>
              <a:off x="8321725" y="1947782"/>
              <a:ext cx="55651" cy="107824"/>
              <a:chOff x="4766" y="1869"/>
              <a:chExt cx="52" cy="93"/>
            </a:xfrm>
          </p:grpSpPr>
          <p:sp>
            <p:nvSpPr>
              <p:cNvPr id="1016" name="Freeform 1017"/>
              <p:cNvSpPr>
                <a:spLocks/>
              </p:cNvSpPr>
              <p:nvPr/>
            </p:nvSpPr>
            <p:spPr bwMode="auto">
              <a:xfrm>
                <a:off x="4766" y="1869"/>
                <a:ext cx="52" cy="93"/>
              </a:xfrm>
              <a:custGeom>
                <a:avLst/>
                <a:gdLst/>
                <a:ahLst/>
                <a:cxnLst>
                  <a:cxn ang="0">
                    <a:pos x="8" y="14"/>
                  </a:cxn>
                  <a:cxn ang="0">
                    <a:pos x="8" y="33"/>
                  </a:cxn>
                  <a:cxn ang="0">
                    <a:pos x="12" y="57"/>
                  </a:cxn>
                  <a:cxn ang="0">
                    <a:pos x="24" y="90"/>
                  </a:cxn>
                  <a:cxn ang="0">
                    <a:pos x="33" y="123"/>
                  </a:cxn>
                  <a:cxn ang="0">
                    <a:pos x="51" y="138"/>
                  </a:cxn>
                  <a:cxn ang="0">
                    <a:pos x="39" y="161"/>
                  </a:cxn>
                  <a:cxn ang="0">
                    <a:pos x="45" y="173"/>
                  </a:cxn>
                  <a:cxn ang="0">
                    <a:pos x="55" y="173"/>
                  </a:cxn>
                  <a:cxn ang="0">
                    <a:pos x="88" y="187"/>
                  </a:cxn>
                  <a:cxn ang="0">
                    <a:pos x="105" y="173"/>
                  </a:cxn>
                  <a:cxn ang="0">
                    <a:pos x="89" y="140"/>
                  </a:cxn>
                  <a:cxn ang="0">
                    <a:pos x="68" y="93"/>
                  </a:cxn>
                  <a:cxn ang="0">
                    <a:pos x="84" y="97"/>
                  </a:cxn>
                  <a:cxn ang="0">
                    <a:pos x="57" y="64"/>
                  </a:cxn>
                  <a:cxn ang="0">
                    <a:pos x="37" y="38"/>
                  </a:cxn>
                  <a:cxn ang="0">
                    <a:pos x="29" y="5"/>
                  </a:cxn>
                  <a:cxn ang="0">
                    <a:pos x="0" y="0"/>
                  </a:cxn>
                  <a:cxn ang="0">
                    <a:pos x="8" y="14"/>
                  </a:cxn>
                </a:cxnLst>
                <a:rect l="0" t="0" r="r" b="b"/>
                <a:pathLst>
                  <a:path w="105" h="187">
                    <a:moveTo>
                      <a:pt x="8" y="14"/>
                    </a:moveTo>
                    <a:lnTo>
                      <a:pt x="8" y="33"/>
                    </a:lnTo>
                    <a:lnTo>
                      <a:pt x="12" y="57"/>
                    </a:lnTo>
                    <a:lnTo>
                      <a:pt x="24" y="90"/>
                    </a:lnTo>
                    <a:lnTo>
                      <a:pt x="33" y="123"/>
                    </a:lnTo>
                    <a:lnTo>
                      <a:pt x="51" y="138"/>
                    </a:lnTo>
                    <a:lnTo>
                      <a:pt x="39" y="161"/>
                    </a:lnTo>
                    <a:lnTo>
                      <a:pt x="45" y="173"/>
                    </a:lnTo>
                    <a:lnTo>
                      <a:pt x="55" y="173"/>
                    </a:lnTo>
                    <a:lnTo>
                      <a:pt x="88" y="187"/>
                    </a:lnTo>
                    <a:lnTo>
                      <a:pt x="105" y="173"/>
                    </a:lnTo>
                    <a:lnTo>
                      <a:pt x="89" y="140"/>
                    </a:lnTo>
                    <a:lnTo>
                      <a:pt x="68" y="93"/>
                    </a:lnTo>
                    <a:lnTo>
                      <a:pt x="84" y="97"/>
                    </a:lnTo>
                    <a:lnTo>
                      <a:pt x="57" y="64"/>
                    </a:lnTo>
                    <a:lnTo>
                      <a:pt x="37" y="38"/>
                    </a:lnTo>
                    <a:lnTo>
                      <a:pt x="29" y="5"/>
                    </a:lnTo>
                    <a:lnTo>
                      <a:pt x="0" y="0"/>
                    </a:lnTo>
                    <a:lnTo>
                      <a:pt x="8" y="14"/>
                    </a:lnTo>
                    <a:close/>
                  </a:path>
                </a:pathLst>
              </a:custGeom>
              <a:solidFill>
                <a:srgbClr val="C0C0C0"/>
              </a:solidFill>
              <a:ln w="9525">
                <a:solidFill>
                  <a:srgbClr val="C0C0C0"/>
                </a:solidFill>
                <a:round/>
                <a:headEnd/>
                <a:tailEnd/>
              </a:ln>
            </p:spPr>
            <p:txBody>
              <a:bodyPr/>
              <a:lstStyle/>
              <a:p>
                <a:endParaRPr lang="nl-NL" sz="1400"/>
              </a:p>
            </p:txBody>
          </p:sp>
          <p:sp>
            <p:nvSpPr>
              <p:cNvPr id="1017" name="Freeform 1018"/>
              <p:cNvSpPr>
                <a:spLocks/>
              </p:cNvSpPr>
              <p:nvPr/>
            </p:nvSpPr>
            <p:spPr bwMode="auto">
              <a:xfrm>
                <a:off x="4766" y="1869"/>
                <a:ext cx="52" cy="93"/>
              </a:xfrm>
              <a:custGeom>
                <a:avLst/>
                <a:gdLst/>
                <a:ahLst/>
                <a:cxnLst>
                  <a:cxn ang="0">
                    <a:pos x="8" y="14"/>
                  </a:cxn>
                  <a:cxn ang="0">
                    <a:pos x="8" y="33"/>
                  </a:cxn>
                  <a:cxn ang="0">
                    <a:pos x="12" y="57"/>
                  </a:cxn>
                  <a:cxn ang="0">
                    <a:pos x="24" y="90"/>
                  </a:cxn>
                  <a:cxn ang="0">
                    <a:pos x="33" y="123"/>
                  </a:cxn>
                  <a:cxn ang="0">
                    <a:pos x="51" y="138"/>
                  </a:cxn>
                  <a:cxn ang="0">
                    <a:pos x="39" y="161"/>
                  </a:cxn>
                  <a:cxn ang="0">
                    <a:pos x="45" y="173"/>
                  </a:cxn>
                  <a:cxn ang="0">
                    <a:pos x="55" y="173"/>
                  </a:cxn>
                  <a:cxn ang="0">
                    <a:pos x="88" y="187"/>
                  </a:cxn>
                  <a:cxn ang="0">
                    <a:pos x="105" y="173"/>
                  </a:cxn>
                  <a:cxn ang="0">
                    <a:pos x="89" y="140"/>
                  </a:cxn>
                  <a:cxn ang="0">
                    <a:pos x="68" y="93"/>
                  </a:cxn>
                  <a:cxn ang="0">
                    <a:pos x="84" y="97"/>
                  </a:cxn>
                  <a:cxn ang="0">
                    <a:pos x="57" y="64"/>
                  </a:cxn>
                  <a:cxn ang="0">
                    <a:pos x="37" y="38"/>
                  </a:cxn>
                  <a:cxn ang="0">
                    <a:pos x="29" y="5"/>
                  </a:cxn>
                  <a:cxn ang="0">
                    <a:pos x="0" y="0"/>
                  </a:cxn>
                  <a:cxn ang="0">
                    <a:pos x="8" y="14"/>
                  </a:cxn>
                </a:cxnLst>
                <a:rect l="0" t="0" r="r" b="b"/>
                <a:pathLst>
                  <a:path w="105" h="187">
                    <a:moveTo>
                      <a:pt x="8" y="14"/>
                    </a:moveTo>
                    <a:lnTo>
                      <a:pt x="8" y="33"/>
                    </a:lnTo>
                    <a:lnTo>
                      <a:pt x="12" y="57"/>
                    </a:lnTo>
                    <a:lnTo>
                      <a:pt x="24" y="90"/>
                    </a:lnTo>
                    <a:lnTo>
                      <a:pt x="33" y="123"/>
                    </a:lnTo>
                    <a:lnTo>
                      <a:pt x="51" y="138"/>
                    </a:lnTo>
                    <a:lnTo>
                      <a:pt x="39" y="161"/>
                    </a:lnTo>
                    <a:lnTo>
                      <a:pt x="45" y="173"/>
                    </a:lnTo>
                    <a:lnTo>
                      <a:pt x="55" y="173"/>
                    </a:lnTo>
                    <a:lnTo>
                      <a:pt x="88" y="187"/>
                    </a:lnTo>
                    <a:lnTo>
                      <a:pt x="105" y="173"/>
                    </a:lnTo>
                    <a:lnTo>
                      <a:pt x="89" y="140"/>
                    </a:lnTo>
                    <a:lnTo>
                      <a:pt x="68" y="93"/>
                    </a:lnTo>
                    <a:lnTo>
                      <a:pt x="84" y="97"/>
                    </a:lnTo>
                    <a:lnTo>
                      <a:pt x="57" y="64"/>
                    </a:lnTo>
                    <a:lnTo>
                      <a:pt x="37" y="38"/>
                    </a:lnTo>
                    <a:lnTo>
                      <a:pt x="29" y="5"/>
                    </a:lnTo>
                    <a:lnTo>
                      <a:pt x="0" y="0"/>
                    </a:lnTo>
                    <a:lnTo>
                      <a:pt x="8"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65" name="Group 1019"/>
            <p:cNvGrpSpPr>
              <a:grpSpLocks/>
            </p:cNvGrpSpPr>
            <p:nvPr/>
          </p:nvGrpSpPr>
          <p:grpSpPr bwMode="auto">
            <a:xfrm>
              <a:off x="7255799" y="2369799"/>
              <a:ext cx="455908" cy="441727"/>
              <a:chOff x="3770" y="2233"/>
              <a:chExt cx="426" cy="381"/>
            </a:xfrm>
          </p:grpSpPr>
          <p:sp>
            <p:nvSpPr>
              <p:cNvPr id="1019" name="Freeform 1020"/>
              <p:cNvSpPr>
                <a:spLocks/>
              </p:cNvSpPr>
              <p:nvPr/>
            </p:nvSpPr>
            <p:spPr bwMode="auto">
              <a:xfrm>
                <a:off x="3770" y="2233"/>
                <a:ext cx="426" cy="381"/>
              </a:xfrm>
              <a:custGeom>
                <a:avLst/>
                <a:gdLst/>
                <a:ahLst/>
                <a:cxnLst>
                  <a:cxn ang="0">
                    <a:pos x="846" y="188"/>
                  </a:cxn>
                  <a:cxn ang="0">
                    <a:pos x="784" y="229"/>
                  </a:cxn>
                  <a:cxn ang="0">
                    <a:pos x="747" y="290"/>
                  </a:cxn>
                  <a:cxn ang="0">
                    <a:pos x="728" y="326"/>
                  </a:cxn>
                  <a:cxn ang="0">
                    <a:pos x="708" y="254"/>
                  </a:cxn>
                  <a:cxn ang="0">
                    <a:pos x="645" y="233"/>
                  </a:cxn>
                  <a:cxn ang="0">
                    <a:pos x="585" y="266"/>
                  </a:cxn>
                  <a:cxn ang="0">
                    <a:pos x="608" y="340"/>
                  </a:cxn>
                  <a:cxn ang="0">
                    <a:pos x="569" y="352"/>
                  </a:cxn>
                  <a:cxn ang="0">
                    <a:pos x="555" y="392"/>
                  </a:cxn>
                  <a:cxn ang="0">
                    <a:pos x="494" y="433"/>
                  </a:cxn>
                  <a:cxn ang="0">
                    <a:pos x="445" y="470"/>
                  </a:cxn>
                  <a:cxn ang="0">
                    <a:pos x="399" y="522"/>
                  </a:cxn>
                  <a:cxn ang="0">
                    <a:pos x="366" y="639"/>
                  </a:cxn>
                  <a:cxn ang="0">
                    <a:pos x="366" y="684"/>
                  </a:cxn>
                  <a:cxn ang="0">
                    <a:pos x="325" y="746"/>
                  </a:cxn>
                  <a:cxn ang="0">
                    <a:pos x="271" y="748"/>
                  </a:cxn>
                  <a:cxn ang="0">
                    <a:pos x="230" y="644"/>
                  </a:cxn>
                  <a:cxn ang="0">
                    <a:pos x="160" y="518"/>
                  </a:cxn>
                  <a:cxn ang="0">
                    <a:pos x="143" y="399"/>
                  </a:cxn>
                  <a:cxn ang="0">
                    <a:pos x="120" y="326"/>
                  </a:cxn>
                  <a:cxn ang="0">
                    <a:pos x="100" y="373"/>
                  </a:cxn>
                  <a:cxn ang="0">
                    <a:pos x="21" y="331"/>
                  </a:cxn>
                  <a:cxn ang="0">
                    <a:pos x="15" y="314"/>
                  </a:cxn>
                  <a:cxn ang="0">
                    <a:pos x="17" y="274"/>
                  </a:cxn>
                  <a:cxn ang="0">
                    <a:pos x="81" y="252"/>
                  </a:cxn>
                  <a:cxn ang="0">
                    <a:pos x="21" y="193"/>
                  </a:cxn>
                  <a:cxn ang="0">
                    <a:pos x="52" y="153"/>
                  </a:cxn>
                  <a:cxn ang="0">
                    <a:pos x="110" y="148"/>
                  </a:cxn>
                  <a:cxn ang="0">
                    <a:pos x="147" y="105"/>
                  </a:cxn>
                  <a:cxn ang="0">
                    <a:pos x="178" y="62"/>
                  </a:cxn>
                  <a:cxn ang="0">
                    <a:pos x="219" y="0"/>
                  </a:cxn>
                  <a:cxn ang="0">
                    <a:pos x="275" y="17"/>
                  </a:cxn>
                  <a:cxn ang="0">
                    <a:pos x="319" y="72"/>
                  </a:cxn>
                  <a:cxn ang="0">
                    <a:pos x="352" y="140"/>
                  </a:cxn>
                  <a:cxn ang="0">
                    <a:pos x="410" y="172"/>
                  </a:cxn>
                  <a:cxn ang="0">
                    <a:pos x="492" y="193"/>
                  </a:cxn>
                  <a:cxn ang="0">
                    <a:pos x="554" y="205"/>
                  </a:cxn>
                  <a:cxn ang="0">
                    <a:pos x="598" y="179"/>
                  </a:cxn>
                  <a:cxn ang="0">
                    <a:pos x="645" y="167"/>
                  </a:cxn>
                  <a:cxn ang="0">
                    <a:pos x="714" y="146"/>
                  </a:cxn>
                  <a:cxn ang="0">
                    <a:pos x="798" y="129"/>
                  </a:cxn>
                  <a:cxn ang="0">
                    <a:pos x="852" y="172"/>
                  </a:cxn>
                </a:cxnLst>
                <a:rect l="0" t="0" r="r" b="b"/>
                <a:pathLst>
                  <a:path w="852" h="762">
                    <a:moveTo>
                      <a:pt x="852" y="172"/>
                    </a:moveTo>
                    <a:lnTo>
                      <a:pt x="846" y="188"/>
                    </a:lnTo>
                    <a:lnTo>
                      <a:pt x="807" y="203"/>
                    </a:lnTo>
                    <a:lnTo>
                      <a:pt x="784" y="229"/>
                    </a:lnTo>
                    <a:lnTo>
                      <a:pt x="772" y="266"/>
                    </a:lnTo>
                    <a:lnTo>
                      <a:pt x="747" y="290"/>
                    </a:lnTo>
                    <a:lnTo>
                      <a:pt x="747" y="340"/>
                    </a:lnTo>
                    <a:lnTo>
                      <a:pt x="728" y="326"/>
                    </a:lnTo>
                    <a:lnTo>
                      <a:pt x="714" y="285"/>
                    </a:lnTo>
                    <a:lnTo>
                      <a:pt x="708" y="254"/>
                    </a:lnTo>
                    <a:lnTo>
                      <a:pt x="674" y="236"/>
                    </a:lnTo>
                    <a:lnTo>
                      <a:pt x="645" y="233"/>
                    </a:lnTo>
                    <a:lnTo>
                      <a:pt x="606" y="209"/>
                    </a:lnTo>
                    <a:lnTo>
                      <a:pt x="585" y="266"/>
                    </a:lnTo>
                    <a:lnTo>
                      <a:pt x="606" y="269"/>
                    </a:lnTo>
                    <a:lnTo>
                      <a:pt x="608" y="340"/>
                    </a:lnTo>
                    <a:lnTo>
                      <a:pt x="585" y="340"/>
                    </a:lnTo>
                    <a:lnTo>
                      <a:pt x="569" y="352"/>
                    </a:lnTo>
                    <a:lnTo>
                      <a:pt x="569" y="387"/>
                    </a:lnTo>
                    <a:lnTo>
                      <a:pt x="555" y="392"/>
                    </a:lnTo>
                    <a:lnTo>
                      <a:pt x="534" y="421"/>
                    </a:lnTo>
                    <a:lnTo>
                      <a:pt x="494" y="433"/>
                    </a:lnTo>
                    <a:lnTo>
                      <a:pt x="474" y="458"/>
                    </a:lnTo>
                    <a:lnTo>
                      <a:pt x="445" y="470"/>
                    </a:lnTo>
                    <a:lnTo>
                      <a:pt x="428" y="502"/>
                    </a:lnTo>
                    <a:lnTo>
                      <a:pt x="399" y="522"/>
                    </a:lnTo>
                    <a:lnTo>
                      <a:pt x="356" y="546"/>
                    </a:lnTo>
                    <a:lnTo>
                      <a:pt x="366" y="639"/>
                    </a:lnTo>
                    <a:lnTo>
                      <a:pt x="354" y="643"/>
                    </a:lnTo>
                    <a:lnTo>
                      <a:pt x="366" y="684"/>
                    </a:lnTo>
                    <a:lnTo>
                      <a:pt x="346" y="715"/>
                    </a:lnTo>
                    <a:lnTo>
                      <a:pt x="325" y="746"/>
                    </a:lnTo>
                    <a:lnTo>
                      <a:pt x="290" y="762"/>
                    </a:lnTo>
                    <a:lnTo>
                      <a:pt x="271" y="748"/>
                    </a:lnTo>
                    <a:lnTo>
                      <a:pt x="269" y="715"/>
                    </a:lnTo>
                    <a:lnTo>
                      <a:pt x="230" y="644"/>
                    </a:lnTo>
                    <a:lnTo>
                      <a:pt x="197" y="566"/>
                    </a:lnTo>
                    <a:lnTo>
                      <a:pt x="160" y="518"/>
                    </a:lnTo>
                    <a:lnTo>
                      <a:pt x="143" y="456"/>
                    </a:lnTo>
                    <a:lnTo>
                      <a:pt x="143" y="399"/>
                    </a:lnTo>
                    <a:lnTo>
                      <a:pt x="137" y="352"/>
                    </a:lnTo>
                    <a:lnTo>
                      <a:pt x="120" y="326"/>
                    </a:lnTo>
                    <a:lnTo>
                      <a:pt x="120" y="352"/>
                    </a:lnTo>
                    <a:lnTo>
                      <a:pt x="100" y="373"/>
                    </a:lnTo>
                    <a:lnTo>
                      <a:pt x="56" y="368"/>
                    </a:lnTo>
                    <a:lnTo>
                      <a:pt x="21" y="331"/>
                    </a:lnTo>
                    <a:lnTo>
                      <a:pt x="42" y="311"/>
                    </a:lnTo>
                    <a:lnTo>
                      <a:pt x="15" y="314"/>
                    </a:lnTo>
                    <a:lnTo>
                      <a:pt x="0" y="290"/>
                    </a:lnTo>
                    <a:lnTo>
                      <a:pt x="17" y="274"/>
                    </a:lnTo>
                    <a:lnTo>
                      <a:pt x="75" y="274"/>
                    </a:lnTo>
                    <a:lnTo>
                      <a:pt x="81" y="252"/>
                    </a:lnTo>
                    <a:lnTo>
                      <a:pt x="48" y="217"/>
                    </a:lnTo>
                    <a:lnTo>
                      <a:pt x="21" y="193"/>
                    </a:lnTo>
                    <a:lnTo>
                      <a:pt x="33" y="167"/>
                    </a:lnTo>
                    <a:lnTo>
                      <a:pt x="52" y="153"/>
                    </a:lnTo>
                    <a:lnTo>
                      <a:pt x="102" y="167"/>
                    </a:lnTo>
                    <a:lnTo>
                      <a:pt x="110" y="148"/>
                    </a:lnTo>
                    <a:lnTo>
                      <a:pt x="112" y="129"/>
                    </a:lnTo>
                    <a:lnTo>
                      <a:pt x="147" y="105"/>
                    </a:lnTo>
                    <a:lnTo>
                      <a:pt x="160" y="81"/>
                    </a:lnTo>
                    <a:lnTo>
                      <a:pt x="178" y="62"/>
                    </a:lnTo>
                    <a:lnTo>
                      <a:pt x="178" y="22"/>
                    </a:lnTo>
                    <a:lnTo>
                      <a:pt x="219" y="0"/>
                    </a:lnTo>
                    <a:lnTo>
                      <a:pt x="253" y="1"/>
                    </a:lnTo>
                    <a:lnTo>
                      <a:pt x="275" y="17"/>
                    </a:lnTo>
                    <a:lnTo>
                      <a:pt x="275" y="63"/>
                    </a:lnTo>
                    <a:lnTo>
                      <a:pt x="319" y="72"/>
                    </a:lnTo>
                    <a:lnTo>
                      <a:pt x="346" y="95"/>
                    </a:lnTo>
                    <a:lnTo>
                      <a:pt x="352" y="140"/>
                    </a:lnTo>
                    <a:lnTo>
                      <a:pt x="373" y="164"/>
                    </a:lnTo>
                    <a:lnTo>
                      <a:pt x="410" y="172"/>
                    </a:lnTo>
                    <a:lnTo>
                      <a:pt x="457" y="188"/>
                    </a:lnTo>
                    <a:lnTo>
                      <a:pt x="492" y="193"/>
                    </a:lnTo>
                    <a:lnTo>
                      <a:pt x="521" y="205"/>
                    </a:lnTo>
                    <a:lnTo>
                      <a:pt x="554" y="205"/>
                    </a:lnTo>
                    <a:lnTo>
                      <a:pt x="583" y="205"/>
                    </a:lnTo>
                    <a:lnTo>
                      <a:pt x="598" y="179"/>
                    </a:lnTo>
                    <a:lnTo>
                      <a:pt x="616" y="153"/>
                    </a:lnTo>
                    <a:lnTo>
                      <a:pt x="645" y="167"/>
                    </a:lnTo>
                    <a:lnTo>
                      <a:pt x="697" y="167"/>
                    </a:lnTo>
                    <a:lnTo>
                      <a:pt x="714" y="146"/>
                    </a:lnTo>
                    <a:lnTo>
                      <a:pt x="747" y="129"/>
                    </a:lnTo>
                    <a:lnTo>
                      <a:pt x="798" y="129"/>
                    </a:lnTo>
                    <a:lnTo>
                      <a:pt x="829" y="146"/>
                    </a:lnTo>
                    <a:lnTo>
                      <a:pt x="852" y="172"/>
                    </a:lnTo>
                    <a:close/>
                  </a:path>
                </a:pathLst>
              </a:custGeom>
              <a:solidFill>
                <a:srgbClr val="C0C0C0"/>
              </a:solidFill>
              <a:ln w="9525">
                <a:solidFill>
                  <a:srgbClr val="C0C0C0"/>
                </a:solidFill>
                <a:round/>
                <a:headEnd/>
                <a:tailEnd/>
              </a:ln>
            </p:spPr>
            <p:txBody>
              <a:bodyPr/>
              <a:lstStyle/>
              <a:p>
                <a:endParaRPr lang="nl-NL" sz="1400"/>
              </a:p>
            </p:txBody>
          </p:sp>
          <p:sp>
            <p:nvSpPr>
              <p:cNvPr id="1020" name="Freeform 1021"/>
              <p:cNvSpPr>
                <a:spLocks/>
              </p:cNvSpPr>
              <p:nvPr/>
            </p:nvSpPr>
            <p:spPr bwMode="auto">
              <a:xfrm>
                <a:off x="3770" y="2233"/>
                <a:ext cx="426" cy="381"/>
              </a:xfrm>
              <a:custGeom>
                <a:avLst/>
                <a:gdLst/>
                <a:ahLst/>
                <a:cxnLst>
                  <a:cxn ang="0">
                    <a:pos x="846" y="188"/>
                  </a:cxn>
                  <a:cxn ang="0">
                    <a:pos x="784" y="229"/>
                  </a:cxn>
                  <a:cxn ang="0">
                    <a:pos x="747" y="290"/>
                  </a:cxn>
                  <a:cxn ang="0">
                    <a:pos x="728" y="326"/>
                  </a:cxn>
                  <a:cxn ang="0">
                    <a:pos x="708" y="254"/>
                  </a:cxn>
                  <a:cxn ang="0">
                    <a:pos x="645" y="233"/>
                  </a:cxn>
                  <a:cxn ang="0">
                    <a:pos x="585" y="266"/>
                  </a:cxn>
                  <a:cxn ang="0">
                    <a:pos x="608" y="340"/>
                  </a:cxn>
                  <a:cxn ang="0">
                    <a:pos x="569" y="352"/>
                  </a:cxn>
                  <a:cxn ang="0">
                    <a:pos x="555" y="392"/>
                  </a:cxn>
                  <a:cxn ang="0">
                    <a:pos x="494" y="433"/>
                  </a:cxn>
                  <a:cxn ang="0">
                    <a:pos x="445" y="470"/>
                  </a:cxn>
                  <a:cxn ang="0">
                    <a:pos x="399" y="522"/>
                  </a:cxn>
                  <a:cxn ang="0">
                    <a:pos x="366" y="639"/>
                  </a:cxn>
                  <a:cxn ang="0">
                    <a:pos x="366" y="684"/>
                  </a:cxn>
                  <a:cxn ang="0">
                    <a:pos x="325" y="746"/>
                  </a:cxn>
                  <a:cxn ang="0">
                    <a:pos x="271" y="748"/>
                  </a:cxn>
                  <a:cxn ang="0">
                    <a:pos x="230" y="644"/>
                  </a:cxn>
                  <a:cxn ang="0">
                    <a:pos x="160" y="518"/>
                  </a:cxn>
                  <a:cxn ang="0">
                    <a:pos x="143" y="399"/>
                  </a:cxn>
                  <a:cxn ang="0">
                    <a:pos x="120" y="326"/>
                  </a:cxn>
                  <a:cxn ang="0">
                    <a:pos x="100" y="373"/>
                  </a:cxn>
                  <a:cxn ang="0">
                    <a:pos x="21" y="331"/>
                  </a:cxn>
                  <a:cxn ang="0">
                    <a:pos x="15" y="314"/>
                  </a:cxn>
                  <a:cxn ang="0">
                    <a:pos x="17" y="274"/>
                  </a:cxn>
                  <a:cxn ang="0">
                    <a:pos x="81" y="252"/>
                  </a:cxn>
                  <a:cxn ang="0">
                    <a:pos x="21" y="193"/>
                  </a:cxn>
                  <a:cxn ang="0">
                    <a:pos x="52" y="153"/>
                  </a:cxn>
                  <a:cxn ang="0">
                    <a:pos x="110" y="148"/>
                  </a:cxn>
                  <a:cxn ang="0">
                    <a:pos x="147" y="105"/>
                  </a:cxn>
                  <a:cxn ang="0">
                    <a:pos x="178" y="62"/>
                  </a:cxn>
                  <a:cxn ang="0">
                    <a:pos x="219" y="0"/>
                  </a:cxn>
                  <a:cxn ang="0">
                    <a:pos x="275" y="17"/>
                  </a:cxn>
                  <a:cxn ang="0">
                    <a:pos x="319" y="72"/>
                  </a:cxn>
                  <a:cxn ang="0">
                    <a:pos x="352" y="140"/>
                  </a:cxn>
                  <a:cxn ang="0">
                    <a:pos x="410" y="172"/>
                  </a:cxn>
                  <a:cxn ang="0">
                    <a:pos x="492" y="193"/>
                  </a:cxn>
                  <a:cxn ang="0">
                    <a:pos x="554" y="205"/>
                  </a:cxn>
                  <a:cxn ang="0">
                    <a:pos x="598" y="179"/>
                  </a:cxn>
                  <a:cxn ang="0">
                    <a:pos x="645" y="167"/>
                  </a:cxn>
                  <a:cxn ang="0">
                    <a:pos x="714" y="146"/>
                  </a:cxn>
                  <a:cxn ang="0">
                    <a:pos x="798" y="129"/>
                  </a:cxn>
                  <a:cxn ang="0">
                    <a:pos x="852" y="172"/>
                  </a:cxn>
                </a:cxnLst>
                <a:rect l="0" t="0" r="r" b="b"/>
                <a:pathLst>
                  <a:path w="852" h="762">
                    <a:moveTo>
                      <a:pt x="852" y="172"/>
                    </a:moveTo>
                    <a:lnTo>
                      <a:pt x="846" y="188"/>
                    </a:lnTo>
                    <a:lnTo>
                      <a:pt x="807" y="203"/>
                    </a:lnTo>
                    <a:lnTo>
                      <a:pt x="784" y="229"/>
                    </a:lnTo>
                    <a:lnTo>
                      <a:pt x="772" y="266"/>
                    </a:lnTo>
                    <a:lnTo>
                      <a:pt x="747" y="290"/>
                    </a:lnTo>
                    <a:lnTo>
                      <a:pt x="747" y="340"/>
                    </a:lnTo>
                    <a:lnTo>
                      <a:pt x="728" y="326"/>
                    </a:lnTo>
                    <a:lnTo>
                      <a:pt x="714" y="285"/>
                    </a:lnTo>
                    <a:lnTo>
                      <a:pt x="708" y="254"/>
                    </a:lnTo>
                    <a:lnTo>
                      <a:pt x="674" y="236"/>
                    </a:lnTo>
                    <a:lnTo>
                      <a:pt x="645" y="233"/>
                    </a:lnTo>
                    <a:lnTo>
                      <a:pt x="606" y="209"/>
                    </a:lnTo>
                    <a:lnTo>
                      <a:pt x="585" y="266"/>
                    </a:lnTo>
                    <a:lnTo>
                      <a:pt x="606" y="269"/>
                    </a:lnTo>
                    <a:lnTo>
                      <a:pt x="608" y="340"/>
                    </a:lnTo>
                    <a:lnTo>
                      <a:pt x="585" y="340"/>
                    </a:lnTo>
                    <a:lnTo>
                      <a:pt x="569" y="352"/>
                    </a:lnTo>
                    <a:lnTo>
                      <a:pt x="569" y="387"/>
                    </a:lnTo>
                    <a:lnTo>
                      <a:pt x="555" y="392"/>
                    </a:lnTo>
                    <a:lnTo>
                      <a:pt x="534" y="421"/>
                    </a:lnTo>
                    <a:lnTo>
                      <a:pt x="494" y="433"/>
                    </a:lnTo>
                    <a:lnTo>
                      <a:pt x="474" y="458"/>
                    </a:lnTo>
                    <a:lnTo>
                      <a:pt x="445" y="470"/>
                    </a:lnTo>
                    <a:lnTo>
                      <a:pt x="428" y="502"/>
                    </a:lnTo>
                    <a:lnTo>
                      <a:pt x="399" y="522"/>
                    </a:lnTo>
                    <a:lnTo>
                      <a:pt x="356" y="546"/>
                    </a:lnTo>
                    <a:lnTo>
                      <a:pt x="366" y="639"/>
                    </a:lnTo>
                    <a:lnTo>
                      <a:pt x="354" y="643"/>
                    </a:lnTo>
                    <a:lnTo>
                      <a:pt x="366" y="684"/>
                    </a:lnTo>
                    <a:lnTo>
                      <a:pt x="346" y="715"/>
                    </a:lnTo>
                    <a:lnTo>
                      <a:pt x="325" y="746"/>
                    </a:lnTo>
                    <a:lnTo>
                      <a:pt x="290" y="762"/>
                    </a:lnTo>
                    <a:lnTo>
                      <a:pt x="271" y="748"/>
                    </a:lnTo>
                    <a:lnTo>
                      <a:pt x="269" y="715"/>
                    </a:lnTo>
                    <a:lnTo>
                      <a:pt x="230" y="644"/>
                    </a:lnTo>
                    <a:lnTo>
                      <a:pt x="197" y="566"/>
                    </a:lnTo>
                    <a:lnTo>
                      <a:pt x="160" y="518"/>
                    </a:lnTo>
                    <a:lnTo>
                      <a:pt x="143" y="456"/>
                    </a:lnTo>
                    <a:lnTo>
                      <a:pt x="143" y="399"/>
                    </a:lnTo>
                    <a:lnTo>
                      <a:pt x="137" y="352"/>
                    </a:lnTo>
                    <a:lnTo>
                      <a:pt x="120" y="326"/>
                    </a:lnTo>
                    <a:lnTo>
                      <a:pt x="120" y="352"/>
                    </a:lnTo>
                    <a:lnTo>
                      <a:pt x="100" y="373"/>
                    </a:lnTo>
                    <a:lnTo>
                      <a:pt x="56" y="368"/>
                    </a:lnTo>
                    <a:lnTo>
                      <a:pt x="21" y="331"/>
                    </a:lnTo>
                    <a:lnTo>
                      <a:pt x="42" y="311"/>
                    </a:lnTo>
                    <a:lnTo>
                      <a:pt x="15" y="314"/>
                    </a:lnTo>
                    <a:lnTo>
                      <a:pt x="0" y="290"/>
                    </a:lnTo>
                    <a:lnTo>
                      <a:pt x="17" y="274"/>
                    </a:lnTo>
                    <a:lnTo>
                      <a:pt x="75" y="274"/>
                    </a:lnTo>
                    <a:lnTo>
                      <a:pt x="81" y="252"/>
                    </a:lnTo>
                    <a:lnTo>
                      <a:pt x="48" y="217"/>
                    </a:lnTo>
                    <a:lnTo>
                      <a:pt x="21" y="193"/>
                    </a:lnTo>
                    <a:lnTo>
                      <a:pt x="33" y="167"/>
                    </a:lnTo>
                    <a:lnTo>
                      <a:pt x="52" y="153"/>
                    </a:lnTo>
                    <a:lnTo>
                      <a:pt x="102" y="167"/>
                    </a:lnTo>
                    <a:lnTo>
                      <a:pt x="110" y="148"/>
                    </a:lnTo>
                    <a:lnTo>
                      <a:pt x="112" y="129"/>
                    </a:lnTo>
                    <a:lnTo>
                      <a:pt x="147" y="105"/>
                    </a:lnTo>
                    <a:lnTo>
                      <a:pt x="160" y="81"/>
                    </a:lnTo>
                    <a:lnTo>
                      <a:pt x="178" y="62"/>
                    </a:lnTo>
                    <a:lnTo>
                      <a:pt x="178" y="22"/>
                    </a:lnTo>
                    <a:lnTo>
                      <a:pt x="219" y="0"/>
                    </a:lnTo>
                    <a:lnTo>
                      <a:pt x="253" y="1"/>
                    </a:lnTo>
                    <a:lnTo>
                      <a:pt x="275" y="17"/>
                    </a:lnTo>
                    <a:lnTo>
                      <a:pt x="275" y="63"/>
                    </a:lnTo>
                    <a:lnTo>
                      <a:pt x="319" y="72"/>
                    </a:lnTo>
                    <a:lnTo>
                      <a:pt x="346" y="95"/>
                    </a:lnTo>
                    <a:lnTo>
                      <a:pt x="352" y="140"/>
                    </a:lnTo>
                    <a:lnTo>
                      <a:pt x="373" y="164"/>
                    </a:lnTo>
                    <a:lnTo>
                      <a:pt x="410" y="172"/>
                    </a:lnTo>
                    <a:lnTo>
                      <a:pt x="457" y="188"/>
                    </a:lnTo>
                    <a:lnTo>
                      <a:pt x="492" y="193"/>
                    </a:lnTo>
                    <a:lnTo>
                      <a:pt x="521" y="205"/>
                    </a:lnTo>
                    <a:lnTo>
                      <a:pt x="554" y="205"/>
                    </a:lnTo>
                    <a:lnTo>
                      <a:pt x="583" y="205"/>
                    </a:lnTo>
                    <a:lnTo>
                      <a:pt x="598" y="179"/>
                    </a:lnTo>
                    <a:lnTo>
                      <a:pt x="616" y="153"/>
                    </a:lnTo>
                    <a:lnTo>
                      <a:pt x="645" y="167"/>
                    </a:lnTo>
                    <a:lnTo>
                      <a:pt x="697" y="167"/>
                    </a:lnTo>
                    <a:lnTo>
                      <a:pt x="714" y="146"/>
                    </a:lnTo>
                    <a:lnTo>
                      <a:pt x="747" y="129"/>
                    </a:lnTo>
                    <a:lnTo>
                      <a:pt x="798" y="129"/>
                    </a:lnTo>
                    <a:lnTo>
                      <a:pt x="829" y="146"/>
                    </a:lnTo>
                    <a:lnTo>
                      <a:pt x="852" y="17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68" name="Group 1022"/>
            <p:cNvGrpSpPr>
              <a:grpSpLocks/>
            </p:cNvGrpSpPr>
            <p:nvPr/>
          </p:nvGrpSpPr>
          <p:grpSpPr bwMode="auto">
            <a:xfrm>
              <a:off x="7573657" y="2492695"/>
              <a:ext cx="81336" cy="85795"/>
              <a:chOff x="4067" y="2339"/>
              <a:chExt cx="76" cy="74"/>
            </a:xfrm>
          </p:grpSpPr>
          <p:sp>
            <p:nvSpPr>
              <p:cNvPr id="1022" name="Freeform 1023"/>
              <p:cNvSpPr>
                <a:spLocks/>
              </p:cNvSpPr>
              <p:nvPr/>
            </p:nvSpPr>
            <p:spPr bwMode="auto">
              <a:xfrm>
                <a:off x="4067" y="2339"/>
                <a:ext cx="76" cy="74"/>
              </a:xfrm>
              <a:custGeom>
                <a:avLst/>
                <a:gdLst/>
                <a:ahLst/>
                <a:cxnLst>
                  <a:cxn ang="0">
                    <a:pos x="153" y="126"/>
                  </a:cxn>
                  <a:cxn ang="0">
                    <a:pos x="138" y="149"/>
                  </a:cxn>
                  <a:cxn ang="0">
                    <a:pos x="120" y="142"/>
                  </a:cxn>
                  <a:cxn ang="0">
                    <a:pos x="101" y="116"/>
                  </a:cxn>
                  <a:cxn ang="0">
                    <a:pos x="103" y="93"/>
                  </a:cxn>
                  <a:cxn ang="0">
                    <a:pos x="85" y="71"/>
                  </a:cxn>
                  <a:cxn ang="0">
                    <a:pos x="82" y="88"/>
                  </a:cxn>
                  <a:cxn ang="0">
                    <a:pos x="55" y="100"/>
                  </a:cxn>
                  <a:cxn ang="0">
                    <a:pos x="55" y="128"/>
                  </a:cxn>
                  <a:cxn ang="0">
                    <a:pos x="20" y="125"/>
                  </a:cxn>
                  <a:cxn ang="0">
                    <a:pos x="18" y="57"/>
                  </a:cxn>
                  <a:cxn ang="0">
                    <a:pos x="0" y="54"/>
                  </a:cxn>
                  <a:cxn ang="0">
                    <a:pos x="18" y="0"/>
                  </a:cxn>
                  <a:cxn ang="0">
                    <a:pos x="55" y="23"/>
                  </a:cxn>
                  <a:cxn ang="0">
                    <a:pos x="84" y="26"/>
                  </a:cxn>
                  <a:cxn ang="0">
                    <a:pos x="116" y="42"/>
                  </a:cxn>
                  <a:cxn ang="0">
                    <a:pos x="120" y="73"/>
                  </a:cxn>
                  <a:cxn ang="0">
                    <a:pos x="136" y="116"/>
                  </a:cxn>
                  <a:cxn ang="0">
                    <a:pos x="153" y="126"/>
                  </a:cxn>
                </a:cxnLst>
                <a:rect l="0" t="0" r="r" b="b"/>
                <a:pathLst>
                  <a:path w="153" h="149">
                    <a:moveTo>
                      <a:pt x="153" y="126"/>
                    </a:moveTo>
                    <a:lnTo>
                      <a:pt x="138" y="149"/>
                    </a:lnTo>
                    <a:lnTo>
                      <a:pt x="120" y="142"/>
                    </a:lnTo>
                    <a:lnTo>
                      <a:pt x="101" y="116"/>
                    </a:lnTo>
                    <a:lnTo>
                      <a:pt x="103" y="93"/>
                    </a:lnTo>
                    <a:lnTo>
                      <a:pt x="85" y="71"/>
                    </a:lnTo>
                    <a:lnTo>
                      <a:pt x="82" y="88"/>
                    </a:lnTo>
                    <a:lnTo>
                      <a:pt x="55" y="100"/>
                    </a:lnTo>
                    <a:lnTo>
                      <a:pt x="55" y="128"/>
                    </a:lnTo>
                    <a:lnTo>
                      <a:pt x="20" y="125"/>
                    </a:lnTo>
                    <a:lnTo>
                      <a:pt x="18" y="57"/>
                    </a:lnTo>
                    <a:lnTo>
                      <a:pt x="0" y="54"/>
                    </a:lnTo>
                    <a:lnTo>
                      <a:pt x="18" y="0"/>
                    </a:lnTo>
                    <a:lnTo>
                      <a:pt x="55" y="23"/>
                    </a:lnTo>
                    <a:lnTo>
                      <a:pt x="84" y="26"/>
                    </a:lnTo>
                    <a:lnTo>
                      <a:pt x="116" y="42"/>
                    </a:lnTo>
                    <a:lnTo>
                      <a:pt x="120" y="73"/>
                    </a:lnTo>
                    <a:lnTo>
                      <a:pt x="136" y="116"/>
                    </a:lnTo>
                    <a:lnTo>
                      <a:pt x="153" y="126"/>
                    </a:lnTo>
                    <a:close/>
                  </a:path>
                </a:pathLst>
              </a:custGeom>
              <a:solidFill>
                <a:srgbClr val="C0C0C0"/>
              </a:solidFill>
              <a:ln w="9525">
                <a:solidFill>
                  <a:srgbClr val="C0C0C0"/>
                </a:solidFill>
                <a:round/>
                <a:headEnd/>
                <a:tailEnd/>
              </a:ln>
            </p:spPr>
            <p:txBody>
              <a:bodyPr/>
              <a:lstStyle/>
              <a:p>
                <a:endParaRPr lang="nl-NL" sz="1400"/>
              </a:p>
            </p:txBody>
          </p:sp>
          <p:sp>
            <p:nvSpPr>
              <p:cNvPr id="1023" name="Freeform 0"/>
              <p:cNvSpPr>
                <a:spLocks/>
              </p:cNvSpPr>
              <p:nvPr/>
            </p:nvSpPr>
            <p:spPr bwMode="auto">
              <a:xfrm>
                <a:off x="4067" y="2339"/>
                <a:ext cx="76" cy="74"/>
              </a:xfrm>
              <a:custGeom>
                <a:avLst/>
                <a:gdLst/>
                <a:ahLst/>
                <a:cxnLst>
                  <a:cxn ang="0">
                    <a:pos x="153" y="126"/>
                  </a:cxn>
                  <a:cxn ang="0">
                    <a:pos x="138" y="149"/>
                  </a:cxn>
                  <a:cxn ang="0">
                    <a:pos x="120" y="142"/>
                  </a:cxn>
                  <a:cxn ang="0">
                    <a:pos x="101" y="116"/>
                  </a:cxn>
                  <a:cxn ang="0">
                    <a:pos x="103" y="93"/>
                  </a:cxn>
                  <a:cxn ang="0">
                    <a:pos x="85" y="71"/>
                  </a:cxn>
                  <a:cxn ang="0">
                    <a:pos x="82" y="88"/>
                  </a:cxn>
                  <a:cxn ang="0">
                    <a:pos x="55" y="100"/>
                  </a:cxn>
                  <a:cxn ang="0">
                    <a:pos x="55" y="128"/>
                  </a:cxn>
                  <a:cxn ang="0">
                    <a:pos x="20" y="125"/>
                  </a:cxn>
                  <a:cxn ang="0">
                    <a:pos x="18" y="57"/>
                  </a:cxn>
                  <a:cxn ang="0">
                    <a:pos x="0" y="54"/>
                  </a:cxn>
                  <a:cxn ang="0">
                    <a:pos x="18" y="0"/>
                  </a:cxn>
                  <a:cxn ang="0">
                    <a:pos x="55" y="23"/>
                  </a:cxn>
                  <a:cxn ang="0">
                    <a:pos x="84" y="26"/>
                  </a:cxn>
                  <a:cxn ang="0">
                    <a:pos x="116" y="42"/>
                  </a:cxn>
                  <a:cxn ang="0">
                    <a:pos x="120" y="73"/>
                  </a:cxn>
                  <a:cxn ang="0">
                    <a:pos x="136" y="116"/>
                  </a:cxn>
                  <a:cxn ang="0">
                    <a:pos x="153" y="126"/>
                  </a:cxn>
                </a:cxnLst>
                <a:rect l="0" t="0" r="r" b="b"/>
                <a:pathLst>
                  <a:path w="153" h="149">
                    <a:moveTo>
                      <a:pt x="153" y="126"/>
                    </a:moveTo>
                    <a:lnTo>
                      <a:pt x="138" y="149"/>
                    </a:lnTo>
                    <a:lnTo>
                      <a:pt x="120" y="142"/>
                    </a:lnTo>
                    <a:lnTo>
                      <a:pt x="101" y="116"/>
                    </a:lnTo>
                    <a:lnTo>
                      <a:pt x="103" y="93"/>
                    </a:lnTo>
                    <a:lnTo>
                      <a:pt x="85" y="71"/>
                    </a:lnTo>
                    <a:lnTo>
                      <a:pt x="82" y="88"/>
                    </a:lnTo>
                    <a:lnTo>
                      <a:pt x="55" y="100"/>
                    </a:lnTo>
                    <a:lnTo>
                      <a:pt x="55" y="128"/>
                    </a:lnTo>
                    <a:lnTo>
                      <a:pt x="20" y="125"/>
                    </a:lnTo>
                    <a:lnTo>
                      <a:pt x="18" y="57"/>
                    </a:lnTo>
                    <a:lnTo>
                      <a:pt x="0" y="54"/>
                    </a:lnTo>
                    <a:lnTo>
                      <a:pt x="18" y="0"/>
                    </a:lnTo>
                    <a:lnTo>
                      <a:pt x="55" y="23"/>
                    </a:lnTo>
                    <a:lnTo>
                      <a:pt x="84" y="26"/>
                    </a:lnTo>
                    <a:lnTo>
                      <a:pt x="116" y="42"/>
                    </a:lnTo>
                    <a:lnTo>
                      <a:pt x="120" y="73"/>
                    </a:lnTo>
                    <a:lnTo>
                      <a:pt x="136" y="116"/>
                    </a:lnTo>
                    <a:lnTo>
                      <a:pt x="153" y="1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71" name="Group 1"/>
            <p:cNvGrpSpPr>
              <a:grpSpLocks/>
            </p:cNvGrpSpPr>
            <p:nvPr/>
          </p:nvGrpSpPr>
          <p:grpSpPr bwMode="auto">
            <a:xfrm>
              <a:off x="5982252" y="2319947"/>
              <a:ext cx="160532" cy="141446"/>
              <a:chOff x="2579" y="2190"/>
              <a:chExt cx="151" cy="122"/>
            </a:xfrm>
          </p:grpSpPr>
          <p:sp>
            <p:nvSpPr>
              <p:cNvPr id="1025" name="Freeform 2"/>
              <p:cNvSpPr>
                <a:spLocks/>
              </p:cNvSpPr>
              <p:nvPr/>
            </p:nvSpPr>
            <p:spPr bwMode="auto">
              <a:xfrm>
                <a:off x="2579" y="2190"/>
                <a:ext cx="151" cy="122"/>
              </a:xfrm>
              <a:custGeom>
                <a:avLst/>
                <a:gdLst/>
                <a:ahLst/>
                <a:cxnLst>
                  <a:cxn ang="0">
                    <a:pos x="240" y="33"/>
                  </a:cxn>
                  <a:cxn ang="0">
                    <a:pos x="277" y="26"/>
                  </a:cxn>
                  <a:cxn ang="0">
                    <a:pos x="298" y="46"/>
                  </a:cxn>
                  <a:cxn ang="0">
                    <a:pos x="285" y="72"/>
                  </a:cxn>
                  <a:cxn ang="0">
                    <a:pos x="302" y="79"/>
                  </a:cxn>
                  <a:cxn ang="0">
                    <a:pos x="289" y="123"/>
                  </a:cxn>
                  <a:cxn ang="0">
                    <a:pos x="254" y="124"/>
                  </a:cxn>
                  <a:cxn ang="0">
                    <a:pos x="250" y="142"/>
                  </a:cxn>
                  <a:cxn ang="0">
                    <a:pos x="267" y="155"/>
                  </a:cxn>
                  <a:cxn ang="0">
                    <a:pos x="227" y="183"/>
                  </a:cxn>
                  <a:cxn ang="0">
                    <a:pos x="203" y="204"/>
                  </a:cxn>
                  <a:cxn ang="0">
                    <a:pos x="178" y="218"/>
                  </a:cxn>
                  <a:cxn ang="0">
                    <a:pos x="159" y="218"/>
                  </a:cxn>
                  <a:cxn ang="0">
                    <a:pos x="151" y="230"/>
                  </a:cxn>
                  <a:cxn ang="0">
                    <a:pos x="128" y="226"/>
                  </a:cxn>
                  <a:cxn ang="0">
                    <a:pos x="124" y="244"/>
                  </a:cxn>
                  <a:cxn ang="0">
                    <a:pos x="95" y="244"/>
                  </a:cxn>
                  <a:cxn ang="0">
                    <a:pos x="97" y="230"/>
                  </a:cxn>
                  <a:cxn ang="0">
                    <a:pos x="77" y="230"/>
                  </a:cxn>
                  <a:cxn ang="0">
                    <a:pos x="0" y="230"/>
                  </a:cxn>
                  <a:cxn ang="0">
                    <a:pos x="17" y="211"/>
                  </a:cxn>
                  <a:cxn ang="0">
                    <a:pos x="33" y="204"/>
                  </a:cxn>
                  <a:cxn ang="0">
                    <a:pos x="50" y="188"/>
                  </a:cxn>
                  <a:cxn ang="0">
                    <a:pos x="62" y="112"/>
                  </a:cxn>
                  <a:cxn ang="0">
                    <a:pos x="72" y="85"/>
                  </a:cxn>
                  <a:cxn ang="0">
                    <a:pos x="83" y="90"/>
                  </a:cxn>
                  <a:cxn ang="0">
                    <a:pos x="87" y="72"/>
                  </a:cxn>
                  <a:cxn ang="0">
                    <a:pos x="136" y="71"/>
                  </a:cxn>
                  <a:cxn ang="0">
                    <a:pos x="136" y="48"/>
                  </a:cxn>
                  <a:cxn ang="0">
                    <a:pos x="153" y="33"/>
                  </a:cxn>
                  <a:cxn ang="0">
                    <a:pos x="167" y="17"/>
                  </a:cxn>
                  <a:cxn ang="0">
                    <a:pos x="172" y="0"/>
                  </a:cxn>
                  <a:cxn ang="0">
                    <a:pos x="196" y="14"/>
                  </a:cxn>
                  <a:cxn ang="0">
                    <a:pos x="221" y="15"/>
                  </a:cxn>
                  <a:cxn ang="0">
                    <a:pos x="240" y="33"/>
                  </a:cxn>
                </a:cxnLst>
                <a:rect l="0" t="0" r="r" b="b"/>
                <a:pathLst>
                  <a:path w="302" h="244">
                    <a:moveTo>
                      <a:pt x="240" y="33"/>
                    </a:moveTo>
                    <a:lnTo>
                      <a:pt x="277" y="26"/>
                    </a:lnTo>
                    <a:lnTo>
                      <a:pt x="298" y="46"/>
                    </a:lnTo>
                    <a:lnTo>
                      <a:pt x="285" y="72"/>
                    </a:lnTo>
                    <a:lnTo>
                      <a:pt x="302" y="79"/>
                    </a:lnTo>
                    <a:lnTo>
                      <a:pt x="289" y="123"/>
                    </a:lnTo>
                    <a:lnTo>
                      <a:pt x="254" y="124"/>
                    </a:lnTo>
                    <a:lnTo>
                      <a:pt x="250" y="142"/>
                    </a:lnTo>
                    <a:lnTo>
                      <a:pt x="267" y="155"/>
                    </a:lnTo>
                    <a:lnTo>
                      <a:pt x="227" y="183"/>
                    </a:lnTo>
                    <a:lnTo>
                      <a:pt x="203" y="204"/>
                    </a:lnTo>
                    <a:lnTo>
                      <a:pt x="178" y="218"/>
                    </a:lnTo>
                    <a:lnTo>
                      <a:pt x="159" y="218"/>
                    </a:lnTo>
                    <a:lnTo>
                      <a:pt x="151" y="230"/>
                    </a:lnTo>
                    <a:lnTo>
                      <a:pt x="128" y="226"/>
                    </a:lnTo>
                    <a:lnTo>
                      <a:pt x="124" y="244"/>
                    </a:lnTo>
                    <a:lnTo>
                      <a:pt x="95" y="244"/>
                    </a:lnTo>
                    <a:lnTo>
                      <a:pt x="97" y="230"/>
                    </a:lnTo>
                    <a:lnTo>
                      <a:pt x="77" y="230"/>
                    </a:lnTo>
                    <a:lnTo>
                      <a:pt x="0" y="230"/>
                    </a:lnTo>
                    <a:lnTo>
                      <a:pt x="17" y="211"/>
                    </a:lnTo>
                    <a:lnTo>
                      <a:pt x="33" y="204"/>
                    </a:lnTo>
                    <a:lnTo>
                      <a:pt x="50" y="188"/>
                    </a:lnTo>
                    <a:lnTo>
                      <a:pt x="62" y="112"/>
                    </a:lnTo>
                    <a:lnTo>
                      <a:pt x="72" y="85"/>
                    </a:lnTo>
                    <a:lnTo>
                      <a:pt x="83" y="90"/>
                    </a:lnTo>
                    <a:lnTo>
                      <a:pt x="87" y="72"/>
                    </a:lnTo>
                    <a:lnTo>
                      <a:pt x="136" y="71"/>
                    </a:lnTo>
                    <a:lnTo>
                      <a:pt x="136" y="48"/>
                    </a:lnTo>
                    <a:lnTo>
                      <a:pt x="153" y="33"/>
                    </a:lnTo>
                    <a:lnTo>
                      <a:pt x="167" y="17"/>
                    </a:lnTo>
                    <a:lnTo>
                      <a:pt x="172" y="0"/>
                    </a:lnTo>
                    <a:lnTo>
                      <a:pt x="196" y="14"/>
                    </a:lnTo>
                    <a:lnTo>
                      <a:pt x="221" y="15"/>
                    </a:lnTo>
                    <a:lnTo>
                      <a:pt x="240" y="33"/>
                    </a:lnTo>
                    <a:close/>
                  </a:path>
                </a:pathLst>
              </a:custGeom>
              <a:solidFill>
                <a:srgbClr val="C0C0C0"/>
              </a:solidFill>
              <a:ln w="9525">
                <a:solidFill>
                  <a:srgbClr val="C0C0C0"/>
                </a:solidFill>
                <a:round/>
                <a:headEnd/>
                <a:tailEnd/>
              </a:ln>
            </p:spPr>
            <p:txBody>
              <a:bodyPr/>
              <a:lstStyle/>
              <a:p>
                <a:endParaRPr lang="nl-NL" sz="1400"/>
              </a:p>
            </p:txBody>
          </p:sp>
          <p:sp>
            <p:nvSpPr>
              <p:cNvPr id="1026" name="Freeform 3"/>
              <p:cNvSpPr>
                <a:spLocks/>
              </p:cNvSpPr>
              <p:nvPr/>
            </p:nvSpPr>
            <p:spPr bwMode="auto">
              <a:xfrm>
                <a:off x="2579" y="2190"/>
                <a:ext cx="151" cy="122"/>
              </a:xfrm>
              <a:custGeom>
                <a:avLst/>
                <a:gdLst/>
                <a:ahLst/>
                <a:cxnLst>
                  <a:cxn ang="0">
                    <a:pos x="240" y="33"/>
                  </a:cxn>
                  <a:cxn ang="0">
                    <a:pos x="277" y="26"/>
                  </a:cxn>
                  <a:cxn ang="0">
                    <a:pos x="298" y="46"/>
                  </a:cxn>
                  <a:cxn ang="0">
                    <a:pos x="285" y="72"/>
                  </a:cxn>
                  <a:cxn ang="0">
                    <a:pos x="302" y="79"/>
                  </a:cxn>
                  <a:cxn ang="0">
                    <a:pos x="289" y="123"/>
                  </a:cxn>
                  <a:cxn ang="0">
                    <a:pos x="254" y="124"/>
                  </a:cxn>
                  <a:cxn ang="0">
                    <a:pos x="250" y="142"/>
                  </a:cxn>
                  <a:cxn ang="0">
                    <a:pos x="267" y="155"/>
                  </a:cxn>
                  <a:cxn ang="0">
                    <a:pos x="227" y="183"/>
                  </a:cxn>
                  <a:cxn ang="0">
                    <a:pos x="203" y="204"/>
                  </a:cxn>
                  <a:cxn ang="0">
                    <a:pos x="178" y="218"/>
                  </a:cxn>
                  <a:cxn ang="0">
                    <a:pos x="159" y="218"/>
                  </a:cxn>
                  <a:cxn ang="0">
                    <a:pos x="151" y="230"/>
                  </a:cxn>
                  <a:cxn ang="0">
                    <a:pos x="128" y="226"/>
                  </a:cxn>
                  <a:cxn ang="0">
                    <a:pos x="124" y="244"/>
                  </a:cxn>
                  <a:cxn ang="0">
                    <a:pos x="95" y="244"/>
                  </a:cxn>
                  <a:cxn ang="0">
                    <a:pos x="97" y="230"/>
                  </a:cxn>
                  <a:cxn ang="0">
                    <a:pos x="77" y="230"/>
                  </a:cxn>
                  <a:cxn ang="0">
                    <a:pos x="0" y="230"/>
                  </a:cxn>
                  <a:cxn ang="0">
                    <a:pos x="17" y="211"/>
                  </a:cxn>
                  <a:cxn ang="0">
                    <a:pos x="33" y="204"/>
                  </a:cxn>
                  <a:cxn ang="0">
                    <a:pos x="50" y="188"/>
                  </a:cxn>
                  <a:cxn ang="0">
                    <a:pos x="62" y="112"/>
                  </a:cxn>
                  <a:cxn ang="0">
                    <a:pos x="72" y="85"/>
                  </a:cxn>
                  <a:cxn ang="0">
                    <a:pos x="83" y="90"/>
                  </a:cxn>
                  <a:cxn ang="0">
                    <a:pos x="87" y="72"/>
                  </a:cxn>
                  <a:cxn ang="0">
                    <a:pos x="136" y="71"/>
                  </a:cxn>
                  <a:cxn ang="0">
                    <a:pos x="136" y="48"/>
                  </a:cxn>
                  <a:cxn ang="0">
                    <a:pos x="153" y="33"/>
                  </a:cxn>
                  <a:cxn ang="0">
                    <a:pos x="167" y="17"/>
                  </a:cxn>
                  <a:cxn ang="0">
                    <a:pos x="172" y="0"/>
                  </a:cxn>
                  <a:cxn ang="0">
                    <a:pos x="196" y="14"/>
                  </a:cxn>
                  <a:cxn ang="0">
                    <a:pos x="221" y="15"/>
                  </a:cxn>
                  <a:cxn ang="0">
                    <a:pos x="240" y="33"/>
                  </a:cxn>
                </a:cxnLst>
                <a:rect l="0" t="0" r="r" b="b"/>
                <a:pathLst>
                  <a:path w="302" h="244">
                    <a:moveTo>
                      <a:pt x="240" y="33"/>
                    </a:moveTo>
                    <a:lnTo>
                      <a:pt x="277" y="26"/>
                    </a:lnTo>
                    <a:lnTo>
                      <a:pt x="298" y="46"/>
                    </a:lnTo>
                    <a:lnTo>
                      <a:pt x="285" y="72"/>
                    </a:lnTo>
                    <a:lnTo>
                      <a:pt x="302" y="79"/>
                    </a:lnTo>
                    <a:lnTo>
                      <a:pt x="289" y="123"/>
                    </a:lnTo>
                    <a:lnTo>
                      <a:pt x="254" y="124"/>
                    </a:lnTo>
                    <a:lnTo>
                      <a:pt x="250" y="142"/>
                    </a:lnTo>
                    <a:lnTo>
                      <a:pt x="267" y="155"/>
                    </a:lnTo>
                    <a:lnTo>
                      <a:pt x="227" y="183"/>
                    </a:lnTo>
                    <a:lnTo>
                      <a:pt x="203" y="204"/>
                    </a:lnTo>
                    <a:lnTo>
                      <a:pt x="178" y="218"/>
                    </a:lnTo>
                    <a:lnTo>
                      <a:pt x="159" y="218"/>
                    </a:lnTo>
                    <a:lnTo>
                      <a:pt x="151" y="230"/>
                    </a:lnTo>
                    <a:lnTo>
                      <a:pt x="128" y="226"/>
                    </a:lnTo>
                    <a:lnTo>
                      <a:pt x="124" y="244"/>
                    </a:lnTo>
                    <a:lnTo>
                      <a:pt x="95" y="244"/>
                    </a:lnTo>
                    <a:lnTo>
                      <a:pt x="97" y="230"/>
                    </a:lnTo>
                    <a:lnTo>
                      <a:pt x="77" y="230"/>
                    </a:lnTo>
                    <a:lnTo>
                      <a:pt x="0" y="230"/>
                    </a:lnTo>
                    <a:lnTo>
                      <a:pt x="17" y="211"/>
                    </a:lnTo>
                    <a:lnTo>
                      <a:pt x="33" y="204"/>
                    </a:lnTo>
                    <a:lnTo>
                      <a:pt x="50" y="188"/>
                    </a:lnTo>
                    <a:lnTo>
                      <a:pt x="62" y="112"/>
                    </a:lnTo>
                    <a:lnTo>
                      <a:pt x="72" y="85"/>
                    </a:lnTo>
                    <a:lnTo>
                      <a:pt x="83" y="90"/>
                    </a:lnTo>
                    <a:lnTo>
                      <a:pt x="87" y="72"/>
                    </a:lnTo>
                    <a:lnTo>
                      <a:pt x="136" y="71"/>
                    </a:lnTo>
                    <a:lnTo>
                      <a:pt x="136" y="48"/>
                    </a:lnTo>
                    <a:lnTo>
                      <a:pt x="153" y="33"/>
                    </a:lnTo>
                    <a:lnTo>
                      <a:pt x="167" y="17"/>
                    </a:lnTo>
                    <a:lnTo>
                      <a:pt x="172" y="0"/>
                    </a:lnTo>
                    <a:lnTo>
                      <a:pt x="196" y="14"/>
                    </a:lnTo>
                    <a:lnTo>
                      <a:pt x="221" y="15"/>
                    </a:lnTo>
                    <a:lnTo>
                      <a:pt x="240"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74" name="Group 4"/>
            <p:cNvGrpSpPr>
              <a:grpSpLocks/>
            </p:cNvGrpSpPr>
            <p:nvPr/>
          </p:nvGrpSpPr>
          <p:grpSpPr bwMode="auto">
            <a:xfrm>
              <a:off x="6033622" y="2294442"/>
              <a:ext cx="313571" cy="331586"/>
              <a:chOff x="2628" y="2168"/>
              <a:chExt cx="293" cy="286"/>
            </a:xfrm>
          </p:grpSpPr>
          <p:sp>
            <p:nvSpPr>
              <p:cNvPr id="1028" name="Freeform 5"/>
              <p:cNvSpPr>
                <a:spLocks/>
              </p:cNvSpPr>
              <p:nvPr/>
            </p:nvSpPr>
            <p:spPr bwMode="auto">
              <a:xfrm>
                <a:off x="2628" y="2168"/>
                <a:ext cx="293" cy="286"/>
              </a:xfrm>
              <a:custGeom>
                <a:avLst/>
                <a:gdLst/>
                <a:ahLst/>
                <a:cxnLst>
                  <a:cxn ang="0">
                    <a:pos x="182" y="71"/>
                  </a:cxn>
                  <a:cxn ang="0">
                    <a:pos x="207" y="91"/>
                  </a:cxn>
                  <a:cxn ang="0">
                    <a:pos x="191" y="116"/>
                  </a:cxn>
                  <a:cxn ang="0">
                    <a:pos x="209" y="123"/>
                  </a:cxn>
                  <a:cxn ang="0">
                    <a:pos x="197" y="169"/>
                  </a:cxn>
                  <a:cxn ang="0">
                    <a:pos x="162" y="171"/>
                  </a:cxn>
                  <a:cxn ang="0">
                    <a:pos x="157" y="188"/>
                  </a:cxn>
                  <a:cxn ang="0">
                    <a:pos x="172" y="202"/>
                  </a:cxn>
                  <a:cxn ang="0">
                    <a:pos x="135" y="233"/>
                  </a:cxn>
                  <a:cxn ang="0">
                    <a:pos x="108" y="252"/>
                  </a:cxn>
                  <a:cxn ang="0">
                    <a:pos x="83" y="266"/>
                  </a:cxn>
                  <a:cxn ang="0">
                    <a:pos x="66" y="266"/>
                  </a:cxn>
                  <a:cxn ang="0">
                    <a:pos x="56" y="280"/>
                  </a:cxn>
                  <a:cxn ang="0">
                    <a:pos x="35" y="275"/>
                  </a:cxn>
                  <a:cxn ang="0">
                    <a:pos x="33" y="290"/>
                  </a:cxn>
                  <a:cxn ang="0">
                    <a:pos x="0" y="290"/>
                  </a:cxn>
                  <a:cxn ang="0">
                    <a:pos x="64" y="356"/>
                  </a:cxn>
                  <a:cxn ang="0">
                    <a:pos x="93" y="373"/>
                  </a:cxn>
                  <a:cxn ang="0">
                    <a:pos x="300" y="517"/>
                  </a:cxn>
                  <a:cxn ang="0">
                    <a:pos x="327" y="527"/>
                  </a:cxn>
                  <a:cxn ang="0">
                    <a:pos x="335" y="572"/>
                  </a:cxn>
                  <a:cxn ang="0">
                    <a:pos x="362" y="565"/>
                  </a:cxn>
                  <a:cxn ang="0">
                    <a:pos x="368" y="551"/>
                  </a:cxn>
                  <a:cxn ang="0">
                    <a:pos x="416" y="551"/>
                  </a:cxn>
                  <a:cxn ang="0">
                    <a:pos x="434" y="531"/>
                  </a:cxn>
                  <a:cxn ang="0">
                    <a:pos x="451" y="520"/>
                  </a:cxn>
                  <a:cxn ang="0">
                    <a:pos x="461" y="503"/>
                  </a:cxn>
                  <a:cxn ang="0">
                    <a:pos x="505" y="491"/>
                  </a:cxn>
                  <a:cxn ang="0">
                    <a:pos x="517" y="472"/>
                  </a:cxn>
                  <a:cxn ang="0">
                    <a:pos x="544" y="453"/>
                  </a:cxn>
                  <a:cxn ang="0">
                    <a:pos x="577" y="442"/>
                  </a:cxn>
                  <a:cxn ang="0">
                    <a:pos x="587" y="434"/>
                  </a:cxn>
                  <a:cxn ang="0">
                    <a:pos x="581" y="406"/>
                  </a:cxn>
                  <a:cxn ang="0">
                    <a:pos x="534" y="401"/>
                  </a:cxn>
                  <a:cxn ang="0">
                    <a:pos x="517" y="387"/>
                  </a:cxn>
                  <a:cxn ang="0">
                    <a:pos x="515" y="356"/>
                  </a:cxn>
                  <a:cxn ang="0">
                    <a:pos x="523" y="180"/>
                  </a:cxn>
                  <a:cxn ang="0">
                    <a:pos x="505" y="180"/>
                  </a:cxn>
                  <a:cxn ang="0">
                    <a:pos x="497" y="152"/>
                  </a:cxn>
                  <a:cxn ang="0">
                    <a:pos x="470" y="143"/>
                  </a:cxn>
                  <a:cxn ang="0">
                    <a:pos x="461" y="114"/>
                  </a:cxn>
                  <a:cxn ang="0">
                    <a:pos x="468" y="86"/>
                  </a:cxn>
                  <a:cxn ang="0">
                    <a:pos x="496" y="78"/>
                  </a:cxn>
                  <a:cxn ang="0">
                    <a:pos x="478" y="57"/>
                  </a:cxn>
                  <a:cxn ang="0">
                    <a:pos x="486" y="38"/>
                  </a:cxn>
                  <a:cxn ang="0">
                    <a:pos x="497" y="38"/>
                  </a:cxn>
                  <a:cxn ang="0">
                    <a:pos x="492" y="5"/>
                  </a:cxn>
                  <a:cxn ang="0">
                    <a:pos x="401" y="0"/>
                  </a:cxn>
                  <a:cxn ang="0">
                    <a:pos x="362" y="5"/>
                  </a:cxn>
                  <a:cxn ang="0">
                    <a:pos x="327" y="15"/>
                  </a:cxn>
                  <a:cxn ang="0">
                    <a:pos x="265" y="17"/>
                  </a:cxn>
                  <a:cxn ang="0">
                    <a:pos x="242" y="38"/>
                  </a:cxn>
                  <a:cxn ang="0">
                    <a:pos x="197" y="43"/>
                  </a:cxn>
                  <a:cxn ang="0">
                    <a:pos x="182" y="71"/>
                  </a:cxn>
                </a:cxnLst>
                <a:rect l="0" t="0" r="r" b="b"/>
                <a:pathLst>
                  <a:path w="587" h="572">
                    <a:moveTo>
                      <a:pt x="182" y="71"/>
                    </a:moveTo>
                    <a:lnTo>
                      <a:pt x="207" y="91"/>
                    </a:lnTo>
                    <a:lnTo>
                      <a:pt x="191" y="116"/>
                    </a:lnTo>
                    <a:lnTo>
                      <a:pt x="209" y="123"/>
                    </a:lnTo>
                    <a:lnTo>
                      <a:pt x="197" y="169"/>
                    </a:lnTo>
                    <a:lnTo>
                      <a:pt x="162" y="171"/>
                    </a:lnTo>
                    <a:lnTo>
                      <a:pt x="157" y="188"/>
                    </a:lnTo>
                    <a:lnTo>
                      <a:pt x="172" y="202"/>
                    </a:lnTo>
                    <a:lnTo>
                      <a:pt x="135" y="233"/>
                    </a:lnTo>
                    <a:lnTo>
                      <a:pt x="108" y="252"/>
                    </a:lnTo>
                    <a:lnTo>
                      <a:pt x="83" y="266"/>
                    </a:lnTo>
                    <a:lnTo>
                      <a:pt x="66" y="266"/>
                    </a:lnTo>
                    <a:lnTo>
                      <a:pt x="56" y="280"/>
                    </a:lnTo>
                    <a:lnTo>
                      <a:pt x="35" y="275"/>
                    </a:lnTo>
                    <a:lnTo>
                      <a:pt x="33" y="290"/>
                    </a:lnTo>
                    <a:lnTo>
                      <a:pt x="0" y="290"/>
                    </a:lnTo>
                    <a:lnTo>
                      <a:pt x="64" y="356"/>
                    </a:lnTo>
                    <a:lnTo>
                      <a:pt x="93" y="373"/>
                    </a:lnTo>
                    <a:lnTo>
                      <a:pt x="300" y="517"/>
                    </a:lnTo>
                    <a:lnTo>
                      <a:pt x="327" y="527"/>
                    </a:lnTo>
                    <a:lnTo>
                      <a:pt x="335" y="572"/>
                    </a:lnTo>
                    <a:lnTo>
                      <a:pt x="362" y="565"/>
                    </a:lnTo>
                    <a:lnTo>
                      <a:pt x="368" y="551"/>
                    </a:lnTo>
                    <a:lnTo>
                      <a:pt x="416" y="551"/>
                    </a:lnTo>
                    <a:lnTo>
                      <a:pt x="434" y="531"/>
                    </a:lnTo>
                    <a:lnTo>
                      <a:pt x="451" y="520"/>
                    </a:lnTo>
                    <a:lnTo>
                      <a:pt x="461" y="503"/>
                    </a:lnTo>
                    <a:lnTo>
                      <a:pt x="505" y="491"/>
                    </a:lnTo>
                    <a:lnTo>
                      <a:pt x="517" y="472"/>
                    </a:lnTo>
                    <a:lnTo>
                      <a:pt x="544" y="453"/>
                    </a:lnTo>
                    <a:lnTo>
                      <a:pt x="577" y="442"/>
                    </a:lnTo>
                    <a:lnTo>
                      <a:pt x="587" y="434"/>
                    </a:lnTo>
                    <a:lnTo>
                      <a:pt x="581" y="406"/>
                    </a:lnTo>
                    <a:lnTo>
                      <a:pt x="534" y="401"/>
                    </a:lnTo>
                    <a:lnTo>
                      <a:pt x="517" y="387"/>
                    </a:lnTo>
                    <a:lnTo>
                      <a:pt x="515" y="356"/>
                    </a:lnTo>
                    <a:lnTo>
                      <a:pt x="523" y="180"/>
                    </a:lnTo>
                    <a:lnTo>
                      <a:pt x="505" y="180"/>
                    </a:lnTo>
                    <a:lnTo>
                      <a:pt x="497" y="152"/>
                    </a:lnTo>
                    <a:lnTo>
                      <a:pt x="470" y="143"/>
                    </a:lnTo>
                    <a:lnTo>
                      <a:pt x="461" y="114"/>
                    </a:lnTo>
                    <a:lnTo>
                      <a:pt x="468" y="86"/>
                    </a:lnTo>
                    <a:lnTo>
                      <a:pt x="496" y="78"/>
                    </a:lnTo>
                    <a:lnTo>
                      <a:pt x="478" y="57"/>
                    </a:lnTo>
                    <a:lnTo>
                      <a:pt x="486" y="38"/>
                    </a:lnTo>
                    <a:lnTo>
                      <a:pt x="497" y="38"/>
                    </a:lnTo>
                    <a:lnTo>
                      <a:pt x="492" y="5"/>
                    </a:lnTo>
                    <a:lnTo>
                      <a:pt x="401" y="0"/>
                    </a:lnTo>
                    <a:lnTo>
                      <a:pt x="362" y="5"/>
                    </a:lnTo>
                    <a:lnTo>
                      <a:pt x="327" y="15"/>
                    </a:lnTo>
                    <a:lnTo>
                      <a:pt x="265" y="17"/>
                    </a:lnTo>
                    <a:lnTo>
                      <a:pt x="242" y="38"/>
                    </a:lnTo>
                    <a:lnTo>
                      <a:pt x="197" y="43"/>
                    </a:lnTo>
                    <a:lnTo>
                      <a:pt x="182" y="71"/>
                    </a:lnTo>
                    <a:close/>
                  </a:path>
                </a:pathLst>
              </a:custGeom>
              <a:solidFill>
                <a:srgbClr val="C0C0C0"/>
              </a:solidFill>
              <a:ln w="9525">
                <a:solidFill>
                  <a:srgbClr val="C0C0C0"/>
                </a:solidFill>
                <a:round/>
                <a:headEnd/>
                <a:tailEnd/>
              </a:ln>
            </p:spPr>
            <p:txBody>
              <a:bodyPr/>
              <a:lstStyle/>
              <a:p>
                <a:endParaRPr lang="nl-NL" sz="1400"/>
              </a:p>
            </p:txBody>
          </p:sp>
          <p:sp>
            <p:nvSpPr>
              <p:cNvPr id="1029" name="Freeform 6"/>
              <p:cNvSpPr>
                <a:spLocks/>
              </p:cNvSpPr>
              <p:nvPr/>
            </p:nvSpPr>
            <p:spPr bwMode="auto">
              <a:xfrm>
                <a:off x="2628" y="2168"/>
                <a:ext cx="293" cy="286"/>
              </a:xfrm>
              <a:custGeom>
                <a:avLst/>
                <a:gdLst/>
                <a:ahLst/>
                <a:cxnLst>
                  <a:cxn ang="0">
                    <a:pos x="182" y="71"/>
                  </a:cxn>
                  <a:cxn ang="0">
                    <a:pos x="207" y="91"/>
                  </a:cxn>
                  <a:cxn ang="0">
                    <a:pos x="191" y="116"/>
                  </a:cxn>
                  <a:cxn ang="0">
                    <a:pos x="209" y="123"/>
                  </a:cxn>
                  <a:cxn ang="0">
                    <a:pos x="197" y="169"/>
                  </a:cxn>
                  <a:cxn ang="0">
                    <a:pos x="162" y="171"/>
                  </a:cxn>
                  <a:cxn ang="0">
                    <a:pos x="157" y="188"/>
                  </a:cxn>
                  <a:cxn ang="0">
                    <a:pos x="172" y="202"/>
                  </a:cxn>
                  <a:cxn ang="0">
                    <a:pos x="135" y="233"/>
                  </a:cxn>
                  <a:cxn ang="0">
                    <a:pos x="108" y="252"/>
                  </a:cxn>
                  <a:cxn ang="0">
                    <a:pos x="83" y="266"/>
                  </a:cxn>
                  <a:cxn ang="0">
                    <a:pos x="66" y="266"/>
                  </a:cxn>
                  <a:cxn ang="0">
                    <a:pos x="56" y="280"/>
                  </a:cxn>
                  <a:cxn ang="0">
                    <a:pos x="35" y="275"/>
                  </a:cxn>
                  <a:cxn ang="0">
                    <a:pos x="33" y="290"/>
                  </a:cxn>
                  <a:cxn ang="0">
                    <a:pos x="0" y="290"/>
                  </a:cxn>
                  <a:cxn ang="0">
                    <a:pos x="64" y="356"/>
                  </a:cxn>
                  <a:cxn ang="0">
                    <a:pos x="93" y="373"/>
                  </a:cxn>
                  <a:cxn ang="0">
                    <a:pos x="300" y="517"/>
                  </a:cxn>
                  <a:cxn ang="0">
                    <a:pos x="327" y="527"/>
                  </a:cxn>
                  <a:cxn ang="0">
                    <a:pos x="335" y="572"/>
                  </a:cxn>
                  <a:cxn ang="0">
                    <a:pos x="362" y="565"/>
                  </a:cxn>
                  <a:cxn ang="0">
                    <a:pos x="368" y="551"/>
                  </a:cxn>
                  <a:cxn ang="0">
                    <a:pos x="416" y="551"/>
                  </a:cxn>
                  <a:cxn ang="0">
                    <a:pos x="434" y="531"/>
                  </a:cxn>
                  <a:cxn ang="0">
                    <a:pos x="451" y="520"/>
                  </a:cxn>
                  <a:cxn ang="0">
                    <a:pos x="461" y="503"/>
                  </a:cxn>
                  <a:cxn ang="0">
                    <a:pos x="505" y="491"/>
                  </a:cxn>
                  <a:cxn ang="0">
                    <a:pos x="517" y="472"/>
                  </a:cxn>
                  <a:cxn ang="0">
                    <a:pos x="544" y="453"/>
                  </a:cxn>
                  <a:cxn ang="0">
                    <a:pos x="577" y="442"/>
                  </a:cxn>
                  <a:cxn ang="0">
                    <a:pos x="587" y="434"/>
                  </a:cxn>
                  <a:cxn ang="0">
                    <a:pos x="581" y="406"/>
                  </a:cxn>
                  <a:cxn ang="0">
                    <a:pos x="534" y="401"/>
                  </a:cxn>
                  <a:cxn ang="0">
                    <a:pos x="517" y="387"/>
                  </a:cxn>
                  <a:cxn ang="0">
                    <a:pos x="515" y="356"/>
                  </a:cxn>
                  <a:cxn ang="0">
                    <a:pos x="523" y="180"/>
                  </a:cxn>
                  <a:cxn ang="0">
                    <a:pos x="505" y="180"/>
                  </a:cxn>
                  <a:cxn ang="0">
                    <a:pos x="497" y="152"/>
                  </a:cxn>
                  <a:cxn ang="0">
                    <a:pos x="470" y="143"/>
                  </a:cxn>
                  <a:cxn ang="0">
                    <a:pos x="461" y="114"/>
                  </a:cxn>
                  <a:cxn ang="0">
                    <a:pos x="468" y="86"/>
                  </a:cxn>
                  <a:cxn ang="0">
                    <a:pos x="496" y="78"/>
                  </a:cxn>
                  <a:cxn ang="0">
                    <a:pos x="478" y="57"/>
                  </a:cxn>
                  <a:cxn ang="0">
                    <a:pos x="486" y="38"/>
                  </a:cxn>
                  <a:cxn ang="0">
                    <a:pos x="497" y="38"/>
                  </a:cxn>
                  <a:cxn ang="0">
                    <a:pos x="492" y="5"/>
                  </a:cxn>
                  <a:cxn ang="0">
                    <a:pos x="401" y="0"/>
                  </a:cxn>
                  <a:cxn ang="0">
                    <a:pos x="362" y="5"/>
                  </a:cxn>
                  <a:cxn ang="0">
                    <a:pos x="327" y="15"/>
                  </a:cxn>
                  <a:cxn ang="0">
                    <a:pos x="265" y="17"/>
                  </a:cxn>
                  <a:cxn ang="0">
                    <a:pos x="242" y="38"/>
                  </a:cxn>
                  <a:cxn ang="0">
                    <a:pos x="197" y="43"/>
                  </a:cxn>
                  <a:cxn ang="0">
                    <a:pos x="182" y="71"/>
                  </a:cxn>
                </a:cxnLst>
                <a:rect l="0" t="0" r="r" b="b"/>
                <a:pathLst>
                  <a:path w="587" h="572">
                    <a:moveTo>
                      <a:pt x="182" y="71"/>
                    </a:moveTo>
                    <a:lnTo>
                      <a:pt x="207" y="91"/>
                    </a:lnTo>
                    <a:lnTo>
                      <a:pt x="191" y="116"/>
                    </a:lnTo>
                    <a:lnTo>
                      <a:pt x="209" y="123"/>
                    </a:lnTo>
                    <a:lnTo>
                      <a:pt x="197" y="169"/>
                    </a:lnTo>
                    <a:lnTo>
                      <a:pt x="162" y="171"/>
                    </a:lnTo>
                    <a:lnTo>
                      <a:pt x="157" y="188"/>
                    </a:lnTo>
                    <a:lnTo>
                      <a:pt x="172" y="202"/>
                    </a:lnTo>
                    <a:lnTo>
                      <a:pt x="135" y="233"/>
                    </a:lnTo>
                    <a:lnTo>
                      <a:pt x="108" y="252"/>
                    </a:lnTo>
                    <a:lnTo>
                      <a:pt x="83" y="266"/>
                    </a:lnTo>
                    <a:lnTo>
                      <a:pt x="66" y="266"/>
                    </a:lnTo>
                    <a:lnTo>
                      <a:pt x="56" y="280"/>
                    </a:lnTo>
                    <a:lnTo>
                      <a:pt x="35" y="275"/>
                    </a:lnTo>
                    <a:lnTo>
                      <a:pt x="33" y="290"/>
                    </a:lnTo>
                    <a:lnTo>
                      <a:pt x="0" y="290"/>
                    </a:lnTo>
                    <a:lnTo>
                      <a:pt x="64" y="356"/>
                    </a:lnTo>
                    <a:lnTo>
                      <a:pt x="93" y="373"/>
                    </a:lnTo>
                    <a:lnTo>
                      <a:pt x="300" y="517"/>
                    </a:lnTo>
                    <a:lnTo>
                      <a:pt x="327" y="527"/>
                    </a:lnTo>
                    <a:lnTo>
                      <a:pt x="335" y="572"/>
                    </a:lnTo>
                    <a:lnTo>
                      <a:pt x="362" y="565"/>
                    </a:lnTo>
                    <a:lnTo>
                      <a:pt x="368" y="551"/>
                    </a:lnTo>
                    <a:lnTo>
                      <a:pt x="416" y="551"/>
                    </a:lnTo>
                    <a:lnTo>
                      <a:pt x="434" y="531"/>
                    </a:lnTo>
                    <a:lnTo>
                      <a:pt x="451" y="520"/>
                    </a:lnTo>
                    <a:lnTo>
                      <a:pt x="461" y="503"/>
                    </a:lnTo>
                    <a:lnTo>
                      <a:pt x="505" y="491"/>
                    </a:lnTo>
                    <a:lnTo>
                      <a:pt x="517" y="472"/>
                    </a:lnTo>
                    <a:lnTo>
                      <a:pt x="544" y="453"/>
                    </a:lnTo>
                    <a:lnTo>
                      <a:pt x="577" y="442"/>
                    </a:lnTo>
                    <a:lnTo>
                      <a:pt x="587" y="434"/>
                    </a:lnTo>
                    <a:lnTo>
                      <a:pt x="581" y="406"/>
                    </a:lnTo>
                    <a:lnTo>
                      <a:pt x="534" y="401"/>
                    </a:lnTo>
                    <a:lnTo>
                      <a:pt x="517" y="387"/>
                    </a:lnTo>
                    <a:lnTo>
                      <a:pt x="515" y="356"/>
                    </a:lnTo>
                    <a:lnTo>
                      <a:pt x="523" y="180"/>
                    </a:lnTo>
                    <a:lnTo>
                      <a:pt x="505" y="180"/>
                    </a:lnTo>
                    <a:lnTo>
                      <a:pt x="497" y="152"/>
                    </a:lnTo>
                    <a:lnTo>
                      <a:pt x="470" y="143"/>
                    </a:lnTo>
                    <a:lnTo>
                      <a:pt x="461" y="114"/>
                    </a:lnTo>
                    <a:lnTo>
                      <a:pt x="468" y="86"/>
                    </a:lnTo>
                    <a:lnTo>
                      <a:pt x="496" y="78"/>
                    </a:lnTo>
                    <a:lnTo>
                      <a:pt x="478" y="57"/>
                    </a:lnTo>
                    <a:lnTo>
                      <a:pt x="486" y="38"/>
                    </a:lnTo>
                    <a:lnTo>
                      <a:pt x="497" y="38"/>
                    </a:lnTo>
                    <a:lnTo>
                      <a:pt x="492" y="5"/>
                    </a:lnTo>
                    <a:lnTo>
                      <a:pt x="401" y="0"/>
                    </a:lnTo>
                    <a:lnTo>
                      <a:pt x="362" y="5"/>
                    </a:lnTo>
                    <a:lnTo>
                      <a:pt x="327" y="15"/>
                    </a:lnTo>
                    <a:lnTo>
                      <a:pt x="265" y="17"/>
                    </a:lnTo>
                    <a:lnTo>
                      <a:pt x="242" y="38"/>
                    </a:lnTo>
                    <a:lnTo>
                      <a:pt x="197" y="43"/>
                    </a:lnTo>
                    <a:lnTo>
                      <a:pt x="182" y="7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77" name="Group 7"/>
            <p:cNvGrpSpPr>
              <a:grpSpLocks/>
            </p:cNvGrpSpPr>
            <p:nvPr/>
          </p:nvGrpSpPr>
          <p:grpSpPr bwMode="auto">
            <a:xfrm>
              <a:off x="6854471" y="3157029"/>
              <a:ext cx="122004" cy="243472"/>
              <a:chOff x="3395" y="2912"/>
              <a:chExt cx="114" cy="210"/>
            </a:xfrm>
          </p:grpSpPr>
          <p:sp>
            <p:nvSpPr>
              <p:cNvPr id="1031" name="Freeform 8"/>
              <p:cNvSpPr>
                <a:spLocks/>
              </p:cNvSpPr>
              <p:nvPr/>
            </p:nvSpPr>
            <p:spPr bwMode="auto">
              <a:xfrm>
                <a:off x="3395" y="2912"/>
                <a:ext cx="114" cy="210"/>
              </a:xfrm>
              <a:custGeom>
                <a:avLst/>
                <a:gdLst/>
                <a:ahLst/>
                <a:cxnLst>
                  <a:cxn ang="0">
                    <a:pos x="173" y="5"/>
                  </a:cxn>
                  <a:cxn ang="0">
                    <a:pos x="169" y="40"/>
                  </a:cxn>
                  <a:cxn ang="0">
                    <a:pos x="159" y="43"/>
                  </a:cxn>
                  <a:cxn ang="0">
                    <a:pos x="155" y="71"/>
                  </a:cxn>
                  <a:cxn ang="0">
                    <a:pos x="138" y="71"/>
                  </a:cxn>
                  <a:cxn ang="0">
                    <a:pos x="130" y="81"/>
                  </a:cxn>
                  <a:cxn ang="0">
                    <a:pos x="126" y="97"/>
                  </a:cxn>
                  <a:cxn ang="0">
                    <a:pos x="111" y="111"/>
                  </a:cxn>
                  <a:cxn ang="0">
                    <a:pos x="103" y="123"/>
                  </a:cxn>
                  <a:cxn ang="0">
                    <a:pos x="93" y="121"/>
                  </a:cxn>
                  <a:cxn ang="0">
                    <a:pos x="89" y="106"/>
                  </a:cxn>
                  <a:cxn ang="0">
                    <a:pos x="72" y="107"/>
                  </a:cxn>
                  <a:cxn ang="0">
                    <a:pos x="68" y="116"/>
                  </a:cxn>
                  <a:cxn ang="0">
                    <a:pos x="49" y="123"/>
                  </a:cxn>
                  <a:cxn ang="0">
                    <a:pos x="45" y="147"/>
                  </a:cxn>
                  <a:cxn ang="0">
                    <a:pos x="31" y="149"/>
                  </a:cxn>
                  <a:cxn ang="0">
                    <a:pos x="39" y="221"/>
                  </a:cxn>
                  <a:cxn ang="0">
                    <a:pos x="47" y="225"/>
                  </a:cxn>
                  <a:cxn ang="0">
                    <a:pos x="49" y="244"/>
                  </a:cxn>
                  <a:cxn ang="0">
                    <a:pos x="39" y="252"/>
                  </a:cxn>
                  <a:cxn ang="0">
                    <a:pos x="31" y="277"/>
                  </a:cxn>
                  <a:cxn ang="0">
                    <a:pos x="18" y="282"/>
                  </a:cxn>
                  <a:cxn ang="0">
                    <a:pos x="16" y="294"/>
                  </a:cxn>
                  <a:cxn ang="0">
                    <a:pos x="0" y="301"/>
                  </a:cxn>
                  <a:cxn ang="0">
                    <a:pos x="2" y="334"/>
                  </a:cxn>
                  <a:cxn ang="0">
                    <a:pos x="22" y="334"/>
                  </a:cxn>
                  <a:cxn ang="0">
                    <a:pos x="20" y="399"/>
                  </a:cxn>
                  <a:cxn ang="0">
                    <a:pos x="39" y="399"/>
                  </a:cxn>
                  <a:cxn ang="0">
                    <a:pos x="49" y="413"/>
                  </a:cxn>
                  <a:cxn ang="0">
                    <a:pos x="64" y="420"/>
                  </a:cxn>
                  <a:cxn ang="0">
                    <a:pos x="82" y="399"/>
                  </a:cxn>
                  <a:cxn ang="0">
                    <a:pos x="101" y="399"/>
                  </a:cxn>
                  <a:cxn ang="0">
                    <a:pos x="113" y="391"/>
                  </a:cxn>
                  <a:cxn ang="0">
                    <a:pos x="130" y="382"/>
                  </a:cxn>
                  <a:cxn ang="0">
                    <a:pos x="138" y="351"/>
                  </a:cxn>
                  <a:cxn ang="0">
                    <a:pos x="151" y="346"/>
                  </a:cxn>
                  <a:cxn ang="0">
                    <a:pos x="155" y="301"/>
                  </a:cxn>
                  <a:cxn ang="0">
                    <a:pos x="163" y="294"/>
                  </a:cxn>
                  <a:cxn ang="0">
                    <a:pos x="163" y="233"/>
                  </a:cxn>
                  <a:cxn ang="0">
                    <a:pos x="182" y="221"/>
                  </a:cxn>
                  <a:cxn ang="0">
                    <a:pos x="192" y="209"/>
                  </a:cxn>
                  <a:cxn ang="0">
                    <a:pos x="192" y="161"/>
                  </a:cxn>
                  <a:cxn ang="0">
                    <a:pos x="210" y="149"/>
                  </a:cxn>
                  <a:cxn ang="0">
                    <a:pos x="211" y="112"/>
                  </a:cxn>
                  <a:cxn ang="0">
                    <a:pos x="223" y="112"/>
                  </a:cxn>
                  <a:cxn ang="0">
                    <a:pos x="229" y="48"/>
                  </a:cxn>
                  <a:cxn ang="0">
                    <a:pos x="210" y="40"/>
                  </a:cxn>
                  <a:cxn ang="0">
                    <a:pos x="206" y="9"/>
                  </a:cxn>
                  <a:cxn ang="0">
                    <a:pos x="186" y="0"/>
                  </a:cxn>
                  <a:cxn ang="0">
                    <a:pos x="173" y="5"/>
                  </a:cxn>
                </a:cxnLst>
                <a:rect l="0" t="0" r="r" b="b"/>
                <a:pathLst>
                  <a:path w="229" h="420">
                    <a:moveTo>
                      <a:pt x="173" y="5"/>
                    </a:moveTo>
                    <a:lnTo>
                      <a:pt x="169" y="40"/>
                    </a:lnTo>
                    <a:lnTo>
                      <a:pt x="159" y="43"/>
                    </a:lnTo>
                    <a:lnTo>
                      <a:pt x="155" y="71"/>
                    </a:lnTo>
                    <a:lnTo>
                      <a:pt x="138" y="71"/>
                    </a:lnTo>
                    <a:lnTo>
                      <a:pt x="130" y="81"/>
                    </a:lnTo>
                    <a:lnTo>
                      <a:pt x="126" y="97"/>
                    </a:lnTo>
                    <a:lnTo>
                      <a:pt x="111" y="111"/>
                    </a:lnTo>
                    <a:lnTo>
                      <a:pt x="103" y="123"/>
                    </a:lnTo>
                    <a:lnTo>
                      <a:pt x="93" y="121"/>
                    </a:lnTo>
                    <a:lnTo>
                      <a:pt x="89" y="106"/>
                    </a:lnTo>
                    <a:lnTo>
                      <a:pt x="72" y="107"/>
                    </a:lnTo>
                    <a:lnTo>
                      <a:pt x="68" y="116"/>
                    </a:lnTo>
                    <a:lnTo>
                      <a:pt x="49" y="123"/>
                    </a:lnTo>
                    <a:lnTo>
                      <a:pt x="45" y="147"/>
                    </a:lnTo>
                    <a:lnTo>
                      <a:pt x="31" y="149"/>
                    </a:lnTo>
                    <a:lnTo>
                      <a:pt x="39" y="221"/>
                    </a:lnTo>
                    <a:lnTo>
                      <a:pt x="47" y="225"/>
                    </a:lnTo>
                    <a:lnTo>
                      <a:pt x="49" y="244"/>
                    </a:lnTo>
                    <a:lnTo>
                      <a:pt x="39" y="252"/>
                    </a:lnTo>
                    <a:lnTo>
                      <a:pt x="31" y="277"/>
                    </a:lnTo>
                    <a:lnTo>
                      <a:pt x="18" y="282"/>
                    </a:lnTo>
                    <a:lnTo>
                      <a:pt x="16" y="294"/>
                    </a:lnTo>
                    <a:lnTo>
                      <a:pt x="0" y="301"/>
                    </a:lnTo>
                    <a:lnTo>
                      <a:pt x="2" y="334"/>
                    </a:lnTo>
                    <a:lnTo>
                      <a:pt x="22" y="334"/>
                    </a:lnTo>
                    <a:lnTo>
                      <a:pt x="20" y="399"/>
                    </a:lnTo>
                    <a:lnTo>
                      <a:pt x="39" y="399"/>
                    </a:lnTo>
                    <a:lnTo>
                      <a:pt x="49" y="413"/>
                    </a:lnTo>
                    <a:lnTo>
                      <a:pt x="64" y="420"/>
                    </a:lnTo>
                    <a:lnTo>
                      <a:pt x="82" y="399"/>
                    </a:lnTo>
                    <a:lnTo>
                      <a:pt x="101" y="399"/>
                    </a:lnTo>
                    <a:lnTo>
                      <a:pt x="113" y="391"/>
                    </a:lnTo>
                    <a:lnTo>
                      <a:pt x="130" y="382"/>
                    </a:lnTo>
                    <a:lnTo>
                      <a:pt x="138" y="351"/>
                    </a:lnTo>
                    <a:lnTo>
                      <a:pt x="151" y="346"/>
                    </a:lnTo>
                    <a:lnTo>
                      <a:pt x="155" y="301"/>
                    </a:lnTo>
                    <a:lnTo>
                      <a:pt x="163" y="294"/>
                    </a:lnTo>
                    <a:lnTo>
                      <a:pt x="163" y="233"/>
                    </a:lnTo>
                    <a:lnTo>
                      <a:pt x="182" y="221"/>
                    </a:lnTo>
                    <a:lnTo>
                      <a:pt x="192" y="209"/>
                    </a:lnTo>
                    <a:lnTo>
                      <a:pt x="192" y="161"/>
                    </a:lnTo>
                    <a:lnTo>
                      <a:pt x="210" y="149"/>
                    </a:lnTo>
                    <a:lnTo>
                      <a:pt x="211" y="112"/>
                    </a:lnTo>
                    <a:lnTo>
                      <a:pt x="223" y="112"/>
                    </a:lnTo>
                    <a:lnTo>
                      <a:pt x="229" y="48"/>
                    </a:lnTo>
                    <a:lnTo>
                      <a:pt x="210" y="40"/>
                    </a:lnTo>
                    <a:lnTo>
                      <a:pt x="206" y="9"/>
                    </a:lnTo>
                    <a:lnTo>
                      <a:pt x="186" y="0"/>
                    </a:lnTo>
                    <a:lnTo>
                      <a:pt x="173" y="5"/>
                    </a:lnTo>
                    <a:close/>
                  </a:path>
                </a:pathLst>
              </a:custGeom>
              <a:solidFill>
                <a:srgbClr val="C0C0C0"/>
              </a:solidFill>
              <a:ln w="9525">
                <a:solidFill>
                  <a:srgbClr val="C0C0C0"/>
                </a:solidFill>
                <a:round/>
                <a:headEnd/>
                <a:tailEnd/>
              </a:ln>
            </p:spPr>
            <p:txBody>
              <a:bodyPr/>
              <a:lstStyle/>
              <a:p>
                <a:endParaRPr lang="nl-NL" sz="1400"/>
              </a:p>
            </p:txBody>
          </p:sp>
          <p:sp>
            <p:nvSpPr>
              <p:cNvPr id="1032" name="Freeform 9"/>
              <p:cNvSpPr>
                <a:spLocks/>
              </p:cNvSpPr>
              <p:nvPr/>
            </p:nvSpPr>
            <p:spPr bwMode="auto">
              <a:xfrm>
                <a:off x="3395" y="2912"/>
                <a:ext cx="114" cy="210"/>
              </a:xfrm>
              <a:custGeom>
                <a:avLst/>
                <a:gdLst/>
                <a:ahLst/>
                <a:cxnLst>
                  <a:cxn ang="0">
                    <a:pos x="173" y="5"/>
                  </a:cxn>
                  <a:cxn ang="0">
                    <a:pos x="169" y="40"/>
                  </a:cxn>
                  <a:cxn ang="0">
                    <a:pos x="159" y="43"/>
                  </a:cxn>
                  <a:cxn ang="0">
                    <a:pos x="155" y="71"/>
                  </a:cxn>
                  <a:cxn ang="0">
                    <a:pos x="138" y="71"/>
                  </a:cxn>
                  <a:cxn ang="0">
                    <a:pos x="130" y="81"/>
                  </a:cxn>
                  <a:cxn ang="0">
                    <a:pos x="126" y="97"/>
                  </a:cxn>
                  <a:cxn ang="0">
                    <a:pos x="111" y="111"/>
                  </a:cxn>
                  <a:cxn ang="0">
                    <a:pos x="103" y="123"/>
                  </a:cxn>
                  <a:cxn ang="0">
                    <a:pos x="93" y="121"/>
                  </a:cxn>
                  <a:cxn ang="0">
                    <a:pos x="89" y="106"/>
                  </a:cxn>
                  <a:cxn ang="0">
                    <a:pos x="72" y="107"/>
                  </a:cxn>
                  <a:cxn ang="0">
                    <a:pos x="68" y="116"/>
                  </a:cxn>
                  <a:cxn ang="0">
                    <a:pos x="49" y="123"/>
                  </a:cxn>
                  <a:cxn ang="0">
                    <a:pos x="45" y="147"/>
                  </a:cxn>
                  <a:cxn ang="0">
                    <a:pos x="31" y="149"/>
                  </a:cxn>
                  <a:cxn ang="0">
                    <a:pos x="39" y="221"/>
                  </a:cxn>
                  <a:cxn ang="0">
                    <a:pos x="47" y="225"/>
                  </a:cxn>
                  <a:cxn ang="0">
                    <a:pos x="49" y="244"/>
                  </a:cxn>
                  <a:cxn ang="0">
                    <a:pos x="39" y="252"/>
                  </a:cxn>
                  <a:cxn ang="0">
                    <a:pos x="31" y="277"/>
                  </a:cxn>
                  <a:cxn ang="0">
                    <a:pos x="18" y="282"/>
                  </a:cxn>
                  <a:cxn ang="0">
                    <a:pos x="16" y="294"/>
                  </a:cxn>
                  <a:cxn ang="0">
                    <a:pos x="0" y="301"/>
                  </a:cxn>
                  <a:cxn ang="0">
                    <a:pos x="2" y="334"/>
                  </a:cxn>
                  <a:cxn ang="0">
                    <a:pos x="22" y="334"/>
                  </a:cxn>
                  <a:cxn ang="0">
                    <a:pos x="20" y="399"/>
                  </a:cxn>
                  <a:cxn ang="0">
                    <a:pos x="39" y="399"/>
                  </a:cxn>
                  <a:cxn ang="0">
                    <a:pos x="49" y="413"/>
                  </a:cxn>
                  <a:cxn ang="0">
                    <a:pos x="64" y="420"/>
                  </a:cxn>
                  <a:cxn ang="0">
                    <a:pos x="82" y="399"/>
                  </a:cxn>
                  <a:cxn ang="0">
                    <a:pos x="101" y="399"/>
                  </a:cxn>
                  <a:cxn ang="0">
                    <a:pos x="113" y="391"/>
                  </a:cxn>
                  <a:cxn ang="0">
                    <a:pos x="130" y="382"/>
                  </a:cxn>
                  <a:cxn ang="0">
                    <a:pos x="138" y="351"/>
                  </a:cxn>
                  <a:cxn ang="0">
                    <a:pos x="151" y="346"/>
                  </a:cxn>
                  <a:cxn ang="0">
                    <a:pos x="155" y="301"/>
                  </a:cxn>
                  <a:cxn ang="0">
                    <a:pos x="163" y="294"/>
                  </a:cxn>
                  <a:cxn ang="0">
                    <a:pos x="163" y="233"/>
                  </a:cxn>
                  <a:cxn ang="0">
                    <a:pos x="182" y="221"/>
                  </a:cxn>
                  <a:cxn ang="0">
                    <a:pos x="192" y="209"/>
                  </a:cxn>
                  <a:cxn ang="0">
                    <a:pos x="192" y="161"/>
                  </a:cxn>
                  <a:cxn ang="0">
                    <a:pos x="210" y="149"/>
                  </a:cxn>
                  <a:cxn ang="0">
                    <a:pos x="211" y="112"/>
                  </a:cxn>
                  <a:cxn ang="0">
                    <a:pos x="223" y="112"/>
                  </a:cxn>
                  <a:cxn ang="0">
                    <a:pos x="229" y="48"/>
                  </a:cxn>
                  <a:cxn ang="0">
                    <a:pos x="210" y="40"/>
                  </a:cxn>
                  <a:cxn ang="0">
                    <a:pos x="206" y="9"/>
                  </a:cxn>
                  <a:cxn ang="0">
                    <a:pos x="186" y="0"/>
                  </a:cxn>
                  <a:cxn ang="0">
                    <a:pos x="173" y="5"/>
                  </a:cxn>
                </a:cxnLst>
                <a:rect l="0" t="0" r="r" b="b"/>
                <a:pathLst>
                  <a:path w="229" h="420">
                    <a:moveTo>
                      <a:pt x="173" y="5"/>
                    </a:moveTo>
                    <a:lnTo>
                      <a:pt x="169" y="40"/>
                    </a:lnTo>
                    <a:lnTo>
                      <a:pt x="159" y="43"/>
                    </a:lnTo>
                    <a:lnTo>
                      <a:pt x="155" y="71"/>
                    </a:lnTo>
                    <a:lnTo>
                      <a:pt x="138" y="71"/>
                    </a:lnTo>
                    <a:lnTo>
                      <a:pt x="130" y="81"/>
                    </a:lnTo>
                    <a:lnTo>
                      <a:pt x="126" y="97"/>
                    </a:lnTo>
                    <a:lnTo>
                      <a:pt x="111" y="111"/>
                    </a:lnTo>
                    <a:lnTo>
                      <a:pt x="103" y="123"/>
                    </a:lnTo>
                    <a:lnTo>
                      <a:pt x="93" y="121"/>
                    </a:lnTo>
                    <a:lnTo>
                      <a:pt x="89" y="106"/>
                    </a:lnTo>
                    <a:lnTo>
                      <a:pt x="72" y="107"/>
                    </a:lnTo>
                    <a:lnTo>
                      <a:pt x="68" y="116"/>
                    </a:lnTo>
                    <a:lnTo>
                      <a:pt x="49" y="123"/>
                    </a:lnTo>
                    <a:lnTo>
                      <a:pt x="45" y="147"/>
                    </a:lnTo>
                    <a:lnTo>
                      <a:pt x="31" y="149"/>
                    </a:lnTo>
                    <a:lnTo>
                      <a:pt x="39" y="221"/>
                    </a:lnTo>
                    <a:lnTo>
                      <a:pt x="47" y="225"/>
                    </a:lnTo>
                    <a:lnTo>
                      <a:pt x="49" y="244"/>
                    </a:lnTo>
                    <a:lnTo>
                      <a:pt x="39" y="252"/>
                    </a:lnTo>
                    <a:lnTo>
                      <a:pt x="31" y="277"/>
                    </a:lnTo>
                    <a:lnTo>
                      <a:pt x="18" y="282"/>
                    </a:lnTo>
                    <a:lnTo>
                      <a:pt x="16" y="294"/>
                    </a:lnTo>
                    <a:lnTo>
                      <a:pt x="0" y="301"/>
                    </a:lnTo>
                    <a:lnTo>
                      <a:pt x="2" y="334"/>
                    </a:lnTo>
                    <a:lnTo>
                      <a:pt x="22" y="334"/>
                    </a:lnTo>
                    <a:lnTo>
                      <a:pt x="20" y="399"/>
                    </a:lnTo>
                    <a:lnTo>
                      <a:pt x="39" y="399"/>
                    </a:lnTo>
                    <a:lnTo>
                      <a:pt x="49" y="413"/>
                    </a:lnTo>
                    <a:lnTo>
                      <a:pt x="64" y="420"/>
                    </a:lnTo>
                    <a:lnTo>
                      <a:pt x="82" y="399"/>
                    </a:lnTo>
                    <a:lnTo>
                      <a:pt x="101" y="399"/>
                    </a:lnTo>
                    <a:lnTo>
                      <a:pt x="113" y="391"/>
                    </a:lnTo>
                    <a:lnTo>
                      <a:pt x="130" y="382"/>
                    </a:lnTo>
                    <a:lnTo>
                      <a:pt x="138" y="351"/>
                    </a:lnTo>
                    <a:lnTo>
                      <a:pt x="151" y="346"/>
                    </a:lnTo>
                    <a:lnTo>
                      <a:pt x="155" y="301"/>
                    </a:lnTo>
                    <a:lnTo>
                      <a:pt x="163" y="294"/>
                    </a:lnTo>
                    <a:lnTo>
                      <a:pt x="163" y="233"/>
                    </a:lnTo>
                    <a:lnTo>
                      <a:pt x="182" y="221"/>
                    </a:lnTo>
                    <a:lnTo>
                      <a:pt x="192" y="209"/>
                    </a:lnTo>
                    <a:lnTo>
                      <a:pt x="192" y="161"/>
                    </a:lnTo>
                    <a:lnTo>
                      <a:pt x="210" y="149"/>
                    </a:lnTo>
                    <a:lnTo>
                      <a:pt x="211" y="112"/>
                    </a:lnTo>
                    <a:lnTo>
                      <a:pt x="223" y="112"/>
                    </a:lnTo>
                    <a:lnTo>
                      <a:pt x="229" y="48"/>
                    </a:lnTo>
                    <a:lnTo>
                      <a:pt x="210" y="40"/>
                    </a:lnTo>
                    <a:lnTo>
                      <a:pt x="206" y="9"/>
                    </a:lnTo>
                    <a:lnTo>
                      <a:pt x="186" y="0"/>
                    </a:lnTo>
                    <a:lnTo>
                      <a:pt x="173"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80" name="Group 10"/>
            <p:cNvGrpSpPr>
              <a:grpSpLocks/>
            </p:cNvGrpSpPr>
            <p:nvPr/>
          </p:nvGrpSpPr>
          <p:grpSpPr bwMode="auto">
            <a:xfrm>
              <a:off x="6274424" y="2718779"/>
              <a:ext cx="151970" cy="212169"/>
              <a:chOff x="2854" y="2534"/>
              <a:chExt cx="140" cy="183"/>
            </a:xfrm>
          </p:grpSpPr>
          <p:sp>
            <p:nvSpPr>
              <p:cNvPr id="1034" name="Freeform 11"/>
              <p:cNvSpPr>
                <a:spLocks/>
              </p:cNvSpPr>
              <p:nvPr/>
            </p:nvSpPr>
            <p:spPr bwMode="auto">
              <a:xfrm>
                <a:off x="2854" y="2534"/>
                <a:ext cx="140" cy="183"/>
              </a:xfrm>
              <a:custGeom>
                <a:avLst/>
                <a:gdLst/>
                <a:ahLst/>
                <a:cxnLst>
                  <a:cxn ang="0">
                    <a:pos x="0" y="277"/>
                  </a:cxn>
                  <a:cxn ang="0">
                    <a:pos x="52" y="239"/>
                  </a:cxn>
                  <a:cxn ang="0">
                    <a:pos x="70" y="218"/>
                  </a:cxn>
                  <a:cxn ang="0">
                    <a:pos x="93" y="197"/>
                  </a:cxn>
                  <a:cxn ang="0">
                    <a:pos x="126" y="178"/>
                  </a:cxn>
                  <a:cxn ang="0">
                    <a:pos x="145" y="149"/>
                  </a:cxn>
                  <a:cxn ang="0">
                    <a:pos x="157" y="100"/>
                  </a:cxn>
                  <a:cxn ang="0">
                    <a:pos x="170" y="88"/>
                  </a:cxn>
                  <a:cxn ang="0">
                    <a:pos x="184" y="76"/>
                  </a:cxn>
                  <a:cxn ang="0">
                    <a:pos x="190" y="43"/>
                  </a:cxn>
                  <a:cxn ang="0">
                    <a:pos x="182" y="0"/>
                  </a:cxn>
                  <a:cxn ang="0">
                    <a:pos x="197" y="0"/>
                  </a:cxn>
                  <a:cxn ang="0">
                    <a:pos x="201" y="17"/>
                  </a:cxn>
                  <a:cxn ang="0">
                    <a:pos x="209" y="31"/>
                  </a:cxn>
                  <a:cxn ang="0">
                    <a:pos x="225" y="55"/>
                  </a:cxn>
                  <a:cxn ang="0">
                    <a:pos x="225" y="67"/>
                  </a:cxn>
                  <a:cxn ang="0">
                    <a:pos x="211" y="74"/>
                  </a:cxn>
                  <a:cxn ang="0">
                    <a:pos x="219" y="76"/>
                  </a:cxn>
                  <a:cxn ang="0">
                    <a:pos x="225" y="95"/>
                  </a:cxn>
                  <a:cxn ang="0">
                    <a:pos x="234" y="105"/>
                  </a:cxn>
                  <a:cxn ang="0">
                    <a:pos x="234" y="118"/>
                  </a:cxn>
                  <a:cxn ang="0">
                    <a:pos x="219" y="124"/>
                  </a:cxn>
                  <a:cxn ang="0">
                    <a:pos x="219" y="140"/>
                  </a:cxn>
                  <a:cxn ang="0">
                    <a:pos x="242" y="164"/>
                  </a:cxn>
                  <a:cxn ang="0">
                    <a:pos x="259" y="195"/>
                  </a:cxn>
                  <a:cxn ang="0">
                    <a:pos x="244" y="207"/>
                  </a:cxn>
                  <a:cxn ang="0">
                    <a:pos x="232" y="244"/>
                  </a:cxn>
                  <a:cxn ang="0">
                    <a:pos x="252" y="271"/>
                  </a:cxn>
                  <a:cxn ang="0">
                    <a:pos x="265" y="309"/>
                  </a:cxn>
                  <a:cxn ang="0">
                    <a:pos x="279" y="325"/>
                  </a:cxn>
                  <a:cxn ang="0">
                    <a:pos x="184" y="334"/>
                  </a:cxn>
                  <a:cxn ang="0">
                    <a:pos x="137" y="335"/>
                  </a:cxn>
                  <a:cxn ang="0">
                    <a:pos x="120" y="349"/>
                  </a:cxn>
                  <a:cxn ang="0">
                    <a:pos x="120" y="360"/>
                  </a:cxn>
                  <a:cxn ang="0">
                    <a:pos x="79" y="366"/>
                  </a:cxn>
                  <a:cxn ang="0">
                    <a:pos x="73" y="337"/>
                  </a:cxn>
                  <a:cxn ang="0">
                    <a:pos x="89" y="311"/>
                  </a:cxn>
                  <a:cxn ang="0">
                    <a:pos x="75" y="296"/>
                  </a:cxn>
                  <a:cxn ang="0">
                    <a:pos x="43" y="289"/>
                  </a:cxn>
                  <a:cxn ang="0">
                    <a:pos x="0" y="277"/>
                  </a:cxn>
                </a:cxnLst>
                <a:rect l="0" t="0" r="r" b="b"/>
                <a:pathLst>
                  <a:path w="279" h="366">
                    <a:moveTo>
                      <a:pt x="0" y="277"/>
                    </a:moveTo>
                    <a:lnTo>
                      <a:pt x="52" y="239"/>
                    </a:lnTo>
                    <a:lnTo>
                      <a:pt x="70" y="218"/>
                    </a:lnTo>
                    <a:lnTo>
                      <a:pt x="93" y="197"/>
                    </a:lnTo>
                    <a:lnTo>
                      <a:pt x="126" y="178"/>
                    </a:lnTo>
                    <a:lnTo>
                      <a:pt x="145" y="149"/>
                    </a:lnTo>
                    <a:lnTo>
                      <a:pt x="157" y="100"/>
                    </a:lnTo>
                    <a:lnTo>
                      <a:pt x="170" y="88"/>
                    </a:lnTo>
                    <a:lnTo>
                      <a:pt x="184" y="76"/>
                    </a:lnTo>
                    <a:lnTo>
                      <a:pt x="190" y="43"/>
                    </a:lnTo>
                    <a:lnTo>
                      <a:pt x="182" y="0"/>
                    </a:lnTo>
                    <a:lnTo>
                      <a:pt x="197" y="0"/>
                    </a:lnTo>
                    <a:lnTo>
                      <a:pt x="201" y="17"/>
                    </a:lnTo>
                    <a:lnTo>
                      <a:pt x="209" y="31"/>
                    </a:lnTo>
                    <a:lnTo>
                      <a:pt x="225" y="55"/>
                    </a:lnTo>
                    <a:lnTo>
                      <a:pt x="225" y="67"/>
                    </a:lnTo>
                    <a:lnTo>
                      <a:pt x="211" y="74"/>
                    </a:lnTo>
                    <a:lnTo>
                      <a:pt x="219" y="76"/>
                    </a:lnTo>
                    <a:lnTo>
                      <a:pt x="225" y="95"/>
                    </a:lnTo>
                    <a:lnTo>
                      <a:pt x="234" y="105"/>
                    </a:lnTo>
                    <a:lnTo>
                      <a:pt x="234" y="118"/>
                    </a:lnTo>
                    <a:lnTo>
                      <a:pt x="219" y="124"/>
                    </a:lnTo>
                    <a:lnTo>
                      <a:pt x="219" y="140"/>
                    </a:lnTo>
                    <a:lnTo>
                      <a:pt x="242" y="164"/>
                    </a:lnTo>
                    <a:lnTo>
                      <a:pt x="259" y="195"/>
                    </a:lnTo>
                    <a:lnTo>
                      <a:pt x="244" y="207"/>
                    </a:lnTo>
                    <a:lnTo>
                      <a:pt x="232" y="244"/>
                    </a:lnTo>
                    <a:lnTo>
                      <a:pt x="252" y="271"/>
                    </a:lnTo>
                    <a:lnTo>
                      <a:pt x="265" y="309"/>
                    </a:lnTo>
                    <a:lnTo>
                      <a:pt x="279" y="325"/>
                    </a:lnTo>
                    <a:lnTo>
                      <a:pt x="184" y="334"/>
                    </a:lnTo>
                    <a:lnTo>
                      <a:pt x="137" y="335"/>
                    </a:lnTo>
                    <a:lnTo>
                      <a:pt x="120" y="349"/>
                    </a:lnTo>
                    <a:lnTo>
                      <a:pt x="120" y="360"/>
                    </a:lnTo>
                    <a:lnTo>
                      <a:pt x="79" y="366"/>
                    </a:lnTo>
                    <a:lnTo>
                      <a:pt x="73" y="337"/>
                    </a:lnTo>
                    <a:lnTo>
                      <a:pt x="89" y="311"/>
                    </a:lnTo>
                    <a:lnTo>
                      <a:pt x="75" y="296"/>
                    </a:lnTo>
                    <a:lnTo>
                      <a:pt x="43" y="289"/>
                    </a:lnTo>
                    <a:lnTo>
                      <a:pt x="0" y="277"/>
                    </a:lnTo>
                    <a:close/>
                  </a:path>
                </a:pathLst>
              </a:custGeom>
              <a:solidFill>
                <a:srgbClr val="C0C0C0"/>
              </a:solidFill>
              <a:ln w="9525">
                <a:solidFill>
                  <a:srgbClr val="C0C0C0"/>
                </a:solidFill>
                <a:round/>
                <a:headEnd/>
                <a:tailEnd/>
              </a:ln>
            </p:spPr>
            <p:txBody>
              <a:bodyPr/>
              <a:lstStyle/>
              <a:p>
                <a:endParaRPr lang="nl-NL" sz="1400"/>
              </a:p>
            </p:txBody>
          </p:sp>
          <p:sp>
            <p:nvSpPr>
              <p:cNvPr id="1035" name="Freeform 12"/>
              <p:cNvSpPr>
                <a:spLocks/>
              </p:cNvSpPr>
              <p:nvPr/>
            </p:nvSpPr>
            <p:spPr bwMode="auto">
              <a:xfrm>
                <a:off x="2854" y="2534"/>
                <a:ext cx="140" cy="183"/>
              </a:xfrm>
              <a:custGeom>
                <a:avLst/>
                <a:gdLst/>
                <a:ahLst/>
                <a:cxnLst>
                  <a:cxn ang="0">
                    <a:pos x="0" y="277"/>
                  </a:cxn>
                  <a:cxn ang="0">
                    <a:pos x="52" y="239"/>
                  </a:cxn>
                  <a:cxn ang="0">
                    <a:pos x="70" y="218"/>
                  </a:cxn>
                  <a:cxn ang="0">
                    <a:pos x="93" y="197"/>
                  </a:cxn>
                  <a:cxn ang="0">
                    <a:pos x="126" y="178"/>
                  </a:cxn>
                  <a:cxn ang="0">
                    <a:pos x="145" y="149"/>
                  </a:cxn>
                  <a:cxn ang="0">
                    <a:pos x="157" y="100"/>
                  </a:cxn>
                  <a:cxn ang="0">
                    <a:pos x="170" y="88"/>
                  </a:cxn>
                  <a:cxn ang="0">
                    <a:pos x="184" y="76"/>
                  </a:cxn>
                  <a:cxn ang="0">
                    <a:pos x="190" y="43"/>
                  </a:cxn>
                  <a:cxn ang="0">
                    <a:pos x="182" y="0"/>
                  </a:cxn>
                  <a:cxn ang="0">
                    <a:pos x="197" y="0"/>
                  </a:cxn>
                  <a:cxn ang="0">
                    <a:pos x="201" y="17"/>
                  </a:cxn>
                  <a:cxn ang="0">
                    <a:pos x="209" y="31"/>
                  </a:cxn>
                  <a:cxn ang="0">
                    <a:pos x="225" y="55"/>
                  </a:cxn>
                  <a:cxn ang="0">
                    <a:pos x="225" y="67"/>
                  </a:cxn>
                  <a:cxn ang="0">
                    <a:pos x="211" y="74"/>
                  </a:cxn>
                  <a:cxn ang="0">
                    <a:pos x="219" y="76"/>
                  </a:cxn>
                  <a:cxn ang="0">
                    <a:pos x="225" y="95"/>
                  </a:cxn>
                  <a:cxn ang="0">
                    <a:pos x="234" y="105"/>
                  </a:cxn>
                  <a:cxn ang="0">
                    <a:pos x="234" y="118"/>
                  </a:cxn>
                  <a:cxn ang="0">
                    <a:pos x="219" y="124"/>
                  </a:cxn>
                  <a:cxn ang="0">
                    <a:pos x="219" y="140"/>
                  </a:cxn>
                  <a:cxn ang="0">
                    <a:pos x="242" y="164"/>
                  </a:cxn>
                  <a:cxn ang="0">
                    <a:pos x="259" y="195"/>
                  </a:cxn>
                  <a:cxn ang="0">
                    <a:pos x="244" y="207"/>
                  </a:cxn>
                  <a:cxn ang="0">
                    <a:pos x="232" y="244"/>
                  </a:cxn>
                  <a:cxn ang="0">
                    <a:pos x="252" y="271"/>
                  </a:cxn>
                  <a:cxn ang="0">
                    <a:pos x="265" y="309"/>
                  </a:cxn>
                  <a:cxn ang="0">
                    <a:pos x="279" y="325"/>
                  </a:cxn>
                  <a:cxn ang="0">
                    <a:pos x="184" y="334"/>
                  </a:cxn>
                  <a:cxn ang="0">
                    <a:pos x="137" y="335"/>
                  </a:cxn>
                  <a:cxn ang="0">
                    <a:pos x="120" y="349"/>
                  </a:cxn>
                  <a:cxn ang="0">
                    <a:pos x="120" y="360"/>
                  </a:cxn>
                  <a:cxn ang="0">
                    <a:pos x="79" y="366"/>
                  </a:cxn>
                  <a:cxn ang="0">
                    <a:pos x="73" y="337"/>
                  </a:cxn>
                  <a:cxn ang="0">
                    <a:pos x="89" y="311"/>
                  </a:cxn>
                  <a:cxn ang="0">
                    <a:pos x="75" y="296"/>
                  </a:cxn>
                  <a:cxn ang="0">
                    <a:pos x="43" y="289"/>
                  </a:cxn>
                  <a:cxn ang="0">
                    <a:pos x="0" y="277"/>
                  </a:cxn>
                </a:cxnLst>
                <a:rect l="0" t="0" r="r" b="b"/>
                <a:pathLst>
                  <a:path w="279" h="366">
                    <a:moveTo>
                      <a:pt x="0" y="277"/>
                    </a:moveTo>
                    <a:lnTo>
                      <a:pt x="52" y="239"/>
                    </a:lnTo>
                    <a:lnTo>
                      <a:pt x="70" y="218"/>
                    </a:lnTo>
                    <a:lnTo>
                      <a:pt x="93" y="197"/>
                    </a:lnTo>
                    <a:lnTo>
                      <a:pt x="126" y="178"/>
                    </a:lnTo>
                    <a:lnTo>
                      <a:pt x="145" y="149"/>
                    </a:lnTo>
                    <a:lnTo>
                      <a:pt x="157" y="100"/>
                    </a:lnTo>
                    <a:lnTo>
                      <a:pt x="170" y="88"/>
                    </a:lnTo>
                    <a:lnTo>
                      <a:pt x="184" y="76"/>
                    </a:lnTo>
                    <a:lnTo>
                      <a:pt x="190" y="43"/>
                    </a:lnTo>
                    <a:lnTo>
                      <a:pt x="182" y="0"/>
                    </a:lnTo>
                    <a:lnTo>
                      <a:pt x="197" y="0"/>
                    </a:lnTo>
                    <a:lnTo>
                      <a:pt x="201" y="17"/>
                    </a:lnTo>
                    <a:lnTo>
                      <a:pt x="209" y="31"/>
                    </a:lnTo>
                    <a:lnTo>
                      <a:pt x="225" y="55"/>
                    </a:lnTo>
                    <a:lnTo>
                      <a:pt x="225" y="67"/>
                    </a:lnTo>
                    <a:lnTo>
                      <a:pt x="211" y="74"/>
                    </a:lnTo>
                    <a:lnTo>
                      <a:pt x="219" y="76"/>
                    </a:lnTo>
                    <a:lnTo>
                      <a:pt x="225" y="95"/>
                    </a:lnTo>
                    <a:lnTo>
                      <a:pt x="234" y="105"/>
                    </a:lnTo>
                    <a:lnTo>
                      <a:pt x="234" y="118"/>
                    </a:lnTo>
                    <a:lnTo>
                      <a:pt x="219" y="124"/>
                    </a:lnTo>
                    <a:lnTo>
                      <a:pt x="219" y="140"/>
                    </a:lnTo>
                    <a:lnTo>
                      <a:pt x="242" y="164"/>
                    </a:lnTo>
                    <a:lnTo>
                      <a:pt x="259" y="195"/>
                    </a:lnTo>
                    <a:lnTo>
                      <a:pt x="244" y="207"/>
                    </a:lnTo>
                    <a:lnTo>
                      <a:pt x="232" y="244"/>
                    </a:lnTo>
                    <a:lnTo>
                      <a:pt x="252" y="271"/>
                    </a:lnTo>
                    <a:lnTo>
                      <a:pt x="265" y="309"/>
                    </a:lnTo>
                    <a:lnTo>
                      <a:pt x="279" y="325"/>
                    </a:lnTo>
                    <a:lnTo>
                      <a:pt x="184" y="334"/>
                    </a:lnTo>
                    <a:lnTo>
                      <a:pt x="137" y="335"/>
                    </a:lnTo>
                    <a:lnTo>
                      <a:pt x="120" y="349"/>
                    </a:lnTo>
                    <a:lnTo>
                      <a:pt x="120" y="360"/>
                    </a:lnTo>
                    <a:lnTo>
                      <a:pt x="79" y="366"/>
                    </a:lnTo>
                    <a:lnTo>
                      <a:pt x="73" y="337"/>
                    </a:lnTo>
                    <a:lnTo>
                      <a:pt x="89" y="311"/>
                    </a:lnTo>
                    <a:lnTo>
                      <a:pt x="75" y="296"/>
                    </a:lnTo>
                    <a:lnTo>
                      <a:pt x="43" y="289"/>
                    </a:lnTo>
                    <a:lnTo>
                      <a:pt x="0" y="27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83" name="Group 13"/>
            <p:cNvGrpSpPr>
              <a:grpSpLocks/>
            </p:cNvGrpSpPr>
            <p:nvPr/>
          </p:nvGrpSpPr>
          <p:grpSpPr bwMode="auto">
            <a:xfrm>
              <a:off x="4892783" y="2750082"/>
              <a:ext cx="183006" cy="253907"/>
              <a:chOff x="1562" y="2561"/>
              <a:chExt cx="171" cy="219"/>
            </a:xfrm>
          </p:grpSpPr>
          <p:sp>
            <p:nvSpPr>
              <p:cNvPr id="1037" name="Freeform 14"/>
              <p:cNvSpPr>
                <a:spLocks/>
              </p:cNvSpPr>
              <p:nvPr/>
            </p:nvSpPr>
            <p:spPr bwMode="auto">
              <a:xfrm>
                <a:off x="1562" y="2561"/>
                <a:ext cx="171" cy="219"/>
              </a:xfrm>
              <a:custGeom>
                <a:avLst/>
                <a:gdLst/>
                <a:ahLst/>
                <a:cxnLst>
                  <a:cxn ang="0">
                    <a:pos x="46" y="168"/>
                  </a:cxn>
                  <a:cxn ang="0">
                    <a:pos x="54" y="109"/>
                  </a:cxn>
                  <a:cxn ang="0">
                    <a:pos x="83" y="132"/>
                  </a:cxn>
                  <a:cxn ang="0">
                    <a:pos x="83" y="95"/>
                  </a:cxn>
                  <a:cxn ang="0">
                    <a:pos x="118" y="83"/>
                  </a:cxn>
                  <a:cxn ang="0">
                    <a:pos x="118" y="56"/>
                  </a:cxn>
                  <a:cxn ang="0">
                    <a:pos x="151" y="33"/>
                  </a:cxn>
                  <a:cxn ang="0">
                    <a:pos x="188" y="31"/>
                  </a:cxn>
                  <a:cxn ang="0">
                    <a:pos x="193" y="9"/>
                  </a:cxn>
                  <a:cxn ang="0">
                    <a:pos x="217" y="0"/>
                  </a:cxn>
                  <a:cxn ang="0">
                    <a:pos x="232" y="9"/>
                  </a:cxn>
                  <a:cxn ang="0">
                    <a:pos x="209" y="33"/>
                  </a:cxn>
                  <a:cxn ang="0">
                    <a:pos x="193" y="75"/>
                  </a:cxn>
                  <a:cxn ang="0">
                    <a:pos x="178" y="87"/>
                  </a:cxn>
                  <a:cxn ang="0">
                    <a:pos x="201" y="116"/>
                  </a:cxn>
                  <a:cxn ang="0">
                    <a:pos x="193" y="147"/>
                  </a:cxn>
                  <a:cxn ang="0">
                    <a:pos x="248" y="152"/>
                  </a:cxn>
                  <a:cxn ang="0">
                    <a:pos x="248" y="168"/>
                  </a:cxn>
                  <a:cxn ang="0">
                    <a:pos x="292" y="187"/>
                  </a:cxn>
                  <a:cxn ang="0">
                    <a:pos x="343" y="197"/>
                  </a:cxn>
                  <a:cxn ang="0">
                    <a:pos x="343" y="249"/>
                  </a:cxn>
                  <a:cxn ang="0">
                    <a:pos x="329" y="282"/>
                  </a:cxn>
                  <a:cxn ang="0">
                    <a:pos x="335" y="306"/>
                  </a:cxn>
                  <a:cxn ang="0">
                    <a:pos x="283" y="320"/>
                  </a:cxn>
                  <a:cxn ang="0">
                    <a:pos x="271" y="339"/>
                  </a:cxn>
                  <a:cxn ang="0">
                    <a:pos x="284" y="351"/>
                  </a:cxn>
                  <a:cxn ang="0">
                    <a:pos x="271" y="358"/>
                  </a:cxn>
                  <a:cxn ang="0">
                    <a:pos x="279" y="410"/>
                  </a:cxn>
                  <a:cxn ang="0">
                    <a:pos x="279" y="432"/>
                  </a:cxn>
                  <a:cxn ang="0">
                    <a:pos x="248" y="438"/>
                  </a:cxn>
                  <a:cxn ang="0">
                    <a:pos x="221" y="417"/>
                  </a:cxn>
                  <a:cxn ang="0">
                    <a:pos x="170" y="415"/>
                  </a:cxn>
                  <a:cxn ang="0">
                    <a:pos x="145" y="388"/>
                  </a:cxn>
                  <a:cxn ang="0">
                    <a:pos x="112" y="368"/>
                  </a:cxn>
                  <a:cxn ang="0">
                    <a:pos x="91" y="351"/>
                  </a:cxn>
                  <a:cxn ang="0">
                    <a:pos x="44" y="353"/>
                  </a:cxn>
                  <a:cxn ang="0">
                    <a:pos x="0" y="334"/>
                  </a:cxn>
                  <a:cxn ang="0">
                    <a:pos x="21" y="301"/>
                  </a:cxn>
                  <a:cxn ang="0">
                    <a:pos x="27" y="286"/>
                  </a:cxn>
                  <a:cxn ang="0">
                    <a:pos x="56" y="284"/>
                  </a:cxn>
                  <a:cxn ang="0">
                    <a:pos x="46" y="168"/>
                  </a:cxn>
                </a:cxnLst>
                <a:rect l="0" t="0" r="r" b="b"/>
                <a:pathLst>
                  <a:path w="343" h="438">
                    <a:moveTo>
                      <a:pt x="46" y="168"/>
                    </a:moveTo>
                    <a:lnTo>
                      <a:pt x="54" y="109"/>
                    </a:lnTo>
                    <a:lnTo>
                      <a:pt x="83" y="132"/>
                    </a:lnTo>
                    <a:lnTo>
                      <a:pt x="83" y="95"/>
                    </a:lnTo>
                    <a:lnTo>
                      <a:pt x="118" y="83"/>
                    </a:lnTo>
                    <a:lnTo>
                      <a:pt x="118" y="56"/>
                    </a:lnTo>
                    <a:lnTo>
                      <a:pt x="151" y="33"/>
                    </a:lnTo>
                    <a:lnTo>
                      <a:pt x="188" y="31"/>
                    </a:lnTo>
                    <a:lnTo>
                      <a:pt x="193" y="9"/>
                    </a:lnTo>
                    <a:lnTo>
                      <a:pt x="217" y="0"/>
                    </a:lnTo>
                    <a:lnTo>
                      <a:pt x="232" y="9"/>
                    </a:lnTo>
                    <a:lnTo>
                      <a:pt x="209" y="33"/>
                    </a:lnTo>
                    <a:lnTo>
                      <a:pt x="193" y="75"/>
                    </a:lnTo>
                    <a:lnTo>
                      <a:pt x="178" y="87"/>
                    </a:lnTo>
                    <a:lnTo>
                      <a:pt x="201" y="116"/>
                    </a:lnTo>
                    <a:lnTo>
                      <a:pt x="193" y="147"/>
                    </a:lnTo>
                    <a:lnTo>
                      <a:pt x="248" y="152"/>
                    </a:lnTo>
                    <a:lnTo>
                      <a:pt x="248" y="168"/>
                    </a:lnTo>
                    <a:lnTo>
                      <a:pt x="292" y="187"/>
                    </a:lnTo>
                    <a:lnTo>
                      <a:pt x="343" y="197"/>
                    </a:lnTo>
                    <a:lnTo>
                      <a:pt x="343" y="249"/>
                    </a:lnTo>
                    <a:lnTo>
                      <a:pt x="329" y="282"/>
                    </a:lnTo>
                    <a:lnTo>
                      <a:pt x="335" y="306"/>
                    </a:lnTo>
                    <a:lnTo>
                      <a:pt x="283" y="320"/>
                    </a:lnTo>
                    <a:lnTo>
                      <a:pt x="271" y="339"/>
                    </a:lnTo>
                    <a:lnTo>
                      <a:pt x="284" y="351"/>
                    </a:lnTo>
                    <a:lnTo>
                      <a:pt x="271" y="358"/>
                    </a:lnTo>
                    <a:lnTo>
                      <a:pt x="279" y="410"/>
                    </a:lnTo>
                    <a:lnTo>
                      <a:pt x="279" y="432"/>
                    </a:lnTo>
                    <a:lnTo>
                      <a:pt x="248" y="438"/>
                    </a:lnTo>
                    <a:lnTo>
                      <a:pt x="221" y="417"/>
                    </a:lnTo>
                    <a:lnTo>
                      <a:pt x="170" y="415"/>
                    </a:lnTo>
                    <a:lnTo>
                      <a:pt x="145" y="388"/>
                    </a:lnTo>
                    <a:lnTo>
                      <a:pt x="112" y="368"/>
                    </a:lnTo>
                    <a:lnTo>
                      <a:pt x="91" y="351"/>
                    </a:lnTo>
                    <a:lnTo>
                      <a:pt x="44" y="353"/>
                    </a:lnTo>
                    <a:lnTo>
                      <a:pt x="0" y="334"/>
                    </a:lnTo>
                    <a:lnTo>
                      <a:pt x="21" y="301"/>
                    </a:lnTo>
                    <a:lnTo>
                      <a:pt x="27" y="286"/>
                    </a:lnTo>
                    <a:lnTo>
                      <a:pt x="56" y="284"/>
                    </a:lnTo>
                    <a:lnTo>
                      <a:pt x="46" y="168"/>
                    </a:lnTo>
                    <a:close/>
                  </a:path>
                </a:pathLst>
              </a:custGeom>
              <a:solidFill>
                <a:srgbClr val="C0C0C0"/>
              </a:solidFill>
              <a:ln w="9525">
                <a:solidFill>
                  <a:srgbClr val="C0C0C0"/>
                </a:solidFill>
                <a:round/>
                <a:headEnd/>
                <a:tailEnd/>
              </a:ln>
            </p:spPr>
            <p:txBody>
              <a:bodyPr/>
              <a:lstStyle/>
              <a:p>
                <a:endParaRPr lang="nl-NL" sz="1400"/>
              </a:p>
            </p:txBody>
          </p:sp>
          <p:sp>
            <p:nvSpPr>
              <p:cNvPr id="1038" name="Freeform 15"/>
              <p:cNvSpPr>
                <a:spLocks/>
              </p:cNvSpPr>
              <p:nvPr/>
            </p:nvSpPr>
            <p:spPr bwMode="auto">
              <a:xfrm>
                <a:off x="1562" y="2561"/>
                <a:ext cx="171" cy="219"/>
              </a:xfrm>
              <a:custGeom>
                <a:avLst/>
                <a:gdLst/>
                <a:ahLst/>
                <a:cxnLst>
                  <a:cxn ang="0">
                    <a:pos x="46" y="168"/>
                  </a:cxn>
                  <a:cxn ang="0">
                    <a:pos x="54" y="109"/>
                  </a:cxn>
                  <a:cxn ang="0">
                    <a:pos x="83" y="132"/>
                  </a:cxn>
                  <a:cxn ang="0">
                    <a:pos x="83" y="95"/>
                  </a:cxn>
                  <a:cxn ang="0">
                    <a:pos x="118" y="83"/>
                  </a:cxn>
                  <a:cxn ang="0">
                    <a:pos x="118" y="56"/>
                  </a:cxn>
                  <a:cxn ang="0">
                    <a:pos x="151" y="33"/>
                  </a:cxn>
                  <a:cxn ang="0">
                    <a:pos x="188" y="31"/>
                  </a:cxn>
                  <a:cxn ang="0">
                    <a:pos x="193" y="9"/>
                  </a:cxn>
                  <a:cxn ang="0">
                    <a:pos x="217" y="0"/>
                  </a:cxn>
                  <a:cxn ang="0">
                    <a:pos x="232" y="9"/>
                  </a:cxn>
                  <a:cxn ang="0">
                    <a:pos x="209" y="33"/>
                  </a:cxn>
                  <a:cxn ang="0">
                    <a:pos x="193" y="75"/>
                  </a:cxn>
                  <a:cxn ang="0">
                    <a:pos x="178" y="87"/>
                  </a:cxn>
                  <a:cxn ang="0">
                    <a:pos x="201" y="116"/>
                  </a:cxn>
                  <a:cxn ang="0">
                    <a:pos x="193" y="147"/>
                  </a:cxn>
                  <a:cxn ang="0">
                    <a:pos x="248" y="152"/>
                  </a:cxn>
                  <a:cxn ang="0">
                    <a:pos x="248" y="168"/>
                  </a:cxn>
                  <a:cxn ang="0">
                    <a:pos x="292" y="187"/>
                  </a:cxn>
                  <a:cxn ang="0">
                    <a:pos x="343" y="197"/>
                  </a:cxn>
                  <a:cxn ang="0">
                    <a:pos x="343" y="249"/>
                  </a:cxn>
                  <a:cxn ang="0">
                    <a:pos x="329" y="282"/>
                  </a:cxn>
                  <a:cxn ang="0">
                    <a:pos x="335" y="306"/>
                  </a:cxn>
                  <a:cxn ang="0">
                    <a:pos x="283" y="320"/>
                  </a:cxn>
                  <a:cxn ang="0">
                    <a:pos x="271" y="339"/>
                  </a:cxn>
                  <a:cxn ang="0">
                    <a:pos x="284" y="351"/>
                  </a:cxn>
                  <a:cxn ang="0">
                    <a:pos x="271" y="358"/>
                  </a:cxn>
                  <a:cxn ang="0">
                    <a:pos x="279" y="410"/>
                  </a:cxn>
                  <a:cxn ang="0">
                    <a:pos x="279" y="432"/>
                  </a:cxn>
                  <a:cxn ang="0">
                    <a:pos x="248" y="438"/>
                  </a:cxn>
                  <a:cxn ang="0">
                    <a:pos x="221" y="417"/>
                  </a:cxn>
                  <a:cxn ang="0">
                    <a:pos x="170" y="415"/>
                  </a:cxn>
                  <a:cxn ang="0">
                    <a:pos x="145" y="388"/>
                  </a:cxn>
                  <a:cxn ang="0">
                    <a:pos x="112" y="368"/>
                  </a:cxn>
                  <a:cxn ang="0">
                    <a:pos x="91" y="351"/>
                  </a:cxn>
                  <a:cxn ang="0">
                    <a:pos x="44" y="353"/>
                  </a:cxn>
                  <a:cxn ang="0">
                    <a:pos x="0" y="334"/>
                  </a:cxn>
                  <a:cxn ang="0">
                    <a:pos x="21" y="301"/>
                  </a:cxn>
                  <a:cxn ang="0">
                    <a:pos x="27" y="286"/>
                  </a:cxn>
                  <a:cxn ang="0">
                    <a:pos x="56" y="284"/>
                  </a:cxn>
                  <a:cxn ang="0">
                    <a:pos x="46" y="168"/>
                  </a:cxn>
                </a:cxnLst>
                <a:rect l="0" t="0" r="r" b="b"/>
                <a:pathLst>
                  <a:path w="343" h="438">
                    <a:moveTo>
                      <a:pt x="46" y="168"/>
                    </a:moveTo>
                    <a:lnTo>
                      <a:pt x="54" y="109"/>
                    </a:lnTo>
                    <a:lnTo>
                      <a:pt x="83" y="132"/>
                    </a:lnTo>
                    <a:lnTo>
                      <a:pt x="83" y="95"/>
                    </a:lnTo>
                    <a:lnTo>
                      <a:pt x="118" y="83"/>
                    </a:lnTo>
                    <a:lnTo>
                      <a:pt x="118" y="56"/>
                    </a:lnTo>
                    <a:lnTo>
                      <a:pt x="151" y="33"/>
                    </a:lnTo>
                    <a:lnTo>
                      <a:pt x="188" y="31"/>
                    </a:lnTo>
                    <a:lnTo>
                      <a:pt x="193" y="9"/>
                    </a:lnTo>
                    <a:lnTo>
                      <a:pt x="217" y="0"/>
                    </a:lnTo>
                    <a:lnTo>
                      <a:pt x="232" y="9"/>
                    </a:lnTo>
                    <a:lnTo>
                      <a:pt x="209" y="33"/>
                    </a:lnTo>
                    <a:lnTo>
                      <a:pt x="193" y="75"/>
                    </a:lnTo>
                    <a:lnTo>
                      <a:pt x="178" y="87"/>
                    </a:lnTo>
                    <a:lnTo>
                      <a:pt x="201" y="116"/>
                    </a:lnTo>
                    <a:lnTo>
                      <a:pt x="193" y="147"/>
                    </a:lnTo>
                    <a:lnTo>
                      <a:pt x="248" y="152"/>
                    </a:lnTo>
                    <a:lnTo>
                      <a:pt x="248" y="168"/>
                    </a:lnTo>
                    <a:lnTo>
                      <a:pt x="292" y="187"/>
                    </a:lnTo>
                    <a:lnTo>
                      <a:pt x="343" y="197"/>
                    </a:lnTo>
                    <a:lnTo>
                      <a:pt x="343" y="249"/>
                    </a:lnTo>
                    <a:lnTo>
                      <a:pt x="329" y="282"/>
                    </a:lnTo>
                    <a:lnTo>
                      <a:pt x="335" y="306"/>
                    </a:lnTo>
                    <a:lnTo>
                      <a:pt x="283" y="320"/>
                    </a:lnTo>
                    <a:lnTo>
                      <a:pt x="271" y="339"/>
                    </a:lnTo>
                    <a:lnTo>
                      <a:pt x="284" y="351"/>
                    </a:lnTo>
                    <a:lnTo>
                      <a:pt x="271" y="358"/>
                    </a:lnTo>
                    <a:lnTo>
                      <a:pt x="279" y="410"/>
                    </a:lnTo>
                    <a:lnTo>
                      <a:pt x="279" y="432"/>
                    </a:lnTo>
                    <a:lnTo>
                      <a:pt x="248" y="438"/>
                    </a:lnTo>
                    <a:lnTo>
                      <a:pt x="221" y="417"/>
                    </a:lnTo>
                    <a:lnTo>
                      <a:pt x="170" y="415"/>
                    </a:lnTo>
                    <a:lnTo>
                      <a:pt x="145" y="388"/>
                    </a:lnTo>
                    <a:lnTo>
                      <a:pt x="112" y="368"/>
                    </a:lnTo>
                    <a:lnTo>
                      <a:pt x="91" y="351"/>
                    </a:lnTo>
                    <a:lnTo>
                      <a:pt x="44" y="353"/>
                    </a:lnTo>
                    <a:lnTo>
                      <a:pt x="0" y="334"/>
                    </a:lnTo>
                    <a:lnTo>
                      <a:pt x="21" y="301"/>
                    </a:lnTo>
                    <a:lnTo>
                      <a:pt x="27" y="286"/>
                    </a:lnTo>
                    <a:lnTo>
                      <a:pt x="56" y="284"/>
                    </a:lnTo>
                    <a:lnTo>
                      <a:pt x="46" y="16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86" name="Group 16"/>
            <p:cNvGrpSpPr>
              <a:grpSpLocks/>
            </p:cNvGrpSpPr>
            <p:nvPr/>
          </p:nvGrpSpPr>
          <p:grpSpPr bwMode="auto">
            <a:xfrm>
              <a:off x="6763509" y="2137919"/>
              <a:ext cx="93108" cy="63766"/>
              <a:chOff x="3310" y="2033"/>
              <a:chExt cx="87" cy="55"/>
            </a:xfrm>
          </p:grpSpPr>
          <p:sp>
            <p:nvSpPr>
              <p:cNvPr id="1040" name="Freeform 17"/>
              <p:cNvSpPr>
                <a:spLocks/>
              </p:cNvSpPr>
              <p:nvPr/>
            </p:nvSpPr>
            <p:spPr bwMode="auto">
              <a:xfrm>
                <a:off x="3310" y="2033"/>
                <a:ext cx="87" cy="55"/>
              </a:xfrm>
              <a:custGeom>
                <a:avLst/>
                <a:gdLst/>
                <a:ahLst/>
                <a:cxnLst>
                  <a:cxn ang="0">
                    <a:pos x="0" y="30"/>
                  </a:cxn>
                  <a:cxn ang="0">
                    <a:pos x="58" y="0"/>
                  </a:cxn>
                  <a:cxn ang="0">
                    <a:pos x="93" y="14"/>
                  </a:cxn>
                  <a:cxn ang="0">
                    <a:pos x="118" y="14"/>
                  </a:cxn>
                  <a:cxn ang="0">
                    <a:pos x="145" y="35"/>
                  </a:cxn>
                  <a:cxn ang="0">
                    <a:pos x="174" y="62"/>
                  </a:cxn>
                  <a:cxn ang="0">
                    <a:pos x="155" y="95"/>
                  </a:cxn>
                  <a:cxn ang="0">
                    <a:pos x="122" y="106"/>
                  </a:cxn>
                  <a:cxn ang="0">
                    <a:pos x="87" y="111"/>
                  </a:cxn>
                  <a:cxn ang="0">
                    <a:pos x="81" y="87"/>
                  </a:cxn>
                  <a:cxn ang="0">
                    <a:pos x="66" y="62"/>
                  </a:cxn>
                  <a:cxn ang="0">
                    <a:pos x="25" y="54"/>
                  </a:cxn>
                  <a:cxn ang="0">
                    <a:pos x="0" y="30"/>
                  </a:cxn>
                </a:cxnLst>
                <a:rect l="0" t="0" r="r" b="b"/>
                <a:pathLst>
                  <a:path w="174" h="111">
                    <a:moveTo>
                      <a:pt x="0" y="30"/>
                    </a:moveTo>
                    <a:lnTo>
                      <a:pt x="58" y="0"/>
                    </a:lnTo>
                    <a:lnTo>
                      <a:pt x="93" y="14"/>
                    </a:lnTo>
                    <a:lnTo>
                      <a:pt x="118" y="14"/>
                    </a:lnTo>
                    <a:lnTo>
                      <a:pt x="145" y="35"/>
                    </a:lnTo>
                    <a:lnTo>
                      <a:pt x="174" y="62"/>
                    </a:lnTo>
                    <a:lnTo>
                      <a:pt x="155" y="95"/>
                    </a:lnTo>
                    <a:lnTo>
                      <a:pt x="122" y="106"/>
                    </a:lnTo>
                    <a:lnTo>
                      <a:pt x="87" y="111"/>
                    </a:lnTo>
                    <a:lnTo>
                      <a:pt x="81" y="87"/>
                    </a:lnTo>
                    <a:lnTo>
                      <a:pt x="66" y="62"/>
                    </a:lnTo>
                    <a:lnTo>
                      <a:pt x="25" y="54"/>
                    </a:lnTo>
                    <a:lnTo>
                      <a:pt x="0" y="30"/>
                    </a:lnTo>
                    <a:close/>
                  </a:path>
                </a:pathLst>
              </a:custGeom>
              <a:solidFill>
                <a:srgbClr val="C0C0C0"/>
              </a:solidFill>
              <a:ln w="9525">
                <a:solidFill>
                  <a:srgbClr val="C0C0C0"/>
                </a:solidFill>
                <a:round/>
                <a:headEnd/>
                <a:tailEnd/>
              </a:ln>
            </p:spPr>
            <p:txBody>
              <a:bodyPr/>
              <a:lstStyle/>
              <a:p>
                <a:endParaRPr lang="nl-NL" sz="1400"/>
              </a:p>
            </p:txBody>
          </p:sp>
          <p:sp>
            <p:nvSpPr>
              <p:cNvPr id="1041" name="Freeform 18"/>
              <p:cNvSpPr>
                <a:spLocks/>
              </p:cNvSpPr>
              <p:nvPr/>
            </p:nvSpPr>
            <p:spPr bwMode="auto">
              <a:xfrm>
                <a:off x="3310" y="2033"/>
                <a:ext cx="87" cy="55"/>
              </a:xfrm>
              <a:custGeom>
                <a:avLst/>
                <a:gdLst/>
                <a:ahLst/>
                <a:cxnLst>
                  <a:cxn ang="0">
                    <a:pos x="0" y="30"/>
                  </a:cxn>
                  <a:cxn ang="0">
                    <a:pos x="58" y="0"/>
                  </a:cxn>
                  <a:cxn ang="0">
                    <a:pos x="93" y="14"/>
                  </a:cxn>
                  <a:cxn ang="0">
                    <a:pos x="118" y="14"/>
                  </a:cxn>
                  <a:cxn ang="0">
                    <a:pos x="145" y="35"/>
                  </a:cxn>
                  <a:cxn ang="0">
                    <a:pos x="174" y="62"/>
                  </a:cxn>
                  <a:cxn ang="0">
                    <a:pos x="155" y="95"/>
                  </a:cxn>
                  <a:cxn ang="0">
                    <a:pos x="122" y="106"/>
                  </a:cxn>
                  <a:cxn ang="0">
                    <a:pos x="87" y="111"/>
                  </a:cxn>
                  <a:cxn ang="0">
                    <a:pos x="81" y="87"/>
                  </a:cxn>
                  <a:cxn ang="0">
                    <a:pos x="66" y="62"/>
                  </a:cxn>
                  <a:cxn ang="0">
                    <a:pos x="25" y="54"/>
                  </a:cxn>
                  <a:cxn ang="0">
                    <a:pos x="0" y="30"/>
                  </a:cxn>
                </a:cxnLst>
                <a:rect l="0" t="0" r="r" b="b"/>
                <a:pathLst>
                  <a:path w="174" h="111">
                    <a:moveTo>
                      <a:pt x="0" y="30"/>
                    </a:moveTo>
                    <a:lnTo>
                      <a:pt x="58" y="0"/>
                    </a:lnTo>
                    <a:lnTo>
                      <a:pt x="93" y="14"/>
                    </a:lnTo>
                    <a:lnTo>
                      <a:pt x="118" y="14"/>
                    </a:lnTo>
                    <a:lnTo>
                      <a:pt x="145" y="35"/>
                    </a:lnTo>
                    <a:lnTo>
                      <a:pt x="174" y="62"/>
                    </a:lnTo>
                    <a:lnTo>
                      <a:pt x="155" y="95"/>
                    </a:lnTo>
                    <a:lnTo>
                      <a:pt x="122" y="106"/>
                    </a:lnTo>
                    <a:lnTo>
                      <a:pt x="87" y="111"/>
                    </a:lnTo>
                    <a:lnTo>
                      <a:pt x="81" y="87"/>
                    </a:lnTo>
                    <a:lnTo>
                      <a:pt x="66" y="62"/>
                    </a:lnTo>
                    <a:lnTo>
                      <a:pt x="25" y="54"/>
                    </a:lnTo>
                    <a:lnTo>
                      <a:pt x="0" y="3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89" name="Group 19"/>
            <p:cNvGrpSpPr>
              <a:grpSpLocks/>
            </p:cNvGrpSpPr>
            <p:nvPr/>
          </p:nvGrpSpPr>
          <p:grpSpPr bwMode="auto">
            <a:xfrm>
              <a:off x="6367532" y="1594165"/>
              <a:ext cx="19263" cy="19711"/>
              <a:chOff x="2940" y="1564"/>
              <a:chExt cx="19" cy="17"/>
            </a:xfrm>
          </p:grpSpPr>
          <p:sp>
            <p:nvSpPr>
              <p:cNvPr id="1043" name="Freeform 20"/>
              <p:cNvSpPr>
                <a:spLocks/>
              </p:cNvSpPr>
              <p:nvPr/>
            </p:nvSpPr>
            <p:spPr bwMode="auto">
              <a:xfrm>
                <a:off x="2940" y="1564"/>
                <a:ext cx="19" cy="17"/>
              </a:xfrm>
              <a:custGeom>
                <a:avLst/>
                <a:gdLst/>
                <a:ahLst/>
                <a:cxnLst>
                  <a:cxn ang="0">
                    <a:pos x="12" y="0"/>
                  </a:cxn>
                  <a:cxn ang="0">
                    <a:pos x="0" y="26"/>
                  </a:cxn>
                  <a:cxn ang="0">
                    <a:pos x="27" y="34"/>
                  </a:cxn>
                  <a:cxn ang="0">
                    <a:pos x="39" y="0"/>
                  </a:cxn>
                  <a:cxn ang="0">
                    <a:pos x="12" y="0"/>
                  </a:cxn>
                </a:cxnLst>
                <a:rect l="0" t="0" r="r" b="b"/>
                <a:pathLst>
                  <a:path w="39" h="34">
                    <a:moveTo>
                      <a:pt x="12" y="0"/>
                    </a:moveTo>
                    <a:lnTo>
                      <a:pt x="0" y="26"/>
                    </a:lnTo>
                    <a:lnTo>
                      <a:pt x="27" y="34"/>
                    </a:lnTo>
                    <a:lnTo>
                      <a:pt x="39" y="0"/>
                    </a:lnTo>
                    <a:lnTo>
                      <a:pt x="12" y="0"/>
                    </a:lnTo>
                    <a:close/>
                  </a:path>
                </a:pathLst>
              </a:custGeom>
              <a:solidFill>
                <a:srgbClr val="C0C0C0"/>
              </a:solidFill>
              <a:ln w="9525">
                <a:solidFill>
                  <a:srgbClr val="C0C0C0"/>
                </a:solidFill>
                <a:round/>
                <a:headEnd/>
                <a:tailEnd/>
              </a:ln>
            </p:spPr>
            <p:txBody>
              <a:bodyPr/>
              <a:lstStyle/>
              <a:p>
                <a:endParaRPr lang="nl-NL" sz="1400"/>
              </a:p>
            </p:txBody>
          </p:sp>
          <p:sp>
            <p:nvSpPr>
              <p:cNvPr id="1044" name="Freeform 21"/>
              <p:cNvSpPr>
                <a:spLocks/>
              </p:cNvSpPr>
              <p:nvPr/>
            </p:nvSpPr>
            <p:spPr bwMode="auto">
              <a:xfrm>
                <a:off x="2940" y="1564"/>
                <a:ext cx="19" cy="17"/>
              </a:xfrm>
              <a:custGeom>
                <a:avLst/>
                <a:gdLst/>
                <a:ahLst/>
                <a:cxnLst>
                  <a:cxn ang="0">
                    <a:pos x="12" y="0"/>
                  </a:cxn>
                  <a:cxn ang="0">
                    <a:pos x="0" y="26"/>
                  </a:cxn>
                  <a:cxn ang="0">
                    <a:pos x="27" y="34"/>
                  </a:cxn>
                  <a:cxn ang="0">
                    <a:pos x="39" y="0"/>
                  </a:cxn>
                  <a:cxn ang="0">
                    <a:pos x="12" y="0"/>
                  </a:cxn>
                </a:cxnLst>
                <a:rect l="0" t="0" r="r" b="b"/>
                <a:pathLst>
                  <a:path w="39" h="34">
                    <a:moveTo>
                      <a:pt x="12" y="0"/>
                    </a:moveTo>
                    <a:lnTo>
                      <a:pt x="0" y="26"/>
                    </a:lnTo>
                    <a:lnTo>
                      <a:pt x="27" y="34"/>
                    </a:lnTo>
                    <a:lnTo>
                      <a:pt x="39" y="0"/>
                    </a:lnTo>
                    <a:lnTo>
                      <a:pt x="1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92" name="Group 22"/>
            <p:cNvGrpSpPr>
              <a:grpSpLocks/>
            </p:cNvGrpSpPr>
            <p:nvPr/>
          </p:nvGrpSpPr>
          <p:grpSpPr bwMode="auto">
            <a:xfrm>
              <a:off x="6400704" y="1580256"/>
              <a:ext cx="20334" cy="26666"/>
              <a:chOff x="2970" y="1552"/>
              <a:chExt cx="20" cy="23"/>
            </a:xfrm>
          </p:grpSpPr>
          <p:sp>
            <p:nvSpPr>
              <p:cNvPr id="1046" name="Freeform 23"/>
              <p:cNvSpPr>
                <a:spLocks/>
              </p:cNvSpPr>
              <p:nvPr/>
            </p:nvSpPr>
            <p:spPr bwMode="auto">
              <a:xfrm>
                <a:off x="2970" y="1552"/>
                <a:ext cx="20" cy="23"/>
              </a:xfrm>
              <a:custGeom>
                <a:avLst/>
                <a:gdLst/>
                <a:ahLst/>
                <a:cxnLst>
                  <a:cxn ang="0">
                    <a:pos x="0" y="0"/>
                  </a:cxn>
                  <a:cxn ang="0">
                    <a:pos x="2" y="19"/>
                  </a:cxn>
                  <a:cxn ang="0">
                    <a:pos x="24" y="23"/>
                  </a:cxn>
                  <a:cxn ang="0">
                    <a:pos x="31" y="47"/>
                  </a:cxn>
                  <a:cxn ang="0">
                    <a:pos x="41" y="30"/>
                  </a:cxn>
                  <a:cxn ang="0">
                    <a:pos x="41" y="16"/>
                  </a:cxn>
                  <a:cxn ang="0">
                    <a:pos x="35" y="0"/>
                  </a:cxn>
                  <a:cxn ang="0">
                    <a:pos x="0" y="0"/>
                  </a:cxn>
                </a:cxnLst>
                <a:rect l="0" t="0" r="r" b="b"/>
                <a:pathLst>
                  <a:path w="41" h="47">
                    <a:moveTo>
                      <a:pt x="0" y="0"/>
                    </a:moveTo>
                    <a:lnTo>
                      <a:pt x="2" y="19"/>
                    </a:lnTo>
                    <a:lnTo>
                      <a:pt x="24" y="23"/>
                    </a:lnTo>
                    <a:lnTo>
                      <a:pt x="31" y="47"/>
                    </a:lnTo>
                    <a:lnTo>
                      <a:pt x="41" y="30"/>
                    </a:lnTo>
                    <a:lnTo>
                      <a:pt x="41" y="16"/>
                    </a:lnTo>
                    <a:lnTo>
                      <a:pt x="35" y="0"/>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1047" name="Freeform 24"/>
              <p:cNvSpPr>
                <a:spLocks/>
              </p:cNvSpPr>
              <p:nvPr/>
            </p:nvSpPr>
            <p:spPr bwMode="auto">
              <a:xfrm>
                <a:off x="2970" y="1552"/>
                <a:ext cx="20" cy="23"/>
              </a:xfrm>
              <a:custGeom>
                <a:avLst/>
                <a:gdLst/>
                <a:ahLst/>
                <a:cxnLst>
                  <a:cxn ang="0">
                    <a:pos x="0" y="0"/>
                  </a:cxn>
                  <a:cxn ang="0">
                    <a:pos x="2" y="19"/>
                  </a:cxn>
                  <a:cxn ang="0">
                    <a:pos x="24" y="23"/>
                  </a:cxn>
                  <a:cxn ang="0">
                    <a:pos x="31" y="47"/>
                  </a:cxn>
                  <a:cxn ang="0">
                    <a:pos x="41" y="30"/>
                  </a:cxn>
                  <a:cxn ang="0">
                    <a:pos x="41" y="16"/>
                  </a:cxn>
                  <a:cxn ang="0">
                    <a:pos x="35" y="0"/>
                  </a:cxn>
                  <a:cxn ang="0">
                    <a:pos x="0" y="0"/>
                  </a:cxn>
                </a:cxnLst>
                <a:rect l="0" t="0" r="r" b="b"/>
                <a:pathLst>
                  <a:path w="41" h="47">
                    <a:moveTo>
                      <a:pt x="0" y="0"/>
                    </a:moveTo>
                    <a:lnTo>
                      <a:pt x="2" y="19"/>
                    </a:lnTo>
                    <a:lnTo>
                      <a:pt x="24" y="23"/>
                    </a:lnTo>
                    <a:lnTo>
                      <a:pt x="31" y="47"/>
                    </a:lnTo>
                    <a:lnTo>
                      <a:pt x="41" y="30"/>
                    </a:lnTo>
                    <a:lnTo>
                      <a:pt x="41" y="16"/>
                    </a:lnTo>
                    <a:lnTo>
                      <a:pt x="35" y="0"/>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95" name="Group 25"/>
            <p:cNvGrpSpPr>
              <a:grpSpLocks/>
            </p:cNvGrpSpPr>
            <p:nvPr/>
          </p:nvGrpSpPr>
          <p:grpSpPr bwMode="auto">
            <a:xfrm>
              <a:off x="6428529" y="1580254"/>
              <a:ext cx="20334" cy="19711"/>
              <a:chOff x="2996" y="1552"/>
              <a:chExt cx="20" cy="17"/>
            </a:xfrm>
          </p:grpSpPr>
          <p:sp>
            <p:nvSpPr>
              <p:cNvPr id="1049" name="Freeform 26"/>
              <p:cNvSpPr>
                <a:spLocks/>
              </p:cNvSpPr>
              <p:nvPr/>
            </p:nvSpPr>
            <p:spPr bwMode="auto">
              <a:xfrm>
                <a:off x="2996" y="1552"/>
                <a:ext cx="20" cy="17"/>
              </a:xfrm>
              <a:custGeom>
                <a:avLst/>
                <a:gdLst/>
                <a:ahLst/>
                <a:cxnLst>
                  <a:cxn ang="0">
                    <a:pos x="0" y="4"/>
                  </a:cxn>
                  <a:cxn ang="0">
                    <a:pos x="25" y="35"/>
                  </a:cxn>
                  <a:cxn ang="0">
                    <a:pos x="40" y="0"/>
                  </a:cxn>
                  <a:cxn ang="0">
                    <a:pos x="0" y="4"/>
                  </a:cxn>
                </a:cxnLst>
                <a:rect l="0" t="0" r="r" b="b"/>
                <a:pathLst>
                  <a:path w="40" h="35">
                    <a:moveTo>
                      <a:pt x="0" y="4"/>
                    </a:moveTo>
                    <a:lnTo>
                      <a:pt x="25" y="35"/>
                    </a:lnTo>
                    <a:lnTo>
                      <a:pt x="40" y="0"/>
                    </a:lnTo>
                    <a:lnTo>
                      <a:pt x="0" y="4"/>
                    </a:lnTo>
                    <a:close/>
                  </a:path>
                </a:pathLst>
              </a:custGeom>
              <a:solidFill>
                <a:srgbClr val="C0C0C0"/>
              </a:solidFill>
              <a:ln w="9525">
                <a:solidFill>
                  <a:srgbClr val="C0C0C0"/>
                </a:solidFill>
                <a:round/>
                <a:headEnd/>
                <a:tailEnd/>
              </a:ln>
            </p:spPr>
            <p:txBody>
              <a:bodyPr/>
              <a:lstStyle/>
              <a:p>
                <a:endParaRPr lang="nl-NL" sz="1400"/>
              </a:p>
            </p:txBody>
          </p:sp>
          <p:sp>
            <p:nvSpPr>
              <p:cNvPr id="1050" name="Freeform 27"/>
              <p:cNvSpPr>
                <a:spLocks/>
              </p:cNvSpPr>
              <p:nvPr/>
            </p:nvSpPr>
            <p:spPr bwMode="auto">
              <a:xfrm>
                <a:off x="2996" y="1552"/>
                <a:ext cx="20" cy="17"/>
              </a:xfrm>
              <a:custGeom>
                <a:avLst/>
                <a:gdLst/>
                <a:ahLst/>
                <a:cxnLst>
                  <a:cxn ang="0">
                    <a:pos x="0" y="4"/>
                  </a:cxn>
                  <a:cxn ang="0">
                    <a:pos x="25" y="35"/>
                  </a:cxn>
                  <a:cxn ang="0">
                    <a:pos x="40" y="0"/>
                  </a:cxn>
                  <a:cxn ang="0">
                    <a:pos x="0" y="4"/>
                  </a:cxn>
                </a:cxnLst>
                <a:rect l="0" t="0" r="r" b="b"/>
                <a:pathLst>
                  <a:path w="40" h="35">
                    <a:moveTo>
                      <a:pt x="0" y="4"/>
                    </a:moveTo>
                    <a:lnTo>
                      <a:pt x="25" y="35"/>
                    </a:lnTo>
                    <a:lnTo>
                      <a:pt x="40" y="0"/>
                    </a:lnTo>
                    <a:lnTo>
                      <a:pt x="0" y="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598" name="Group 28"/>
            <p:cNvGrpSpPr>
              <a:grpSpLocks/>
            </p:cNvGrpSpPr>
            <p:nvPr/>
          </p:nvGrpSpPr>
          <p:grpSpPr bwMode="auto">
            <a:xfrm>
              <a:off x="7784487" y="2777908"/>
              <a:ext cx="74915" cy="140286"/>
              <a:chOff x="4264" y="2585"/>
              <a:chExt cx="70" cy="121"/>
            </a:xfrm>
          </p:grpSpPr>
          <p:sp>
            <p:nvSpPr>
              <p:cNvPr id="1052" name="Freeform 29"/>
              <p:cNvSpPr>
                <a:spLocks/>
              </p:cNvSpPr>
              <p:nvPr/>
            </p:nvSpPr>
            <p:spPr bwMode="auto">
              <a:xfrm>
                <a:off x="4264" y="2585"/>
                <a:ext cx="70" cy="121"/>
              </a:xfrm>
              <a:custGeom>
                <a:avLst/>
                <a:gdLst/>
                <a:ahLst/>
                <a:cxnLst>
                  <a:cxn ang="0">
                    <a:pos x="86" y="79"/>
                  </a:cxn>
                  <a:cxn ang="0">
                    <a:pos x="47" y="58"/>
                  </a:cxn>
                  <a:cxn ang="0">
                    <a:pos x="22" y="0"/>
                  </a:cxn>
                  <a:cxn ang="0">
                    <a:pos x="0" y="22"/>
                  </a:cxn>
                  <a:cxn ang="0">
                    <a:pos x="2" y="64"/>
                  </a:cxn>
                  <a:cxn ang="0">
                    <a:pos x="16" y="157"/>
                  </a:cxn>
                  <a:cxn ang="0">
                    <a:pos x="51" y="202"/>
                  </a:cxn>
                  <a:cxn ang="0">
                    <a:pos x="78" y="235"/>
                  </a:cxn>
                  <a:cxn ang="0">
                    <a:pos x="134" y="242"/>
                  </a:cxn>
                  <a:cxn ang="0">
                    <a:pos x="140" y="221"/>
                  </a:cxn>
                  <a:cxn ang="0">
                    <a:pos x="130" y="136"/>
                  </a:cxn>
                  <a:cxn ang="0">
                    <a:pos x="86" y="79"/>
                  </a:cxn>
                </a:cxnLst>
                <a:rect l="0" t="0" r="r" b="b"/>
                <a:pathLst>
                  <a:path w="140" h="242">
                    <a:moveTo>
                      <a:pt x="86" y="79"/>
                    </a:moveTo>
                    <a:lnTo>
                      <a:pt x="47" y="58"/>
                    </a:lnTo>
                    <a:lnTo>
                      <a:pt x="22" y="0"/>
                    </a:lnTo>
                    <a:lnTo>
                      <a:pt x="0" y="22"/>
                    </a:lnTo>
                    <a:lnTo>
                      <a:pt x="2" y="64"/>
                    </a:lnTo>
                    <a:lnTo>
                      <a:pt x="16" y="157"/>
                    </a:lnTo>
                    <a:lnTo>
                      <a:pt x="51" y="202"/>
                    </a:lnTo>
                    <a:lnTo>
                      <a:pt x="78" y="235"/>
                    </a:lnTo>
                    <a:lnTo>
                      <a:pt x="134" y="242"/>
                    </a:lnTo>
                    <a:lnTo>
                      <a:pt x="140" y="221"/>
                    </a:lnTo>
                    <a:lnTo>
                      <a:pt x="130" y="136"/>
                    </a:lnTo>
                    <a:lnTo>
                      <a:pt x="86" y="79"/>
                    </a:lnTo>
                    <a:close/>
                  </a:path>
                </a:pathLst>
              </a:custGeom>
              <a:solidFill>
                <a:srgbClr val="C0C0C0"/>
              </a:solidFill>
              <a:ln w="9525">
                <a:solidFill>
                  <a:srgbClr val="C0C0C0"/>
                </a:solidFill>
                <a:round/>
                <a:headEnd/>
                <a:tailEnd/>
              </a:ln>
            </p:spPr>
            <p:txBody>
              <a:bodyPr/>
              <a:lstStyle/>
              <a:p>
                <a:endParaRPr lang="nl-NL" sz="1400"/>
              </a:p>
            </p:txBody>
          </p:sp>
          <p:sp>
            <p:nvSpPr>
              <p:cNvPr id="1053" name="Freeform 30"/>
              <p:cNvSpPr>
                <a:spLocks/>
              </p:cNvSpPr>
              <p:nvPr/>
            </p:nvSpPr>
            <p:spPr bwMode="auto">
              <a:xfrm>
                <a:off x="4264" y="2585"/>
                <a:ext cx="70" cy="121"/>
              </a:xfrm>
              <a:custGeom>
                <a:avLst/>
                <a:gdLst/>
                <a:ahLst/>
                <a:cxnLst>
                  <a:cxn ang="0">
                    <a:pos x="86" y="79"/>
                  </a:cxn>
                  <a:cxn ang="0">
                    <a:pos x="47" y="58"/>
                  </a:cxn>
                  <a:cxn ang="0">
                    <a:pos x="22" y="0"/>
                  </a:cxn>
                  <a:cxn ang="0">
                    <a:pos x="0" y="22"/>
                  </a:cxn>
                  <a:cxn ang="0">
                    <a:pos x="2" y="64"/>
                  </a:cxn>
                  <a:cxn ang="0">
                    <a:pos x="16" y="157"/>
                  </a:cxn>
                  <a:cxn ang="0">
                    <a:pos x="51" y="202"/>
                  </a:cxn>
                  <a:cxn ang="0">
                    <a:pos x="78" y="235"/>
                  </a:cxn>
                  <a:cxn ang="0">
                    <a:pos x="134" y="242"/>
                  </a:cxn>
                  <a:cxn ang="0">
                    <a:pos x="140" y="221"/>
                  </a:cxn>
                  <a:cxn ang="0">
                    <a:pos x="130" y="136"/>
                  </a:cxn>
                  <a:cxn ang="0">
                    <a:pos x="86" y="79"/>
                  </a:cxn>
                </a:cxnLst>
                <a:rect l="0" t="0" r="r" b="b"/>
                <a:pathLst>
                  <a:path w="140" h="242">
                    <a:moveTo>
                      <a:pt x="86" y="79"/>
                    </a:moveTo>
                    <a:lnTo>
                      <a:pt x="47" y="58"/>
                    </a:lnTo>
                    <a:lnTo>
                      <a:pt x="22" y="0"/>
                    </a:lnTo>
                    <a:lnTo>
                      <a:pt x="0" y="22"/>
                    </a:lnTo>
                    <a:lnTo>
                      <a:pt x="2" y="64"/>
                    </a:lnTo>
                    <a:lnTo>
                      <a:pt x="16" y="157"/>
                    </a:lnTo>
                    <a:lnTo>
                      <a:pt x="51" y="202"/>
                    </a:lnTo>
                    <a:lnTo>
                      <a:pt x="78" y="235"/>
                    </a:lnTo>
                    <a:lnTo>
                      <a:pt x="134" y="242"/>
                    </a:lnTo>
                    <a:lnTo>
                      <a:pt x="140" y="221"/>
                    </a:lnTo>
                    <a:lnTo>
                      <a:pt x="130" y="136"/>
                    </a:lnTo>
                    <a:lnTo>
                      <a:pt x="86" y="7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01" name="Group 31"/>
            <p:cNvGrpSpPr>
              <a:grpSpLocks/>
            </p:cNvGrpSpPr>
            <p:nvPr/>
          </p:nvGrpSpPr>
          <p:grpSpPr bwMode="auto">
            <a:xfrm>
              <a:off x="6484179" y="3263691"/>
              <a:ext cx="148759" cy="159996"/>
              <a:chOff x="3049" y="3004"/>
              <a:chExt cx="139" cy="138"/>
            </a:xfrm>
          </p:grpSpPr>
          <p:sp>
            <p:nvSpPr>
              <p:cNvPr id="1055" name="Freeform 32"/>
              <p:cNvSpPr>
                <a:spLocks/>
              </p:cNvSpPr>
              <p:nvPr/>
            </p:nvSpPr>
            <p:spPr bwMode="auto">
              <a:xfrm>
                <a:off x="3049" y="3004"/>
                <a:ext cx="139" cy="138"/>
              </a:xfrm>
              <a:custGeom>
                <a:avLst/>
                <a:gdLst/>
                <a:ahLst/>
                <a:cxnLst>
                  <a:cxn ang="0">
                    <a:pos x="93" y="5"/>
                  </a:cxn>
                  <a:cxn ang="0">
                    <a:pos x="171" y="5"/>
                  </a:cxn>
                  <a:cxn ang="0">
                    <a:pos x="184" y="44"/>
                  </a:cxn>
                  <a:cxn ang="0">
                    <a:pos x="184" y="64"/>
                  </a:cxn>
                  <a:cxn ang="0">
                    <a:pos x="202" y="73"/>
                  </a:cxn>
                  <a:cxn ang="0">
                    <a:pos x="207" y="92"/>
                  </a:cxn>
                  <a:cxn ang="0">
                    <a:pos x="225" y="92"/>
                  </a:cxn>
                  <a:cxn ang="0">
                    <a:pos x="232" y="121"/>
                  </a:cxn>
                  <a:cxn ang="0">
                    <a:pos x="248" y="123"/>
                  </a:cxn>
                  <a:cxn ang="0">
                    <a:pos x="277" y="133"/>
                  </a:cxn>
                  <a:cxn ang="0">
                    <a:pos x="269" y="149"/>
                  </a:cxn>
                  <a:cxn ang="0">
                    <a:pos x="250" y="163"/>
                  </a:cxn>
                  <a:cxn ang="0">
                    <a:pos x="232" y="178"/>
                  </a:cxn>
                  <a:cxn ang="0">
                    <a:pos x="213" y="187"/>
                  </a:cxn>
                  <a:cxn ang="0">
                    <a:pos x="203" y="213"/>
                  </a:cxn>
                  <a:cxn ang="0">
                    <a:pos x="184" y="215"/>
                  </a:cxn>
                  <a:cxn ang="0">
                    <a:pos x="174" y="230"/>
                  </a:cxn>
                  <a:cxn ang="0">
                    <a:pos x="157" y="246"/>
                  </a:cxn>
                  <a:cxn ang="0">
                    <a:pos x="130" y="246"/>
                  </a:cxn>
                  <a:cxn ang="0">
                    <a:pos x="109" y="237"/>
                  </a:cxn>
                  <a:cxn ang="0">
                    <a:pos x="93" y="237"/>
                  </a:cxn>
                  <a:cxn ang="0">
                    <a:pos x="81" y="251"/>
                  </a:cxn>
                  <a:cxn ang="0">
                    <a:pos x="74" y="265"/>
                  </a:cxn>
                  <a:cxn ang="0">
                    <a:pos x="56" y="277"/>
                  </a:cxn>
                  <a:cxn ang="0">
                    <a:pos x="19" y="268"/>
                  </a:cxn>
                  <a:cxn ang="0">
                    <a:pos x="10" y="239"/>
                  </a:cxn>
                  <a:cxn ang="0">
                    <a:pos x="2" y="230"/>
                  </a:cxn>
                  <a:cxn ang="0">
                    <a:pos x="0" y="139"/>
                  </a:cxn>
                  <a:cxn ang="0">
                    <a:pos x="16" y="132"/>
                  </a:cxn>
                  <a:cxn ang="0">
                    <a:pos x="29" y="125"/>
                  </a:cxn>
                  <a:cxn ang="0">
                    <a:pos x="31" y="35"/>
                  </a:cxn>
                  <a:cxn ang="0">
                    <a:pos x="45" y="11"/>
                  </a:cxn>
                  <a:cxn ang="0">
                    <a:pos x="81" y="0"/>
                  </a:cxn>
                  <a:cxn ang="0">
                    <a:pos x="93" y="5"/>
                  </a:cxn>
                </a:cxnLst>
                <a:rect l="0" t="0" r="r" b="b"/>
                <a:pathLst>
                  <a:path w="277" h="277">
                    <a:moveTo>
                      <a:pt x="93" y="5"/>
                    </a:moveTo>
                    <a:lnTo>
                      <a:pt x="171" y="5"/>
                    </a:lnTo>
                    <a:lnTo>
                      <a:pt x="184" y="44"/>
                    </a:lnTo>
                    <a:lnTo>
                      <a:pt x="184" y="64"/>
                    </a:lnTo>
                    <a:lnTo>
                      <a:pt x="202" y="73"/>
                    </a:lnTo>
                    <a:lnTo>
                      <a:pt x="207" y="92"/>
                    </a:lnTo>
                    <a:lnTo>
                      <a:pt x="225" y="92"/>
                    </a:lnTo>
                    <a:lnTo>
                      <a:pt x="232" y="121"/>
                    </a:lnTo>
                    <a:lnTo>
                      <a:pt x="248" y="123"/>
                    </a:lnTo>
                    <a:lnTo>
                      <a:pt x="277" y="133"/>
                    </a:lnTo>
                    <a:lnTo>
                      <a:pt x="269" y="149"/>
                    </a:lnTo>
                    <a:lnTo>
                      <a:pt x="250" y="163"/>
                    </a:lnTo>
                    <a:lnTo>
                      <a:pt x="232" y="178"/>
                    </a:lnTo>
                    <a:lnTo>
                      <a:pt x="213" y="187"/>
                    </a:lnTo>
                    <a:lnTo>
                      <a:pt x="203" y="213"/>
                    </a:lnTo>
                    <a:lnTo>
                      <a:pt x="184" y="215"/>
                    </a:lnTo>
                    <a:lnTo>
                      <a:pt x="174" y="230"/>
                    </a:lnTo>
                    <a:lnTo>
                      <a:pt x="157" y="246"/>
                    </a:lnTo>
                    <a:lnTo>
                      <a:pt x="130" y="246"/>
                    </a:lnTo>
                    <a:lnTo>
                      <a:pt x="109" y="237"/>
                    </a:lnTo>
                    <a:lnTo>
                      <a:pt x="93" y="237"/>
                    </a:lnTo>
                    <a:lnTo>
                      <a:pt x="81" y="251"/>
                    </a:lnTo>
                    <a:lnTo>
                      <a:pt x="74" y="265"/>
                    </a:lnTo>
                    <a:lnTo>
                      <a:pt x="56" y="277"/>
                    </a:lnTo>
                    <a:lnTo>
                      <a:pt x="19" y="268"/>
                    </a:lnTo>
                    <a:lnTo>
                      <a:pt x="10" y="239"/>
                    </a:lnTo>
                    <a:lnTo>
                      <a:pt x="2" y="230"/>
                    </a:lnTo>
                    <a:lnTo>
                      <a:pt x="0" y="139"/>
                    </a:lnTo>
                    <a:lnTo>
                      <a:pt x="16" y="132"/>
                    </a:lnTo>
                    <a:lnTo>
                      <a:pt x="29" y="125"/>
                    </a:lnTo>
                    <a:lnTo>
                      <a:pt x="31" y="35"/>
                    </a:lnTo>
                    <a:lnTo>
                      <a:pt x="45" y="11"/>
                    </a:lnTo>
                    <a:lnTo>
                      <a:pt x="81" y="0"/>
                    </a:lnTo>
                    <a:lnTo>
                      <a:pt x="93" y="5"/>
                    </a:lnTo>
                    <a:close/>
                  </a:path>
                </a:pathLst>
              </a:custGeom>
              <a:solidFill>
                <a:srgbClr val="C0C0C0"/>
              </a:solidFill>
              <a:ln w="9525">
                <a:solidFill>
                  <a:srgbClr val="C0C0C0"/>
                </a:solidFill>
                <a:round/>
                <a:headEnd/>
                <a:tailEnd/>
              </a:ln>
            </p:spPr>
            <p:txBody>
              <a:bodyPr/>
              <a:lstStyle/>
              <a:p>
                <a:endParaRPr lang="nl-NL" sz="1400"/>
              </a:p>
            </p:txBody>
          </p:sp>
          <p:sp>
            <p:nvSpPr>
              <p:cNvPr id="1056" name="Freeform 33"/>
              <p:cNvSpPr>
                <a:spLocks/>
              </p:cNvSpPr>
              <p:nvPr/>
            </p:nvSpPr>
            <p:spPr bwMode="auto">
              <a:xfrm>
                <a:off x="3049" y="3004"/>
                <a:ext cx="139" cy="138"/>
              </a:xfrm>
              <a:custGeom>
                <a:avLst/>
                <a:gdLst/>
                <a:ahLst/>
                <a:cxnLst>
                  <a:cxn ang="0">
                    <a:pos x="93" y="5"/>
                  </a:cxn>
                  <a:cxn ang="0">
                    <a:pos x="171" y="5"/>
                  </a:cxn>
                  <a:cxn ang="0">
                    <a:pos x="184" y="44"/>
                  </a:cxn>
                  <a:cxn ang="0">
                    <a:pos x="184" y="64"/>
                  </a:cxn>
                  <a:cxn ang="0">
                    <a:pos x="202" y="73"/>
                  </a:cxn>
                  <a:cxn ang="0">
                    <a:pos x="207" y="92"/>
                  </a:cxn>
                  <a:cxn ang="0">
                    <a:pos x="225" y="92"/>
                  </a:cxn>
                  <a:cxn ang="0">
                    <a:pos x="232" y="121"/>
                  </a:cxn>
                  <a:cxn ang="0">
                    <a:pos x="248" y="123"/>
                  </a:cxn>
                  <a:cxn ang="0">
                    <a:pos x="277" y="133"/>
                  </a:cxn>
                  <a:cxn ang="0">
                    <a:pos x="269" y="149"/>
                  </a:cxn>
                  <a:cxn ang="0">
                    <a:pos x="250" y="163"/>
                  </a:cxn>
                  <a:cxn ang="0">
                    <a:pos x="232" y="178"/>
                  </a:cxn>
                  <a:cxn ang="0">
                    <a:pos x="213" y="187"/>
                  </a:cxn>
                  <a:cxn ang="0">
                    <a:pos x="203" y="213"/>
                  </a:cxn>
                  <a:cxn ang="0">
                    <a:pos x="184" y="215"/>
                  </a:cxn>
                  <a:cxn ang="0">
                    <a:pos x="174" y="230"/>
                  </a:cxn>
                  <a:cxn ang="0">
                    <a:pos x="157" y="246"/>
                  </a:cxn>
                  <a:cxn ang="0">
                    <a:pos x="130" y="246"/>
                  </a:cxn>
                  <a:cxn ang="0">
                    <a:pos x="109" y="237"/>
                  </a:cxn>
                  <a:cxn ang="0">
                    <a:pos x="93" y="237"/>
                  </a:cxn>
                  <a:cxn ang="0">
                    <a:pos x="81" y="251"/>
                  </a:cxn>
                  <a:cxn ang="0">
                    <a:pos x="74" y="265"/>
                  </a:cxn>
                  <a:cxn ang="0">
                    <a:pos x="56" y="277"/>
                  </a:cxn>
                  <a:cxn ang="0">
                    <a:pos x="19" y="268"/>
                  </a:cxn>
                  <a:cxn ang="0">
                    <a:pos x="10" y="239"/>
                  </a:cxn>
                  <a:cxn ang="0">
                    <a:pos x="2" y="230"/>
                  </a:cxn>
                  <a:cxn ang="0">
                    <a:pos x="0" y="139"/>
                  </a:cxn>
                  <a:cxn ang="0">
                    <a:pos x="16" y="132"/>
                  </a:cxn>
                  <a:cxn ang="0">
                    <a:pos x="29" y="125"/>
                  </a:cxn>
                  <a:cxn ang="0">
                    <a:pos x="31" y="35"/>
                  </a:cxn>
                  <a:cxn ang="0">
                    <a:pos x="45" y="11"/>
                  </a:cxn>
                  <a:cxn ang="0">
                    <a:pos x="81" y="0"/>
                  </a:cxn>
                  <a:cxn ang="0">
                    <a:pos x="93" y="5"/>
                  </a:cxn>
                </a:cxnLst>
                <a:rect l="0" t="0" r="r" b="b"/>
                <a:pathLst>
                  <a:path w="277" h="277">
                    <a:moveTo>
                      <a:pt x="93" y="5"/>
                    </a:moveTo>
                    <a:lnTo>
                      <a:pt x="171" y="5"/>
                    </a:lnTo>
                    <a:lnTo>
                      <a:pt x="184" y="44"/>
                    </a:lnTo>
                    <a:lnTo>
                      <a:pt x="184" y="64"/>
                    </a:lnTo>
                    <a:lnTo>
                      <a:pt x="202" y="73"/>
                    </a:lnTo>
                    <a:lnTo>
                      <a:pt x="207" y="92"/>
                    </a:lnTo>
                    <a:lnTo>
                      <a:pt x="225" y="92"/>
                    </a:lnTo>
                    <a:lnTo>
                      <a:pt x="232" y="121"/>
                    </a:lnTo>
                    <a:lnTo>
                      <a:pt x="248" y="123"/>
                    </a:lnTo>
                    <a:lnTo>
                      <a:pt x="277" y="133"/>
                    </a:lnTo>
                    <a:lnTo>
                      <a:pt x="269" y="149"/>
                    </a:lnTo>
                    <a:lnTo>
                      <a:pt x="250" y="163"/>
                    </a:lnTo>
                    <a:lnTo>
                      <a:pt x="232" y="178"/>
                    </a:lnTo>
                    <a:lnTo>
                      <a:pt x="213" y="187"/>
                    </a:lnTo>
                    <a:lnTo>
                      <a:pt x="203" y="213"/>
                    </a:lnTo>
                    <a:lnTo>
                      <a:pt x="184" y="215"/>
                    </a:lnTo>
                    <a:lnTo>
                      <a:pt x="174" y="230"/>
                    </a:lnTo>
                    <a:lnTo>
                      <a:pt x="157" y="246"/>
                    </a:lnTo>
                    <a:lnTo>
                      <a:pt x="130" y="246"/>
                    </a:lnTo>
                    <a:lnTo>
                      <a:pt x="109" y="237"/>
                    </a:lnTo>
                    <a:lnTo>
                      <a:pt x="93" y="237"/>
                    </a:lnTo>
                    <a:lnTo>
                      <a:pt x="81" y="251"/>
                    </a:lnTo>
                    <a:lnTo>
                      <a:pt x="74" y="265"/>
                    </a:lnTo>
                    <a:lnTo>
                      <a:pt x="56" y="277"/>
                    </a:lnTo>
                    <a:lnTo>
                      <a:pt x="19" y="268"/>
                    </a:lnTo>
                    <a:lnTo>
                      <a:pt x="10" y="239"/>
                    </a:lnTo>
                    <a:lnTo>
                      <a:pt x="2" y="230"/>
                    </a:lnTo>
                    <a:lnTo>
                      <a:pt x="0" y="139"/>
                    </a:lnTo>
                    <a:lnTo>
                      <a:pt x="16" y="132"/>
                    </a:lnTo>
                    <a:lnTo>
                      <a:pt x="29" y="125"/>
                    </a:lnTo>
                    <a:lnTo>
                      <a:pt x="31" y="35"/>
                    </a:lnTo>
                    <a:lnTo>
                      <a:pt x="45" y="11"/>
                    </a:lnTo>
                    <a:lnTo>
                      <a:pt x="81" y="0"/>
                    </a:lnTo>
                    <a:lnTo>
                      <a:pt x="93"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04" name="Group 34"/>
            <p:cNvGrpSpPr>
              <a:grpSpLocks/>
            </p:cNvGrpSpPr>
            <p:nvPr/>
          </p:nvGrpSpPr>
          <p:grpSpPr bwMode="auto">
            <a:xfrm>
              <a:off x="7976049" y="3131522"/>
              <a:ext cx="644266" cy="508973"/>
              <a:chOff x="4443" y="2890"/>
              <a:chExt cx="602" cy="439"/>
            </a:xfrm>
          </p:grpSpPr>
          <p:sp>
            <p:nvSpPr>
              <p:cNvPr id="1058" name="Freeform 35"/>
              <p:cNvSpPr>
                <a:spLocks/>
              </p:cNvSpPr>
              <p:nvPr/>
            </p:nvSpPr>
            <p:spPr bwMode="auto">
              <a:xfrm>
                <a:off x="4443" y="2890"/>
                <a:ext cx="602" cy="439"/>
              </a:xfrm>
              <a:custGeom>
                <a:avLst/>
                <a:gdLst/>
                <a:ahLst/>
                <a:cxnLst>
                  <a:cxn ang="0">
                    <a:pos x="619" y="59"/>
                  </a:cxn>
                  <a:cxn ang="0">
                    <a:pos x="538" y="88"/>
                  </a:cxn>
                  <a:cxn ang="0">
                    <a:pos x="532" y="131"/>
                  </a:cxn>
                  <a:cxn ang="0">
                    <a:pos x="482" y="116"/>
                  </a:cxn>
                  <a:cxn ang="0">
                    <a:pos x="416" y="107"/>
                  </a:cxn>
                  <a:cxn ang="0">
                    <a:pos x="387" y="152"/>
                  </a:cxn>
                  <a:cxn ang="0">
                    <a:pos x="342" y="180"/>
                  </a:cxn>
                  <a:cxn ang="0">
                    <a:pos x="327" y="202"/>
                  </a:cxn>
                  <a:cxn ang="0">
                    <a:pos x="302" y="226"/>
                  </a:cxn>
                  <a:cxn ang="0">
                    <a:pos x="214" y="287"/>
                  </a:cxn>
                  <a:cxn ang="0">
                    <a:pos x="62" y="356"/>
                  </a:cxn>
                  <a:cxn ang="0">
                    <a:pos x="17" y="442"/>
                  </a:cxn>
                  <a:cxn ang="0">
                    <a:pos x="34" y="473"/>
                  </a:cxn>
                  <a:cxn ang="0">
                    <a:pos x="0" y="482"/>
                  </a:cxn>
                  <a:cxn ang="0">
                    <a:pos x="34" y="556"/>
                  </a:cxn>
                  <a:cxn ang="0">
                    <a:pos x="34" y="617"/>
                  </a:cxn>
                  <a:cxn ang="0">
                    <a:pos x="52" y="674"/>
                  </a:cxn>
                  <a:cxn ang="0">
                    <a:pos x="21" y="698"/>
                  </a:cxn>
                  <a:cxn ang="0">
                    <a:pos x="71" y="759"/>
                  </a:cxn>
                  <a:cxn ang="0">
                    <a:pos x="110" y="750"/>
                  </a:cxn>
                  <a:cxn ang="0">
                    <a:pos x="172" y="736"/>
                  </a:cxn>
                  <a:cxn ang="0">
                    <a:pos x="298" y="698"/>
                  </a:cxn>
                  <a:cxn ang="0">
                    <a:pos x="426" y="671"/>
                  </a:cxn>
                  <a:cxn ang="0">
                    <a:pos x="484" y="652"/>
                  </a:cxn>
                  <a:cxn ang="0">
                    <a:pos x="515" y="658"/>
                  </a:cxn>
                  <a:cxn ang="0">
                    <a:pos x="579" y="684"/>
                  </a:cxn>
                  <a:cxn ang="0">
                    <a:pos x="608" y="748"/>
                  </a:cxn>
                  <a:cxn ang="0">
                    <a:pos x="646" y="733"/>
                  </a:cxn>
                  <a:cxn ang="0">
                    <a:pos x="691" y="684"/>
                  </a:cxn>
                  <a:cxn ang="0">
                    <a:pos x="683" y="731"/>
                  </a:cxn>
                  <a:cxn ang="0">
                    <a:pos x="687" y="755"/>
                  </a:cxn>
                  <a:cxn ang="0">
                    <a:pos x="704" y="724"/>
                  </a:cxn>
                  <a:cxn ang="0">
                    <a:pos x="708" y="755"/>
                  </a:cxn>
                  <a:cxn ang="0">
                    <a:pos x="732" y="790"/>
                  </a:cxn>
                  <a:cxn ang="0">
                    <a:pos x="749" y="842"/>
                  </a:cxn>
                  <a:cxn ang="0">
                    <a:pos x="890" y="878"/>
                  </a:cxn>
                  <a:cxn ang="0">
                    <a:pos x="1028" y="824"/>
                  </a:cxn>
                  <a:cxn ang="0">
                    <a:pos x="1094" y="741"/>
                  </a:cxn>
                  <a:cxn ang="0">
                    <a:pos x="1169" y="653"/>
                  </a:cxn>
                  <a:cxn ang="0">
                    <a:pos x="1185" y="563"/>
                  </a:cxn>
                  <a:cxn ang="0">
                    <a:pos x="1198" y="448"/>
                  </a:cxn>
                  <a:cxn ang="0">
                    <a:pos x="1144" y="358"/>
                  </a:cxn>
                  <a:cxn ang="0">
                    <a:pos x="1096" y="294"/>
                  </a:cxn>
                  <a:cxn ang="0">
                    <a:pos x="1032" y="206"/>
                  </a:cxn>
                  <a:cxn ang="0">
                    <a:pos x="972" y="107"/>
                  </a:cxn>
                  <a:cxn ang="0">
                    <a:pos x="970" y="31"/>
                  </a:cxn>
                  <a:cxn ang="0">
                    <a:pos x="915" y="31"/>
                  </a:cxn>
                  <a:cxn ang="0">
                    <a:pos x="898" y="157"/>
                  </a:cxn>
                  <a:cxn ang="0">
                    <a:pos x="871" y="204"/>
                  </a:cxn>
                  <a:cxn ang="0">
                    <a:pos x="801" y="178"/>
                  </a:cxn>
                  <a:cxn ang="0">
                    <a:pos x="735" y="145"/>
                  </a:cxn>
                  <a:cxn ang="0">
                    <a:pos x="728" y="109"/>
                  </a:cxn>
                  <a:cxn ang="0">
                    <a:pos x="753" y="81"/>
                  </a:cxn>
                  <a:cxn ang="0">
                    <a:pos x="726" y="43"/>
                  </a:cxn>
                  <a:cxn ang="0">
                    <a:pos x="641" y="19"/>
                  </a:cxn>
                  <a:cxn ang="0">
                    <a:pos x="590" y="26"/>
                  </a:cxn>
                </a:cxnLst>
                <a:rect l="0" t="0" r="r" b="b"/>
                <a:pathLst>
                  <a:path w="1204" h="878">
                    <a:moveTo>
                      <a:pt x="613" y="34"/>
                    </a:moveTo>
                    <a:lnTo>
                      <a:pt x="619" y="59"/>
                    </a:lnTo>
                    <a:lnTo>
                      <a:pt x="561" y="64"/>
                    </a:lnTo>
                    <a:lnTo>
                      <a:pt x="538" y="88"/>
                    </a:lnTo>
                    <a:lnTo>
                      <a:pt x="536" y="105"/>
                    </a:lnTo>
                    <a:lnTo>
                      <a:pt x="532" y="131"/>
                    </a:lnTo>
                    <a:lnTo>
                      <a:pt x="495" y="138"/>
                    </a:lnTo>
                    <a:lnTo>
                      <a:pt x="482" y="116"/>
                    </a:lnTo>
                    <a:lnTo>
                      <a:pt x="462" y="98"/>
                    </a:lnTo>
                    <a:lnTo>
                      <a:pt x="416" y="107"/>
                    </a:lnTo>
                    <a:lnTo>
                      <a:pt x="406" y="131"/>
                    </a:lnTo>
                    <a:lnTo>
                      <a:pt x="387" y="152"/>
                    </a:lnTo>
                    <a:lnTo>
                      <a:pt x="356" y="161"/>
                    </a:lnTo>
                    <a:lnTo>
                      <a:pt x="342" y="180"/>
                    </a:lnTo>
                    <a:lnTo>
                      <a:pt x="342" y="202"/>
                    </a:lnTo>
                    <a:lnTo>
                      <a:pt x="327" y="202"/>
                    </a:lnTo>
                    <a:lnTo>
                      <a:pt x="309" y="180"/>
                    </a:lnTo>
                    <a:lnTo>
                      <a:pt x="302" y="226"/>
                    </a:lnTo>
                    <a:lnTo>
                      <a:pt x="257" y="271"/>
                    </a:lnTo>
                    <a:lnTo>
                      <a:pt x="214" y="287"/>
                    </a:lnTo>
                    <a:lnTo>
                      <a:pt x="110" y="314"/>
                    </a:lnTo>
                    <a:lnTo>
                      <a:pt x="62" y="356"/>
                    </a:lnTo>
                    <a:lnTo>
                      <a:pt x="9" y="358"/>
                    </a:lnTo>
                    <a:lnTo>
                      <a:pt x="17" y="442"/>
                    </a:lnTo>
                    <a:lnTo>
                      <a:pt x="38" y="454"/>
                    </a:lnTo>
                    <a:lnTo>
                      <a:pt x="34" y="473"/>
                    </a:lnTo>
                    <a:lnTo>
                      <a:pt x="0" y="454"/>
                    </a:lnTo>
                    <a:lnTo>
                      <a:pt x="0" y="482"/>
                    </a:lnTo>
                    <a:lnTo>
                      <a:pt x="15" y="529"/>
                    </a:lnTo>
                    <a:lnTo>
                      <a:pt x="34" y="556"/>
                    </a:lnTo>
                    <a:lnTo>
                      <a:pt x="34" y="589"/>
                    </a:lnTo>
                    <a:lnTo>
                      <a:pt x="34" y="617"/>
                    </a:lnTo>
                    <a:lnTo>
                      <a:pt x="48" y="622"/>
                    </a:lnTo>
                    <a:lnTo>
                      <a:pt x="52" y="674"/>
                    </a:lnTo>
                    <a:lnTo>
                      <a:pt x="34" y="676"/>
                    </a:lnTo>
                    <a:lnTo>
                      <a:pt x="21" y="698"/>
                    </a:lnTo>
                    <a:lnTo>
                      <a:pt x="9" y="710"/>
                    </a:lnTo>
                    <a:lnTo>
                      <a:pt x="71" y="759"/>
                    </a:lnTo>
                    <a:lnTo>
                      <a:pt x="98" y="764"/>
                    </a:lnTo>
                    <a:lnTo>
                      <a:pt x="110" y="750"/>
                    </a:lnTo>
                    <a:lnTo>
                      <a:pt x="120" y="733"/>
                    </a:lnTo>
                    <a:lnTo>
                      <a:pt x="172" y="736"/>
                    </a:lnTo>
                    <a:lnTo>
                      <a:pt x="275" y="722"/>
                    </a:lnTo>
                    <a:lnTo>
                      <a:pt x="298" y="698"/>
                    </a:lnTo>
                    <a:lnTo>
                      <a:pt x="327" y="677"/>
                    </a:lnTo>
                    <a:lnTo>
                      <a:pt x="426" y="671"/>
                    </a:lnTo>
                    <a:lnTo>
                      <a:pt x="445" y="653"/>
                    </a:lnTo>
                    <a:lnTo>
                      <a:pt x="484" y="652"/>
                    </a:lnTo>
                    <a:lnTo>
                      <a:pt x="509" y="645"/>
                    </a:lnTo>
                    <a:lnTo>
                      <a:pt x="515" y="658"/>
                    </a:lnTo>
                    <a:lnTo>
                      <a:pt x="559" y="662"/>
                    </a:lnTo>
                    <a:lnTo>
                      <a:pt x="579" y="684"/>
                    </a:lnTo>
                    <a:lnTo>
                      <a:pt x="606" y="714"/>
                    </a:lnTo>
                    <a:lnTo>
                      <a:pt x="608" y="748"/>
                    </a:lnTo>
                    <a:lnTo>
                      <a:pt x="625" y="747"/>
                    </a:lnTo>
                    <a:lnTo>
                      <a:pt x="646" y="733"/>
                    </a:lnTo>
                    <a:lnTo>
                      <a:pt x="671" y="710"/>
                    </a:lnTo>
                    <a:lnTo>
                      <a:pt x="691" y="684"/>
                    </a:lnTo>
                    <a:lnTo>
                      <a:pt x="691" y="707"/>
                    </a:lnTo>
                    <a:lnTo>
                      <a:pt x="683" y="731"/>
                    </a:lnTo>
                    <a:lnTo>
                      <a:pt x="664" y="750"/>
                    </a:lnTo>
                    <a:lnTo>
                      <a:pt x="687" y="755"/>
                    </a:lnTo>
                    <a:lnTo>
                      <a:pt x="691" y="736"/>
                    </a:lnTo>
                    <a:lnTo>
                      <a:pt x="704" y="724"/>
                    </a:lnTo>
                    <a:lnTo>
                      <a:pt x="704" y="736"/>
                    </a:lnTo>
                    <a:lnTo>
                      <a:pt x="708" y="755"/>
                    </a:lnTo>
                    <a:lnTo>
                      <a:pt x="728" y="767"/>
                    </a:lnTo>
                    <a:lnTo>
                      <a:pt x="732" y="790"/>
                    </a:lnTo>
                    <a:lnTo>
                      <a:pt x="718" y="816"/>
                    </a:lnTo>
                    <a:lnTo>
                      <a:pt x="749" y="842"/>
                    </a:lnTo>
                    <a:lnTo>
                      <a:pt x="815" y="864"/>
                    </a:lnTo>
                    <a:lnTo>
                      <a:pt x="890" y="878"/>
                    </a:lnTo>
                    <a:lnTo>
                      <a:pt x="943" y="857"/>
                    </a:lnTo>
                    <a:lnTo>
                      <a:pt x="1028" y="824"/>
                    </a:lnTo>
                    <a:lnTo>
                      <a:pt x="1053" y="767"/>
                    </a:lnTo>
                    <a:lnTo>
                      <a:pt x="1094" y="741"/>
                    </a:lnTo>
                    <a:lnTo>
                      <a:pt x="1117" y="695"/>
                    </a:lnTo>
                    <a:lnTo>
                      <a:pt x="1169" y="653"/>
                    </a:lnTo>
                    <a:lnTo>
                      <a:pt x="1185" y="634"/>
                    </a:lnTo>
                    <a:lnTo>
                      <a:pt x="1185" y="563"/>
                    </a:lnTo>
                    <a:lnTo>
                      <a:pt x="1204" y="472"/>
                    </a:lnTo>
                    <a:lnTo>
                      <a:pt x="1198" y="448"/>
                    </a:lnTo>
                    <a:lnTo>
                      <a:pt x="1161" y="406"/>
                    </a:lnTo>
                    <a:lnTo>
                      <a:pt x="1144" y="358"/>
                    </a:lnTo>
                    <a:lnTo>
                      <a:pt x="1105" y="340"/>
                    </a:lnTo>
                    <a:lnTo>
                      <a:pt x="1096" y="294"/>
                    </a:lnTo>
                    <a:lnTo>
                      <a:pt x="1036" y="268"/>
                    </a:lnTo>
                    <a:lnTo>
                      <a:pt x="1032" y="206"/>
                    </a:lnTo>
                    <a:lnTo>
                      <a:pt x="1012" y="140"/>
                    </a:lnTo>
                    <a:lnTo>
                      <a:pt x="972" y="107"/>
                    </a:lnTo>
                    <a:lnTo>
                      <a:pt x="952" y="59"/>
                    </a:lnTo>
                    <a:lnTo>
                      <a:pt x="970" y="31"/>
                    </a:lnTo>
                    <a:lnTo>
                      <a:pt x="937" y="0"/>
                    </a:lnTo>
                    <a:lnTo>
                      <a:pt x="915" y="31"/>
                    </a:lnTo>
                    <a:lnTo>
                      <a:pt x="898" y="50"/>
                    </a:lnTo>
                    <a:lnTo>
                      <a:pt x="898" y="157"/>
                    </a:lnTo>
                    <a:lnTo>
                      <a:pt x="881" y="185"/>
                    </a:lnTo>
                    <a:lnTo>
                      <a:pt x="871" y="204"/>
                    </a:lnTo>
                    <a:lnTo>
                      <a:pt x="834" y="204"/>
                    </a:lnTo>
                    <a:lnTo>
                      <a:pt x="801" y="178"/>
                    </a:lnTo>
                    <a:lnTo>
                      <a:pt x="764" y="164"/>
                    </a:lnTo>
                    <a:lnTo>
                      <a:pt x="735" y="145"/>
                    </a:lnTo>
                    <a:lnTo>
                      <a:pt x="716" y="136"/>
                    </a:lnTo>
                    <a:lnTo>
                      <a:pt x="728" y="109"/>
                    </a:lnTo>
                    <a:lnTo>
                      <a:pt x="735" y="86"/>
                    </a:lnTo>
                    <a:lnTo>
                      <a:pt x="753" y="81"/>
                    </a:lnTo>
                    <a:lnTo>
                      <a:pt x="768" y="48"/>
                    </a:lnTo>
                    <a:lnTo>
                      <a:pt x="726" y="43"/>
                    </a:lnTo>
                    <a:lnTo>
                      <a:pt x="687" y="40"/>
                    </a:lnTo>
                    <a:lnTo>
                      <a:pt x="641" y="19"/>
                    </a:lnTo>
                    <a:lnTo>
                      <a:pt x="592" y="15"/>
                    </a:lnTo>
                    <a:lnTo>
                      <a:pt x="590" y="26"/>
                    </a:lnTo>
                    <a:lnTo>
                      <a:pt x="613" y="34"/>
                    </a:lnTo>
                    <a:close/>
                  </a:path>
                </a:pathLst>
              </a:custGeom>
              <a:solidFill>
                <a:srgbClr val="C0C0C0"/>
              </a:solidFill>
              <a:ln w="9525">
                <a:solidFill>
                  <a:srgbClr val="C0C0C0"/>
                </a:solidFill>
                <a:round/>
                <a:headEnd/>
                <a:tailEnd/>
              </a:ln>
            </p:spPr>
            <p:txBody>
              <a:bodyPr/>
              <a:lstStyle/>
              <a:p>
                <a:endParaRPr lang="nl-NL" sz="1400"/>
              </a:p>
            </p:txBody>
          </p:sp>
          <p:sp>
            <p:nvSpPr>
              <p:cNvPr id="1059" name="Freeform 36"/>
              <p:cNvSpPr>
                <a:spLocks/>
              </p:cNvSpPr>
              <p:nvPr/>
            </p:nvSpPr>
            <p:spPr bwMode="auto">
              <a:xfrm>
                <a:off x="4443" y="2890"/>
                <a:ext cx="602" cy="439"/>
              </a:xfrm>
              <a:custGeom>
                <a:avLst/>
                <a:gdLst/>
                <a:ahLst/>
                <a:cxnLst>
                  <a:cxn ang="0">
                    <a:pos x="619" y="59"/>
                  </a:cxn>
                  <a:cxn ang="0">
                    <a:pos x="538" y="88"/>
                  </a:cxn>
                  <a:cxn ang="0">
                    <a:pos x="532" y="131"/>
                  </a:cxn>
                  <a:cxn ang="0">
                    <a:pos x="482" y="116"/>
                  </a:cxn>
                  <a:cxn ang="0">
                    <a:pos x="416" y="107"/>
                  </a:cxn>
                  <a:cxn ang="0">
                    <a:pos x="387" y="152"/>
                  </a:cxn>
                  <a:cxn ang="0">
                    <a:pos x="342" y="180"/>
                  </a:cxn>
                  <a:cxn ang="0">
                    <a:pos x="327" y="202"/>
                  </a:cxn>
                  <a:cxn ang="0">
                    <a:pos x="302" y="226"/>
                  </a:cxn>
                  <a:cxn ang="0">
                    <a:pos x="214" y="287"/>
                  </a:cxn>
                  <a:cxn ang="0">
                    <a:pos x="62" y="356"/>
                  </a:cxn>
                  <a:cxn ang="0">
                    <a:pos x="17" y="442"/>
                  </a:cxn>
                  <a:cxn ang="0">
                    <a:pos x="34" y="473"/>
                  </a:cxn>
                  <a:cxn ang="0">
                    <a:pos x="0" y="482"/>
                  </a:cxn>
                  <a:cxn ang="0">
                    <a:pos x="34" y="556"/>
                  </a:cxn>
                  <a:cxn ang="0">
                    <a:pos x="34" y="617"/>
                  </a:cxn>
                  <a:cxn ang="0">
                    <a:pos x="52" y="674"/>
                  </a:cxn>
                  <a:cxn ang="0">
                    <a:pos x="21" y="698"/>
                  </a:cxn>
                  <a:cxn ang="0">
                    <a:pos x="71" y="759"/>
                  </a:cxn>
                  <a:cxn ang="0">
                    <a:pos x="110" y="750"/>
                  </a:cxn>
                  <a:cxn ang="0">
                    <a:pos x="172" y="736"/>
                  </a:cxn>
                  <a:cxn ang="0">
                    <a:pos x="298" y="698"/>
                  </a:cxn>
                  <a:cxn ang="0">
                    <a:pos x="426" y="671"/>
                  </a:cxn>
                  <a:cxn ang="0">
                    <a:pos x="484" y="652"/>
                  </a:cxn>
                  <a:cxn ang="0">
                    <a:pos x="515" y="658"/>
                  </a:cxn>
                  <a:cxn ang="0">
                    <a:pos x="579" y="684"/>
                  </a:cxn>
                  <a:cxn ang="0">
                    <a:pos x="608" y="748"/>
                  </a:cxn>
                  <a:cxn ang="0">
                    <a:pos x="646" y="733"/>
                  </a:cxn>
                  <a:cxn ang="0">
                    <a:pos x="691" y="684"/>
                  </a:cxn>
                  <a:cxn ang="0">
                    <a:pos x="683" y="731"/>
                  </a:cxn>
                  <a:cxn ang="0">
                    <a:pos x="687" y="755"/>
                  </a:cxn>
                  <a:cxn ang="0">
                    <a:pos x="704" y="724"/>
                  </a:cxn>
                  <a:cxn ang="0">
                    <a:pos x="708" y="755"/>
                  </a:cxn>
                  <a:cxn ang="0">
                    <a:pos x="732" y="790"/>
                  </a:cxn>
                  <a:cxn ang="0">
                    <a:pos x="749" y="842"/>
                  </a:cxn>
                  <a:cxn ang="0">
                    <a:pos x="890" y="878"/>
                  </a:cxn>
                  <a:cxn ang="0">
                    <a:pos x="1028" y="824"/>
                  </a:cxn>
                  <a:cxn ang="0">
                    <a:pos x="1094" y="741"/>
                  </a:cxn>
                  <a:cxn ang="0">
                    <a:pos x="1169" y="653"/>
                  </a:cxn>
                  <a:cxn ang="0">
                    <a:pos x="1185" y="563"/>
                  </a:cxn>
                  <a:cxn ang="0">
                    <a:pos x="1198" y="448"/>
                  </a:cxn>
                  <a:cxn ang="0">
                    <a:pos x="1144" y="358"/>
                  </a:cxn>
                  <a:cxn ang="0">
                    <a:pos x="1096" y="294"/>
                  </a:cxn>
                  <a:cxn ang="0">
                    <a:pos x="1032" y="206"/>
                  </a:cxn>
                  <a:cxn ang="0">
                    <a:pos x="972" y="107"/>
                  </a:cxn>
                  <a:cxn ang="0">
                    <a:pos x="970" y="31"/>
                  </a:cxn>
                  <a:cxn ang="0">
                    <a:pos x="915" y="31"/>
                  </a:cxn>
                  <a:cxn ang="0">
                    <a:pos x="898" y="157"/>
                  </a:cxn>
                  <a:cxn ang="0">
                    <a:pos x="871" y="204"/>
                  </a:cxn>
                  <a:cxn ang="0">
                    <a:pos x="801" y="178"/>
                  </a:cxn>
                  <a:cxn ang="0">
                    <a:pos x="735" y="145"/>
                  </a:cxn>
                  <a:cxn ang="0">
                    <a:pos x="728" y="109"/>
                  </a:cxn>
                  <a:cxn ang="0">
                    <a:pos x="753" y="81"/>
                  </a:cxn>
                  <a:cxn ang="0">
                    <a:pos x="726" y="43"/>
                  </a:cxn>
                  <a:cxn ang="0">
                    <a:pos x="641" y="19"/>
                  </a:cxn>
                  <a:cxn ang="0">
                    <a:pos x="590" y="26"/>
                  </a:cxn>
                </a:cxnLst>
                <a:rect l="0" t="0" r="r" b="b"/>
                <a:pathLst>
                  <a:path w="1204" h="878">
                    <a:moveTo>
                      <a:pt x="613" y="34"/>
                    </a:moveTo>
                    <a:lnTo>
                      <a:pt x="619" y="59"/>
                    </a:lnTo>
                    <a:lnTo>
                      <a:pt x="561" y="64"/>
                    </a:lnTo>
                    <a:lnTo>
                      <a:pt x="538" y="88"/>
                    </a:lnTo>
                    <a:lnTo>
                      <a:pt x="536" y="105"/>
                    </a:lnTo>
                    <a:lnTo>
                      <a:pt x="532" y="131"/>
                    </a:lnTo>
                    <a:lnTo>
                      <a:pt x="495" y="138"/>
                    </a:lnTo>
                    <a:lnTo>
                      <a:pt x="482" y="116"/>
                    </a:lnTo>
                    <a:lnTo>
                      <a:pt x="462" y="98"/>
                    </a:lnTo>
                    <a:lnTo>
                      <a:pt x="416" y="107"/>
                    </a:lnTo>
                    <a:lnTo>
                      <a:pt x="406" y="131"/>
                    </a:lnTo>
                    <a:lnTo>
                      <a:pt x="387" y="152"/>
                    </a:lnTo>
                    <a:lnTo>
                      <a:pt x="356" y="161"/>
                    </a:lnTo>
                    <a:lnTo>
                      <a:pt x="342" y="180"/>
                    </a:lnTo>
                    <a:lnTo>
                      <a:pt x="342" y="202"/>
                    </a:lnTo>
                    <a:lnTo>
                      <a:pt x="327" y="202"/>
                    </a:lnTo>
                    <a:lnTo>
                      <a:pt x="309" y="180"/>
                    </a:lnTo>
                    <a:lnTo>
                      <a:pt x="302" y="226"/>
                    </a:lnTo>
                    <a:lnTo>
                      <a:pt x="257" y="271"/>
                    </a:lnTo>
                    <a:lnTo>
                      <a:pt x="214" y="287"/>
                    </a:lnTo>
                    <a:lnTo>
                      <a:pt x="110" y="314"/>
                    </a:lnTo>
                    <a:lnTo>
                      <a:pt x="62" y="356"/>
                    </a:lnTo>
                    <a:lnTo>
                      <a:pt x="9" y="358"/>
                    </a:lnTo>
                    <a:lnTo>
                      <a:pt x="17" y="442"/>
                    </a:lnTo>
                    <a:lnTo>
                      <a:pt x="38" y="454"/>
                    </a:lnTo>
                    <a:lnTo>
                      <a:pt x="34" y="473"/>
                    </a:lnTo>
                    <a:lnTo>
                      <a:pt x="0" y="454"/>
                    </a:lnTo>
                    <a:lnTo>
                      <a:pt x="0" y="482"/>
                    </a:lnTo>
                    <a:lnTo>
                      <a:pt x="15" y="529"/>
                    </a:lnTo>
                    <a:lnTo>
                      <a:pt x="34" y="556"/>
                    </a:lnTo>
                    <a:lnTo>
                      <a:pt x="34" y="589"/>
                    </a:lnTo>
                    <a:lnTo>
                      <a:pt x="34" y="617"/>
                    </a:lnTo>
                    <a:lnTo>
                      <a:pt x="48" y="622"/>
                    </a:lnTo>
                    <a:lnTo>
                      <a:pt x="52" y="674"/>
                    </a:lnTo>
                    <a:lnTo>
                      <a:pt x="34" y="676"/>
                    </a:lnTo>
                    <a:lnTo>
                      <a:pt x="21" y="698"/>
                    </a:lnTo>
                    <a:lnTo>
                      <a:pt x="9" y="710"/>
                    </a:lnTo>
                    <a:lnTo>
                      <a:pt x="71" y="759"/>
                    </a:lnTo>
                    <a:lnTo>
                      <a:pt x="98" y="764"/>
                    </a:lnTo>
                    <a:lnTo>
                      <a:pt x="110" y="750"/>
                    </a:lnTo>
                    <a:lnTo>
                      <a:pt x="120" y="733"/>
                    </a:lnTo>
                    <a:lnTo>
                      <a:pt x="172" y="736"/>
                    </a:lnTo>
                    <a:lnTo>
                      <a:pt x="275" y="722"/>
                    </a:lnTo>
                    <a:lnTo>
                      <a:pt x="298" y="698"/>
                    </a:lnTo>
                    <a:lnTo>
                      <a:pt x="327" y="677"/>
                    </a:lnTo>
                    <a:lnTo>
                      <a:pt x="426" y="671"/>
                    </a:lnTo>
                    <a:lnTo>
                      <a:pt x="445" y="653"/>
                    </a:lnTo>
                    <a:lnTo>
                      <a:pt x="484" y="652"/>
                    </a:lnTo>
                    <a:lnTo>
                      <a:pt x="509" y="645"/>
                    </a:lnTo>
                    <a:lnTo>
                      <a:pt x="515" y="658"/>
                    </a:lnTo>
                    <a:lnTo>
                      <a:pt x="559" y="662"/>
                    </a:lnTo>
                    <a:lnTo>
                      <a:pt x="579" y="684"/>
                    </a:lnTo>
                    <a:lnTo>
                      <a:pt x="606" y="714"/>
                    </a:lnTo>
                    <a:lnTo>
                      <a:pt x="608" y="748"/>
                    </a:lnTo>
                    <a:lnTo>
                      <a:pt x="625" y="747"/>
                    </a:lnTo>
                    <a:lnTo>
                      <a:pt x="646" y="733"/>
                    </a:lnTo>
                    <a:lnTo>
                      <a:pt x="671" y="710"/>
                    </a:lnTo>
                    <a:lnTo>
                      <a:pt x="691" y="684"/>
                    </a:lnTo>
                    <a:lnTo>
                      <a:pt x="691" y="707"/>
                    </a:lnTo>
                    <a:lnTo>
                      <a:pt x="683" y="731"/>
                    </a:lnTo>
                    <a:lnTo>
                      <a:pt x="664" y="750"/>
                    </a:lnTo>
                    <a:lnTo>
                      <a:pt x="687" y="755"/>
                    </a:lnTo>
                    <a:lnTo>
                      <a:pt x="691" y="736"/>
                    </a:lnTo>
                    <a:lnTo>
                      <a:pt x="704" y="724"/>
                    </a:lnTo>
                    <a:lnTo>
                      <a:pt x="704" y="736"/>
                    </a:lnTo>
                    <a:lnTo>
                      <a:pt x="708" y="755"/>
                    </a:lnTo>
                    <a:lnTo>
                      <a:pt x="728" y="767"/>
                    </a:lnTo>
                    <a:lnTo>
                      <a:pt x="732" y="790"/>
                    </a:lnTo>
                    <a:lnTo>
                      <a:pt x="718" y="816"/>
                    </a:lnTo>
                    <a:lnTo>
                      <a:pt x="749" y="842"/>
                    </a:lnTo>
                    <a:lnTo>
                      <a:pt x="815" y="864"/>
                    </a:lnTo>
                    <a:lnTo>
                      <a:pt x="890" y="878"/>
                    </a:lnTo>
                    <a:lnTo>
                      <a:pt x="943" y="857"/>
                    </a:lnTo>
                    <a:lnTo>
                      <a:pt x="1028" y="824"/>
                    </a:lnTo>
                    <a:lnTo>
                      <a:pt x="1053" y="767"/>
                    </a:lnTo>
                    <a:lnTo>
                      <a:pt x="1094" y="741"/>
                    </a:lnTo>
                    <a:lnTo>
                      <a:pt x="1117" y="695"/>
                    </a:lnTo>
                    <a:lnTo>
                      <a:pt x="1169" y="653"/>
                    </a:lnTo>
                    <a:lnTo>
                      <a:pt x="1185" y="634"/>
                    </a:lnTo>
                    <a:lnTo>
                      <a:pt x="1185" y="563"/>
                    </a:lnTo>
                    <a:lnTo>
                      <a:pt x="1204" y="472"/>
                    </a:lnTo>
                    <a:lnTo>
                      <a:pt x="1198" y="448"/>
                    </a:lnTo>
                    <a:lnTo>
                      <a:pt x="1161" y="406"/>
                    </a:lnTo>
                    <a:lnTo>
                      <a:pt x="1144" y="358"/>
                    </a:lnTo>
                    <a:lnTo>
                      <a:pt x="1105" y="340"/>
                    </a:lnTo>
                    <a:lnTo>
                      <a:pt x="1096" y="294"/>
                    </a:lnTo>
                    <a:lnTo>
                      <a:pt x="1036" y="268"/>
                    </a:lnTo>
                    <a:lnTo>
                      <a:pt x="1032" y="206"/>
                    </a:lnTo>
                    <a:lnTo>
                      <a:pt x="1012" y="140"/>
                    </a:lnTo>
                    <a:lnTo>
                      <a:pt x="972" y="107"/>
                    </a:lnTo>
                    <a:lnTo>
                      <a:pt x="952" y="59"/>
                    </a:lnTo>
                    <a:lnTo>
                      <a:pt x="970" y="31"/>
                    </a:lnTo>
                    <a:lnTo>
                      <a:pt x="937" y="0"/>
                    </a:lnTo>
                    <a:lnTo>
                      <a:pt x="915" y="31"/>
                    </a:lnTo>
                    <a:lnTo>
                      <a:pt x="898" y="50"/>
                    </a:lnTo>
                    <a:lnTo>
                      <a:pt x="898" y="157"/>
                    </a:lnTo>
                    <a:lnTo>
                      <a:pt x="881" y="185"/>
                    </a:lnTo>
                    <a:lnTo>
                      <a:pt x="871" y="204"/>
                    </a:lnTo>
                    <a:lnTo>
                      <a:pt x="834" y="204"/>
                    </a:lnTo>
                    <a:lnTo>
                      <a:pt x="801" y="178"/>
                    </a:lnTo>
                    <a:lnTo>
                      <a:pt x="764" y="164"/>
                    </a:lnTo>
                    <a:lnTo>
                      <a:pt x="735" y="145"/>
                    </a:lnTo>
                    <a:lnTo>
                      <a:pt x="716" y="136"/>
                    </a:lnTo>
                    <a:lnTo>
                      <a:pt x="728" y="109"/>
                    </a:lnTo>
                    <a:lnTo>
                      <a:pt x="735" y="86"/>
                    </a:lnTo>
                    <a:lnTo>
                      <a:pt x="753" y="81"/>
                    </a:lnTo>
                    <a:lnTo>
                      <a:pt x="768" y="48"/>
                    </a:lnTo>
                    <a:lnTo>
                      <a:pt x="726" y="43"/>
                    </a:lnTo>
                    <a:lnTo>
                      <a:pt x="687" y="40"/>
                    </a:lnTo>
                    <a:lnTo>
                      <a:pt x="641" y="19"/>
                    </a:lnTo>
                    <a:lnTo>
                      <a:pt x="592" y="15"/>
                    </a:lnTo>
                    <a:lnTo>
                      <a:pt x="590" y="26"/>
                    </a:lnTo>
                    <a:lnTo>
                      <a:pt x="613"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07" name="Group 37"/>
            <p:cNvGrpSpPr>
              <a:grpSpLocks/>
            </p:cNvGrpSpPr>
            <p:nvPr/>
          </p:nvGrpSpPr>
          <p:grpSpPr bwMode="auto">
            <a:xfrm>
              <a:off x="8430887" y="3685711"/>
              <a:ext cx="52440" cy="49855"/>
              <a:chOff x="4867" y="3368"/>
              <a:chExt cx="50" cy="43"/>
            </a:xfrm>
          </p:grpSpPr>
          <p:sp>
            <p:nvSpPr>
              <p:cNvPr id="1061" name="Freeform 38"/>
              <p:cNvSpPr>
                <a:spLocks/>
              </p:cNvSpPr>
              <p:nvPr/>
            </p:nvSpPr>
            <p:spPr bwMode="auto">
              <a:xfrm>
                <a:off x="4867" y="3368"/>
                <a:ext cx="50" cy="43"/>
              </a:xfrm>
              <a:custGeom>
                <a:avLst/>
                <a:gdLst/>
                <a:ahLst/>
                <a:cxnLst>
                  <a:cxn ang="0">
                    <a:pos x="7" y="0"/>
                  </a:cxn>
                  <a:cxn ang="0">
                    <a:pos x="42" y="7"/>
                  </a:cxn>
                  <a:cxn ang="0">
                    <a:pos x="98" y="7"/>
                  </a:cxn>
                  <a:cxn ang="0">
                    <a:pos x="95" y="33"/>
                  </a:cxn>
                  <a:cxn ang="0">
                    <a:pos x="75" y="55"/>
                  </a:cxn>
                  <a:cxn ang="0">
                    <a:pos x="73" y="76"/>
                  </a:cxn>
                  <a:cxn ang="0">
                    <a:pos x="42" y="81"/>
                  </a:cxn>
                  <a:cxn ang="0">
                    <a:pos x="19" y="84"/>
                  </a:cxn>
                  <a:cxn ang="0">
                    <a:pos x="0" y="72"/>
                  </a:cxn>
                  <a:cxn ang="0">
                    <a:pos x="7" y="0"/>
                  </a:cxn>
                </a:cxnLst>
                <a:rect l="0" t="0" r="r" b="b"/>
                <a:pathLst>
                  <a:path w="98" h="84">
                    <a:moveTo>
                      <a:pt x="7" y="0"/>
                    </a:moveTo>
                    <a:lnTo>
                      <a:pt x="42" y="7"/>
                    </a:lnTo>
                    <a:lnTo>
                      <a:pt x="98" y="7"/>
                    </a:lnTo>
                    <a:lnTo>
                      <a:pt x="95" y="33"/>
                    </a:lnTo>
                    <a:lnTo>
                      <a:pt x="75" y="55"/>
                    </a:lnTo>
                    <a:lnTo>
                      <a:pt x="73" y="76"/>
                    </a:lnTo>
                    <a:lnTo>
                      <a:pt x="42" y="81"/>
                    </a:lnTo>
                    <a:lnTo>
                      <a:pt x="19" y="84"/>
                    </a:lnTo>
                    <a:lnTo>
                      <a:pt x="0" y="72"/>
                    </a:lnTo>
                    <a:lnTo>
                      <a:pt x="7" y="0"/>
                    </a:lnTo>
                    <a:close/>
                  </a:path>
                </a:pathLst>
              </a:custGeom>
              <a:solidFill>
                <a:srgbClr val="C0C0C0"/>
              </a:solidFill>
              <a:ln w="9525">
                <a:solidFill>
                  <a:srgbClr val="C0C0C0"/>
                </a:solidFill>
                <a:round/>
                <a:headEnd/>
                <a:tailEnd/>
              </a:ln>
            </p:spPr>
            <p:txBody>
              <a:bodyPr/>
              <a:lstStyle/>
              <a:p>
                <a:endParaRPr lang="nl-NL" sz="1400"/>
              </a:p>
            </p:txBody>
          </p:sp>
          <p:sp>
            <p:nvSpPr>
              <p:cNvPr id="1062" name="Freeform 39"/>
              <p:cNvSpPr>
                <a:spLocks/>
              </p:cNvSpPr>
              <p:nvPr/>
            </p:nvSpPr>
            <p:spPr bwMode="auto">
              <a:xfrm>
                <a:off x="4867" y="3368"/>
                <a:ext cx="50" cy="43"/>
              </a:xfrm>
              <a:custGeom>
                <a:avLst/>
                <a:gdLst/>
                <a:ahLst/>
                <a:cxnLst>
                  <a:cxn ang="0">
                    <a:pos x="7" y="0"/>
                  </a:cxn>
                  <a:cxn ang="0">
                    <a:pos x="42" y="7"/>
                  </a:cxn>
                  <a:cxn ang="0">
                    <a:pos x="98" y="7"/>
                  </a:cxn>
                  <a:cxn ang="0">
                    <a:pos x="95" y="33"/>
                  </a:cxn>
                  <a:cxn ang="0">
                    <a:pos x="75" y="55"/>
                  </a:cxn>
                  <a:cxn ang="0">
                    <a:pos x="73" y="76"/>
                  </a:cxn>
                  <a:cxn ang="0">
                    <a:pos x="42" y="81"/>
                  </a:cxn>
                  <a:cxn ang="0">
                    <a:pos x="19" y="84"/>
                  </a:cxn>
                  <a:cxn ang="0">
                    <a:pos x="0" y="72"/>
                  </a:cxn>
                  <a:cxn ang="0">
                    <a:pos x="7" y="0"/>
                  </a:cxn>
                </a:cxnLst>
                <a:rect l="0" t="0" r="r" b="b"/>
                <a:pathLst>
                  <a:path w="98" h="84">
                    <a:moveTo>
                      <a:pt x="7" y="0"/>
                    </a:moveTo>
                    <a:lnTo>
                      <a:pt x="42" y="7"/>
                    </a:lnTo>
                    <a:lnTo>
                      <a:pt x="98" y="7"/>
                    </a:lnTo>
                    <a:lnTo>
                      <a:pt x="95" y="33"/>
                    </a:lnTo>
                    <a:lnTo>
                      <a:pt x="75" y="55"/>
                    </a:lnTo>
                    <a:lnTo>
                      <a:pt x="73" y="76"/>
                    </a:lnTo>
                    <a:lnTo>
                      <a:pt x="42" y="81"/>
                    </a:lnTo>
                    <a:lnTo>
                      <a:pt x="19" y="84"/>
                    </a:lnTo>
                    <a:lnTo>
                      <a:pt x="0" y="72"/>
                    </a:lnTo>
                    <a:lnTo>
                      <a:pt x="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10" name="Group 40"/>
            <p:cNvGrpSpPr>
              <a:grpSpLocks/>
            </p:cNvGrpSpPr>
            <p:nvPr/>
          </p:nvGrpSpPr>
          <p:grpSpPr bwMode="auto">
            <a:xfrm>
              <a:off x="8904995" y="3566294"/>
              <a:ext cx="68494" cy="132171"/>
              <a:chOff x="5311" y="3265"/>
              <a:chExt cx="65" cy="114"/>
            </a:xfrm>
          </p:grpSpPr>
          <p:sp>
            <p:nvSpPr>
              <p:cNvPr id="1064" name="Freeform 41"/>
              <p:cNvSpPr>
                <a:spLocks/>
              </p:cNvSpPr>
              <p:nvPr/>
            </p:nvSpPr>
            <p:spPr bwMode="auto">
              <a:xfrm>
                <a:off x="5311" y="3265"/>
                <a:ext cx="65" cy="114"/>
              </a:xfrm>
              <a:custGeom>
                <a:avLst/>
                <a:gdLst/>
                <a:ahLst/>
                <a:cxnLst>
                  <a:cxn ang="0">
                    <a:pos x="9" y="0"/>
                  </a:cxn>
                  <a:cxn ang="0">
                    <a:pos x="9" y="25"/>
                  </a:cxn>
                  <a:cxn ang="0">
                    <a:pos x="21" y="57"/>
                  </a:cxn>
                  <a:cxn ang="0">
                    <a:pos x="38" y="83"/>
                  </a:cxn>
                  <a:cxn ang="0">
                    <a:pos x="27" y="114"/>
                  </a:cxn>
                  <a:cxn ang="0">
                    <a:pos x="0" y="142"/>
                  </a:cxn>
                  <a:cxn ang="0">
                    <a:pos x="2" y="163"/>
                  </a:cxn>
                  <a:cxn ang="0">
                    <a:pos x="11" y="215"/>
                  </a:cxn>
                  <a:cxn ang="0">
                    <a:pos x="38" y="228"/>
                  </a:cxn>
                  <a:cxn ang="0">
                    <a:pos x="48" y="190"/>
                  </a:cxn>
                  <a:cxn ang="0">
                    <a:pos x="75" y="166"/>
                  </a:cxn>
                  <a:cxn ang="0">
                    <a:pos x="116" y="145"/>
                  </a:cxn>
                  <a:cxn ang="0">
                    <a:pos x="129" y="116"/>
                  </a:cxn>
                  <a:cxn ang="0">
                    <a:pos x="125" y="97"/>
                  </a:cxn>
                  <a:cxn ang="0">
                    <a:pos x="77" y="97"/>
                  </a:cxn>
                  <a:cxn ang="0">
                    <a:pos x="77" y="61"/>
                  </a:cxn>
                  <a:cxn ang="0">
                    <a:pos x="60" y="61"/>
                  </a:cxn>
                  <a:cxn ang="0">
                    <a:pos x="44" y="57"/>
                  </a:cxn>
                  <a:cxn ang="0">
                    <a:pos x="48" y="25"/>
                  </a:cxn>
                  <a:cxn ang="0">
                    <a:pos x="36" y="5"/>
                  </a:cxn>
                  <a:cxn ang="0">
                    <a:pos x="9" y="0"/>
                  </a:cxn>
                </a:cxnLst>
                <a:rect l="0" t="0" r="r" b="b"/>
                <a:pathLst>
                  <a:path w="129" h="228">
                    <a:moveTo>
                      <a:pt x="9" y="0"/>
                    </a:moveTo>
                    <a:lnTo>
                      <a:pt x="9" y="25"/>
                    </a:lnTo>
                    <a:lnTo>
                      <a:pt x="21" y="57"/>
                    </a:lnTo>
                    <a:lnTo>
                      <a:pt x="38" y="83"/>
                    </a:lnTo>
                    <a:lnTo>
                      <a:pt x="27" y="114"/>
                    </a:lnTo>
                    <a:lnTo>
                      <a:pt x="0" y="142"/>
                    </a:lnTo>
                    <a:lnTo>
                      <a:pt x="2" y="163"/>
                    </a:lnTo>
                    <a:lnTo>
                      <a:pt x="11" y="215"/>
                    </a:lnTo>
                    <a:lnTo>
                      <a:pt x="38" y="228"/>
                    </a:lnTo>
                    <a:lnTo>
                      <a:pt x="48" y="190"/>
                    </a:lnTo>
                    <a:lnTo>
                      <a:pt x="75" y="166"/>
                    </a:lnTo>
                    <a:lnTo>
                      <a:pt x="116" y="145"/>
                    </a:lnTo>
                    <a:lnTo>
                      <a:pt x="129" y="116"/>
                    </a:lnTo>
                    <a:lnTo>
                      <a:pt x="125" y="97"/>
                    </a:lnTo>
                    <a:lnTo>
                      <a:pt x="77" y="97"/>
                    </a:lnTo>
                    <a:lnTo>
                      <a:pt x="77" y="61"/>
                    </a:lnTo>
                    <a:lnTo>
                      <a:pt x="60" y="61"/>
                    </a:lnTo>
                    <a:lnTo>
                      <a:pt x="44" y="57"/>
                    </a:lnTo>
                    <a:lnTo>
                      <a:pt x="48" y="25"/>
                    </a:lnTo>
                    <a:lnTo>
                      <a:pt x="36" y="5"/>
                    </a:lnTo>
                    <a:lnTo>
                      <a:pt x="9" y="0"/>
                    </a:lnTo>
                    <a:close/>
                  </a:path>
                </a:pathLst>
              </a:custGeom>
              <a:solidFill>
                <a:srgbClr val="C0C0C0"/>
              </a:solidFill>
              <a:ln w="9525">
                <a:solidFill>
                  <a:srgbClr val="C0C0C0"/>
                </a:solidFill>
                <a:round/>
                <a:headEnd/>
                <a:tailEnd/>
              </a:ln>
            </p:spPr>
            <p:txBody>
              <a:bodyPr/>
              <a:lstStyle/>
              <a:p>
                <a:endParaRPr lang="nl-NL" sz="1400"/>
              </a:p>
            </p:txBody>
          </p:sp>
          <p:sp>
            <p:nvSpPr>
              <p:cNvPr id="1065" name="Freeform 42"/>
              <p:cNvSpPr>
                <a:spLocks/>
              </p:cNvSpPr>
              <p:nvPr/>
            </p:nvSpPr>
            <p:spPr bwMode="auto">
              <a:xfrm>
                <a:off x="5311" y="3265"/>
                <a:ext cx="65" cy="114"/>
              </a:xfrm>
              <a:custGeom>
                <a:avLst/>
                <a:gdLst/>
                <a:ahLst/>
                <a:cxnLst>
                  <a:cxn ang="0">
                    <a:pos x="9" y="0"/>
                  </a:cxn>
                  <a:cxn ang="0">
                    <a:pos x="9" y="25"/>
                  </a:cxn>
                  <a:cxn ang="0">
                    <a:pos x="21" y="57"/>
                  </a:cxn>
                  <a:cxn ang="0">
                    <a:pos x="38" y="83"/>
                  </a:cxn>
                  <a:cxn ang="0">
                    <a:pos x="27" y="114"/>
                  </a:cxn>
                  <a:cxn ang="0">
                    <a:pos x="0" y="142"/>
                  </a:cxn>
                  <a:cxn ang="0">
                    <a:pos x="2" y="163"/>
                  </a:cxn>
                  <a:cxn ang="0">
                    <a:pos x="11" y="215"/>
                  </a:cxn>
                  <a:cxn ang="0">
                    <a:pos x="38" y="228"/>
                  </a:cxn>
                  <a:cxn ang="0">
                    <a:pos x="48" y="190"/>
                  </a:cxn>
                  <a:cxn ang="0">
                    <a:pos x="75" y="166"/>
                  </a:cxn>
                  <a:cxn ang="0">
                    <a:pos x="116" y="145"/>
                  </a:cxn>
                  <a:cxn ang="0">
                    <a:pos x="129" y="116"/>
                  </a:cxn>
                  <a:cxn ang="0">
                    <a:pos x="125" y="97"/>
                  </a:cxn>
                  <a:cxn ang="0">
                    <a:pos x="77" y="97"/>
                  </a:cxn>
                  <a:cxn ang="0">
                    <a:pos x="77" y="61"/>
                  </a:cxn>
                  <a:cxn ang="0">
                    <a:pos x="60" y="61"/>
                  </a:cxn>
                  <a:cxn ang="0">
                    <a:pos x="44" y="57"/>
                  </a:cxn>
                  <a:cxn ang="0">
                    <a:pos x="48" y="25"/>
                  </a:cxn>
                  <a:cxn ang="0">
                    <a:pos x="36" y="5"/>
                  </a:cxn>
                  <a:cxn ang="0">
                    <a:pos x="9" y="0"/>
                  </a:cxn>
                </a:cxnLst>
                <a:rect l="0" t="0" r="r" b="b"/>
                <a:pathLst>
                  <a:path w="129" h="228">
                    <a:moveTo>
                      <a:pt x="9" y="0"/>
                    </a:moveTo>
                    <a:lnTo>
                      <a:pt x="9" y="25"/>
                    </a:lnTo>
                    <a:lnTo>
                      <a:pt x="21" y="57"/>
                    </a:lnTo>
                    <a:lnTo>
                      <a:pt x="38" y="83"/>
                    </a:lnTo>
                    <a:lnTo>
                      <a:pt x="27" y="114"/>
                    </a:lnTo>
                    <a:lnTo>
                      <a:pt x="0" y="142"/>
                    </a:lnTo>
                    <a:lnTo>
                      <a:pt x="2" y="163"/>
                    </a:lnTo>
                    <a:lnTo>
                      <a:pt x="11" y="215"/>
                    </a:lnTo>
                    <a:lnTo>
                      <a:pt x="38" y="228"/>
                    </a:lnTo>
                    <a:lnTo>
                      <a:pt x="48" y="190"/>
                    </a:lnTo>
                    <a:lnTo>
                      <a:pt x="75" y="166"/>
                    </a:lnTo>
                    <a:lnTo>
                      <a:pt x="116" y="145"/>
                    </a:lnTo>
                    <a:lnTo>
                      <a:pt x="129" y="116"/>
                    </a:lnTo>
                    <a:lnTo>
                      <a:pt x="125" y="97"/>
                    </a:lnTo>
                    <a:lnTo>
                      <a:pt x="77" y="97"/>
                    </a:lnTo>
                    <a:lnTo>
                      <a:pt x="77" y="61"/>
                    </a:lnTo>
                    <a:lnTo>
                      <a:pt x="60" y="61"/>
                    </a:lnTo>
                    <a:lnTo>
                      <a:pt x="44" y="57"/>
                    </a:lnTo>
                    <a:lnTo>
                      <a:pt x="48" y="25"/>
                    </a:lnTo>
                    <a:lnTo>
                      <a:pt x="36" y="5"/>
                    </a:lnTo>
                    <a:lnTo>
                      <a:pt x="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13" name="Group 43"/>
            <p:cNvGrpSpPr>
              <a:grpSpLocks/>
            </p:cNvGrpSpPr>
            <p:nvPr/>
          </p:nvGrpSpPr>
          <p:grpSpPr bwMode="auto">
            <a:xfrm>
              <a:off x="8754090" y="3678753"/>
              <a:ext cx="135916" cy="126375"/>
              <a:chOff x="5170" y="3362"/>
              <a:chExt cx="127" cy="109"/>
            </a:xfrm>
          </p:grpSpPr>
          <p:sp>
            <p:nvSpPr>
              <p:cNvPr id="1067" name="Freeform 44"/>
              <p:cNvSpPr>
                <a:spLocks/>
              </p:cNvSpPr>
              <p:nvPr/>
            </p:nvSpPr>
            <p:spPr bwMode="auto">
              <a:xfrm>
                <a:off x="5170" y="3362"/>
                <a:ext cx="127" cy="109"/>
              </a:xfrm>
              <a:custGeom>
                <a:avLst/>
                <a:gdLst/>
                <a:ahLst/>
                <a:cxnLst>
                  <a:cxn ang="0">
                    <a:pos x="199" y="1"/>
                  </a:cxn>
                  <a:cxn ang="0">
                    <a:pos x="191" y="38"/>
                  </a:cxn>
                  <a:cxn ang="0">
                    <a:pos x="153" y="51"/>
                  </a:cxn>
                  <a:cxn ang="0">
                    <a:pos x="120" y="88"/>
                  </a:cxn>
                  <a:cxn ang="0">
                    <a:pos x="48" y="115"/>
                  </a:cxn>
                  <a:cxn ang="0">
                    <a:pos x="0" y="153"/>
                  </a:cxn>
                  <a:cxn ang="0">
                    <a:pos x="8" y="179"/>
                  </a:cxn>
                  <a:cxn ang="0">
                    <a:pos x="52" y="217"/>
                  </a:cxn>
                  <a:cxn ang="0">
                    <a:pos x="108" y="178"/>
                  </a:cxn>
                  <a:cxn ang="0">
                    <a:pos x="126" y="140"/>
                  </a:cxn>
                  <a:cxn ang="0">
                    <a:pos x="166" y="114"/>
                  </a:cxn>
                  <a:cxn ang="0">
                    <a:pos x="190" y="114"/>
                  </a:cxn>
                  <a:cxn ang="0">
                    <a:pos x="201" y="83"/>
                  </a:cxn>
                  <a:cxn ang="0">
                    <a:pos x="226" y="57"/>
                  </a:cxn>
                  <a:cxn ang="0">
                    <a:pos x="253" y="38"/>
                  </a:cxn>
                  <a:cxn ang="0">
                    <a:pos x="244" y="7"/>
                  </a:cxn>
                  <a:cxn ang="0">
                    <a:pos x="226" y="24"/>
                  </a:cxn>
                  <a:cxn ang="0">
                    <a:pos x="226" y="0"/>
                  </a:cxn>
                  <a:cxn ang="0">
                    <a:pos x="199" y="1"/>
                  </a:cxn>
                </a:cxnLst>
                <a:rect l="0" t="0" r="r" b="b"/>
                <a:pathLst>
                  <a:path w="253" h="217">
                    <a:moveTo>
                      <a:pt x="199" y="1"/>
                    </a:moveTo>
                    <a:lnTo>
                      <a:pt x="191" y="38"/>
                    </a:lnTo>
                    <a:lnTo>
                      <a:pt x="153" y="51"/>
                    </a:lnTo>
                    <a:lnTo>
                      <a:pt x="120" y="88"/>
                    </a:lnTo>
                    <a:lnTo>
                      <a:pt x="48" y="115"/>
                    </a:lnTo>
                    <a:lnTo>
                      <a:pt x="0" y="153"/>
                    </a:lnTo>
                    <a:lnTo>
                      <a:pt x="8" y="179"/>
                    </a:lnTo>
                    <a:lnTo>
                      <a:pt x="52" y="217"/>
                    </a:lnTo>
                    <a:lnTo>
                      <a:pt x="108" y="178"/>
                    </a:lnTo>
                    <a:lnTo>
                      <a:pt x="126" y="140"/>
                    </a:lnTo>
                    <a:lnTo>
                      <a:pt x="166" y="114"/>
                    </a:lnTo>
                    <a:lnTo>
                      <a:pt x="190" y="114"/>
                    </a:lnTo>
                    <a:lnTo>
                      <a:pt x="201" y="83"/>
                    </a:lnTo>
                    <a:lnTo>
                      <a:pt x="226" y="57"/>
                    </a:lnTo>
                    <a:lnTo>
                      <a:pt x="253" y="38"/>
                    </a:lnTo>
                    <a:lnTo>
                      <a:pt x="244" y="7"/>
                    </a:lnTo>
                    <a:lnTo>
                      <a:pt x="226" y="24"/>
                    </a:lnTo>
                    <a:lnTo>
                      <a:pt x="226" y="0"/>
                    </a:lnTo>
                    <a:lnTo>
                      <a:pt x="199" y="1"/>
                    </a:lnTo>
                    <a:close/>
                  </a:path>
                </a:pathLst>
              </a:custGeom>
              <a:solidFill>
                <a:srgbClr val="C0C0C0"/>
              </a:solidFill>
              <a:ln w="9525">
                <a:solidFill>
                  <a:srgbClr val="C0C0C0"/>
                </a:solidFill>
                <a:round/>
                <a:headEnd/>
                <a:tailEnd/>
              </a:ln>
            </p:spPr>
            <p:txBody>
              <a:bodyPr/>
              <a:lstStyle/>
              <a:p>
                <a:endParaRPr lang="nl-NL" sz="1400"/>
              </a:p>
            </p:txBody>
          </p:sp>
          <p:sp>
            <p:nvSpPr>
              <p:cNvPr id="1068" name="Freeform 45"/>
              <p:cNvSpPr>
                <a:spLocks/>
              </p:cNvSpPr>
              <p:nvPr/>
            </p:nvSpPr>
            <p:spPr bwMode="auto">
              <a:xfrm>
                <a:off x="5170" y="3362"/>
                <a:ext cx="127" cy="109"/>
              </a:xfrm>
              <a:custGeom>
                <a:avLst/>
                <a:gdLst/>
                <a:ahLst/>
                <a:cxnLst>
                  <a:cxn ang="0">
                    <a:pos x="199" y="1"/>
                  </a:cxn>
                  <a:cxn ang="0">
                    <a:pos x="191" y="38"/>
                  </a:cxn>
                  <a:cxn ang="0">
                    <a:pos x="153" y="51"/>
                  </a:cxn>
                  <a:cxn ang="0">
                    <a:pos x="120" y="88"/>
                  </a:cxn>
                  <a:cxn ang="0">
                    <a:pos x="48" y="115"/>
                  </a:cxn>
                  <a:cxn ang="0">
                    <a:pos x="0" y="153"/>
                  </a:cxn>
                  <a:cxn ang="0">
                    <a:pos x="8" y="179"/>
                  </a:cxn>
                  <a:cxn ang="0">
                    <a:pos x="52" y="217"/>
                  </a:cxn>
                  <a:cxn ang="0">
                    <a:pos x="108" y="178"/>
                  </a:cxn>
                  <a:cxn ang="0">
                    <a:pos x="126" y="140"/>
                  </a:cxn>
                  <a:cxn ang="0">
                    <a:pos x="166" y="114"/>
                  </a:cxn>
                  <a:cxn ang="0">
                    <a:pos x="190" y="114"/>
                  </a:cxn>
                  <a:cxn ang="0">
                    <a:pos x="201" y="83"/>
                  </a:cxn>
                  <a:cxn ang="0">
                    <a:pos x="226" y="57"/>
                  </a:cxn>
                  <a:cxn ang="0">
                    <a:pos x="253" y="38"/>
                  </a:cxn>
                  <a:cxn ang="0">
                    <a:pos x="244" y="7"/>
                  </a:cxn>
                  <a:cxn ang="0">
                    <a:pos x="226" y="24"/>
                  </a:cxn>
                  <a:cxn ang="0">
                    <a:pos x="226" y="0"/>
                  </a:cxn>
                  <a:cxn ang="0">
                    <a:pos x="199" y="1"/>
                  </a:cxn>
                </a:cxnLst>
                <a:rect l="0" t="0" r="r" b="b"/>
                <a:pathLst>
                  <a:path w="253" h="217">
                    <a:moveTo>
                      <a:pt x="199" y="1"/>
                    </a:moveTo>
                    <a:lnTo>
                      <a:pt x="191" y="38"/>
                    </a:lnTo>
                    <a:lnTo>
                      <a:pt x="153" y="51"/>
                    </a:lnTo>
                    <a:lnTo>
                      <a:pt x="120" y="88"/>
                    </a:lnTo>
                    <a:lnTo>
                      <a:pt x="48" y="115"/>
                    </a:lnTo>
                    <a:lnTo>
                      <a:pt x="0" y="153"/>
                    </a:lnTo>
                    <a:lnTo>
                      <a:pt x="8" y="179"/>
                    </a:lnTo>
                    <a:lnTo>
                      <a:pt x="52" y="217"/>
                    </a:lnTo>
                    <a:lnTo>
                      <a:pt x="108" y="178"/>
                    </a:lnTo>
                    <a:lnTo>
                      <a:pt x="126" y="140"/>
                    </a:lnTo>
                    <a:lnTo>
                      <a:pt x="166" y="114"/>
                    </a:lnTo>
                    <a:lnTo>
                      <a:pt x="190" y="114"/>
                    </a:lnTo>
                    <a:lnTo>
                      <a:pt x="201" y="83"/>
                    </a:lnTo>
                    <a:lnTo>
                      <a:pt x="226" y="57"/>
                    </a:lnTo>
                    <a:lnTo>
                      <a:pt x="253" y="38"/>
                    </a:lnTo>
                    <a:lnTo>
                      <a:pt x="244" y="7"/>
                    </a:lnTo>
                    <a:lnTo>
                      <a:pt x="226" y="24"/>
                    </a:lnTo>
                    <a:lnTo>
                      <a:pt x="226" y="0"/>
                    </a:lnTo>
                    <a:lnTo>
                      <a:pt x="199"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16" name="Group 46"/>
            <p:cNvGrpSpPr>
              <a:grpSpLocks/>
            </p:cNvGrpSpPr>
            <p:nvPr/>
          </p:nvGrpSpPr>
          <p:grpSpPr bwMode="auto">
            <a:xfrm>
              <a:off x="8349551" y="2108938"/>
              <a:ext cx="72774" cy="86955"/>
              <a:chOff x="4792" y="2008"/>
              <a:chExt cx="68" cy="75"/>
            </a:xfrm>
          </p:grpSpPr>
          <p:sp>
            <p:nvSpPr>
              <p:cNvPr id="1070" name="Freeform 47"/>
              <p:cNvSpPr>
                <a:spLocks/>
              </p:cNvSpPr>
              <p:nvPr/>
            </p:nvSpPr>
            <p:spPr bwMode="auto">
              <a:xfrm>
                <a:off x="4792" y="2008"/>
                <a:ext cx="68" cy="75"/>
              </a:xfrm>
              <a:custGeom>
                <a:avLst/>
                <a:gdLst/>
                <a:ahLst/>
                <a:cxnLst>
                  <a:cxn ang="0">
                    <a:pos x="21" y="14"/>
                  </a:cxn>
                  <a:cxn ang="0">
                    <a:pos x="27" y="45"/>
                  </a:cxn>
                  <a:cxn ang="0">
                    <a:pos x="31" y="71"/>
                  </a:cxn>
                  <a:cxn ang="0">
                    <a:pos x="15" y="99"/>
                  </a:cxn>
                  <a:cxn ang="0">
                    <a:pos x="0" y="123"/>
                  </a:cxn>
                  <a:cxn ang="0">
                    <a:pos x="15" y="135"/>
                  </a:cxn>
                  <a:cxn ang="0">
                    <a:pos x="48" y="126"/>
                  </a:cxn>
                  <a:cxn ang="0">
                    <a:pos x="81" y="130"/>
                  </a:cxn>
                  <a:cxn ang="0">
                    <a:pos x="81" y="135"/>
                  </a:cxn>
                  <a:cxn ang="0">
                    <a:pos x="83" y="137"/>
                  </a:cxn>
                  <a:cxn ang="0">
                    <a:pos x="89" y="144"/>
                  </a:cxn>
                  <a:cxn ang="0">
                    <a:pos x="91" y="147"/>
                  </a:cxn>
                  <a:cxn ang="0">
                    <a:pos x="93" y="150"/>
                  </a:cxn>
                  <a:cxn ang="0">
                    <a:pos x="95" y="147"/>
                  </a:cxn>
                  <a:cxn ang="0">
                    <a:pos x="95" y="144"/>
                  </a:cxn>
                  <a:cxn ang="0">
                    <a:pos x="98" y="138"/>
                  </a:cxn>
                  <a:cxn ang="0">
                    <a:pos x="100" y="135"/>
                  </a:cxn>
                  <a:cxn ang="0">
                    <a:pos x="106" y="126"/>
                  </a:cxn>
                  <a:cxn ang="0">
                    <a:pos x="108" y="121"/>
                  </a:cxn>
                  <a:cxn ang="0">
                    <a:pos x="110" y="118"/>
                  </a:cxn>
                  <a:cxn ang="0">
                    <a:pos x="116" y="112"/>
                  </a:cxn>
                  <a:cxn ang="0">
                    <a:pos x="135" y="102"/>
                  </a:cxn>
                  <a:cxn ang="0">
                    <a:pos x="129" y="71"/>
                  </a:cxn>
                  <a:cxn ang="0">
                    <a:pos x="100" y="64"/>
                  </a:cxn>
                  <a:cxn ang="0">
                    <a:pos x="58" y="50"/>
                  </a:cxn>
                  <a:cxn ang="0">
                    <a:pos x="44" y="23"/>
                  </a:cxn>
                  <a:cxn ang="0">
                    <a:pos x="35" y="0"/>
                  </a:cxn>
                  <a:cxn ang="0">
                    <a:pos x="21" y="14"/>
                  </a:cxn>
                </a:cxnLst>
                <a:rect l="0" t="0" r="r" b="b"/>
                <a:pathLst>
                  <a:path w="135" h="150">
                    <a:moveTo>
                      <a:pt x="21" y="14"/>
                    </a:moveTo>
                    <a:lnTo>
                      <a:pt x="27" y="45"/>
                    </a:lnTo>
                    <a:lnTo>
                      <a:pt x="31" y="71"/>
                    </a:lnTo>
                    <a:lnTo>
                      <a:pt x="15" y="99"/>
                    </a:lnTo>
                    <a:lnTo>
                      <a:pt x="0" y="123"/>
                    </a:lnTo>
                    <a:lnTo>
                      <a:pt x="15" y="135"/>
                    </a:lnTo>
                    <a:lnTo>
                      <a:pt x="48" y="126"/>
                    </a:lnTo>
                    <a:lnTo>
                      <a:pt x="81" y="130"/>
                    </a:lnTo>
                    <a:lnTo>
                      <a:pt x="81" y="135"/>
                    </a:lnTo>
                    <a:lnTo>
                      <a:pt x="83" y="137"/>
                    </a:lnTo>
                    <a:lnTo>
                      <a:pt x="89" y="144"/>
                    </a:lnTo>
                    <a:lnTo>
                      <a:pt x="91" y="147"/>
                    </a:lnTo>
                    <a:lnTo>
                      <a:pt x="93" y="150"/>
                    </a:lnTo>
                    <a:lnTo>
                      <a:pt x="95" y="147"/>
                    </a:lnTo>
                    <a:lnTo>
                      <a:pt x="95" y="144"/>
                    </a:lnTo>
                    <a:lnTo>
                      <a:pt x="98" y="138"/>
                    </a:lnTo>
                    <a:lnTo>
                      <a:pt x="100" y="135"/>
                    </a:lnTo>
                    <a:lnTo>
                      <a:pt x="106" y="126"/>
                    </a:lnTo>
                    <a:lnTo>
                      <a:pt x="108" y="121"/>
                    </a:lnTo>
                    <a:lnTo>
                      <a:pt x="110" y="118"/>
                    </a:lnTo>
                    <a:lnTo>
                      <a:pt x="116" y="112"/>
                    </a:lnTo>
                    <a:lnTo>
                      <a:pt x="135" y="102"/>
                    </a:lnTo>
                    <a:lnTo>
                      <a:pt x="129" y="71"/>
                    </a:lnTo>
                    <a:lnTo>
                      <a:pt x="100" y="64"/>
                    </a:lnTo>
                    <a:lnTo>
                      <a:pt x="58" y="50"/>
                    </a:lnTo>
                    <a:lnTo>
                      <a:pt x="44" y="23"/>
                    </a:lnTo>
                    <a:lnTo>
                      <a:pt x="35" y="0"/>
                    </a:lnTo>
                    <a:lnTo>
                      <a:pt x="21" y="14"/>
                    </a:lnTo>
                    <a:close/>
                  </a:path>
                </a:pathLst>
              </a:custGeom>
              <a:solidFill>
                <a:srgbClr val="C0C0C0"/>
              </a:solidFill>
              <a:ln w="9525">
                <a:solidFill>
                  <a:srgbClr val="C0C0C0"/>
                </a:solidFill>
                <a:round/>
                <a:headEnd/>
                <a:tailEnd/>
              </a:ln>
            </p:spPr>
            <p:txBody>
              <a:bodyPr/>
              <a:lstStyle/>
              <a:p>
                <a:endParaRPr lang="nl-NL" sz="1400"/>
              </a:p>
            </p:txBody>
          </p:sp>
          <p:sp>
            <p:nvSpPr>
              <p:cNvPr id="1071" name="Freeform 48"/>
              <p:cNvSpPr>
                <a:spLocks/>
              </p:cNvSpPr>
              <p:nvPr/>
            </p:nvSpPr>
            <p:spPr bwMode="auto">
              <a:xfrm>
                <a:off x="4792" y="2008"/>
                <a:ext cx="68" cy="75"/>
              </a:xfrm>
              <a:custGeom>
                <a:avLst/>
                <a:gdLst/>
                <a:ahLst/>
                <a:cxnLst>
                  <a:cxn ang="0">
                    <a:pos x="21" y="14"/>
                  </a:cxn>
                  <a:cxn ang="0">
                    <a:pos x="27" y="45"/>
                  </a:cxn>
                  <a:cxn ang="0">
                    <a:pos x="31" y="71"/>
                  </a:cxn>
                  <a:cxn ang="0">
                    <a:pos x="15" y="99"/>
                  </a:cxn>
                  <a:cxn ang="0">
                    <a:pos x="0" y="123"/>
                  </a:cxn>
                  <a:cxn ang="0">
                    <a:pos x="15" y="135"/>
                  </a:cxn>
                  <a:cxn ang="0">
                    <a:pos x="48" y="126"/>
                  </a:cxn>
                  <a:cxn ang="0">
                    <a:pos x="81" y="130"/>
                  </a:cxn>
                  <a:cxn ang="0">
                    <a:pos x="81" y="135"/>
                  </a:cxn>
                  <a:cxn ang="0">
                    <a:pos x="83" y="137"/>
                  </a:cxn>
                  <a:cxn ang="0">
                    <a:pos x="89" y="144"/>
                  </a:cxn>
                  <a:cxn ang="0">
                    <a:pos x="91" y="147"/>
                  </a:cxn>
                  <a:cxn ang="0">
                    <a:pos x="93" y="150"/>
                  </a:cxn>
                  <a:cxn ang="0">
                    <a:pos x="95" y="147"/>
                  </a:cxn>
                  <a:cxn ang="0">
                    <a:pos x="95" y="144"/>
                  </a:cxn>
                  <a:cxn ang="0">
                    <a:pos x="98" y="138"/>
                  </a:cxn>
                  <a:cxn ang="0">
                    <a:pos x="100" y="135"/>
                  </a:cxn>
                  <a:cxn ang="0">
                    <a:pos x="106" y="126"/>
                  </a:cxn>
                  <a:cxn ang="0">
                    <a:pos x="108" y="121"/>
                  </a:cxn>
                  <a:cxn ang="0">
                    <a:pos x="110" y="118"/>
                  </a:cxn>
                  <a:cxn ang="0">
                    <a:pos x="116" y="112"/>
                  </a:cxn>
                  <a:cxn ang="0">
                    <a:pos x="135" y="102"/>
                  </a:cxn>
                  <a:cxn ang="0">
                    <a:pos x="129" y="71"/>
                  </a:cxn>
                  <a:cxn ang="0">
                    <a:pos x="100" y="64"/>
                  </a:cxn>
                  <a:cxn ang="0">
                    <a:pos x="58" y="50"/>
                  </a:cxn>
                  <a:cxn ang="0">
                    <a:pos x="44" y="23"/>
                  </a:cxn>
                  <a:cxn ang="0">
                    <a:pos x="35" y="0"/>
                  </a:cxn>
                  <a:cxn ang="0">
                    <a:pos x="21" y="14"/>
                  </a:cxn>
                </a:cxnLst>
                <a:rect l="0" t="0" r="r" b="b"/>
                <a:pathLst>
                  <a:path w="135" h="150">
                    <a:moveTo>
                      <a:pt x="21" y="14"/>
                    </a:moveTo>
                    <a:lnTo>
                      <a:pt x="27" y="45"/>
                    </a:lnTo>
                    <a:lnTo>
                      <a:pt x="31" y="71"/>
                    </a:lnTo>
                    <a:lnTo>
                      <a:pt x="15" y="99"/>
                    </a:lnTo>
                    <a:lnTo>
                      <a:pt x="0" y="123"/>
                    </a:lnTo>
                    <a:lnTo>
                      <a:pt x="15" y="135"/>
                    </a:lnTo>
                    <a:lnTo>
                      <a:pt x="48" y="126"/>
                    </a:lnTo>
                    <a:lnTo>
                      <a:pt x="81" y="130"/>
                    </a:lnTo>
                    <a:lnTo>
                      <a:pt x="81" y="135"/>
                    </a:lnTo>
                    <a:lnTo>
                      <a:pt x="83" y="137"/>
                    </a:lnTo>
                    <a:lnTo>
                      <a:pt x="89" y="144"/>
                    </a:lnTo>
                    <a:lnTo>
                      <a:pt x="91" y="147"/>
                    </a:lnTo>
                    <a:lnTo>
                      <a:pt x="93" y="150"/>
                    </a:lnTo>
                    <a:lnTo>
                      <a:pt x="95" y="147"/>
                    </a:lnTo>
                    <a:lnTo>
                      <a:pt x="95" y="144"/>
                    </a:lnTo>
                    <a:lnTo>
                      <a:pt x="98" y="138"/>
                    </a:lnTo>
                    <a:lnTo>
                      <a:pt x="100" y="135"/>
                    </a:lnTo>
                    <a:lnTo>
                      <a:pt x="106" y="126"/>
                    </a:lnTo>
                    <a:lnTo>
                      <a:pt x="108" y="121"/>
                    </a:lnTo>
                    <a:lnTo>
                      <a:pt x="110" y="118"/>
                    </a:lnTo>
                    <a:lnTo>
                      <a:pt x="116" y="112"/>
                    </a:lnTo>
                    <a:lnTo>
                      <a:pt x="135" y="102"/>
                    </a:lnTo>
                    <a:lnTo>
                      <a:pt x="129" y="71"/>
                    </a:lnTo>
                    <a:lnTo>
                      <a:pt x="100" y="64"/>
                    </a:lnTo>
                    <a:lnTo>
                      <a:pt x="58" y="50"/>
                    </a:lnTo>
                    <a:lnTo>
                      <a:pt x="44" y="23"/>
                    </a:lnTo>
                    <a:lnTo>
                      <a:pt x="35" y="0"/>
                    </a:lnTo>
                    <a:lnTo>
                      <a:pt x="21"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19" name="Group 49"/>
            <p:cNvGrpSpPr>
              <a:grpSpLocks/>
            </p:cNvGrpSpPr>
            <p:nvPr/>
          </p:nvGrpSpPr>
          <p:grpSpPr bwMode="auto">
            <a:xfrm>
              <a:off x="8258584" y="2208642"/>
              <a:ext cx="145548" cy="143765"/>
              <a:chOff x="4707" y="2094"/>
              <a:chExt cx="136" cy="124"/>
            </a:xfrm>
          </p:grpSpPr>
          <p:sp>
            <p:nvSpPr>
              <p:cNvPr id="1073" name="Freeform 50"/>
              <p:cNvSpPr>
                <a:spLocks/>
              </p:cNvSpPr>
              <p:nvPr/>
            </p:nvSpPr>
            <p:spPr bwMode="auto">
              <a:xfrm>
                <a:off x="4707" y="2094"/>
                <a:ext cx="136" cy="124"/>
              </a:xfrm>
              <a:custGeom>
                <a:avLst/>
                <a:gdLst/>
                <a:ahLst/>
                <a:cxnLst>
                  <a:cxn ang="0">
                    <a:pos x="202" y="0"/>
                  </a:cxn>
                  <a:cxn ang="0">
                    <a:pos x="229" y="0"/>
                  </a:cxn>
                  <a:cxn ang="0">
                    <a:pos x="238" y="40"/>
                  </a:cxn>
                  <a:cxn ang="0">
                    <a:pos x="246" y="59"/>
                  </a:cxn>
                  <a:cxn ang="0">
                    <a:pos x="273" y="80"/>
                  </a:cxn>
                  <a:cxn ang="0">
                    <a:pos x="236" y="104"/>
                  </a:cxn>
                  <a:cxn ang="0">
                    <a:pos x="250" y="149"/>
                  </a:cxn>
                  <a:cxn ang="0">
                    <a:pos x="244" y="180"/>
                  </a:cxn>
                  <a:cxn ang="0">
                    <a:pos x="229" y="196"/>
                  </a:cxn>
                  <a:cxn ang="0">
                    <a:pos x="213" y="201"/>
                  </a:cxn>
                  <a:cxn ang="0">
                    <a:pos x="204" y="220"/>
                  </a:cxn>
                  <a:cxn ang="0">
                    <a:pos x="182" y="201"/>
                  </a:cxn>
                  <a:cxn ang="0">
                    <a:pos x="173" y="211"/>
                  </a:cxn>
                  <a:cxn ang="0">
                    <a:pos x="136" y="213"/>
                  </a:cxn>
                  <a:cxn ang="0">
                    <a:pos x="128" y="201"/>
                  </a:cxn>
                  <a:cxn ang="0">
                    <a:pos x="113" y="202"/>
                  </a:cxn>
                  <a:cxn ang="0">
                    <a:pos x="113" y="244"/>
                  </a:cxn>
                  <a:cxn ang="0">
                    <a:pos x="91" y="234"/>
                  </a:cxn>
                  <a:cxn ang="0">
                    <a:pos x="82" y="218"/>
                  </a:cxn>
                  <a:cxn ang="0">
                    <a:pos x="72" y="244"/>
                  </a:cxn>
                  <a:cxn ang="0">
                    <a:pos x="54" y="249"/>
                  </a:cxn>
                  <a:cxn ang="0">
                    <a:pos x="37" y="227"/>
                  </a:cxn>
                  <a:cxn ang="0">
                    <a:pos x="12" y="227"/>
                  </a:cxn>
                  <a:cxn ang="0">
                    <a:pos x="0" y="213"/>
                  </a:cxn>
                  <a:cxn ang="0">
                    <a:pos x="22" y="196"/>
                  </a:cxn>
                  <a:cxn ang="0">
                    <a:pos x="47" y="180"/>
                  </a:cxn>
                  <a:cxn ang="0">
                    <a:pos x="64" y="168"/>
                  </a:cxn>
                  <a:cxn ang="0">
                    <a:pos x="109" y="173"/>
                  </a:cxn>
                  <a:cxn ang="0">
                    <a:pos x="113" y="147"/>
                  </a:cxn>
                  <a:cxn ang="0">
                    <a:pos x="120" y="123"/>
                  </a:cxn>
                  <a:cxn ang="0">
                    <a:pos x="138" y="132"/>
                  </a:cxn>
                  <a:cxn ang="0">
                    <a:pos x="176" y="128"/>
                  </a:cxn>
                  <a:cxn ang="0">
                    <a:pos x="182" y="106"/>
                  </a:cxn>
                  <a:cxn ang="0">
                    <a:pos x="182" y="78"/>
                  </a:cxn>
                  <a:cxn ang="0">
                    <a:pos x="194" y="59"/>
                  </a:cxn>
                  <a:cxn ang="0">
                    <a:pos x="186" y="16"/>
                  </a:cxn>
                  <a:cxn ang="0">
                    <a:pos x="202" y="0"/>
                  </a:cxn>
                </a:cxnLst>
                <a:rect l="0" t="0" r="r" b="b"/>
                <a:pathLst>
                  <a:path w="273" h="249">
                    <a:moveTo>
                      <a:pt x="202" y="0"/>
                    </a:moveTo>
                    <a:lnTo>
                      <a:pt x="229" y="0"/>
                    </a:lnTo>
                    <a:lnTo>
                      <a:pt x="238" y="40"/>
                    </a:lnTo>
                    <a:lnTo>
                      <a:pt x="246" y="59"/>
                    </a:lnTo>
                    <a:lnTo>
                      <a:pt x="273" y="80"/>
                    </a:lnTo>
                    <a:lnTo>
                      <a:pt x="236" y="104"/>
                    </a:lnTo>
                    <a:lnTo>
                      <a:pt x="250" y="149"/>
                    </a:lnTo>
                    <a:lnTo>
                      <a:pt x="244" y="180"/>
                    </a:lnTo>
                    <a:lnTo>
                      <a:pt x="229" y="196"/>
                    </a:lnTo>
                    <a:lnTo>
                      <a:pt x="213" y="201"/>
                    </a:lnTo>
                    <a:lnTo>
                      <a:pt x="204" y="220"/>
                    </a:lnTo>
                    <a:lnTo>
                      <a:pt x="182" y="201"/>
                    </a:lnTo>
                    <a:lnTo>
                      <a:pt x="173" y="211"/>
                    </a:lnTo>
                    <a:lnTo>
                      <a:pt x="136" y="213"/>
                    </a:lnTo>
                    <a:lnTo>
                      <a:pt x="128" y="201"/>
                    </a:lnTo>
                    <a:lnTo>
                      <a:pt x="113" y="202"/>
                    </a:lnTo>
                    <a:lnTo>
                      <a:pt x="113" y="244"/>
                    </a:lnTo>
                    <a:lnTo>
                      <a:pt x="91" y="234"/>
                    </a:lnTo>
                    <a:lnTo>
                      <a:pt x="82" y="218"/>
                    </a:lnTo>
                    <a:lnTo>
                      <a:pt x="72" y="244"/>
                    </a:lnTo>
                    <a:lnTo>
                      <a:pt x="54" y="249"/>
                    </a:lnTo>
                    <a:lnTo>
                      <a:pt x="37" y="227"/>
                    </a:lnTo>
                    <a:lnTo>
                      <a:pt x="12" y="227"/>
                    </a:lnTo>
                    <a:lnTo>
                      <a:pt x="0" y="213"/>
                    </a:lnTo>
                    <a:lnTo>
                      <a:pt x="22" y="196"/>
                    </a:lnTo>
                    <a:lnTo>
                      <a:pt x="47" y="180"/>
                    </a:lnTo>
                    <a:lnTo>
                      <a:pt x="64" y="168"/>
                    </a:lnTo>
                    <a:lnTo>
                      <a:pt x="109" y="173"/>
                    </a:lnTo>
                    <a:lnTo>
                      <a:pt x="113" y="147"/>
                    </a:lnTo>
                    <a:lnTo>
                      <a:pt x="120" y="123"/>
                    </a:lnTo>
                    <a:lnTo>
                      <a:pt x="138" y="132"/>
                    </a:lnTo>
                    <a:lnTo>
                      <a:pt x="176" y="128"/>
                    </a:lnTo>
                    <a:lnTo>
                      <a:pt x="182" y="106"/>
                    </a:lnTo>
                    <a:lnTo>
                      <a:pt x="182" y="78"/>
                    </a:lnTo>
                    <a:lnTo>
                      <a:pt x="194" y="59"/>
                    </a:lnTo>
                    <a:lnTo>
                      <a:pt x="186" y="16"/>
                    </a:lnTo>
                    <a:lnTo>
                      <a:pt x="202" y="0"/>
                    </a:lnTo>
                    <a:close/>
                  </a:path>
                </a:pathLst>
              </a:custGeom>
              <a:solidFill>
                <a:srgbClr val="C0C0C0"/>
              </a:solidFill>
              <a:ln w="9525">
                <a:solidFill>
                  <a:srgbClr val="C0C0C0"/>
                </a:solidFill>
                <a:round/>
                <a:headEnd/>
                <a:tailEnd/>
              </a:ln>
            </p:spPr>
            <p:txBody>
              <a:bodyPr/>
              <a:lstStyle/>
              <a:p>
                <a:endParaRPr lang="nl-NL" sz="1400"/>
              </a:p>
            </p:txBody>
          </p:sp>
          <p:sp>
            <p:nvSpPr>
              <p:cNvPr id="1074" name="Freeform 51"/>
              <p:cNvSpPr>
                <a:spLocks/>
              </p:cNvSpPr>
              <p:nvPr/>
            </p:nvSpPr>
            <p:spPr bwMode="auto">
              <a:xfrm>
                <a:off x="4707" y="2094"/>
                <a:ext cx="136" cy="124"/>
              </a:xfrm>
              <a:custGeom>
                <a:avLst/>
                <a:gdLst/>
                <a:ahLst/>
                <a:cxnLst>
                  <a:cxn ang="0">
                    <a:pos x="202" y="0"/>
                  </a:cxn>
                  <a:cxn ang="0">
                    <a:pos x="229" y="0"/>
                  </a:cxn>
                  <a:cxn ang="0">
                    <a:pos x="238" y="40"/>
                  </a:cxn>
                  <a:cxn ang="0">
                    <a:pos x="246" y="59"/>
                  </a:cxn>
                  <a:cxn ang="0">
                    <a:pos x="273" y="80"/>
                  </a:cxn>
                  <a:cxn ang="0">
                    <a:pos x="236" y="104"/>
                  </a:cxn>
                  <a:cxn ang="0">
                    <a:pos x="250" y="149"/>
                  </a:cxn>
                  <a:cxn ang="0">
                    <a:pos x="244" y="180"/>
                  </a:cxn>
                  <a:cxn ang="0">
                    <a:pos x="229" y="196"/>
                  </a:cxn>
                  <a:cxn ang="0">
                    <a:pos x="213" y="201"/>
                  </a:cxn>
                  <a:cxn ang="0">
                    <a:pos x="204" y="220"/>
                  </a:cxn>
                  <a:cxn ang="0">
                    <a:pos x="182" y="201"/>
                  </a:cxn>
                  <a:cxn ang="0">
                    <a:pos x="173" y="211"/>
                  </a:cxn>
                  <a:cxn ang="0">
                    <a:pos x="136" y="213"/>
                  </a:cxn>
                  <a:cxn ang="0">
                    <a:pos x="128" y="201"/>
                  </a:cxn>
                  <a:cxn ang="0">
                    <a:pos x="113" y="202"/>
                  </a:cxn>
                  <a:cxn ang="0">
                    <a:pos x="113" y="244"/>
                  </a:cxn>
                  <a:cxn ang="0">
                    <a:pos x="91" y="234"/>
                  </a:cxn>
                  <a:cxn ang="0">
                    <a:pos x="82" y="218"/>
                  </a:cxn>
                  <a:cxn ang="0">
                    <a:pos x="72" y="244"/>
                  </a:cxn>
                  <a:cxn ang="0">
                    <a:pos x="54" y="249"/>
                  </a:cxn>
                  <a:cxn ang="0">
                    <a:pos x="37" y="227"/>
                  </a:cxn>
                  <a:cxn ang="0">
                    <a:pos x="12" y="227"/>
                  </a:cxn>
                  <a:cxn ang="0">
                    <a:pos x="0" y="213"/>
                  </a:cxn>
                  <a:cxn ang="0">
                    <a:pos x="22" y="196"/>
                  </a:cxn>
                  <a:cxn ang="0">
                    <a:pos x="47" y="180"/>
                  </a:cxn>
                  <a:cxn ang="0">
                    <a:pos x="64" y="168"/>
                  </a:cxn>
                  <a:cxn ang="0">
                    <a:pos x="109" y="173"/>
                  </a:cxn>
                  <a:cxn ang="0">
                    <a:pos x="113" y="147"/>
                  </a:cxn>
                  <a:cxn ang="0">
                    <a:pos x="120" y="123"/>
                  </a:cxn>
                  <a:cxn ang="0">
                    <a:pos x="138" y="132"/>
                  </a:cxn>
                  <a:cxn ang="0">
                    <a:pos x="176" y="128"/>
                  </a:cxn>
                  <a:cxn ang="0">
                    <a:pos x="182" y="106"/>
                  </a:cxn>
                  <a:cxn ang="0">
                    <a:pos x="182" y="78"/>
                  </a:cxn>
                  <a:cxn ang="0">
                    <a:pos x="194" y="59"/>
                  </a:cxn>
                  <a:cxn ang="0">
                    <a:pos x="186" y="16"/>
                  </a:cxn>
                  <a:cxn ang="0">
                    <a:pos x="202" y="0"/>
                  </a:cxn>
                </a:cxnLst>
                <a:rect l="0" t="0" r="r" b="b"/>
                <a:pathLst>
                  <a:path w="273" h="249">
                    <a:moveTo>
                      <a:pt x="202" y="0"/>
                    </a:moveTo>
                    <a:lnTo>
                      <a:pt x="229" y="0"/>
                    </a:lnTo>
                    <a:lnTo>
                      <a:pt x="238" y="40"/>
                    </a:lnTo>
                    <a:lnTo>
                      <a:pt x="246" y="59"/>
                    </a:lnTo>
                    <a:lnTo>
                      <a:pt x="273" y="80"/>
                    </a:lnTo>
                    <a:lnTo>
                      <a:pt x="236" y="104"/>
                    </a:lnTo>
                    <a:lnTo>
                      <a:pt x="250" y="149"/>
                    </a:lnTo>
                    <a:lnTo>
                      <a:pt x="244" y="180"/>
                    </a:lnTo>
                    <a:lnTo>
                      <a:pt x="229" y="196"/>
                    </a:lnTo>
                    <a:lnTo>
                      <a:pt x="213" y="201"/>
                    </a:lnTo>
                    <a:lnTo>
                      <a:pt x="204" y="220"/>
                    </a:lnTo>
                    <a:lnTo>
                      <a:pt x="182" y="201"/>
                    </a:lnTo>
                    <a:lnTo>
                      <a:pt x="173" y="211"/>
                    </a:lnTo>
                    <a:lnTo>
                      <a:pt x="136" y="213"/>
                    </a:lnTo>
                    <a:lnTo>
                      <a:pt x="128" y="201"/>
                    </a:lnTo>
                    <a:lnTo>
                      <a:pt x="113" y="202"/>
                    </a:lnTo>
                    <a:lnTo>
                      <a:pt x="113" y="244"/>
                    </a:lnTo>
                    <a:lnTo>
                      <a:pt x="91" y="234"/>
                    </a:lnTo>
                    <a:lnTo>
                      <a:pt x="82" y="218"/>
                    </a:lnTo>
                    <a:lnTo>
                      <a:pt x="72" y="244"/>
                    </a:lnTo>
                    <a:lnTo>
                      <a:pt x="54" y="249"/>
                    </a:lnTo>
                    <a:lnTo>
                      <a:pt x="37" y="227"/>
                    </a:lnTo>
                    <a:lnTo>
                      <a:pt x="12" y="227"/>
                    </a:lnTo>
                    <a:lnTo>
                      <a:pt x="0" y="213"/>
                    </a:lnTo>
                    <a:lnTo>
                      <a:pt x="22" y="196"/>
                    </a:lnTo>
                    <a:lnTo>
                      <a:pt x="47" y="180"/>
                    </a:lnTo>
                    <a:lnTo>
                      <a:pt x="64" y="168"/>
                    </a:lnTo>
                    <a:lnTo>
                      <a:pt x="109" y="173"/>
                    </a:lnTo>
                    <a:lnTo>
                      <a:pt x="113" y="147"/>
                    </a:lnTo>
                    <a:lnTo>
                      <a:pt x="120" y="123"/>
                    </a:lnTo>
                    <a:lnTo>
                      <a:pt x="138" y="132"/>
                    </a:lnTo>
                    <a:lnTo>
                      <a:pt x="176" y="128"/>
                    </a:lnTo>
                    <a:lnTo>
                      <a:pt x="182" y="106"/>
                    </a:lnTo>
                    <a:lnTo>
                      <a:pt x="182" y="78"/>
                    </a:lnTo>
                    <a:lnTo>
                      <a:pt x="194" y="59"/>
                    </a:lnTo>
                    <a:lnTo>
                      <a:pt x="186" y="16"/>
                    </a:lnTo>
                    <a:lnTo>
                      <a:pt x="20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22" name="Group 52"/>
            <p:cNvGrpSpPr>
              <a:grpSpLocks/>
            </p:cNvGrpSpPr>
            <p:nvPr/>
          </p:nvGrpSpPr>
          <p:grpSpPr bwMode="auto">
            <a:xfrm>
              <a:off x="8274637" y="2367483"/>
              <a:ext cx="21404" cy="19709"/>
              <a:chOff x="4722" y="2231"/>
              <a:chExt cx="20" cy="17"/>
            </a:xfrm>
          </p:grpSpPr>
          <p:sp>
            <p:nvSpPr>
              <p:cNvPr id="1076" name="Freeform 53"/>
              <p:cNvSpPr>
                <a:spLocks/>
              </p:cNvSpPr>
              <p:nvPr/>
            </p:nvSpPr>
            <p:spPr bwMode="auto">
              <a:xfrm>
                <a:off x="4722" y="2231"/>
                <a:ext cx="20" cy="17"/>
              </a:xfrm>
              <a:custGeom>
                <a:avLst/>
                <a:gdLst/>
                <a:ahLst/>
                <a:cxnLst>
                  <a:cxn ang="0">
                    <a:pos x="2" y="12"/>
                  </a:cxn>
                  <a:cxn ang="0">
                    <a:pos x="0" y="35"/>
                  </a:cxn>
                  <a:cxn ang="0">
                    <a:pos x="20" y="35"/>
                  </a:cxn>
                  <a:cxn ang="0">
                    <a:pos x="41" y="12"/>
                  </a:cxn>
                  <a:cxn ang="0">
                    <a:pos x="18" y="0"/>
                  </a:cxn>
                  <a:cxn ang="0">
                    <a:pos x="2" y="2"/>
                  </a:cxn>
                  <a:cxn ang="0">
                    <a:pos x="2" y="12"/>
                  </a:cxn>
                </a:cxnLst>
                <a:rect l="0" t="0" r="r" b="b"/>
                <a:pathLst>
                  <a:path w="41" h="35">
                    <a:moveTo>
                      <a:pt x="2" y="12"/>
                    </a:moveTo>
                    <a:lnTo>
                      <a:pt x="0" y="35"/>
                    </a:lnTo>
                    <a:lnTo>
                      <a:pt x="20" y="35"/>
                    </a:lnTo>
                    <a:lnTo>
                      <a:pt x="41" y="12"/>
                    </a:lnTo>
                    <a:lnTo>
                      <a:pt x="18" y="0"/>
                    </a:lnTo>
                    <a:lnTo>
                      <a:pt x="2" y="2"/>
                    </a:lnTo>
                    <a:lnTo>
                      <a:pt x="2" y="12"/>
                    </a:lnTo>
                    <a:close/>
                  </a:path>
                </a:pathLst>
              </a:custGeom>
              <a:solidFill>
                <a:srgbClr val="C0C0C0"/>
              </a:solidFill>
              <a:ln w="9525">
                <a:solidFill>
                  <a:srgbClr val="C0C0C0"/>
                </a:solidFill>
                <a:round/>
                <a:headEnd/>
                <a:tailEnd/>
              </a:ln>
            </p:spPr>
            <p:txBody>
              <a:bodyPr/>
              <a:lstStyle/>
              <a:p>
                <a:endParaRPr lang="nl-NL" sz="1400"/>
              </a:p>
            </p:txBody>
          </p:sp>
          <p:sp>
            <p:nvSpPr>
              <p:cNvPr id="1077" name="Freeform 54"/>
              <p:cNvSpPr>
                <a:spLocks/>
              </p:cNvSpPr>
              <p:nvPr/>
            </p:nvSpPr>
            <p:spPr bwMode="auto">
              <a:xfrm>
                <a:off x="4722" y="2231"/>
                <a:ext cx="20" cy="17"/>
              </a:xfrm>
              <a:custGeom>
                <a:avLst/>
                <a:gdLst/>
                <a:ahLst/>
                <a:cxnLst>
                  <a:cxn ang="0">
                    <a:pos x="2" y="12"/>
                  </a:cxn>
                  <a:cxn ang="0">
                    <a:pos x="0" y="35"/>
                  </a:cxn>
                  <a:cxn ang="0">
                    <a:pos x="20" y="35"/>
                  </a:cxn>
                  <a:cxn ang="0">
                    <a:pos x="41" y="12"/>
                  </a:cxn>
                  <a:cxn ang="0">
                    <a:pos x="18" y="0"/>
                  </a:cxn>
                  <a:cxn ang="0">
                    <a:pos x="2" y="2"/>
                  </a:cxn>
                  <a:cxn ang="0">
                    <a:pos x="2" y="12"/>
                  </a:cxn>
                </a:cxnLst>
                <a:rect l="0" t="0" r="r" b="b"/>
                <a:pathLst>
                  <a:path w="41" h="35">
                    <a:moveTo>
                      <a:pt x="2" y="12"/>
                    </a:moveTo>
                    <a:lnTo>
                      <a:pt x="0" y="35"/>
                    </a:lnTo>
                    <a:lnTo>
                      <a:pt x="20" y="35"/>
                    </a:lnTo>
                    <a:lnTo>
                      <a:pt x="41" y="12"/>
                    </a:lnTo>
                    <a:lnTo>
                      <a:pt x="18" y="0"/>
                    </a:lnTo>
                    <a:lnTo>
                      <a:pt x="2" y="2"/>
                    </a:lnTo>
                    <a:lnTo>
                      <a:pt x="2" y="1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25" name="Group 55"/>
            <p:cNvGrpSpPr>
              <a:grpSpLocks/>
            </p:cNvGrpSpPr>
            <p:nvPr/>
          </p:nvGrpSpPr>
          <p:grpSpPr bwMode="auto">
            <a:xfrm>
              <a:off x="8220057" y="2350089"/>
              <a:ext cx="33176" cy="51014"/>
              <a:chOff x="4671" y="2216"/>
              <a:chExt cx="31" cy="44"/>
            </a:xfrm>
          </p:grpSpPr>
          <p:sp>
            <p:nvSpPr>
              <p:cNvPr id="1079" name="Freeform 56"/>
              <p:cNvSpPr>
                <a:spLocks/>
              </p:cNvSpPr>
              <p:nvPr/>
            </p:nvSpPr>
            <p:spPr bwMode="auto">
              <a:xfrm>
                <a:off x="4671" y="2216"/>
                <a:ext cx="31" cy="44"/>
              </a:xfrm>
              <a:custGeom>
                <a:avLst/>
                <a:gdLst/>
                <a:ahLst/>
                <a:cxnLst>
                  <a:cxn ang="0">
                    <a:pos x="25" y="7"/>
                  </a:cxn>
                  <a:cxn ang="0">
                    <a:pos x="15" y="24"/>
                  </a:cxn>
                  <a:cxn ang="0">
                    <a:pos x="0" y="31"/>
                  </a:cxn>
                  <a:cxn ang="0">
                    <a:pos x="11" y="57"/>
                  </a:cxn>
                  <a:cxn ang="0">
                    <a:pos x="25" y="43"/>
                  </a:cxn>
                  <a:cxn ang="0">
                    <a:pos x="36" y="48"/>
                  </a:cxn>
                  <a:cxn ang="0">
                    <a:pos x="34" y="64"/>
                  </a:cxn>
                  <a:cxn ang="0">
                    <a:pos x="44" y="86"/>
                  </a:cxn>
                  <a:cxn ang="0">
                    <a:pos x="62" y="72"/>
                  </a:cxn>
                  <a:cxn ang="0">
                    <a:pos x="62" y="48"/>
                  </a:cxn>
                  <a:cxn ang="0">
                    <a:pos x="56" y="10"/>
                  </a:cxn>
                  <a:cxn ang="0">
                    <a:pos x="44" y="0"/>
                  </a:cxn>
                  <a:cxn ang="0">
                    <a:pos x="25" y="7"/>
                  </a:cxn>
                </a:cxnLst>
                <a:rect l="0" t="0" r="r" b="b"/>
                <a:pathLst>
                  <a:path w="62" h="86">
                    <a:moveTo>
                      <a:pt x="25" y="7"/>
                    </a:moveTo>
                    <a:lnTo>
                      <a:pt x="15" y="24"/>
                    </a:lnTo>
                    <a:lnTo>
                      <a:pt x="0" y="31"/>
                    </a:lnTo>
                    <a:lnTo>
                      <a:pt x="11" y="57"/>
                    </a:lnTo>
                    <a:lnTo>
                      <a:pt x="25" y="43"/>
                    </a:lnTo>
                    <a:lnTo>
                      <a:pt x="36" y="48"/>
                    </a:lnTo>
                    <a:lnTo>
                      <a:pt x="34" y="64"/>
                    </a:lnTo>
                    <a:lnTo>
                      <a:pt x="44" y="86"/>
                    </a:lnTo>
                    <a:lnTo>
                      <a:pt x="62" y="72"/>
                    </a:lnTo>
                    <a:lnTo>
                      <a:pt x="62" y="48"/>
                    </a:lnTo>
                    <a:lnTo>
                      <a:pt x="56" y="10"/>
                    </a:lnTo>
                    <a:lnTo>
                      <a:pt x="44" y="0"/>
                    </a:lnTo>
                    <a:lnTo>
                      <a:pt x="25" y="7"/>
                    </a:lnTo>
                    <a:close/>
                  </a:path>
                </a:pathLst>
              </a:custGeom>
              <a:solidFill>
                <a:srgbClr val="C0C0C0"/>
              </a:solidFill>
              <a:ln w="9525">
                <a:solidFill>
                  <a:srgbClr val="C0C0C0"/>
                </a:solidFill>
                <a:round/>
                <a:headEnd/>
                <a:tailEnd/>
              </a:ln>
            </p:spPr>
            <p:txBody>
              <a:bodyPr/>
              <a:lstStyle/>
              <a:p>
                <a:endParaRPr lang="nl-NL" sz="1400"/>
              </a:p>
            </p:txBody>
          </p:sp>
          <p:sp>
            <p:nvSpPr>
              <p:cNvPr id="1080" name="Freeform 57"/>
              <p:cNvSpPr>
                <a:spLocks/>
              </p:cNvSpPr>
              <p:nvPr/>
            </p:nvSpPr>
            <p:spPr bwMode="auto">
              <a:xfrm>
                <a:off x="4671" y="2216"/>
                <a:ext cx="31" cy="44"/>
              </a:xfrm>
              <a:custGeom>
                <a:avLst/>
                <a:gdLst/>
                <a:ahLst/>
                <a:cxnLst>
                  <a:cxn ang="0">
                    <a:pos x="25" y="7"/>
                  </a:cxn>
                  <a:cxn ang="0">
                    <a:pos x="15" y="24"/>
                  </a:cxn>
                  <a:cxn ang="0">
                    <a:pos x="0" y="31"/>
                  </a:cxn>
                  <a:cxn ang="0">
                    <a:pos x="11" y="57"/>
                  </a:cxn>
                  <a:cxn ang="0">
                    <a:pos x="25" y="43"/>
                  </a:cxn>
                  <a:cxn ang="0">
                    <a:pos x="36" y="48"/>
                  </a:cxn>
                  <a:cxn ang="0">
                    <a:pos x="34" y="64"/>
                  </a:cxn>
                  <a:cxn ang="0">
                    <a:pos x="44" y="86"/>
                  </a:cxn>
                  <a:cxn ang="0">
                    <a:pos x="62" y="72"/>
                  </a:cxn>
                  <a:cxn ang="0">
                    <a:pos x="62" y="48"/>
                  </a:cxn>
                  <a:cxn ang="0">
                    <a:pos x="56" y="10"/>
                  </a:cxn>
                  <a:cxn ang="0">
                    <a:pos x="44" y="0"/>
                  </a:cxn>
                  <a:cxn ang="0">
                    <a:pos x="25" y="7"/>
                  </a:cxn>
                </a:cxnLst>
                <a:rect l="0" t="0" r="r" b="b"/>
                <a:pathLst>
                  <a:path w="62" h="86">
                    <a:moveTo>
                      <a:pt x="25" y="7"/>
                    </a:moveTo>
                    <a:lnTo>
                      <a:pt x="15" y="24"/>
                    </a:lnTo>
                    <a:lnTo>
                      <a:pt x="0" y="31"/>
                    </a:lnTo>
                    <a:lnTo>
                      <a:pt x="11" y="57"/>
                    </a:lnTo>
                    <a:lnTo>
                      <a:pt x="25" y="43"/>
                    </a:lnTo>
                    <a:lnTo>
                      <a:pt x="36" y="48"/>
                    </a:lnTo>
                    <a:lnTo>
                      <a:pt x="34" y="64"/>
                    </a:lnTo>
                    <a:lnTo>
                      <a:pt x="44" y="86"/>
                    </a:lnTo>
                    <a:lnTo>
                      <a:pt x="62" y="72"/>
                    </a:lnTo>
                    <a:lnTo>
                      <a:pt x="62" y="48"/>
                    </a:lnTo>
                    <a:lnTo>
                      <a:pt x="56" y="10"/>
                    </a:lnTo>
                    <a:lnTo>
                      <a:pt x="44" y="0"/>
                    </a:lnTo>
                    <a:lnTo>
                      <a:pt x="25"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28" name="Group 58"/>
            <p:cNvGrpSpPr>
              <a:grpSpLocks/>
            </p:cNvGrpSpPr>
            <p:nvPr/>
          </p:nvGrpSpPr>
          <p:grpSpPr bwMode="auto">
            <a:xfrm>
              <a:off x="8816163" y="3308906"/>
              <a:ext cx="35317" cy="25507"/>
              <a:chOff x="5228" y="3043"/>
              <a:chExt cx="33" cy="22"/>
            </a:xfrm>
          </p:grpSpPr>
          <p:sp>
            <p:nvSpPr>
              <p:cNvPr id="1082" name="Freeform 59"/>
              <p:cNvSpPr>
                <a:spLocks/>
              </p:cNvSpPr>
              <p:nvPr/>
            </p:nvSpPr>
            <p:spPr bwMode="auto">
              <a:xfrm>
                <a:off x="5228" y="3043"/>
                <a:ext cx="33" cy="22"/>
              </a:xfrm>
              <a:custGeom>
                <a:avLst/>
                <a:gdLst/>
                <a:ahLst/>
                <a:cxnLst>
                  <a:cxn ang="0">
                    <a:pos x="19" y="0"/>
                  </a:cxn>
                  <a:cxn ang="0">
                    <a:pos x="0" y="7"/>
                  </a:cxn>
                  <a:cxn ang="0">
                    <a:pos x="14" y="21"/>
                  </a:cxn>
                  <a:cxn ang="0">
                    <a:pos x="31" y="33"/>
                  </a:cxn>
                  <a:cxn ang="0">
                    <a:pos x="56" y="45"/>
                  </a:cxn>
                  <a:cxn ang="0">
                    <a:pos x="66" y="31"/>
                  </a:cxn>
                  <a:cxn ang="0">
                    <a:pos x="46" y="7"/>
                  </a:cxn>
                  <a:cxn ang="0">
                    <a:pos x="19" y="0"/>
                  </a:cxn>
                </a:cxnLst>
                <a:rect l="0" t="0" r="r" b="b"/>
                <a:pathLst>
                  <a:path w="66" h="45">
                    <a:moveTo>
                      <a:pt x="19" y="0"/>
                    </a:moveTo>
                    <a:lnTo>
                      <a:pt x="0" y="7"/>
                    </a:lnTo>
                    <a:lnTo>
                      <a:pt x="14" y="21"/>
                    </a:lnTo>
                    <a:lnTo>
                      <a:pt x="31" y="33"/>
                    </a:lnTo>
                    <a:lnTo>
                      <a:pt x="56" y="45"/>
                    </a:lnTo>
                    <a:lnTo>
                      <a:pt x="66" y="31"/>
                    </a:lnTo>
                    <a:lnTo>
                      <a:pt x="46" y="7"/>
                    </a:lnTo>
                    <a:lnTo>
                      <a:pt x="19" y="0"/>
                    </a:lnTo>
                    <a:close/>
                  </a:path>
                </a:pathLst>
              </a:custGeom>
              <a:solidFill>
                <a:srgbClr val="C0C0C0"/>
              </a:solidFill>
              <a:ln w="9525">
                <a:solidFill>
                  <a:srgbClr val="C0C0C0"/>
                </a:solidFill>
                <a:round/>
                <a:headEnd/>
                <a:tailEnd/>
              </a:ln>
            </p:spPr>
            <p:txBody>
              <a:bodyPr/>
              <a:lstStyle/>
              <a:p>
                <a:endParaRPr lang="nl-NL" sz="1400"/>
              </a:p>
            </p:txBody>
          </p:sp>
          <p:sp>
            <p:nvSpPr>
              <p:cNvPr id="1083" name="Freeform 60"/>
              <p:cNvSpPr>
                <a:spLocks/>
              </p:cNvSpPr>
              <p:nvPr/>
            </p:nvSpPr>
            <p:spPr bwMode="auto">
              <a:xfrm>
                <a:off x="5228" y="3043"/>
                <a:ext cx="33" cy="22"/>
              </a:xfrm>
              <a:custGeom>
                <a:avLst/>
                <a:gdLst/>
                <a:ahLst/>
                <a:cxnLst>
                  <a:cxn ang="0">
                    <a:pos x="19" y="0"/>
                  </a:cxn>
                  <a:cxn ang="0">
                    <a:pos x="0" y="7"/>
                  </a:cxn>
                  <a:cxn ang="0">
                    <a:pos x="14" y="21"/>
                  </a:cxn>
                  <a:cxn ang="0">
                    <a:pos x="31" y="33"/>
                  </a:cxn>
                  <a:cxn ang="0">
                    <a:pos x="56" y="45"/>
                  </a:cxn>
                  <a:cxn ang="0">
                    <a:pos x="66" y="31"/>
                  </a:cxn>
                  <a:cxn ang="0">
                    <a:pos x="46" y="7"/>
                  </a:cxn>
                  <a:cxn ang="0">
                    <a:pos x="19" y="0"/>
                  </a:cxn>
                </a:cxnLst>
                <a:rect l="0" t="0" r="r" b="b"/>
                <a:pathLst>
                  <a:path w="66" h="45">
                    <a:moveTo>
                      <a:pt x="19" y="0"/>
                    </a:moveTo>
                    <a:lnTo>
                      <a:pt x="0" y="7"/>
                    </a:lnTo>
                    <a:lnTo>
                      <a:pt x="14" y="21"/>
                    </a:lnTo>
                    <a:lnTo>
                      <a:pt x="31" y="33"/>
                    </a:lnTo>
                    <a:lnTo>
                      <a:pt x="56" y="45"/>
                    </a:lnTo>
                    <a:lnTo>
                      <a:pt x="66" y="31"/>
                    </a:lnTo>
                    <a:lnTo>
                      <a:pt x="46" y="7"/>
                    </a:lnTo>
                    <a:lnTo>
                      <a:pt x="1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31" name="Group 61"/>
            <p:cNvGrpSpPr>
              <a:grpSpLocks/>
            </p:cNvGrpSpPr>
            <p:nvPr/>
          </p:nvGrpSpPr>
          <p:grpSpPr bwMode="auto">
            <a:xfrm>
              <a:off x="6308665" y="1295046"/>
              <a:ext cx="180865" cy="95069"/>
              <a:chOff x="2885" y="1306"/>
              <a:chExt cx="169" cy="82"/>
            </a:xfrm>
          </p:grpSpPr>
          <p:sp>
            <p:nvSpPr>
              <p:cNvPr id="1085" name="Freeform 62"/>
              <p:cNvSpPr>
                <a:spLocks/>
              </p:cNvSpPr>
              <p:nvPr/>
            </p:nvSpPr>
            <p:spPr bwMode="auto">
              <a:xfrm>
                <a:off x="2885" y="1306"/>
                <a:ext cx="169" cy="82"/>
              </a:xfrm>
              <a:custGeom>
                <a:avLst/>
                <a:gdLst/>
                <a:ahLst/>
                <a:cxnLst>
                  <a:cxn ang="0">
                    <a:pos x="130" y="5"/>
                  </a:cxn>
                  <a:cxn ang="0">
                    <a:pos x="120" y="34"/>
                  </a:cxn>
                  <a:cxn ang="0">
                    <a:pos x="83" y="15"/>
                  </a:cxn>
                  <a:cxn ang="0">
                    <a:pos x="54" y="31"/>
                  </a:cxn>
                  <a:cxn ang="0">
                    <a:pos x="39" y="5"/>
                  </a:cxn>
                  <a:cxn ang="0">
                    <a:pos x="0" y="27"/>
                  </a:cxn>
                  <a:cxn ang="0">
                    <a:pos x="8" y="46"/>
                  </a:cxn>
                  <a:cxn ang="0">
                    <a:pos x="15" y="74"/>
                  </a:cxn>
                  <a:cxn ang="0">
                    <a:pos x="58" y="77"/>
                  </a:cxn>
                  <a:cxn ang="0">
                    <a:pos x="83" y="58"/>
                  </a:cxn>
                  <a:cxn ang="0">
                    <a:pos x="106" y="60"/>
                  </a:cxn>
                  <a:cxn ang="0">
                    <a:pos x="95" y="84"/>
                  </a:cxn>
                  <a:cxn ang="0">
                    <a:pos x="91" y="107"/>
                  </a:cxn>
                  <a:cxn ang="0">
                    <a:pos x="116" y="124"/>
                  </a:cxn>
                  <a:cxn ang="0">
                    <a:pos x="137" y="152"/>
                  </a:cxn>
                  <a:cxn ang="0">
                    <a:pos x="164" y="164"/>
                  </a:cxn>
                  <a:cxn ang="0">
                    <a:pos x="176" y="119"/>
                  </a:cxn>
                  <a:cxn ang="0">
                    <a:pos x="219" y="83"/>
                  </a:cxn>
                  <a:cxn ang="0">
                    <a:pos x="244" y="96"/>
                  </a:cxn>
                  <a:cxn ang="0">
                    <a:pos x="244" y="124"/>
                  </a:cxn>
                  <a:cxn ang="0">
                    <a:pos x="292" y="119"/>
                  </a:cxn>
                  <a:cxn ang="0">
                    <a:pos x="317" y="129"/>
                  </a:cxn>
                  <a:cxn ang="0">
                    <a:pos x="337" y="98"/>
                  </a:cxn>
                  <a:cxn ang="0">
                    <a:pos x="219" y="48"/>
                  </a:cxn>
                  <a:cxn ang="0">
                    <a:pos x="182" y="0"/>
                  </a:cxn>
                  <a:cxn ang="0">
                    <a:pos x="130" y="5"/>
                  </a:cxn>
                </a:cxnLst>
                <a:rect l="0" t="0" r="r" b="b"/>
                <a:pathLst>
                  <a:path w="337" h="164">
                    <a:moveTo>
                      <a:pt x="130" y="5"/>
                    </a:moveTo>
                    <a:lnTo>
                      <a:pt x="120" y="34"/>
                    </a:lnTo>
                    <a:lnTo>
                      <a:pt x="83" y="15"/>
                    </a:lnTo>
                    <a:lnTo>
                      <a:pt x="54" y="31"/>
                    </a:lnTo>
                    <a:lnTo>
                      <a:pt x="39" y="5"/>
                    </a:lnTo>
                    <a:lnTo>
                      <a:pt x="0" y="27"/>
                    </a:lnTo>
                    <a:lnTo>
                      <a:pt x="8" y="46"/>
                    </a:lnTo>
                    <a:lnTo>
                      <a:pt x="15" y="74"/>
                    </a:lnTo>
                    <a:lnTo>
                      <a:pt x="58" y="77"/>
                    </a:lnTo>
                    <a:lnTo>
                      <a:pt x="83" y="58"/>
                    </a:lnTo>
                    <a:lnTo>
                      <a:pt x="106" y="60"/>
                    </a:lnTo>
                    <a:lnTo>
                      <a:pt x="95" y="84"/>
                    </a:lnTo>
                    <a:lnTo>
                      <a:pt x="91" y="107"/>
                    </a:lnTo>
                    <a:lnTo>
                      <a:pt x="116" y="124"/>
                    </a:lnTo>
                    <a:lnTo>
                      <a:pt x="137" y="152"/>
                    </a:lnTo>
                    <a:lnTo>
                      <a:pt x="164" y="164"/>
                    </a:lnTo>
                    <a:lnTo>
                      <a:pt x="176" y="119"/>
                    </a:lnTo>
                    <a:lnTo>
                      <a:pt x="219" y="83"/>
                    </a:lnTo>
                    <a:lnTo>
                      <a:pt x="244" y="96"/>
                    </a:lnTo>
                    <a:lnTo>
                      <a:pt x="244" y="124"/>
                    </a:lnTo>
                    <a:lnTo>
                      <a:pt x="292" y="119"/>
                    </a:lnTo>
                    <a:lnTo>
                      <a:pt x="317" y="129"/>
                    </a:lnTo>
                    <a:lnTo>
                      <a:pt x="337" y="98"/>
                    </a:lnTo>
                    <a:lnTo>
                      <a:pt x="219" y="48"/>
                    </a:lnTo>
                    <a:lnTo>
                      <a:pt x="182" y="0"/>
                    </a:lnTo>
                    <a:lnTo>
                      <a:pt x="130" y="5"/>
                    </a:lnTo>
                    <a:close/>
                  </a:path>
                </a:pathLst>
              </a:custGeom>
              <a:solidFill>
                <a:srgbClr val="C0C0C0"/>
              </a:solidFill>
              <a:ln w="9525">
                <a:solidFill>
                  <a:srgbClr val="C0C0C0"/>
                </a:solidFill>
                <a:round/>
                <a:headEnd/>
                <a:tailEnd/>
              </a:ln>
            </p:spPr>
            <p:txBody>
              <a:bodyPr/>
              <a:lstStyle/>
              <a:p>
                <a:endParaRPr lang="nl-NL" sz="1400"/>
              </a:p>
            </p:txBody>
          </p:sp>
          <p:sp>
            <p:nvSpPr>
              <p:cNvPr id="1086" name="Freeform 63"/>
              <p:cNvSpPr>
                <a:spLocks/>
              </p:cNvSpPr>
              <p:nvPr/>
            </p:nvSpPr>
            <p:spPr bwMode="auto">
              <a:xfrm>
                <a:off x="2885" y="1306"/>
                <a:ext cx="169" cy="82"/>
              </a:xfrm>
              <a:custGeom>
                <a:avLst/>
                <a:gdLst/>
                <a:ahLst/>
                <a:cxnLst>
                  <a:cxn ang="0">
                    <a:pos x="130" y="5"/>
                  </a:cxn>
                  <a:cxn ang="0">
                    <a:pos x="120" y="34"/>
                  </a:cxn>
                  <a:cxn ang="0">
                    <a:pos x="83" y="15"/>
                  </a:cxn>
                  <a:cxn ang="0">
                    <a:pos x="54" y="31"/>
                  </a:cxn>
                  <a:cxn ang="0">
                    <a:pos x="39" y="5"/>
                  </a:cxn>
                  <a:cxn ang="0">
                    <a:pos x="0" y="27"/>
                  </a:cxn>
                  <a:cxn ang="0">
                    <a:pos x="8" y="46"/>
                  </a:cxn>
                  <a:cxn ang="0">
                    <a:pos x="15" y="74"/>
                  </a:cxn>
                  <a:cxn ang="0">
                    <a:pos x="58" y="77"/>
                  </a:cxn>
                  <a:cxn ang="0">
                    <a:pos x="83" y="58"/>
                  </a:cxn>
                  <a:cxn ang="0">
                    <a:pos x="106" y="60"/>
                  </a:cxn>
                  <a:cxn ang="0">
                    <a:pos x="95" y="84"/>
                  </a:cxn>
                  <a:cxn ang="0">
                    <a:pos x="91" y="107"/>
                  </a:cxn>
                  <a:cxn ang="0">
                    <a:pos x="116" y="124"/>
                  </a:cxn>
                  <a:cxn ang="0">
                    <a:pos x="137" y="152"/>
                  </a:cxn>
                  <a:cxn ang="0">
                    <a:pos x="164" y="164"/>
                  </a:cxn>
                  <a:cxn ang="0">
                    <a:pos x="176" y="119"/>
                  </a:cxn>
                  <a:cxn ang="0">
                    <a:pos x="219" y="83"/>
                  </a:cxn>
                  <a:cxn ang="0">
                    <a:pos x="244" y="96"/>
                  </a:cxn>
                  <a:cxn ang="0">
                    <a:pos x="244" y="124"/>
                  </a:cxn>
                  <a:cxn ang="0">
                    <a:pos x="292" y="119"/>
                  </a:cxn>
                  <a:cxn ang="0">
                    <a:pos x="317" y="129"/>
                  </a:cxn>
                  <a:cxn ang="0">
                    <a:pos x="337" y="98"/>
                  </a:cxn>
                  <a:cxn ang="0">
                    <a:pos x="219" y="48"/>
                  </a:cxn>
                  <a:cxn ang="0">
                    <a:pos x="182" y="0"/>
                  </a:cxn>
                  <a:cxn ang="0">
                    <a:pos x="130" y="5"/>
                  </a:cxn>
                </a:cxnLst>
                <a:rect l="0" t="0" r="r" b="b"/>
                <a:pathLst>
                  <a:path w="337" h="164">
                    <a:moveTo>
                      <a:pt x="130" y="5"/>
                    </a:moveTo>
                    <a:lnTo>
                      <a:pt x="120" y="34"/>
                    </a:lnTo>
                    <a:lnTo>
                      <a:pt x="83" y="15"/>
                    </a:lnTo>
                    <a:lnTo>
                      <a:pt x="54" y="31"/>
                    </a:lnTo>
                    <a:lnTo>
                      <a:pt x="39" y="5"/>
                    </a:lnTo>
                    <a:lnTo>
                      <a:pt x="0" y="27"/>
                    </a:lnTo>
                    <a:lnTo>
                      <a:pt x="8" y="46"/>
                    </a:lnTo>
                    <a:lnTo>
                      <a:pt x="15" y="74"/>
                    </a:lnTo>
                    <a:lnTo>
                      <a:pt x="58" y="77"/>
                    </a:lnTo>
                    <a:lnTo>
                      <a:pt x="83" y="58"/>
                    </a:lnTo>
                    <a:lnTo>
                      <a:pt x="106" y="60"/>
                    </a:lnTo>
                    <a:lnTo>
                      <a:pt x="95" y="84"/>
                    </a:lnTo>
                    <a:lnTo>
                      <a:pt x="91" y="107"/>
                    </a:lnTo>
                    <a:lnTo>
                      <a:pt x="116" y="124"/>
                    </a:lnTo>
                    <a:lnTo>
                      <a:pt x="137" y="152"/>
                    </a:lnTo>
                    <a:lnTo>
                      <a:pt x="164" y="164"/>
                    </a:lnTo>
                    <a:lnTo>
                      <a:pt x="176" y="119"/>
                    </a:lnTo>
                    <a:lnTo>
                      <a:pt x="219" y="83"/>
                    </a:lnTo>
                    <a:lnTo>
                      <a:pt x="244" y="96"/>
                    </a:lnTo>
                    <a:lnTo>
                      <a:pt x="244" y="124"/>
                    </a:lnTo>
                    <a:lnTo>
                      <a:pt x="292" y="119"/>
                    </a:lnTo>
                    <a:lnTo>
                      <a:pt x="317" y="129"/>
                    </a:lnTo>
                    <a:lnTo>
                      <a:pt x="337" y="98"/>
                    </a:lnTo>
                    <a:lnTo>
                      <a:pt x="219" y="48"/>
                    </a:lnTo>
                    <a:lnTo>
                      <a:pt x="182" y="0"/>
                    </a:lnTo>
                    <a:lnTo>
                      <a:pt x="130"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34" name="Group 64"/>
            <p:cNvGrpSpPr>
              <a:grpSpLocks/>
            </p:cNvGrpSpPr>
            <p:nvPr/>
          </p:nvGrpSpPr>
          <p:grpSpPr bwMode="auto">
            <a:xfrm>
              <a:off x="6431739" y="1281132"/>
              <a:ext cx="100599" cy="33623"/>
              <a:chOff x="3000" y="1294"/>
              <a:chExt cx="94" cy="29"/>
            </a:xfrm>
          </p:grpSpPr>
          <p:sp>
            <p:nvSpPr>
              <p:cNvPr id="1088" name="Freeform 65"/>
              <p:cNvSpPr>
                <a:spLocks/>
              </p:cNvSpPr>
              <p:nvPr/>
            </p:nvSpPr>
            <p:spPr bwMode="auto">
              <a:xfrm>
                <a:off x="3000" y="1294"/>
                <a:ext cx="94" cy="29"/>
              </a:xfrm>
              <a:custGeom>
                <a:avLst/>
                <a:gdLst/>
                <a:ahLst/>
                <a:cxnLst>
                  <a:cxn ang="0">
                    <a:pos x="0" y="6"/>
                  </a:cxn>
                  <a:cxn ang="0">
                    <a:pos x="10" y="42"/>
                  </a:cxn>
                  <a:cxn ang="0">
                    <a:pos x="87" y="57"/>
                  </a:cxn>
                  <a:cxn ang="0">
                    <a:pos x="144" y="42"/>
                  </a:cxn>
                  <a:cxn ang="0">
                    <a:pos x="188" y="7"/>
                  </a:cxn>
                  <a:cxn ang="0">
                    <a:pos x="107" y="7"/>
                  </a:cxn>
                  <a:cxn ang="0">
                    <a:pos x="60" y="0"/>
                  </a:cxn>
                  <a:cxn ang="0">
                    <a:pos x="0" y="6"/>
                  </a:cxn>
                </a:cxnLst>
                <a:rect l="0" t="0" r="r" b="b"/>
                <a:pathLst>
                  <a:path w="188" h="57">
                    <a:moveTo>
                      <a:pt x="0" y="6"/>
                    </a:moveTo>
                    <a:lnTo>
                      <a:pt x="10" y="42"/>
                    </a:lnTo>
                    <a:lnTo>
                      <a:pt x="87" y="57"/>
                    </a:lnTo>
                    <a:lnTo>
                      <a:pt x="144" y="42"/>
                    </a:lnTo>
                    <a:lnTo>
                      <a:pt x="188" y="7"/>
                    </a:lnTo>
                    <a:lnTo>
                      <a:pt x="107" y="7"/>
                    </a:lnTo>
                    <a:lnTo>
                      <a:pt x="60" y="0"/>
                    </a:lnTo>
                    <a:lnTo>
                      <a:pt x="0" y="6"/>
                    </a:lnTo>
                    <a:close/>
                  </a:path>
                </a:pathLst>
              </a:custGeom>
              <a:solidFill>
                <a:srgbClr val="C0C0C0"/>
              </a:solidFill>
              <a:ln w="9525">
                <a:solidFill>
                  <a:srgbClr val="C0C0C0"/>
                </a:solidFill>
                <a:round/>
                <a:headEnd/>
                <a:tailEnd/>
              </a:ln>
            </p:spPr>
            <p:txBody>
              <a:bodyPr/>
              <a:lstStyle/>
              <a:p>
                <a:endParaRPr lang="nl-NL" sz="1400"/>
              </a:p>
            </p:txBody>
          </p:sp>
          <p:sp>
            <p:nvSpPr>
              <p:cNvPr id="1089" name="Freeform 66"/>
              <p:cNvSpPr>
                <a:spLocks/>
              </p:cNvSpPr>
              <p:nvPr/>
            </p:nvSpPr>
            <p:spPr bwMode="auto">
              <a:xfrm>
                <a:off x="3000" y="1294"/>
                <a:ext cx="94" cy="29"/>
              </a:xfrm>
              <a:custGeom>
                <a:avLst/>
                <a:gdLst/>
                <a:ahLst/>
                <a:cxnLst>
                  <a:cxn ang="0">
                    <a:pos x="0" y="6"/>
                  </a:cxn>
                  <a:cxn ang="0">
                    <a:pos x="10" y="42"/>
                  </a:cxn>
                  <a:cxn ang="0">
                    <a:pos x="87" y="57"/>
                  </a:cxn>
                  <a:cxn ang="0">
                    <a:pos x="144" y="42"/>
                  </a:cxn>
                  <a:cxn ang="0">
                    <a:pos x="188" y="7"/>
                  </a:cxn>
                  <a:cxn ang="0">
                    <a:pos x="107" y="7"/>
                  </a:cxn>
                  <a:cxn ang="0">
                    <a:pos x="60" y="0"/>
                  </a:cxn>
                  <a:cxn ang="0">
                    <a:pos x="0" y="6"/>
                  </a:cxn>
                </a:cxnLst>
                <a:rect l="0" t="0" r="r" b="b"/>
                <a:pathLst>
                  <a:path w="188" h="57">
                    <a:moveTo>
                      <a:pt x="0" y="6"/>
                    </a:moveTo>
                    <a:lnTo>
                      <a:pt x="10" y="42"/>
                    </a:lnTo>
                    <a:lnTo>
                      <a:pt x="87" y="57"/>
                    </a:lnTo>
                    <a:lnTo>
                      <a:pt x="144" y="42"/>
                    </a:lnTo>
                    <a:lnTo>
                      <a:pt x="188" y="7"/>
                    </a:lnTo>
                    <a:lnTo>
                      <a:pt x="107" y="7"/>
                    </a:lnTo>
                    <a:lnTo>
                      <a:pt x="60" y="0"/>
                    </a:lnTo>
                    <a:lnTo>
                      <a:pt x="0" y="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37" name="Group 67"/>
            <p:cNvGrpSpPr>
              <a:grpSpLocks/>
            </p:cNvGrpSpPr>
            <p:nvPr/>
          </p:nvGrpSpPr>
          <p:grpSpPr bwMode="auto">
            <a:xfrm>
              <a:off x="4736531" y="2645733"/>
              <a:ext cx="24615" cy="45216"/>
              <a:chOff x="1416" y="2471"/>
              <a:chExt cx="23" cy="39"/>
            </a:xfrm>
          </p:grpSpPr>
          <p:sp>
            <p:nvSpPr>
              <p:cNvPr id="1091" name="Freeform 68"/>
              <p:cNvSpPr>
                <a:spLocks/>
              </p:cNvSpPr>
              <p:nvPr/>
            </p:nvSpPr>
            <p:spPr bwMode="auto">
              <a:xfrm>
                <a:off x="1416" y="2471"/>
                <a:ext cx="23" cy="39"/>
              </a:xfrm>
              <a:custGeom>
                <a:avLst/>
                <a:gdLst/>
                <a:ahLst/>
                <a:cxnLst>
                  <a:cxn ang="0">
                    <a:pos x="0" y="19"/>
                  </a:cxn>
                  <a:cxn ang="0">
                    <a:pos x="14" y="15"/>
                  </a:cxn>
                  <a:cxn ang="0">
                    <a:pos x="47" y="0"/>
                  </a:cxn>
                  <a:cxn ang="0">
                    <a:pos x="39" y="31"/>
                  </a:cxn>
                  <a:cxn ang="0">
                    <a:pos x="47" y="64"/>
                  </a:cxn>
                  <a:cxn ang="0">
                    <a:pos x="28" y="74"/>
                  </a:cxn>
                  <a:cxn ang="0">
                    <a:pos x="12" y="77"/>
                  </a:cxn>
                  <a:cxn ang="0">
                    <a:pos x="0" y="72"/>
                  </a:cxn>
                  <a:cxn ang="0">
                    <a:pos x="0" y="50"/>
                  </a:cxn>
                  <a:cxn ang="0">
                    <a:pos x="0" y="19"/>
                  </a:cxn>
                </a:cxnLst>
                <a:rect l="0" t="0" r="r" b="b"/>
                <a:pathLst>
                  <a:path w="47" h="77">
                    <a:moveTo>
                      <a:pt x="0" y="19"/>
                    </a:moveTo>
                    <a:lnTo>
                      <a:pt x="14" y="15"/>
                    </a:lnTo>
                    <a:lnTo>
                      <a:pt x="47" y="0"/>
                    </a:lnTo>
                    <a:lnTo>
                      <a:pt x="39" y="31"/>
                    </a:lnTo>
                    <a:lnTo>
                      <a:pt x="47" y="64"/>
                    </a:lnTo>
                    <a:lnTo>
                      <a:pt x="28" y="74"/>
                    </a:lnTo>
                    <a:lnTo>
                      <a:pt x="12" y="77"/>
                    </a:lnTo>
                    <a:lnTo>
                      <a:pt x="0" y="72"/>
                    </a:lnTo>
                    <a:lnTo>
                      <a:pt x="0" y="50"/>
                    </a:lnTo>
                    <a:lnTo>
                      <a:pt x="0" y="19"/>
                    </a:lnTo>
                    <a:close/>
                  </a:path>
                </a:pathLst>
              </a:custGeom>
              <a:solidFill>
                <a:srgbClr val="C0C0C0"/>
              </a:solidFill>
              <a:ln w="9525">
                <a:solidFill>
                  <a:srgbClr val="C0C0C0"/>
                </a:solidFill>
                <a:round/>
                <a:headEnd/>
                <a:tailEnd/>
              </a:ln>
            </p:spPr>
            <p:txBody>
              <a:bodyPr/>
              <a:lstStyle/>
              <a:p>
                <a:endParaRPr lang="nl-NL" sz="1400"/>
              </a:p>
            </p:txBody>
          </p:sp>
          <p:sp>
            <p:nvSpPr>
              <p:cNvPr id="1092" name="Freeform 69"/>
              <p:cNvSpPr>
                <a:spLocks/>
              </p:cNvSpPr>
              <p:nvPr/>
            </p:nvSpPr>
            <p:spPr bwMode="auto">
              <a:xfrm>
                <a:off x="1416" y="2471"/>
                <a:ext cx="23" cy="39"/>
              </a:xfrm>
              <a:custGeom>
                <a:avLst/>
                <a:gdLst/>
                <a:ahLst/>
                <a:cxnLst>
                  <a:cxn ang="0">
                    <a:pos x="0" y="19"/>
                  </a:cxn>
                  <a:cxn ang="0">
                    <a:pos x="14" y="15"/>
                  </a:cxn>
                  <a:cxn ang="0">
                    <a:pos x="47" y="0"/>
                  </a:cxn>
                  <a:cxn ang="0">
                    <a:pos x="39" y="31"/>
                  </a:cxn>
                  <a:cxn ang="0">
                    <a:pos x="47" y="64"/>
                  </a:cxn>
                  <a:cxn ang="0">
                    <a:pos x="28" y="74"/>
                  </a:cxn>
                  <a:cxn ang="0">
                    <a:pos x="12" y="77"/>
                  </a:cxn>
                  <a:cxn ang="0">
                    <a:pos x="0" y="72"/>
                  </a:cxn>
                  <a:cxn ang="0">
                    <a:pos x="0" y="50"/>
                  </a:cxn>
                  <a:cxn ang="0">
                    <a:pos x="0" y="19"/>
                  </a:cxn>
                </a:cxnLst>
                <a:rect l="0" t="0" r="r" b="b"/>
                <a:pathLst>
                  <a:path w="47" h="77">
                    <a:moveTo>
                      <a:pt x="0" y="19"/>
                    </a:moveTo>
                    <a:lnTo>
                      <a:pt x="14" y="15"/>
                    </a:lnTo>
                    <a:lnTo>
                      <a:pt x="47" y="0"/>
                    </a:lnTo>
                    <a:lnTo>
                      <a:pt x="39" y="31"/>
                    </a:lnTo>
                    <a:lnTo>
                      <a:pt x="47" y="64"/>
                    </a:lnTo>
                    <a:lnTo>
                      <a:pt x="28" y="74"/>
                    </a:lnTo>
                    <a:lnTo>
                      <a:pt x="12" y="77"/>
                    </a:lnTo>
                    <a:lnTo>
                      <a:pt x="0" y="72"/>
                    </a:lnTo>
                    <a:lnTo>
                      <a:pt x="0" y="50"/>
                    </a:lnTo>
                    <a:lnTo>
                      <a:pt x="0" y="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40" name="Group 70"/>
            <p:cNvGrpSpPr>
              <a:grpSpLocks/>
            </p:cNvGrpSpPr>
            <p:nvPr/>
          </p:nvGrpSpPr>
          <p:grpSpPr bwMode="auto">
            <a:xfrm>
              <a:off x="4786831" y="2777907"/>
              <a:ext cx="48159" cy="25507"/>
              <a:chOff x="1463" y="2585"/>
              <a:chExt cx="45" cy="22"/>
            </a:xfrm>
          </p:grpSpPr>
          <p:sp>
            <p:nvSpPr>
              <p:cNvPr id="1094" name="Freeform 71"/>
              <p:cNvSpPr>
                <a:spLocks/>
              </p:cNvSpPr>
              <p:nvPr/>
            </p:nvSpPr>
            <p:spPr bwMode="auto">
              <a:xfrm>
                <a:off x="1463" y="2585"/>
                <a:ext cx="45" cy="22"/>
              </a:xfrm>
              <a:custGeom>
                <a:avLst/>
                <a:gdLst/>
                <a:ahLst/>
                <a:cxnLst>
                  <a:cxn ang="0">
                    <a:pos x="58" y="2"/>
                  </a:cxn>
                  <a:cxn ang="0">
                    <a:pos x="0" y="0"/>
                  </a:cxn>
                  <a:cxn ang="0">
                    <a:pos x="0" y="17"/>
                  </a:cxn>
                  <a:cxn ang="0">
                    <a:pos x="10" y="31"/>
                  </a:cxn>
                  <a:cxn ang="0">
                    <a:pos x="64" y="45"/>
                  </a:cxn>
                  <a:cxn ang="0">
                    <a:pos x="89" y="36"/>
                  </a:cxn>
                  <a:cxn ang="0">
                    <a:pos x="84" y="16"/>
                  </a:cxn>
                  <a:cxn ang="0">
                    <a:pos x="58" y="2"/>
                  </a:cxn>
                </a:cxnLst>
                <a:rect l="0" t="0" r="r" b="b"/>
                <a:pathLst>
                  <a:path w="89" h="45">
                    <a:moveTo>
                      <a:pt x="58" y="2"/>
                    </a:moveTo>
                    <a:lnTo>
                      <a:pt x="0" y="0"/>
                    </a:lnTo>
                    <a:lnTo>
                      <a:pt x="0" y="17"/>
                    </a:lnTo>
                    <a:lnTo>
                      <a:pt x="10" y="31"/>
                    </a:lnTo>
                    <a:lnTo>
                      <a:pt x="64" y="45"/>
                    </a:lnTo>
                    <a:lnTo>
                      <a:pt x="89" y="36"/>
                    </a:lnTo>
                    <a:lnTo>
                      <a:pt x="84" y="16"/>
                    </a:lnTo>
                    <a:lnTo>
                      <a:pt x="58" y="2"/>
                    </a:lnTo>
                    <a:close/>
                  </a:path>
                </a:pathLst>
              </a:custGeom>
              <a:solidFill>
                <a:srgbClr val="C0C0C0"/>
              </a:solidFill>
              <a:ln w="9525">
                <a:solidFill>
                  <a:srgbClr val="C0C0C0"/>
                </a:solidFill>
                <a:round/>
                <a:headEnd/>
                <a:tailEnd/>
              </a:ln>
            </p:spPr>
            <p:txBody>
              <a:bodyPr/>
              <a:lstStyle/>
              <a:p>
                <a:endParaRPr lang="nl-NL" sz="1400"/>
              </a:p>
            </p:txBody>
          </p:sp>
          <p:sp>
            <p:nvSpPr>
              <p:cNvPr id="1095" name="Freeform 72"/>
              <p:cNvSpPr>
                <a:spLocks/>
              </p:cNvSpPr>
              <p:nvPr/>
            </p:nvSpPr>
            <p:spPr bwMode="auto">
              <a:xfrm>
                <a:off x="1463" y="2585"/>
                <a:ext cx="45" cy="22"/>
              </a:xfrm>
              <a:custGeom>
                <a:avLst/>
                <a:gdLst/>
                <a:ahLst/>
                <a:cxnLst>
                  <a:cxn ang="0">
                    <a:pos x="58" y="2"/>
                  </a:cxn>
                  <a:cxn ang="0">
                    <a:pos x="0" y="0"/>
                  </a:cxn>
                  <a:cxn ang="0">
                    <a:pos x="0" y="17"/>
                  </a:cxn>
                  <a:cxn ang="0">
                    <a:pos x="10" y="31"/>
                  </a:cxn>
                  <a:cxn ang="0">
                    <a:pos x="64" y="45"/>
                  </a:cxn>
                  <a:cxn ang="0">
                    <a:pos x="89" y="36"/>
                  </a:cxn>
                  <a:cxn ang="0">
                    <a:pos x="84" y="16"/>
                  </a:cxn>
                  <a:cxn ang="0">
                    <a:pos x="58" y="2"/>
                  </a:cxn>
                </a:cxnLst>
                <a:rect l="0" t="0" r="r" b="b"/>
                <a:pathLst>
                  <a:path w="89" h="45">
                    <a:moveTo>
                      <a:pt x="58" y="2"/>
                    </a:moveTo>
                    <a:lnTo>
                      <a:pt x="0" y="0"/>
                    </a:lnTo>
                    <a:lnTo>
                      <a:pt x="0" y="17"/>
                    </a:lnTo>
                    <a:lnTo>
                      <a:pt x="10" y="31"/>
                    </a:lnTo>
                    <a:lnTo>
                      <a:pt x="64" y="45"/>
                    </a:lnTo>
                    <a:lnTo>
                      <a:pt x="89" y="36"/>
                    </a:lnTo>
                    <a:lnTo>
                      <a:pt x="84" y="16"/>
                    </a:lnTo>
                    <a:lnTo>
                      <a:pt x="58"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43" name="Group 73"/>
            <p:cNvGrpSpPr>
              <a:grpSpLocks/>
            </p:cNvGrpSpPr>
            <p:nvPr/>
          </p:nvGrpSpPr>
          <p:grpSpPr bwMode="auto">
            <a:xfrm>
              <a:off x="4990169" y="2750080"/>
              <a:ext cx="208690" cy="197097"/>
              <a:chOff x="1653" y="2561"/>
              <a:chExt cx="195" cy="170"/>
            </a:xfrm>
          </p:grpSpPr>
          <p:sp>
            <p:nvSpPr>
              <p:cNvPr id="1097" name="Freeform 74"/>
              <p:cNvSpPr>
                <a:spLocks/>
              </p:cNvSpPr>
              <p:nvPr/>
            </p:nvSpPr>
            <p:spPr bwMode="auto">
              <a:xfrm>
                <a:off x="1653" y="2561"/>
                <a:ext cx="195" cy="170"/>
              </a:xfrm>
              <a:custGeom>
                <a:avLst/>
                <a:gdLst/>
                <a:ahLst/>
                <a:cxnLst>
                  <a:cxn ang="0">
                    <a:pos x="56" y="9"/>
                  </a:cxn>
                  <a:cxn ang="0">
                    <a:pos x="33" y="33"/>
                  </a:cxn>
                  <a:cxn ang="0">
                    <a:pos x="19" y="75"/>
                  </a:cxn>
                  <a:cxn ang="0">
                    <a:pos x="0" y="87"/>
                  </a:cxn>
                  <a:cxn ang="0">
                    <a:pos x="25" y="116"/>
                  </a:cxn>
                  <a:cxn ang="0">
                    <a:pos x="17" y="146"/>
                  </a:cxn>
                  <a:cxn ang="0">
                    <a:pos x="73" y="149"/>
                  </a:cxn>
                  <a:cxn ang="0">
                    <a:pos x="73" y="168"/>
                  </a:cxn>
                  <a:cxn ang="0">
                    <a:pos x="116" y="185"/>
                  </a:cxn>
                  <a:cxn ang="0">
                    <a:pos x="164" y="197"/>
                  </a:cxn>
                  <a:cxn ang="0">
                    <a:pos x="164" y="249"/>
                  </a:cxn>
                  <a:cxn ang="0">
                    <a:pos x="153" y="279"/>
                  </a:cxn>
                  <a:cxn ang="0">
                    <a:pos x="157" y="303"/>
                  </a:cxn>
                  <a:cxn ang="0">
                    <a:pos x="176" y="308"/>
                  </a:cxn>
                  <a:cxn ang="0">
                    <a:pos x="192" y="327"/>
                  </a:cxn>
                  <a:cxn ang="0">
                    <a:pos x="215" y="339"/>
                  </a:cxn>
                  <a:cxn ang="0">
                    <a:pos x="244" y="332"/>
                  </a:cxn>
                  <a:cxn ang="0">
                    <a:pos x="271" y="318"/>
                  </a:cxn>
                  <a:cxn ang="0">
                    <a:pos x="267" y="298"/>
                  </a:cxn>
                  <a:cxn ang="0">
                    <a:pos x="248" y="286"/>
                  </a:cxn>
                  <a:cxn ang="0">
                    <a:pos x="246" y="270"/>
                  </a:cxn>
                  <a:cxn ang="0">
                    <a:pos x="252" y="249"/>
                  </a:cxn>
                  <a:cxn ang="0">
                    <a:pos x="263" y="244"/>
                  </a:cxn>
                  <a:cxn ang="0">
                    <a:pos x="288" y="261"/>
                  </a:cxn>
                  <a:cxn ang="0">
                    <a:pos x="308" y="254"/>
                  </a:cxn>
                  <a:cxn ang="0">
                    <a:pos x="356" y="251"/>
                  </a:cxn>
                  <a:cxn ang="0">
                    <a:pos x="366" y="235"/>
                  </a:cxn>
                  <a:cxn ang="0">
                    <a:pos x="364" y="216"/>
                  </a:cxn>
                  <a:cxn ang="0">
                    <a:pos x="354" y="201"/>
                  </a:cxn>
                  <a:cxn ang="0">
                    <a:pos x="354" y="177"/>
                  </a:cxn>
                  <a:cxn ang="0">
                    <a:pos x="372" y="161"/>
                  </a:cxn>
                  <a:cxn ang="0">
                    <a:pos x="375" y="147"/>
                  </a:cxn>
                  <a:cxn ang="0">
                    <a:pos x="389" y="137"/>
                  </a:cxn>
                  <a:cxn ang="0">
                    <a:pos x="389" y="113"/>
                  </a:cxn>
                  <a:cxn ang="0">
                    <a:pos x="375" y="107"/>
                  </a:cxn>
                  <a:cxn ang="0">
                    <a:pos x="364" y="82"/>
                  </a:cxn>
                  <a:cxn ang="0">
                    <a:pos x="352" y="68"/>
                  </a:cxn>
                  <a:cxn ang="0">
                    <a:pos x="358" y="59"/>
                  </a:cxn>
                  <a:cxn ang="0">
                    <a:pos x="358" y="49"/>
                  </a:cxn>
                  <a:cxn ang="0">
                    <a:pos x="312" y="47"/>
                  </a:cxn>
                  <a:cxn ang="0">
                    <a:pos x="279" y="50"/>
                  </a:cxn>
                  <a:cxn ang="0">
                    <a:pos x="261" y="64"/>
                  </a:cxn>
                  <a:cxn ang="0">
                    <a:pos x="236" y="63"/>
                  </a:cxn>
                  <a:cxn ang="0">
                    <a:pos x="174" y="57"/>
                  </a:cxn>
                  <a:cxn ang="0">
                    <a:pos x="166" y="42"/>
                  </a:cxn>
                  <a:cxn ang="0">
                    <a:pos x="153" y="38"/>
                  </a:cxn>
                  <a:cxn ang="0">
                    <a:pos x="126" y="31"/>
                  </a:cxn>
                  <a:cxn ang="0">
                    <a:pos x="118" y="16"/>
                  </a:cxn>
                  <a:cxn ang="0">
                    <a:pos x="99" y="9"/>
                  </a:cxn>
                  <a:cxn ang="0">
                    <a:pos x="99" y="0"/>
                  </a:cxn>
                  <a:cxn ang="0">
                    <a:pos x="89" y="9"/>
                  </a:cxn>
                  <a:cxn ang="0">
                    <a:pos x="56" y="9"/>
                  </a:cxn>
                </a:cxnLst>
                <a:rect l="0" t="0" r="r" b="b"/>
                <a:pathLst>
                  <a:path w="389" h="339">
                    <a:moveTo>
                      <a:pt x="56" y="9"/>
                    </a:moveTo>
                    <a:lnTo>
                      <a:pt x="33" y="33"/>
                    </a:lnTo>
                    <a:lnTo>
                      <a:pt x="19" y="75"/>
                    </a:lnTo>
                    <a:lnTo>
                      <a:pt x="0" y="87"/>
                    </a:lnTo>
                    <a:lnTo>
                      <a:pt x="25" y="116"/>
                    </a:lnTo>
                    <a:lnTo>
                      <a:pt x="17" y="146"/>
                    </a:lnTo>
                    <a:lnTo>
                      <a:pt x="73" y="149"/>
                    </a:lnTo>
                    <a:lnTo>
                      <a:pt x="73" y="168"/>
                    </a:lnTo>
                    <a:lnTo>
                      <a:pt x="116" y="185"/>
                    </a:lnTo>
                    <a:lnTo>
                      <a:pt x="164" y="197"/>
                    </a:lnTo>
                    <a:lnTo>
                      <a:pt x="164" y="249"/>
                    </a:lnTo>
                    <a:lnTo>
                      <a:pt x="153" y="279"/>
                    </a:lnTo>
                    <a:lnTo>
                      <a:pt x="157" y="303"/>
                    </a:lnTo>
                    <a:lnTo>
                      <a:pt x="176" y="308"/>
                    </a:lnTo>
                    <a:lnTo>
                      <a:pt x="192" y="327"/>
                    </a:lnTo>
                    <a:lnTo>
                      <a:pt x="215" y="339"/>
                    </a:lnTo>
                    <a:lnTo>
                      <a:pt x="244" y="332"/>
                    </a:lnTo>
                    <a:lnTo>
                      <a:pt x="271" y="318"/>
                    </a:lnTo>
                    <a:lnTo>
                      <a:pt x="267" y="298"/>
                    </a:lnTo>
                    <a:lnTo>
                      <a:pt x="248" y="286"/>
                    </a:lnTo>
                    <a:lnTo>
                      <a:pt x="246" y="270"/>
                    </a:lnTo>
                    <a:lnTo>
                      <a:pt x="252" y="249"/>
                    </a:lnTo>
                    <a:lnTo>
                      <a:pt x="263" y="244"/>
                    </a:lnTo>
                    <a:lnTo>
                      <a:pt x="288" y="261"/>
                    </a:lnTo>
                    <a:lnTo>
                      <a:pt x="308" y="254"/>
                    </a:lnTo>
                    <a:lnTo>
                      <a:pt x="356" y="251"/>
                    </a:lnTo>
                    <a:lnTo>
                      <a:pt x="366" y="235"/>
                    </a:lnTo>
                    <a:lnTo>
                      <a:pt x="364" y="216"/>
                    </a:lnTo>
                    <a:lnTo>
                      <a:pt x="354" y="201"/>
                    </a:lnTo>
                    <a:lnTo>
                      <a:pt x="354" y="177"/>
                    </a:lnTo>
                    <a:lnTo>
                      <a:pt x="372" y="161"/>
                    </a:lnTo>
                    <a:lnTo>
                      <a:pt x="375" y="147"/>
                    </a:lnTo>
                    <a:lnTo>
                      <a:pt x="389" y="137"/>
                    </a:lnTo>
                    <a:lnTo>
                      <a:pt x="389" y="113"/>
                    </a:lnTo>
                    <a:lnTo>
                      <a:pt x="375" y="107"/>
                    </a:lnTo>
                    <a:lnTo>
                      <a:pt x="364" y="82"/>
                    </a:lnTo>
                    <a:lnTo>
                      <a:pt x="352" y="68"/>
                    </a:lnTo>
                    <a:lnTo>
                      <a:pt x="358" y="59"/>
                    </a:lnTo>
                    <a:lnTo>
                      <a:pt x="358" y="49"/>
                    </a:lnTo>
                    <a:lnTo>
                      <a:pt x="312" y="47"/>
                    </a:lnTo>
                    <a:lnTo>
                      <a:pt x="279" y="50"/>
                    </a:lnTo>
                    <a:lnTo>
                      <a:pt x="261" y="64"/>
                    </a:lnTo>
                    <a:lnTo>
                      <a:pt x="236" y="63"/>
                    </a:lnTo>
                    <a:lnTo>
                      <a:pt x="174" y="57"/>
                    </a:lnTo>
                    <a:lnTo>
                      <a:pt x="166" y="42"/>
                    </a:lnTo>
                    <a:lnTo>
                      <a:pt x="153" y="38"/>
                    </a:lnTo>
                    <a:lnTo>
                      <a:pt x="126" y="31"/>
                    </a:lnTo>
                    <a:lnTo>
                      <a:pt x="118" y="16"/>
                    </a:lnTo>
                    <a:lnTo>
                      <a:pt x="99" y="9"/>
                    </a:lnTo>
                    <a:lnTo>
                      <a:pt x="99" y="0"/>
                    </a:lnTo>
                    <a:lnTo>
                      <a:pt x="89" y="9"/>
                    </a:lnTo>
                    <a:lnTo>
                      <a:pt x="56" y="9"/>
                    </a:lnTo>
                    <a:close/>
                  </a:path>
                </a:pathLst>
              </a:custGeom>
              <a:solidFill>
                <a:srgbClr val="C0C0C0"/>
              </a:solidFill>
              <a:ln w="9525">
                <a:solidFill>
                  <a:srgbClr val="C0C0C0"/>
                </a:solidFill>
                <a:round/>
                <a:headEnd/>
                <a:tailEnd/>
              </a:ln>
            </p:spPr>
            <p:txBody>
              <a:bodyPr/>
              <a:lstStyle/>
              <a:p>
                <a:endParaRPr lang="nl-NL" sz="1400"/>
              </a:p>
            </p:txBody>
          </p:sp>
          <p:sp>
            <p:nvSpPr>
              <p:cNvPr id="1098" name="Freeform 75"/>
              <p:cNvSpPr>
                <a:spLocks/>
              </p:cNvSpPr>
              <p:nvPr/>
            </p:nvSpPr>
            <p:spPr bwMode="auto">
              <a:xfrm>
                <a:off x="1653" y="2561"/>
                <a:ext cx="195" cy="170"/>
              </a:xfrm>
              <a:custGeom>
                <a:avLst/>
                <a:gdLst/>
                <a:ahLst/>
                <a:cxnLst>
                  <a:cxn ang="0">
                    <a:pos x="56" y="9"/>
                  </a:cxn>
                  <a:cxn ang="0">
                    <a:pos x="33" y="33"/>
                  </a:cxn>
                  <a:cxn ang="0">
                    <a:pos x="19" y="75"/>
                  </a:cxn>
                  <a:cxn ang="0">
                    <a:pos x="0" y="87"/>
                  </a:cxn>
                  <a:cxn ang="0">
                    <a:pos x="25" y="116"/>
                  </a:cxn>
                  <a:cxn ang="0">
                    <a:pos x="17" y="146"/>
                  </a:cxn>
                  <a:cxn ang="0">
                    <a:pos x="73" y="149"/>
                  </a:cxn>
                  <a:cxn ang="0">
                    <a:pos x="73" y="168"/>
                  </a:cxn>
                  <a:cxn ang="0">
                    <a:pos x="116" y="185"/>
                  </a:cxn>
                  <a:cxn ang="0">
                    <a:pos x="164" y="197"/>
                  </a:cxn>
                  <a:cxn ang="0">
                    <a:pos x="164" y="249"/>
                  </a:cxn>
                  <a:cxn ang="0">
                    <a:pos x="153" y="279"/>
                  </a:cxn>
                  <a:cxn ang="0">
                    <a:pos x="157" y="303"/>
                  </a:cxn>
                  <a:cxn ang="0">
                    <a:pos x="176" y="308"/>
                  </a:cxn>
                  <a:cxn ang="0">
                    <a:pos x="192" y="327"/>
                  </a:cxn>
                  <a:cxn ang="0">
                    <a:pos x="215" y="339"/>
                  </a:cxn>
                  <a:cxn ang="0">
                    <a:pos x="244" y="332"/>
                  </a:cxn>
                  <a:cxn ang="0">
                    <a:pos x="271" y="318"/>
                  </a:cxn>
                  <a:cxn ang="0">
                    <a:pos x="267" y="298"/>
                  </a:cxn>
                  <a:cxn ang="0">
                    <a:pos x="248" y="286"/>
                  </a:cxn>
                  <a:cxn ang="0">
                    <a:pos x="246" y="270"/>
                  </a:cxn>
                  <a:cxn ang="0">
                    <a:pos x="252" y="249"/>
                  </a:cxn>
                  <a:cxn ang="0">
                    <a:pos x="263" y="244"/>
                  </a:cxn>
                  <a:cxn ang="0">
                    <a:pos x="288" y="261"/>
                  </a:cxn>
                  <a:cxn ang="0">
                    <a:pos x="308" y="254"/>
                  </a:cxn>
                  <a:cxn ang="0">
                    <a:pos x="356" y="251"/>
                  </a:cxn>
                  <a:cxn ang="0">
                    <a:pos x="366" y="235"/>
                  </a:cxn>
                  <a:cxn ang="0">
                    <a:pos x="364" y="216"/>
                  </a:cxn>
                  <a:cxn ang="0">
                    <a:pos x="354" y="201"/>
                  </a:cxn>
                  <a:cxn ang="0">
                    <a:pos x="354" y="177"/>
                  </a:cxn>
                  <a:cxn ang="0">
                    <a:pos x="372" y="161"/>
                  </a:cxn>
                  <a:cxn ang="0">
                    <a:pos x="375" y="147"/>
                  </a:cxn>
                  <a:cxn ang="0">
                    <a:pos x="389" y="137"/>
                  </a:cxn>
                  <a:cxn ang="0">
                    <a:pos x="389" y="113"/>
                  </a:cxn>
                  <a:cxn ang="0">
                    <a:pos x="375" y="107"/>
                  </a:cxn>
                  <a:cxn ang="0">
                    <a:pos x="364" y="82"/>
                  </a:cxn>
                  <a:cxn ang="0">
                    <a:pos x="352" y="68"/>
                  </a:cxn>
                  <a:cxn ang="0">
                    <a:pos x="358" y="59"/>
                  </a:cxn>
                  <a:cxn ang="0">
                    <a:pos x="358" y="49"/>
                  </a:cxn>
                  <a:cxn ang="0">
                    <a:pos x="312" y="47"/>
                  </a:cxn>
                  <a:cxn ang="0">
                    <a:pos x="279" y="50"/>
                  </a:cxn>
                  <a:cxn ang="0">
                    <a:pos x="261" y="64"/>
                  </a:cxn>
                  <a:cxn ang="0">
                    <a:pos x="236" y="63"/>
                  </a:cxn>
                  <a:cxn ang="0">
                    <a:pos x="174" y="57"/>
                  </a:cxn>
                  <a:cxn ang="0">
                    <a:pos x="166" y="42"/>
                  </a:cxn>
                  <a:cxn ang="0">
                    <a:pos x="153" y="38"/>
                  </a:cxn>
                  <a:cxn ang="0">
                    <a:pos x="126" y="31"/>
                  </a:cxn>
                  <a:cxn ang="0">
                    <a:pos x="118" y="16"/>
                  </a:cxn>
                  <a:cxn ang="0">
                    <a:pos x="99" y="9"/>
                  </a:cxn>
                  <a:cxn ang="0">
                    <a:pos x="99" y="0"/>
                  </a:cxn>
                  <a:cxn ang="0">
                    <a:pos x="89" y="9"/>
                  </a:cxn>
                  <a:cxn ang="0">
                    <a:pos x="56" y="9"/>
                  </a:cxn>
                </a:cxnLst>
                <a:rect l="0" t="0" r="r" b="b"/>
                <a:pathLst>
                  <a:path w="389" h="339">
                    <a:moveTo>
                      <a:pt x="56" y="9"/>
                    </a:moveTo>
                    <a:lnTo>
                      <a:pt x="33" y="33"/>
                    </a:lnTo>
                    <a:lnTo>
                      <a:pt x="19" y="75"/>
                    </a:lnTo>
                    <a:lnTo>
                      <a:pt x="0" y="87"/>
                    </a:lnTo>
                    <a:lnTo>
                      <a:pt x="25" y="116"/>
                    </a:lnTo>
                    <a:lnTo>
                      <a:pt x="17" y="146"/>
                    </a:lnTo>
                    <a:lnTo>
                      <a:pt x="73" y="149"/>
                    </a:lnTo>
                    <a:lnTo>
                      <a:pt x="73" y="168"/>
                    </a:lnTo>
                    <a:lnTo>
                      <a:pt x="116" y="185"/>
                    </a:lnTo>
                    <a:lnTo>
                      <a:pt x="164" y="197"/>
                    </a:lnTo>
                    <a:lnTo>
                      <a:pt x="164" y="249"/>
                    </a:lnTo>
                    <a:lnTo>
                      <a:pt x="153" y="279"/>
                    </a:lnTo>
                    <a:lnTo>
                      <a:pt x="157" y="303"/>
                    </a:lnTo>
                    <a:lnTo>
                      <a:pt x="176" y="308"/>
                    </a:lnTo>
                    <a:lnTo>
                      <a:pt x="192" y="327"/>
                    </a:lnTo>
                    <a:lnTo>
                      <a:pt x="215" y="339"/>
                    </a:lnTo>
                    <a:lnTo>
                      <a:pt x="244" y="332"/>
                    </a:lnTo>
                    <a:lnTo>
                      <a:pt x="271" y="318"/>
                    </a:lnTo>
                    <a:lnTo>
                      <a:pt x="267" y="298"/>
                    </a:lnTo>
                    <a:lnTo>
                      <a:pt x="248" y="286"/>
                    </a:lnTo>
                    <a:lnTo>
                      <a:pt x="246" y="270"/>
                    </a:lnTo>
                    <a:lnTo>
                      <a:pt x="252" y="249"/>
                    </a:lnTo>
                    <a:lnTo>
                      <a:pt x="263" y="244"/>
                    </a:lnTo>
                    <a:lnTo>
                      <a:pt x="288" y="261"/>
                    </a:lnTo>
                    <a:lnTo>
                      <a:pt x="308" y="254"/>
                    </a:lnTo>
                    <a:lnTo>
                      <a:pt x="356" y="251"/>
                    </a:lnTo>
                    <a:lnTo>
                      <a:pt x="366" y="235"/>
                    </a:lnTo>
                    <a:lnTo>
                      <a:pt x="364" y="216"/>
                    </a:lnTo>
                    <a:lnTo>
                      <a:pt x="354" y="201"/>
                    </a:lnTo>
                    <a:lnTo>
                      <a:pt x="354" y="177"/>
                    </a:lnTo>
                    <a:lnTo>
                      <a:pt x="372" y="161"/>
                    </a:lnTo>
                    <a:lnTo>
                      <a:pt x="375" y="147"/>
                    </a:lnTo>
                    <a:lnTo>
                      <a:pt x="389" y="137"/>
                    </a:lnTo>
                    <a:lnTo>
                      <a:pt x="389" y="113"/>
                    </a:lnTo>
                    <a:lnTo>
                      <a:pt x="375" y="107"/>
                    </a:lnTo>
                    <a:lnTo>
                      <a:pt x="364" y="82"/>
                    </a:lnTo>
                    <a:lnTo>
                      <a:pt x="352" y="68"/>
                    </a:lnTo>
                    <a:lnTo>
                      <a:pt x="358" y="59"/>
                    </a:lnTo>
                    <a:lnTo>
                      <a:pt x="358" y="49"/>
                    </a:lnTo>
                    <a:lnTo>
                      <a:pt x="312" y="47"/>
                    </a:lnTo>
                    <a:lnTo>
                      <a:pt x="279" y="50"/>
                    </a:lnTo>
                    <a:lnTo>
                      <a:pt x="261" y="64"/>
                    </a:lnTo>
                    <a:lnTo>
                      <a:pt x="236" y="63"/>
                    </a:lnTo>
                    <a:lnTo>
                      <a:pt x="174" y="57"/>
                    </a:lnTo>
                    <a:lnTo>
                      <a:pt x="166" y="42"/>
                    </a:lnTo>
                    <a:lnTo>
                      <a:pt x="153" y="38"/>
                    </a:lnTo>
                    <a:lnTo>
                      <a:pt x="126" y="31"/>
                    </a:lnTo>
                    <a:lnTo>
                      <a:pt x="118" y="16"/>
                    </a:lnTo>
                    <a:lnTo>
                      <a:pt x="99" y="9"/>
                    </a:lnTo>
                    <a:lnTo>
                      <a:pt x="99" y="0"/>
                    </a:lnTo>
                    <a:lnTo>
                      <a:pt x="89" y="9"/>
                    </a:lnTo>
                    <a:lnTo>
                      <a:pt x="56"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46" name="Group 76"/>
            <p:cNvGrpSpPr>
              <a:grpSpLocks/>
            </p:cNvGrpSpPr>
            <p:nvPr/>
          </p:nvGrpSpPr>
          <p:grpSpPr bwMode="auto">
            <a:xfrm>
              <a:off x="5131442" y="3951210"/>
              <a:ext cx="29966" cy="33622"/>
              <a:chOff x="1785" y="3597"/>
              <a:chExt cx="29" cy="29"/>
            </a:xfrm>
          </p:grpSpPr>
          <p:sp>
            <p:nvSpPr>
              <p:cNvPr id="1100" name="Freeform 77"/>
              <p:cNvSpPr>
                <a:spLocks/>
              </p:cNvSpPr>
              <p:nvPr/>
            </p:nvSpPr>
            <p:spPr bwMode="auto">
              <a:xfrm>
                <a:off x="1785" y="3597"/>
                <a:ext cx="29" cy="29"/>
              </a:xfrm>
              <a:custGeom>
                <a:avLst/>
                <a:gdLst/>
                <a:ahLst/>
                <a:cxnLst>
                  <a:cxn ang="0">
                    <a:pos x="51" y="7"/>
                  </a:cxn>
                  <a:cxn ang="0">
                    <a:pos x="33" y="59"/>
                  </a:cxn>
                  <a:cxn ang="0">
                    <a:pos x="0" y="38"/>
                  </a:cxn>
                  <a:cxn ang="0">
                    <a:pos x="8" y="9"/>
                  </a:cxn>
                  <a:cxn ang="0">
                    <a:pos x="23" y="0"/>
                  </a:cxn>
                  <a:cxn ang="0">
                    <a:pos x="58" y="7"/>
                  </a:cxn>
                  <a:cxn ang="0">
                    <a:pos x="51" y="7"/>
                  </a:cxn>
                </a:cxnLst>
                <a:rect l="0" t="0" r="r" b="b"/>
                <a:pathLst>
                  <a:path w="58" h="59">
                    <a:moveTo>
                      <a:pt x="51" y="7"/>
                    </a:moveTo>
                    <a:lnTo>
                      <a:pt x="33" y="59"/>
                    </a:lnTo>
                    <a:lnTo>
                      <a:pt x="0" y="38"/>
                    </a:lnTo>
                    <a:lnTo>
                      <a:pt x="8" y="9"/>
                    </a:lnTo>
                    <a:lnTo>
                      <a:pt x="23" y="0"/>
                    </a:lnTo>
                    <a:lnTo>
                      <a:pt x="58" y="7"/>
                    </a:lnTo>
                    <a:lnTo>
                      <a:pt x="51" y="7"/>
                    </a:lnTo>
                    <a:close/>
                  </a:path>
                </a:pathLst>
              </a:custGeom>
              <a:solidFill>
                <a:srgbClr val="C0C0C0"/>
              </a:solidFill>
              <a:ln w="9525">
                <a:solidFill>
                  <a:srgbClr val="C0C0C0"/>
                </a:solidFill>
                <a:round/>
                <a:headEnd/>
                <a:tailEnd/>
              </a:ln>
            </p:spPr>
            <p:txBody>
              <a:bodyPr/>
              <a:lstStyle/>
              <a:p>
                <a:endParaRPr lang="nl-NL" sz="1400"/>
              </a:p>
            </p:txBody>
          </p:sp>
          <p:sp>
            <p:nvSpPr>
              <p:cNvPr id="1101" name="Freeform 78"/>
              <p:cNvSpPr>
                <a:spLocks/>
              </p:cNvSpPr>
              <p:nvPr/>
            </p:nvSpPr>
            <p:spPr bwMode="auto">
              <a:xfrm>
                <a:off x="1785" y="3597"/>
                <a:ext cx="29" cy="29"/>
              </a:xfrm>
              <a:custGeom>
                <a:avLst/>
                <a:gdLst/>
                <a:ahLst/>
                <a:cxnLst>
                  <a:cxn ang="0">
                    <a:pos x="51" y="7"/>
                  </a:cxn>
                  <a:cxn ang="0">
                    <a:pos x="33" y="59"/>
                  </a:cxn>
                  <a:cxn ang="0">
                    <a:pos x="0" y="38"/>
                  </a:cxn>
                  <a:cxn ang="0">
                    <a:pos x="8" y="9"/>
                  </a:cxn>
                  <a:cxn ang="0">
                    <a:pos x="23" y="0"/>
                  </a:cxn>
                  <a:cxn ang="0">
                    <a:pos x="58" y="7"/>
                  </a:cxn>
                  <a:cxn ang="0">
                    <a:pos x="51" y="7"/>
                  </a:cxn>
                </a:cxnLst>
                <a:rect l="0" t="0" r="r" b="b"/>
                <a:pathLst>
                  <a:path w="58" h="59">
                    <a:moveTo>
                      <a:pt x="51" y="7"/>
                    </a:moveTo>
                    <a:lnTo>
                      <a:pt x="33" y="59"/>
                    </a:lnTo>
                    <a:lnTo>
                      <a:pt x="0" y="38"/>
                    </a:lnTo>
                    <a:lnTo>
                      <a:pt x="8" y="9"/>
                    </a:lnTo>
                    <a:lnTo>
                      <a:pt x="23" y="0"/>
                    </a:lnTo>
                    <a:lnTo>
                      <a:pt x="58" y="7"/>
                    </a:lnTo>
                    <a:lnTo>
                      <a:pt x="51"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49" name="Group 79"/>
            <p:cNvGrpSpPr>
              <a:grpSpLocks/>
            </p:cNvGrpSpPr>
            <p:nvPr/>
          </p:nvGrpSpPr>
          <p:grpSpPr bwMode="auto">
            <a:xfrm>
              <a:off x="5253444" y="3494409"/>
              <a:ext cx="81336" cy="85795"/>
              <a:chOff x="1899" y="3203"/>
              <a:chExt cx="76" cy="74"/>
            </a:xfrm>
          </p:grpSpPr>
          <p:sp>
            <p:nvSpPr>
              <p:cNvPr id="1103" name="Freeform 80"/>
              <p:cNvSpPr>
                <a:spLocks/>
              </p:cNvSpPr>
              <p:nvPr/>
            </p:nvSpPr>
            <p:spPr bwMode="auto">
              <a:xfrm>
                <a:off x="1899" y="3203"/>
                <a:ext cx="76" cy="74"/>
              </a:xfrm>
              <a:custGeom>
                <a:avLst/>
                <a:gdLst/>
                <a:ahLst/>
                <a:cxnLst>
                  <a:cxn ang="0">
                    <a:pos x="35" y="0"/>
                  </a:cxn>
                  <a:cxn ang="0">
                    <a:pos x="46" y="10"/>
                  </a:cxn>
                  <a:cxn ang="0">
                    <a:pos x="73" y="22"/>
                  </a:cxn>
                  <a:cxn ang="0">
                    <a:pos x="133" y="69"/>
                  </a:cxn>
                  <a:cxn ang="0">
                    <a:pos x="145" y="88"/>
                  </a:cxn>
                  <a:cxn ang="0">
                    <a:pos x="153" y="107"/>
                  </a:cxn>
                  <a:cxn ang="0">
                    <a:pos x="133" y="115"/>
                  </a:cxn>
                  <a:cxn ang="0">
                    <a:pos x="127" y="124"/>
                  </a:cxn>
                  <a:cxn ang="0">
                    <a:pos x="126" y="133"/>
                  </a:cxn>
                  <a:cxn ang="0">
                    <a:pos x="100" y="138"/>
                  </a:cxn>
                  <a:cxn ang="0">
                    <a:pos x="96" y="147"/>
                  </a:cxn>
                  <a:cxn ang="0">
                    <a:pos x="83" y="140"/>
                  </a:cxn>
                  <a:cxn ang="0">
                    <a:pos x="54" y="129"/>
                  </a:cxn>
                  <a:cxn ang="0">
                    <a:pos x="35" y="121"/>
                  </a:cxn>
                  <a:cxn ang="0">
                    <a:pos x="21" y="131"/>
                  </a:cxn>
                  <a:cxn ang="0">
                    <a:pos x="11" y="133"/>
                  </a:cxn>
                  <a:cxn ang="0">
                    <a:pos x="2" y="105"/>
                  </a:cxn>
                  <a:cxn ang="0">
                    <a:pos x="0" y="65"/>
                  </a:cxn>
                  <a:cxn ang="0">
                    <a:pos x="5" y="39"/>
                  </a:cxn>
                  <a:cxn ang="0">
                    <a:pos x="21" y="17"/>
                  </a:cxn>
                  <a:cxn ang="0">
                    <a:pos x="35" y="0"/>
                  </a:cxn>
                </a:cxnLst>
                <a:rect l="0" t="0" r="r" b="b"/>
                <a:pathLst>
                  <a:path w="153" h="147">
                    <a:moveTo>
                      <a:pt x="35" y="0"/>
                    </a:moveTo>
                    <a:lnTo>
                      <a:pt x="46" y="10"/>
                    </a:lnTo>
                    <a:lnTo>
                      <a:pt x="73" y="22"/>
                    </a:lnTo>
                    <a:lnTo>
                      <a:pt x="133" y="69"/>
                    </a:lnTo>
                    <a:lnTo>
                      <a:pt x="145" y="88"/>
                    </a:lnTo>
                    <a:lnTo>
                      <a:pt x="153" y="107"/>
                    </a:lnTo>
                    <a:lnTo>
                      <a:pt x="133" y="115"/>
                    </a:lnTo>
                    <a:lnTo>
                      <a:pt x="127" y="124"/>
                    </a:lnTo>
                    <a:lnTo>
                      <a:pt x="126" y="133"/>
                    </a:lnTo>
                    <a:lnTo>
                      <a:pt x="100" y="138"/>
                    </a:lnTo>
                    <a:lnTo>
                      <a:pt x="96" y="147"/>
                    </a:lnTo>
                    <a:lnTo>
                      <a:pt x="83" y="140"/>
                    </a:lnTo>
                    <a:lnTo>
                      <a:pt x="54" y="129"/>
                    </a:lnTo>
                    <a:lnTo>
                      <a:pt x="35" y="121"/>
                    </a:lnTo>
                    <a:lnTo>
                      <a:pt x="21" y="131"/>
                    </a:lnTo>
                    <a:lnTo>
                      <a:pt x="11" y="133"/>
                    </a:lnTo>
                    <a:lnTo>
                      <a:pt x="2" y="105"/>
                    </a:lnTo>
                    <a:lnTo>
                      <a:pt x="0" y="65"/>
                    </a:lnTo>
                    <a:lnTo>
                      <a:pt x="5" y="39"/>
                    </a:lnTo>
                    <a:lnTo>
                      <a:pt x="21" y="17"/>
                    </a:lnTo>
                    <a:lnTo>
                      <a:pt x="35" y="0"/>
                    </a:lnTo>
                    <a:close/>
                  </a:path>
                </a:pathLst>
              </a:custGeom>
              <a:solidFill>
                <a:srgbClr val="C0C0C0"/>
              </a:solidFill>
              <a:ln w="9525">
                <a:solidFill>
                  <a:srgbClr val="C0C0C0"/>
                </a:solidFill>
                <a:round/>
                <a:headEnd/>
                <a:tailEnd/>
              </a:ln>
            </p:spPr>
            <p:txBody>
              <a:bodyPr/>
              <a:lstStyle/>
              <a:p>
                <a:endParaRPr lang="nl-NL" sz="1400"/>
              </a:p>
            </p:txBody>
          </p:sp>
          <p:sp>
            <p:nvSpPr>
              <p:cNvPr id="1104" name="Freeform 81"/>
              <p:cNvSpPr>
                <a:spLocks/>
              </p:cNvSpPr>
              <p:nvPr/>
            </p:nvSpPr>
            <p:spPr bwMode="auto">
              <a:xfrm>
                <a:off x="1899" y="3203"/>
                <a:ext cx="76" cy="74"/>
              </a:xfrm>
              <a:custGeom>
                <a:avLst/>
                <a:gdLst/>
                <a:ahLst/>
                <a:cxnLst>
                  <a:cxn ang="0">
                    <a:pos x="35" y="0"/>
                  </a:cxn>
                  <a:cxn ang="0">
                    <a:pos x="46" y="10"/>
                  </a:cxn>
                  <a:cxn ang="0">
                    <a:pos x="73" y="22"/>
                  </a:cxn>
                  <a:cxn ang="0">
                    <a:pos x="133" y="69"/>
                  </a:cxn>
                  <a:cxn ang="0">
                    <a:pos x="145" y="88"/>
                  </a:cxn>
                  <a:cxn ang="0">
                    <a:pos x="153" y="107"/>
                  </a:cxn>
                  <a:cxn ang="0">
                    <a:pos x="133" y="115"/>
                  </a:cxn>
                  <a:cxn ang="0">
                    <a:pos x="127" y="124"/>
                  </a:cxn>
                  <a:cxn ang="0">
                    <a:pos x="126" y="133"/>
                  </a:cxn>
                  <a:cxn ang="0">
                    <a:pos x="100" y="138"/>
                  </a:cxn>
                  <a:cxn ang="0">
                    <a:pos x="96" y="147"/>
                  </a:cxn>
                  <a:cxn ang="0">
                    <a:pos x="83" y="140"/>
                  </a:cxn>
                  <a:cxn ang="0">
                    <a:pos x="54" y="129"/>
                  </a:cxn>
                  <a:cxn ang="0">
                    <a:pos x="35" y="121"/>
                  </a:cxn>
                  <a:cxn ang="0">
                    <a:pos x="21" y="131"/>
                  </a:cxn>
                  <a:cxn ang="0">
                    <a:pos x="11" y="133"/>
                  </a:cxn>
                  <a:cxn ang="0">
                    <a:pos x="2" y="105"/>
                  </a:cxn>
                  <a:cxn ang="0">
                    <a:pos x="0" y="65"/>
                  </a:cxn>
                  <a:cxn ang="0">
                    <a:pos x="5" y="39"/>
                  </a:cxn>
                  <a:cxn ang="0">
                    <a:pos x="21" y="17"/>
                  </a:cxn>
                  <a:cxn ang="0">
                    <a:pos x="35" y="0"/>
                  </a:cxn>
                </a:cxnLst>
                <a:rect l="0" t="0" r="r" b="b"/>
                <a:pathLst>
                  <a:path w="153" h="147">
                    <a:moveTo>
                      <a:pt x="35" y="0"/>
                    </a:moveTo>
                    <a:lnTo>
                      <a:pt x="46" y="10"/>
                    </a:lnTo>
                    <a:lnTo>
                      <a:pt x="73" y="22"/>
                    </a:lnTo>
                    <a:lnTo>
                      <a:pt x="133" y="69"/>
                    </a:lnTo>
                    <a:lnTo>
                      <a:pt x="145" y="88"/>
                    </a:lnTo>
                    <a:lnTo>
                      <a:pt x="153" y="107"/>
                    </a:lnTo>
                    <a:lnTo>
                      <a:pt x="133" y="115"/>
                    </a:lnTo>
                    <a:lnTo>
                      <a:pt x="127" y="124"/>
                    </a:lnTo>
                    <a:lnTo>
                      <a:pt x="126" y="133"/>
                    </a:lnTo>
                    <a:lnTo>
                      <a:pt x="100" y="138"/>
                    </a:lnTo>
                    <a:lnTo>
                      <a:pt x="96" y="147"/>
                    </a:lnTo>
                    <a:lnTo>
                      <a:pt x="83" y="140"/>
                    </a:lnTo>
                    <a:lnTo>
                      <a:pt x="54" y="129"/>
                    </a:lnTo>
                    <a:lnTo>
                      <a:pt x="35" y="121"/>
                    </a:lnTo>
                    <a:lnTo>
                      <a:pt x="21" y="131"/>
                    </a:lnTo>
                    <a:lnTo>
                      <a:pt x="11" y="133"/>
                    </a:lnTo>
                    <a:lnTo>
                      <a:pt x="2" y="105"/>
                    </a:lnTo>
                    <a:lnTo>
                      <a:pt x="0" y="65"/>
                    </a:lnTo>
                    <a:lnTo>
                      <a:pt x="5" y="39"/>
                    </a:lnTo>
                    <a:lnTo>
                      <a:pt x="21" y="17"/>
                    </a:lnTo>
                    <a:lnTo>
                      <a:pt x="3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52" name="Group 82"/>
            <p:cNvGrpSpPr>
              <a:grpSpLocks/>
            </p:cNvGrpSpPr>
            <p:nvPr/>
          </p:nvGrpSpPr>
          <p:grpSpPr bwMode="auto">
            <a:xfrm>
              <a:off x="5051172" y="3136157"/>
              <a:ext cx="194778" cy="227241"/>
              <a:chOff x="1711" y="2894"/>
              <a:chExt cx="182" cy="196"/>
            </a:xfrm>
          </p:grpSpPr>
          <p:sp>
            <p:nvSpPr>
              <p:cNvPr id="1106" name="Freeform 83"/>
              <p:cNvSpPr>
                <a:spLocks/>
              </p:cNvSpPr>
              <p:nvPr/>
            </p:nvSpPr>
            <p:spPr bwMode="auto">
              <a:xfrm>
                <a:off x="1711" y="2894"/>
                <a:ext cx="182" cy="196"/>
              </a:xfrm>
              <a:custGeom>
                <a:avLst/>
                <a:gdLst/>
                <a:ahLst/>
                <a:cxnLst>
                  <a:cxn ang="0">
                    <a:pos x="331" y="301"/>
                  </a:cxn>
                  <a:cxn ang="0">
                    <a:pos x="347" y="297"/>
                  </a:cxn>
                  <a:cxn ang="0">
                    <a:pos x="358" y="282"/>
                  </a:cxn>
                  <a:cxn ang="0">
                    <a:pos x="364" y="249"/>
                  </a:cxn>
                  <a:cxn ang="0">
                    <a:pos x="354" y="244"/>
                  </a:cxn>
                  <a:cxn ang="0">
                    <a:pos x="347" y="223"/>
                  </a:cxn>
                  <a:cxn ang="0">
                    <a:pos x="329" y="219"/>
                  </a:cxn>
                  <a:cxn ang="0">
                    <a:pos x="329" y="202"/>
                  </a:cxn>
                  <a:cxn ang="0">
                    <a:pos x="287" y="202"/>
                  </a:cxn>
                  <a:cxn ang="0">
                    <a:pos x="277" y="192"/>
                  </a:cxn>
                  <a:cxn ang="0">
                    <a:pos x="271" y="188"/>
                  </a:cxn>
                  <a:cxn ang="0">
                    <a:pos x="267" y="154"/>
                  </a:cxn>
                  <a:cxn ang="0">
                    <a:pos x="285" y="142"/>
                  </a:cxn>
                  <a:cxn ang="0">
                    <a:pos x="267" y="140"/>
                  </a:cxn>
                  <a:cxn ang="0">
                    <a:pos x="265" y="114"/>
                  </a:cxn>
                  <a:cxn ang="0">
                    <a:pos x="250" y="114"/>
                  </a:cxn>
                  <a:cxn ang="0">
                    <a:pos x="221" y="107"/>
                  </a:cxn>
                  <a:cxn ang="0">
                    <a:pos x="217" y="93"/>
                  </a:cxn>
                  <a:cxn ang="0">
                    <a:pos x="194" y="90"/>
                  </a:cxn>
                  <a:cxn ang="0">
                    <a:pos x="190" y="83"/>
                  </a:cxn>
                  <a:cxn ang="0">
                    <a:pos x="143" y="83"/>
                  </a:cxn>
                  <a:cxn ang="0">
                    <a:pos x="137" y="76"/>
                  </a:cxn>
                  <a:cxn ang="0">
                    <a:pos x="128" y="55"/>
                  </a:cxn>
                  <a:cxn ang="0">
                    <a:pos x="120" y="5"/>
                  </a:cxn>
                  <a:cxn ang="0">
                    <a:pos x="83" y="0"/>
                  </a:cxn>
                  <a:cxn ang="0">
                    <a:pos x="79" y="17"/>
                  </a:cxn>
                  <a:cxn ang="0">
                    <a:pos x="64" y="17"/>
                  </a:cxn>
                  <a:cxn ang="0">
                    <a:pos x="56" y="27"/>
                  </a:cxn>
                  <a:cxn ang="0">
                    <a:pos x="45" y="38"/>
                  </a:cxn>
                  <a:cxn ang="0">
                    <a:pos x="27" y="41"/>
                  </a:cxn>
                  <a:cxn ang="0">
                    <a:pos x="8" y="41"/>
                  </a:cxn>
                  <a:cxn ang="0">
                    <a:pos x="27" y="71"/>
                  </a:cxn>
                  <a:cxn ang="0">
                    <a:pos x="25" y="97"/>
                  </a:cxn>
                  <a:cxn ang="0">
                    <a:pos x="10" y="107"/>
                  </a:cxn>
                  <a:cxn ang="0">
                    <a:pos x="10" y="140"/>
                  </a:cxn>
                  <a:cxn ang="0">
                    <a:pos x="8" y="186"/>
                  </a:cxn>
                  <a:cxn ang="0">
                    <a:pos x="17" y="202"/>
                  </a:cxn>
                  <a:cxn ang="0">
                    <a:pos x="8" y="204"/>
                  </a:cxn>
                  <a:cxn ang="0">
                    <a:pos x="0" y="224"/>
                  </a:cxn>
                  <a:cxn ang="0">
                    <a:pos x="15" y="238"/>
                  </a:cxn>
                  <a:cxn ang="0">
                    <a:pos x="17" y="264"/>
                  </a:cxn>
                  <a:cxn ang="0">
                    <a:pos x="45" y="288"/>
                  </a:cxn>
                  <a:cxn ang="0">
                    <a:pos x="45" y="344"/>
                  </a:cxn>
                  <a:cxn ang="0">
                    <a:pos x="70" y="378"/>
                  </a:cxn>
                  <a:cxn ang="0">
                    <a:pos x="89" y="392"/>
                  </a:cxn>
                  <a:cxn ang="0">
                    <a:pos x="108" y="359"/>
                  </a:cxn>
                  <a:cxn ang="0">
                    <a:pos x="137" y="377"/>
                  </a:cxn>
                  <a:cxn ang="0">
                    <a:pos x="172" y="387"/>
                  </a:cxn>
                  <a:cxn ang="0">
                    <a:pos x="207" y="363"/>
                  </a:cxn>
                  <a:cxn ang="0">
                    <a:pos x="219" y="320"/>
                  </a:cxn>
                  <a:cxn ang="0">
                    <a:pos x="228" y="297"/>
                  </a:cxn>
                  <a:cxn ang="0">
                    <a:pos x="259" y="287"/>
                  </a:cxn>
                  <a:cxn ang="0">
                    <a:pos x="285" y="271"/>
                  </a:cxn>
                  <a:cxn ang="0">
                    <a:pos x="320" y="282"/>
                  </a:cxn>
                  <a:cxn ang="0">
                    <a:pos x="331" y="301"/>
                  </a:cxn>
                </a:cxnLst>
                <a:rect l="0" t="0" r="r" b="b"/>
                <a:pathLst>
                  <a:path w="364" h="392">
                    <a:moveTo>
                      <a:pt x="331" y="301"/>
                    </a:moveTo>
                    <a:lnTo>
                      <a:pt x="347" y="297"/>
                    </a:lnTo>
                    <a:lnTo>
                      <a:pt x="358" y="282"/>
                    </a:lnTo>
                    <a:lnTo>
                      <a:pt x="364" y="249"/>
                    </a:lnTo>
                    <a:lnTo>
                      <a:pt x="354" y="244"/>
                    </a:lnTo>
                    <a:lnTo>
                      <a:pt x="347" y="223"/>
                    </a:lnTo>
                    <a:lnTo>
                      <a:pt x="329" y="219"/>
                    </a:lnTo>
                    <a:lnTo>
                      <a:pt x="329" y="202"/>
                    </a:lnTo>
                    <a:lnTo>
                      <a:pt x="287" y="202"/>
                    </a:lnTo>
                    <a:lnTo>
                      <a:pt x="277" y="192"/>
                    </a:lnTo>
                    <a:lnTo>
                      <a:pt x="271" y="188"/>
                    </a:lnTo>
                    <a:lnTo>
                      <a:pt x="267" y="154"/>
                    </a:lnTo>
                    <a:lnTo>
                      <a:pt x="285" y="142"/>
                    </a:lnTo>
                    <a:lnTo>
                      <a:pt x="267" y="140"/>
                    </a:lnTo>
                    <a:lnTo>
                      <a:pt x="265" y="114"/>
                    </a:lnTo>
                    <a:lnTo>
                      <a:pt x="250" y="114"/>
                    </a:lnTo>
                    <a:lnTo>
                      <a:pt x="221" y="107"/>
                    </a:lnTo>
                    <a:lnTo>
                      <a:pt x="217" y="93"/>
                    </a:lnTo>
                    <a:lnTo>
                      <a:pt x="194" y="90"/>
                    </a:lnTo>
                    <a:lnTo>
                      <a:pt x="190" y="83"/>
                    </a:lnTo>
                    <a:lnTo>
                      <a:pt x="143" y="83"/>
                    </a:lnTo>
                    <a:lnTo>
                      <a:pt x="137" y="76"/>
                    </a:lnTo>
                    <a:lnTo>
                      <a:pt x="128" y="55"/>
                    </a:lnTo>
                    <a:lnTo>
                      <a:pt x="120" y="5"/>
                    </a:lnTo>
                    <a:lnTo>
                      <a:pt x="83" y="0"/>
                    </a:lnTo>
                    <a:lnTo>
                      <a:pt x="79" y="17"/>
                    </a:lnTo>
                    <a:lnTo>
                      <a:pt x="64" y="17"/>
                    </a:lnTo>
                    <a:lnTo>
                      <a:pt x="56" y="27"/>
                    </a:lnTo>
                    <a:lnTo>
                      <a:pt x="45" y="38"/>
                    </a:lnTo>
                    <a:lnTo>
                      <a:pt x="27" y="41"/>
                    </a:lnTo>
                    <a:lnTo>
                      <a:pt x="8" y="41"/>
                    </a:lnTo>
                    <a:lnTo>
                      <a:pt x="27" y="71"/>
                    </a:lnTo>
                    <a:lnTo>
                      <a:pt x="25" y="97"/>
                    </a:lnTo>
                    <a:lnTo>
                      <a:pt x="10" y="107"/>
                    </a:lnTo>
                    <a:lnTo>
                      <a:pt x="10" y="140"/>
                    </a:lnTo>
                    <a:lnTo>
                      <a:pt x="8" y="186"/>
                    </a:lnTo>
                    <a:lnTo>
                      <a:pt x="17" y="202"/>
                    </a:lnTo>
                    <a:lnTo>
                      <a:pt x="8" y="204"/>
                    </a:lnTo>
                    <a:lnTo>
                      <a:pt x="0" y="224"/>
                    </a:lnTo>
                    <a:lnTo>
                      <a:pt x="15" y="238"/>
                    </a:lnTo>
                    <a:lnTo>
                      <a:pt x="17" y="264"/>
                    </a:lnTo>
                    <a:lnTo>
                      <a:pt x="45" y="288"/>
                    </a:lnTo>
                    <a:lnTo>
                      <a:pt x="45" y="344"/>
                    </a:lnTo>
                    <a:lnTo>
                      <a:pt x="70" y="378"/>
                    </a:lnTo>
                    <a:lnTo>
                      <a:pt x="89" y="392"/>
                    </a:lnTo>
                    <a:lnTo>
                      <a:pt x="108" y="359"/>
                    </a:lnTo>
                    <a:lnTo>
                      <a:pt x="137" y="377"/>
                    </a:lnTo>
                    <a:lnTo>
                      <a:pt x="172" y="387"/>
                    </a:lnTo>
                    <a:lnTo>
                      <a:pt x="207" y="363"/>
                    </a:lnTo>
                    <a:lnTo>
                      <a:pt x="219" y="320"/>
                    </a:lnTo>
                    <a:lnTo>
                      <a:pt x="228" y="297"/>
                    </a:lnTo>
                    <a:lnTo>
                      <a:pt x="259" y="287"/>
                    </a:lnTo>
                    <a:lnTo>
                      <a:pt x="285" y="271"/>
                    </a:lnTo>
                    <a:lnTo>
                      <a:pt x="320" y="282"/>
                    </a:lnTo>
                    <a:lnTo>
                      <a:pt x="331" y="301"/>
                    </a:lnTo>
                    <a:close/>
                  </a:path>
                </a:pathLst>
              </a:custGeom>
              <a:solidFill>
                <a:srgbClr val="C0C0C0"/>
              </a:solidFill>
              <a:ln w="9525">
                <a:solidFill>
                  <a:srgbClr val="C0C0C0"/>
                </a:solidFill>
                <a:round/>
                <a:headEnd/>
                <a:tailEnd/>
              </a:ln>
            </p:spPr>
            <p:txBody>
              <a:bodyPr/>
              <a:lstStyle/>
              <a:p>
                <a:endParaRPr lang="nl-NL" sz="1400"/>
              </a:p>
            </p:txBody>
          </p:sp>
          <p:sp>
            <p:nvSpPr>
              <p:cNvPr id="1107" name="Freeform 84"/>
              <p:cNvSpPr>
                <a:spLocks/>
              </p:cNvSpPr>
              <p:nvPr/>
            </p:nvSpPr>
            <p:spPr bwMode="auto">
              <a:xfrm>
                <a:off x="1711" y="2894"/>
                <a:ext cx="182" cy="196"/>
              </a:xfrm>
              <a:custGeom>
                <a:avLst/>
                <a:gdLst/>
                <a:ahLst/>
                <a:cxnLst>
                  <a:cxn ang="0">
                    <a:pos x="331" y="301"/>
                  </a:cxn>
                  <a:cxn ang="0">
                    <a:pos x="347" y="297"/>
                  </a:cxn>
                  <a:cxn ang="0">
                    <a:pos x="358" y="282"/>
                  </a:cxn>
                  <a:cxn ang="0">
                    <a:pos x="364" y="249"/>
                  </a:cxn>
                  <a:cxn ang="0">
                    <a:pos x="354" y="244"/>
                  </a:cxn>
                  <a:cxn ang="0">
                    <a:pos x="347" y="223"/>
                  </a:cxn>
                  <a:cxn ang="0">
                    <a:pos x="329" y="219"/>
                  </a:cxn>
                  <a:cxn ang="0">
                    <a:pos x="329" y="202"/>
                  </a:cxn>
                  <a:cxn ang="0">
                    <a:pos x="287" y="202"/>
                  </a:cxn>
                  <a:cxn ang="0">
                    <a:pos x="277" y="192"/>
                  </a:cxn>
                  <a:cxn ang="0">
                    <a:pos x="271" y="188"/>
                  </a:cxn>
                  <a:cxn ang="0">
                    <a:pos x="267" y="154"/>
                  </a:cxn>
                  <a:cxn ang="0">
                    <a:pos x="285" y="142"/>
                  </a:cxn>
                  <a:cxn ang="0">
                    <a:pos x="267" y="140"/>
                  </a:cxn>
                  <a:cxn ang="0">
                    <a:pos x="265" y="114"/>
                  </a:cxn>
                  <a:cxn ang="0">
                    <a:pos x="250" y="114"/>
                  </a:cxn>
                  <a:cxn ang="0">
                    <a:pos x="221" y="107"/>
                  </a:cxn>
                  <a:cxn ang="0">
                    <a:pos x="217" y="93"/>
                  </a:cxn>
                  <a:cxn ang="0">
                    <a:pos x="194" y="90"/>
                  </a:cxn>
                  <a:cxn ang="0">
                    <a:pos x="190" y="83"/>
                  </a:cxn>
                  <a:cxn ang="0">
                    <a:pos x="143" y="83"/>
                  </a:cxn>
                  <a:cxn ang="0">
                    <a:pos x="137" y="76"/>
                  </a:cxn>
                  <a:cxn ang="0">
                    <a:pos x="128" y="55"/>
                  </a:cxn>
                  <a:cxn ang="0">
                    <a:pos x="120" y="5"/>
                  </a:cxn>
                  <a:cxn ang="0">
                    <a:pos x="83" y="0"/>
                  </a:cxn>
                  <a:cxn ang="0">
                    <a:pos x="79" y="17"/>
                  </a:cxn>
                  <a:cxn ang="0">
                    <a:pos x="64" y="17"/>
                  </a:cxn>
                  <a:cxn ang="0">
                    <a:pos x="56" y="27"/>
                  </a:cxn>
                  <a:cxn ang="0">
                    <a:pos x="45" y="38"/>
                  </a:cxn>
                  <a:cxn ang="0">
                    <a:pos x="27" y="41"/>
                  </a:cxn>
                  <a:cxn ang="0">
                    <a:pos x="8" y="41"/>
                  </a:cxn>
                  <a:cxn ang="0">
                    <a:pos x="27" y="71"/>
                  </a:cxn>
                  <a:cxn ang="0">
                    <a:pos x="25" y="97"/>
                  </a:cxn>
                  <a:cxn ang="0">
                    <a:pos x="10" y="107"/>
                  </a:cxn>
                  <a:cxn ang="0">
                    <a:pos x="10" y="140"/>
                  </a:cxn>
                  <a:cxn ang="0">
                    <a:pos x="8" y="186"/>
                  </a:cxn>
                  <a:cxn ang="0">
                    <a:pos x="17" y="202"/>
                  </a:cxn>
                  <a:cxn ang="0">
                    <a:pos x="8" y="204"/>
                  </a:cxn>
                  <a:cxn ang="0">
                    <a:pos x="0" y="224"/>
                  </a:cxn>
                  <a:cxn ang="0">
                    <a:pos x="15" y="238"/>
                  </a:cxn>
                  <a:cxn ang="0">
                    <a:pos x="17" y="264"/>
                  </a:cxn>
                  <a:cxn ang="0">
                    <a:pos x="45" y="288"/>
                  </a:cxn>
                  <a:cxn ang="0">
                    <a:pos x="45" y="344"/>
                  </a:cxn>
                  <a:cxn ang="0">
                    <a:pos x="70" y="378"/>
                  </a:cxn>
                  <a:cxn ang="0">
                    <a:pos x="89" y="392"/>
                  </a:cxn>
                  <a:cxn ang="0">
                    <a:pos x="108" y="359"/>
                  </a:cxn>
                  <a:cxn ang="0">
                    <a:pos x="137" y="377"/>
                  </a:cxn>
                  <a:cxn ang="0">
                    <a:pos x="172" y="387"/>
                  </a:cxn>
                  <a:cxn ang="0">
                    <a:pos x="207" y="363"/>
                  </a:cxn>
                  <a:cxn ang="0">
                    <a:pos x="219" y="320"/>
                  </a:cxn>
                  <a:cxn ang="0">
                    <a:pos x="228" y="297"/>
                  </a:cxn>
                  <a:cxn ang="0">
                    <a:pos x="259" y="287"/>
                  </a:cxn>
                  <a:cxn ang="0">
                    <a:pos x="285" y="271"/>
                  </a:cxn>
                  <a:cxn ang="0">
                    <a:pos x="320" y="282"/>
                  </a:cxn>
                  <a:cxn ang="0">
                    <a:pos x="331" y="301"/>
                  </a:cxn>
                </a:cxnLst>
                <a:rect l="0" t="0" r="r" b="b"/>
                <a:pathLst>
                  <a:path w="364" h="392">
                    <a:moveTo>
                      <a:pt x="331" y="301"/>
                    </a:moveTo>
                    <a:lnTo>
                      <a:pt x="347" y="297"/>
                    </a:lnTo>
                    <a:lnTo>
                      <a:pt x="358" y="282"/>
                    </a:lnTo>
                    <a:lnTo>
                      <a:pt x="364" y="249"/>
                    </a:lnTo>
                    <a:lnTo>
                      <a:pt x="354" y="244"/>
                    </a:lnTo>
                    <a:lnTo>
                      <a:pt x="347" y="223"/>
                    </a:lnTo>
                    <a:lnTo>
                      <a:pt x="329" y="219"/>
                    </a:lnTo>
                    <a:lnTo>
                      <a:pt x="329" y="202"/>
                    </a:lnTo>
                    <a:lnTo>
                      <a:pt x="287" y="202"/>
                    </a:lnTo>
                    <a:lnTo>
                      <a:pt x="277" y="192"/>
                    </a:lnTo>
                    <a:lnTo>
                      <a:pt x="271" y="188"/>
                    </a:lnTo>
                    <a:lnTo>
                      <a:pt x="267" y="154"/>
                    </a:lnTo>
                    <a:lnTo>
                      <a:pt x="285" y="142"/>
                    </a:lnTo>
                    <a:lnTo>
                      <a:pt x="267" y="140"/>
                    </a:lnTo>
                    <a:lnTo>
                      <a:pt x="265" y="114"/>
                    </a:lnTo>
                    <a:lnTo>
                      <a:pt x="250" y="114"/>
                    </a:lnTo>
                    <a:lnTo>
                      <a:pt x="221" y="107"/>
                    </a:lnTo>
                    <a:lnTo>
                      <a:pt x="217" y="93"/>
                    </a:lnTo>
                    <a:lnTo>
                      <a:pt x="194" y="90"/>
                    </a:lnTo>
                    <a:lnTo>
                      <a:pt x="190" y="83"/>
                    </a:lnTo>
                    <a:lnTo>
                      <a:pt x="143" y="83"/>
                    </a:lnTo>
                    <a:lnTo>
                      <a:pt x="137" y="76"/>
                    </a:lnTo>
                    <a:lnTo>
                      <a:pt x="128" y="55"/>
                    </a:lnTo>
                    <a:lnTo>
                      <a:pt x="120" y="5"/>
                    </a:lnTo>
                    <a:lnTo>
                      <a:pt x="83" y="0"/>
                    </a:lnTo>
                    <a:lnTo>
                      <a:pt x="79" y="17"/>
                    </a:lnTo>
                    <a:lnTo>
                      <a:pt x="64" y="17"/>
                    </a:lnTo>
                    <a:lnTo>
                      <a:pt x="56" y="27"/>
                    </a:lnTo>
                    <a:lnTo>
                      <a:pt x="45" y="38"/>
                    </a:lnTo>
                    <a:lnTo>
                      <a:pt x="27" y="41"/>
                    </a:lnTo>
                    <a:lnTo>
                      <a:pt x="8" y="41"/>
                    </a:lnTo>
                    <a:lnTo>
                      <a:pt x="27" y="71"/>
                    </a:lnTo>
                    <a:lnTo>
                      <a:pt x="25" y="97"/>
                    </a:lnTo>
                    <a:lnTo>
                      <a:pt x="10" y="107"/>
                    </a:lnTo>
                    <a:lnTo>
                      <a:pt x="10" y="140"/>
                    </a:lnTo>
                    <a:lnTo>
                      <a:pt x="8" y="186"/>
                    </a:lnTo>
                    <a:lnTo>
                      <a:pt x="17" y="202"/>
                    </a:lnTo>
                    <a:lnTo>
                      <a:pt x="8" y="204"/>
                    </a:lnTo>
                    <a:lnTo>
                      <a:pt x="0" y="224"/>
                    </a:lnTo>
                    <a:lnTo>
                      <a:pt x="15" y="238"/>
                    </a:lnTo>
                    <a:lnTo>
                      <a:pt x="17" y="264"/>
                    </a:lnTo>
                    <a:lnTo>
                      <a:pt x="45" y="288"/>
                    </a:lnTo>
                    <a:lnTo>
                      <a:pt x="45" y="344"/>
                    </a:lnTo>
                    <a:lnTo>
                      <a:pt x="70" y="378"/>
                    </a:lnTo>
                    <a:lnTo>
                      <a:pt x="89" y="392"/>
                    </a:lnTo>
                    <a:lnTo>
                      <a:pt x="108" y="359"/>
                    </a:lnTo>
                    <a:lnTo>
                      <a:pt x="137" y="377"/>
                    </a:lnTo>
                    <a:lnTo>
                      <a:pt x="172" y="387"/>
                    </a:lnTo>
                    <a:lnTo>
                      <a:pt x="207" y="363"/>
                    </a:lnTo>
                    <a:lnTo>
                      <a:pt x="219" y="320"/>
                    </a:lnTo>
                    <a:lnTo>
                      <a:pt x="228" y="297"/>
                    </a:lnTo>
                    <a:lnTo>
                      <a:pt x="259" y="287"/>
                    </a:lnTo>
                    <a:lnTo>
                      <a:pt x="285" y="271"/>
                    </a:lnTo>
                    <a:lnTo>
                      <a:pt x="320" y="282"/>
                    </a:lnTo>
                    <a:lnTo>
                      <a:pt x="331" y="30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55" name="Group 85"/>
            <p:cNvGrpSpPr>
              <a:grpSpLocks/>
            </p:cNvGrpSpPr>
            <p:nvPr/>
          </p:nvGrpSpPr>
          <p:grpSpPr bwMode="auto">
            <a:xfrm>
              <a:off x="5016925" y="3270646"/>
              <a:ext cx="111302" cy="700273"/>
              <a:chOff x="1678" y="3010"/>
              <a:chExt cx="104" cy="604"/>
            </a:xfrm>
          </p:grpSpPr>
          <p:sp>
            <p:nvSpPr>
              <p:cNvPr id="1109" name="Freeform 86"/>
              <p:cNvSpPr>
                <a:spLocks/>
              </p:cNvSpPr>
              <p:nvPr/>
            </p:nvSpPr>
            <p:spPr bwMode="auto">
              <a:xfrm>
                <a:off x="1678" y="3010"/>
                <a:ext cx="104" cy="604"/>
              </a:xfrm>
              <a:custGeom>
                <a:avLst/>
                <a:gdLst/>
                <a:ahLst/>
                <a:cxnLst>
                  <a:cxn ang="0">
                    <a:pos x="111" y="1119"/>
                  </a:cxn>
                  <a:cxn ang="0">
                    <a:pos x="81" y="1072"/>
                  </a:cxn>
                  <a:cxn ang="0">
                    <a:pos x="91" y="986"/>
                  </a:cxn>
                  <a:cxn ang="0">
                    <a:pos x="99" y="859"/>
                  </a:cxn>
                  <a:cxn ang="0">
                    <a:pos x="85" y="782"/>
                  </a:cxn>
                  <a:cxn ang="0">
                    <a:pos x="62" y="713"/>
                  </a:cxn>
                  <a:cxn ang="0">
                    <a:pos x="89" y="666"/>
                  </a:cxn>
                  <a:cxn ang="0">
                    <a:pos x="83" y="585"/>
                  </a:cxn>
                  <a:cxn ang="0">
                    <a:pos x="83" y="552"/>
                  </a:cxn>
                  <a:cxn ang="0">
                    <a:pos x="99" y="510"/>
                  </a:cxn>
                  <a:cxn ang="0">
                    <a:pos x="83" y="474"/>
                  </a:cxn>
                  <a:cxn ang="0">
                    <a:pos x="93" y="422"/>
                  </a:cxn>
                  <a:cxn ang="0">
                    <a:pos x="83" y="355"/>
                  </a:cxn>
                  <a:cxn ang="0">
                    <a:pos x="99" y="315"/>
                  </a:cxn>
                  <a:cxn ang="0">
                    <a:pos x="128" y="277"/>
                  </a:cxn>
                  <a:cxn ang="0">
                    <a:pos x="128" y="237"/>
                  </a:cxn>
                  <a:cxn ang="0">
                    <a:pos x="145" y="197"/>
                  </a:cxn>
                  <a:cxn ang="0">
                    <a:pos x="128" y="154"/>
                  </a:cxn>
                  <a:cxn ang="0">
                    <a:pos x="107" y="64"/>
                  </a:cxn>
                  <a:cxn ang="0">
                    <a:pos x="76" y="14"/>
                  </a:cxn>
                  <a:cxn ang="0">
                    <a:pos x="39" y="18"/>
                  </a:cxn>
                  <a:cxn ang="0">
                    <a:pos x="54" y="71"/>
                  </a:cxn>
                  <a:cxn ang="0">
                    <a:pos x="43" y="185"/>
                  </a:cxn>
                  <a:cxn ang="0">
                    <a:pos x="54" y="197"/>
                  </a:cxn>
                  <a:cxn ang="0">
                    <a:pos x="47" y="263"/>
                  </a:cxn>
                  <a:cxn ang="0">
                    <a:pos x="25" y="334"/>
                  </a:cxn>
                  <a:cxn ang="0">
                    <a:pos x="27" y="384"/>
                  </a:cxn>
                  <a:cxn ang="0">
                    <a:pos x="27" y="481"/>
                  </a:cxn>
                  <a:cxn ang="0">
                    <a:pos x="8" y="609"/>
                  </a:cxn>
                  <a:cxn ang="0">
                    <a:pos x="20" y="782"/>
                  </a:cxn>
                  <a:cxn ang="0">
                    <a:pos x="27" y="809"/>
                  </a:cxn>
                  <a:cxn ang="0">
                    <a:pos x="39" y="894"/>
                  </a:cxn>
                  <a:cxn ang="0">
                    <a:pos x="25" y="958"/>
                  </a:cxn>
                  <a:cxn ang="0">
                    <a:pos x="25" y="1015"/>
                  </a:cxn>
                  <a:cxn ang="0">
                    <a:pos x="54" y="1086"/>
                  </a:cxn>
                  <a:cxn ang="0">
                    <a:pos x="76" y="1119"/>
                  </a:cxn>
                  <a:cxn ang="0">
                    <a:pos x="111" y="1143"/>
                  </a:cxn>
                  <a:cxn ang="0">
                    <a:pos x="145" y="1172"/>
                  </a:cxn>
                  <a:cxn ang="0">
                    <a:pos x="174" y="1209"/>
                  </a:cxn>
                  <a:cxn ang="0">
                    <a:pos x="207" y="1164"/>
                  </a:cxn>
                </a:cxnLst>
                <a:rect l="0" t="0" r="r" b="b"/>
                <a:pathLst>
                  <a:path w="207" h="1209">
                    <a:moveTo>
                      <a:pt x="200" y="1119"/>
                    </a:moveTo>
                    <a:lnTo>
                      <a:pt x="111" y="1119"/>
                    </a:lnTo>
                    <a:lnTo>
                      <a:pt x="107" y="1082"/>
                    </a:lnTo>
                    <a:lnTo>
                      <a:pt x="81" y="1072"/>
                    </a:lnTo>
                    <a:lnTo>
                      <a:pt x="74" y="991"/>
                    </a:lnTo>
                    <a:lnTo>
                      <a:pt x="91" y="986"/>
                    </a:lnTo>
                    <a:lnTo>
                      <a:pt x="97" y="965"/>
                    </a:lnTo>
                    <a:lnTo>
                      <a:pt x="99" y="859"/>
                    </a:lnTo>
                    <a:lnTo>
                      <a:pt x="85" y="828"/>
                    </a:lnTo>
                    <a:lnTo>
                      <a:pt x="85" y="782"/>
                    </a:lnTo>
                    <a:lnTo>
                      <a:pt x="76" y="738"/>
                    </a:lnTo>
                    <a:lnTo>
                      <a:pt x="62" y="713"/>
                    </a:lnTo>
                    <a:lnTo>
                      <a:pt x="66" y="690"/>
                    </a:lnTo>
                    <a:lnTo>
                      <a:pt x="89" y="666"/>
                    </a:lnTo>
                    <a:lnTo>
                      <a:pt x="62" y="616"/>
                    </a:lnTo>
                    <a:lnTo>
                      <a:pt x="83" y="585"/>
                    </a:lnTo>
                    <a:lnTo>
                      <a:pt x="93" y="567"/>
                    </a:lnTo>
                    <a:lnTo>
                      <a:pt x="83" y="552"/>
                    </a:lnTo>
                    <a:lnTo>
                      <a:pt x="83" y="514"/>
                    </a:lnTo>
                    <a:lnTo>
                      <a:pt x="99" y="510"/>
                    </a:lnTo>
                    <a:lnTo>
                      <a:pt x="97" y="479"/>
                    </a:lnTo>
                    <a:lnTo>
                      <a:pt x="83" y="474"/>
                    </a:lnTo>
                    <a:lnTo>
                      <a:pt x="76" y="431"/>
                    </a:lnTo>
                    <a:lnTo>
                      <a:pt x="93" y="422"/>
                    </a:lnTo>
                    <a:lnTo>
                      <a:pt x="89" y="400"/>
                    </a:lnTo>
                    <a:lnTo>
                      <a:pt x="83" y="355"/>
                    </a:lnTo>
                    <a:lnTo>
                      <a:pt x="93" y="339"/>
                    </a:lnTo>
                    <a:lnTo>
                      <a:pt x="99" y="315"/>
                    </a:lnTo>
                    <a:lnTo>
                      <a:pt x="118" y="301"/>
                    </a:lnTo>
                    <a:lnTo>
                      <a:pt x="128" y="277"/>
                    </a:lnTo>
                    <a:lnTo>
                      <a:pt x="111" y="258"/>
                    </a:lnTo>
                    <a:lnTo>
                      <a:pt x="128" y="237"/>
                    </a:lnTo>
                    <a:lnTo>
                      <a:pt x="128" y="204"/>
                    </a:lnTo>
                    <a:lnTo>
                      <a:pt x="145" y="197"/>
                    </a:lnTo>
                    <a:lnTo>
                      <a:pt x="151" y="168"/>
                    </a:lnTo>
                    <a:lnTo>
                      <a:pt x="128" y="154"/>
                    </a:lnTo>
                    <a:lnTo>
                      <a:pt x="107" y="120"/>
                    </a:lnTo>
                    <a:lnTo>
                      <a:pt x="107" y="64"/>
                    </a:lnTo>
                    <a:lnTo>
                      <a:pt x="76" y="40"/>
                    </a:lnTo>
                    <a:lnTo>
                      <a:pt x="76" y="14"/>
                    </a:lnTo>
                    <a:lnTo>
                      <a:pt x="62" y="0"/>
                    </a:lnTo>
                    <a:lnTo>
                      <a:pt x="39" y="18"/>
                    </a:lnTo>
                    <a:lnTo>
                      <a:pt x="47" y="57"/>
                    </a:lnTo>
                    <a:lnTo>
                      <a:pt x="54" y="71"/>
                    </a:lnTo>
                    <a:lnTo>
                      <a:pt x="56" y="172"/>
                    </a:lnTo>
                    <a:lnTo>
                      <a:pt x="43" y="185"/>
                    </a:lnTo>
                    <a:lnTo>
                      <a:pt x="43" y="197"/>
                    </a:lnTo>
                    <a:lnTo>
                      <a:pt x="54" y="197"/>
                    </a:lnTo>
                    <a:lnTo>
                      <a:pt x="54" y="263"/>
                    </a:lnTo>
                    <a:lnTo>
                      <a:pt x="47" y="263"/>
                    </a:lnTo>
                    <a:lnTo>
                      <a:pt x="43" y="334"/>
                    </a:lnTo>
                    <a:lnTo>
                      <a:pt x="25" y="334"/>
                    </a:lnTo>
                    <a:lnTo>
                      <a:pt x="35" y="351"/>
                    </a:lnTo>
                    <a:lnTo>
                      <a:pt x="27" y="384"/>
                    </a:lnTo>
                    <a:lnTo>
                      <a:pt x="20" y="474"/>
                    </a:lnTo>
                    <a:lnTo>
                      <a:pt x="27" y="481"/>
                    </a:lnTo>
                    <a:lnTo>
                      <a:pt x="18" y="592"/>
                    </a:lnTo>
                    <a:lnTo>
                      <a:pt x="8" y="609"/>
                    </a:lnTo>
                    <a:lnTo>
                      <a:pt x="0" y="623"/>
                    </a:lnTo>
                    <a:lnTo>
                      <a:pt x="20" y="782"/>
                    </a:lnTo>
                    <a:lnTo>
                      <a:pt x="8" y="809"/>
                    </a:lnTo>
                    <a:lnTo>
                      <a:pt x="27" y="809"/>
                    </a:lnTo>
                    <a:lnTo>
                      <a:pt x="37" y="815"/>
                    </a:lnTo>
                    <a:lnTo>
                      <a:pt x="39" y="894"/>
                    </a:lnTo>
                    <a:lnTo>
                      <a:pt x="27" y="918"/>
                    </a:lnTo>
                    <a:lnTo>
                      <a:pt x="25" y="958"/>
                    </a:lnTo>
                    <a:lnTo>
                      <a:pt x="43" y="968"/>
                    </a:lnTo>
                    <a:lnTo>
                      <a:pt x="25" y="1015"/>
                    </a:lnTo>
                    <a:lnTo>
                      <a:pt x="39" y="1062"/>
                    </a:lnTo>
                    <a:lnTo>
                      <a:pt x="54" y="1086"/>
                    </a:lnTo>
                    <a:lnTo>
                      <a:pt x="74" y="1091"/>
                    </a:lnTo>
                    <a:lnTo>
                      <a:pt x="76" y="1119"/>
                    </a:lnTo>
                    <a:lnTo>
                      <a:pt x="89" y="1134"/>
                    </a:lnTo>
                    <a:lnTo>
                      <a:pt x="111" y="1143"/>
                    </a:lnTo>
                    <a:lnTo>
                      <a:pt x="120" y="1160"/>
                    </a:lnTo>
                    <a:lnTo>
                      <a:pt x="145" y="1172"/>
                    </a:lnTo>
                    <a:lnTo>
                      <a:pt x="163" y="1188"/>
                    </a:lnTo>
                    <a:lnTo>
                      <a:pt x="174" y="1209"/>
                    </a:lnTo>
                    <a:lnTo>
                      <a:pt x="184" y="1176"/>
                    </a:lnTo>
                    <a:lnTo>
                      <a:pt x="207" y="1164"/>
                    </a:lnTo>
                    <a:lnTo>
                      <a:pt x="200" y="1119"/>
                    </a:lnTo>
                    <a:close/>
                  </a:path>
                </a:pathLst>
              </a:custGeom>
              <a:solidFill>
                <a:srgbClr val="C0C0C0"/>
              </a:solidFill>
              <a:ln w="9525">
                <a:solidFill>
                  <a:srgbClr val="C0C0C0"/>
                </a:solidFill>
                <a:round/>
                <a:headEnd/>
                <a:tailEnd/>
              </a:ln>
            </p:spPr>
            <p:txBody>
              <a:bodyPr/>
              <a:lstStyle/>
              <a:p>
                <a:endParaRPr lang="nl-NL" sz="1400"/>
              </a:p>
            </p:txBody>
          </p:sp>
          <p:sp>
            <p:nvSpPr>
              <p:cNvPr id="1110" name="Freeform 87"/>
              <p:cNvSpPr>
                <a:spLocks/>
              </p:cNvSpPr>
              <p:nvPr/>
            </p:nvSpPr>
            <p:spPr bwMode="auto">
              <a:xfrm>
                <a:off x="1678" y="3010"/>
                <a:ext cx="104" cy="604"/>
              </a:xfrm>
              <a:custGeom>
                <a:avLst/>
                <a:gdLst/>
                <a:ahLst/>
                <a:cxnLst>
                  <a:cxn ang="0">
                    <a:pos x="111" y="1119"/>
                  </a:cxn>
                  <a:cxn ang="0">
                    <a:pos x="81" y="1072"/>
                  </a:cxn>
                  <a:cxn ang="0">
                    <a:pos x="91" y="986"/>
                  </a:cxn>
                  <a:cxn ang="0">
                    <a:pos x="99" y="859"/>
                  </a:cxn>
                  <a:cxn ang="0">
                    <a:pos x="85" y="782"/>
                  </a:cxn>
                  <a:cxn ang="0">
                    <a:pos x="62" y="713"/>
                  </a:cxn>
                  <a:cxn ang="0">
                    <a:pos x="89" y="666"/>
                  </a:cxn>
                  <a:cxn ang="0">
                    <a:pos x="83" y="585"/>
                  </a:cxn>
                  <a:cxn ang="0">
                    <a:pos x="83" y="552"/>
                  </a:cxn>
                  <a:cxn ang="0">
                    <a:pos x="99" y="510"/>
                  </a:cxn>
                  <a:cxn ang="0">
                    <a:pos x="83" y="474"/>
                  </a:cxn>
                  <a:cxn ang="0">
                    <a:pos x="93" y="422"/>
                  </a:cxn>
                  <a:cxn ang="0">
                    <a:pos x="83" y="355"/>
                  </a:cxn>
                  <a:cxn ang="0">
                    <a:pos x="99" y="315"/>
                  </a:cxn>
                  <a:cxn ang="0">
                    <a:pos x="128" y="277"/>
                  </a:cxn>
                  <a:cxn ang="0">
                    <a:pos x="128" y="237"/>
                  </a:cxn>
                  <a:cxn ang="0">
                    <a:pos x="145" y="197"/>
                  </a:cxn>
                  <a:cxn ang="0">
                    <a:pos x="128" y="154"/>
                  </a:cxn>
                  <a:cxn ang="0">
                    <a:pos x="107" y="64"/>
                  </a:cxn>
                  <a:cxn ang="0">
                    <a:pos x="76" y="14"/>
                  </a:cxn>
                  <a:cxn ang="0">
                    <a:pos x="39" y="18"/>
                  </a:cxn>
                  <a:cxn ang="0">
                    <a:pos x="54" y="71"/>
                  </a:cxn>
                  <a:cxn ang="0">
                    <a:pos x="43" y="185"/>
                  </a:cxn>
                  <a:cxn ang="0">
                    <a:pos x="54" y="197"/>
                  </a:cxn>
                  <a:cxn ang="0">
                    <a:pos x="47" y="263"/>
                  </a:cxn>
                  <a:cxn ang="0">
                    <a:pos x="25" y="334"/>
                  </a:cxn>
                  <a:cxn ang="0">
                    <a:pos x="27" y="384"/>
                  </a:cxn>
                  <a:cxn ang="0">
                    <a:pos x="27" y="481"/>
                  </a:cxn>
                  <a:cxn ang="0">
                    <a:pos x="8" y="609"/>
                  </a:cxn>
                  <a:cxn ang="0">
                    <a:pos x="20" y="782"/>
                  </a:cxn>
                  <a:cxn ang="0">
                    <a:pos x="27" y="809"/>
                  </a:cxn>
                  <a:cxn ang="0">
                    <a:pos x="39" y="894"/>
                  </a:cxn>
                  <a:cxn ang="0">
                    <a:pos x="25" y="958"/>
                  </a:cxn>
                  <a:cxn ang="0">
                    <a:pos x="25" y="1015"/>
                  </a:cxn>
                  <a:cxn ang="0">
                    <a:pos x="54" y="1086"/>
                  </a:cxn>
                  <a:cxn ang="0">
                    <a:pos x="76" y="1119"/>
                  </a:cxn>
                  <a:cxn ang="0">
                    <a:pos x="111" y="1143"/>
                  </a:cxn>
                  <a:cxn ang="0">
                    <a:pos x="145" y="1172"/>
                  </a:cxn>
                  <a:cxn ang="0">
                    <a:pos x="174" y="1209"/>
                  </a:cxn>
                  <a:cxn ang="0">
                    <a:pos x="207" y="1164"/>
                  </a:cxn>
                </a:cxnLst>
                <a:rect l="0" t="0" r="r" b="b"/>
                <a:pathLst>
                  <a:path w="207" h="1209">
                    <a:moveTo>
                      <a:pt x="200" y="1119"/>
                    </a:moveTo>
                    <a:lnTo>
                      <a:pt x="111" y="1119"/>
                    </a:lnTo>
                    <a:lnTo>
                      <a:pt x="107" y="1082"/>
                    </a:lnTo>
                    <a:lnTo>
                      <a:pt x="81" y="1072"/>
                    </a:lnTo>
                    <a:lnTo>
                      <a:pt x="74" y="991"/>
                    </a:lnTo>
                    <a:lnTo>
                      <a:pt x="91" y="986"/>
                    </a:lnTo>
                    <a:lnTo>
                      <a:pt x="97" y="965"/>
                    </a:lnTo>
                    <a:lnTo>
                      <a:pt x="99" y="859"/>
                    </a:lnTo>
                    <a:lnTo>
                      <a:pt x="85" y="828"/>
                    </a:lnTo>
                    <a:lnTo>
                      <a:pt x="85" y="782"/>
                    </a:lnTo>
                    <a:lnTo>
                      <a:pt x="76" y="738"/>
                    </a:lnTo>
                    <a:lnTo>
                      <a:pt x="62" y="713"/>
                    </a:lnTo>
                    <a:lnTo>
                      <a:pt x="66" y="690"/>
                    </a:lnTo>
                    <a:lnTo>
                      <a:pt x="89" y="666"/>
                    </a:lnTo>
                    <a:lnTo>
                      <a:pt x="62" y="616"/>
                    </a:lnTo>
                    <a:lnTo>
                      <a:pt x="83" y="585"/>
                    </a:lnTo>
                    <a:lnTo>
                      <a:pt x="93" y="567"/>
                    </a:lnTo>
                    <a:lnTo>
                      <a:pt x="83" y="552"/>
                    </a:lnTo>
                    <a:lnTo>
                      <a:pt x="83" y="514"/>
                    </a:lnTo>
                    <a:lnTo>
                      <a:pt x="99" y="510"/>
                    </a:lnTo>
                    <a:lnTo>
                      <a:pt x="97" y="479"/>
                    </a:lnTo>
                    <a:lnTo>
                      <a:pt x="83" y="474"/>
                    </a:lnTo>
                    <a:lnTo>
                      <a:pt x="76" y="431"/>
                    </a:lnTo>
                    <a:lnTo>
                      <a:pt x="93" y="422"/>
                    </a:lnTo>
                    <a:lnTo>
                      <a:pt x="89" y="400"/>
                    </a:lnTo>
                    <a:lnTo>
                      <a:pt x="83" y="355"/>
                    </a:lnTo>
                    <a:lnTo>
                      <a:pt x="93" y="339"/>
                    </a:lnTo>
                    <a:lnTo>
                      <a:pt x="99" y="315"/>
                    </a:lnTo>
                    <a:lnTo>
                      <a:pt x="118" y="301"/>
                    </a:lnTo>
                    <a:lnTo>
                      <a:pt x="128" y="277"/>
                    </a:lnTo>
                    <a:lnTo>
                      <a:pt x="111" y="258"/>
                    </a:lnTo>
                    <a:lnTo>
                      <a:pt x="128" y="237"/>
                    </a:lnTo>
                    <a:lnTo>
                      <a:pt x="128" y="204"/>
                    </a:lnTo>
                    <a:lnTo>
                      <a:pt x="145" y="197"/>
                    </a:lnTo>
                    <a:lnTo>
                      <a:pt x="151" y="168"/>
                    </a:lnTo>
                    <a:lnTo>
                      <a:pt x="128" y="154"/>
                    </a:lnTo>
                    <a:lnTo>
                      <a:pt x="107" y="120"/>
                    </a:lnTo>
                    <a:lnTo>
                      <a:pt x="107" y="64"/>
                    </a:lnTo>
                    <a:lnTo>
                      <a:pt x="76" y="40"/>
                    </a:lnTo>
                    <a:lnTo>
                      <a:pt x="76" y="14"/>
                    </a:lnTo>
                    <a:lnTo>
                      <a:pt x="62" y="0"/>
                    </a:lnTo>
                    <a:lnTo>
                      <a:pt x="39" y="18"/>
                    </a:lnTo>
                    <a:lnTo>
                      <a:pt x="47" y="57"/>
                    </a:lnTo>
                    <a:lnTo>
                      <a:pt x="54" y="71"/>
                    </a:lnTo>
                    <a:lnTo>
                      <a:pt x="56" y="172"/>
                    </a:lnTo>
                    <a:lnTo>
                      <a:pt x="43" y="185"/>
                    </a:lnTo>
                    <a:lnTo>
                      <a:pt x="43" y="197"/>
                    </a:lnTo>
                    <a:lnTo>
                      <a:pt x="54" y="197"/>
                    </a:lnTo>
                    <a:lnTo>
                      <a:pt x="54" y="263"/>
                    </a:lnTo>
                    <a:lnTo>
                      <a:pt x="47" y="263"/>
                    </a:lnTo>
                    <a:lnTo>
                      <a:pt x="43" y="334"/>
                    </a:lnTo>
                    <a:lnTo>
                      <a:pt x="25" y="334"/>
                    </a:lnTo>
                    <a:lnTo>
                      <a:pt x="35" y="351"/>
                    </a:lnTo>
                    <a:lnTo>
                      <a:pt x="27" y="384"/>
                    </a:lnTo>
                    <a:lnTo>
                      <a:pt x="20" y="474"/>
                    </a:lnTo>
                    <a:lnTo>
                      <a:pt x="27" y="481"/>
                    </a:lnTo>
                    <a:lnTo>
                      <a:pt x="18" y="592"/>
                    </a:lnTo>
                    <a:lnTo>
                      <a:pt x="8" y="609"/>
                    </a:lnTo>
                    <a:lnTo>
                      <a:pt x="0" y="623"/>
                    </a:lnTo>
                    <a:lnTo>
                      <a:pt x="20" y="782"/>
                    </a:lnTo>
                    <a:lnTo>
                      <a:pt x="8" y="809"/>
                    </a:lnTo>
                    <a:lnTo>
                      <a:pt x="27" y="809"/>
                    </a:lnTo>
                    <a:lnTo>
                      <a:pt x="37" y="815"/>
                    </a:lnTo>
                    <a:lnTo>
                      <a:pt x="39" y="894"/>
                    </a:lnTo>
                    <a:lnTo>
                      <a:pt x="27" y="918"/>
                    </a:lnTo>
                    <a:lnTo>
                      <a:pt x="25" y="958"/>
                    </a:lnTo>
                    <a:lnTo>
                      <a:pt x="43" y="968"/>
                    </a:lnTo>
                    <a:lnTo>
                      <a:pt x="25" y="1015"/>
                    </a:lnTo>
                    <a:lnTo>
                      <a:pt x="39" y="1062"/>
                    </a:lnTo>
                    <a:lnTo>
                      <a:pt x="54" y="1086"/>
                    </a:lnTo>
                    <a:lnTo>
                      <a:pt x="74" y="1091"/>
                    </a:lnTo>
                    <a:lnTo>
                      <a:pt x="76" y="1119"/>
                    </a:lnTo>
                    <a:lnTo>
                      <a:pt x="89" y="1134"/>
                    </a:lnTo>
                    <a:lnTo>
                      <a:pt x="111" y="1143"/>
                    </a:lnTo>
                    <a:lnTo>
                      <a:pt x="120" y="1160"/>
                    </a:lnTo>
                    <a:lnTo>
                      <a:pt x="145" y="1172"/>
                    </a:lnTo>
                    <a:lnTo>
                      <a:pt x="163" y="1188"/>
                    </a:lnTo>
                    <a:lnTo>
                      <a:pt x="174" y="1209"/>
                    </a:lnTo>
                    <a:lnTo>
                      <a:pt x="184" y="1176"/>
                    </a:lnTo>
                    <a:lnTo>
                      <a:pt x="207" y="1164"/>
                    </a:lnTo>
                    <a:lnTo>
                      <a:pt x="200" y="11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58" name="Group 88"/>
            <p:cNvGrpSpPr>
              <a:grpSpLocks/>
            </p:cNvGrpSpPr>
            <p:nvPr/>
          </p:nvGrpSpPr>
          <p:grpSpPr bwMode="auto">
            <a:xfrm>
              <a:off x="5293039" y="2864860"/>
              <a:ext cx="51370" cy="60288"/>
              <a:chOff x="1936" y="2660"/>
              <a:chExt cx="48" cy="52"/>
            </a:xfrm>
          </p:grpSpPr>
          <p:sp>
            <p:nvSpPr>
              <p:cNvPr id="1112" name="Freeform 89"/>
              <p:cNvSpPr>
                <a:spLocks/>
              </p:cNvSpPr>
              <p:nvPr/>
            </p:nvSpPr>
            <p:spPr bwMode="auto">
              <a:xfrm>
                <a:off x="1936" y="2660"/>
                <a:ext cx="48" cy="52"/>
              </a:xfrm>
              <a:custGeom>
                <a:avLst/>
                <a:gdLst/>
                <a:ahLst/>
                <a:cxnLst>
                  <a:cxn ang="0">
                    <a:pos x="16" y="2"/>
                  </a:cxn>
                  <a:cxn ang="0">
                    <a:pos x="8" y="16"/>
                  </a:cxn>
                  <a:cxn ang="0">
                    <a:pos x="8" y="83"/>
                  </a:cxn>
                  <a:cxn ang="0">
                    <a:pos x="0" y="92"/>
                  </a:cxn>
                  <a:cxn ang="0">
                    <a:pos x="12" y="102"/>
                  </a:cxn>
                  <a:cxn ang="0">
                    <a:pos x="39" y="106"/>
                  </a:cxn>
                  <a:cxn ang="0">
                    <a:pos x="47" y="90"/>
                  </a:cxn>
                  <a:cxn ang="0">
                    <a:pos x="56" y="75"/>
                  </a:cxn>
                  <a:cxn ang="0">
                    <a:pos x="74" y="64"/>
                  </a:cxn>
                  <a:cxn ang="0">
                    <a:pos x="97" y="64"/>
                  </a:cxn>
                  <a:cxn ang="0">
                    <a:pos x="89" y="47"/>
                  </a:cxn>
                  <a:cxn ang="0">
                    <a:pos x="72" y="35"/>
                  </a:cxn>
                  <a:cxn ang="0">
                    <a:pos x="66" y="23"/>
                  </a:cxn>
                  <a:cxn ang="0">
                    <a:pos x="53" y="18"/>
                  </a:cxn>
                  <a:cxn ang="0">
                    <a:pos x="35" y="11"/>
                  </a:cxn>
                  <a:cxn ang="0">
                    <a:pos x="29" y="0"/>
                  </a:cxn>
                  <a:cxn ang="0">
                    <a:pos x="16" y="2"/>
                  </a:cxn>
                </a:cxnLst>
                <a:rect l="0" t="0" r="r" b="b"/>
                <a:pathLst>
                  <a:path w="97" h="106">
                    <a:moveTo>
                      <a:pt x="16" y="2"/>
                    </a:moveTo>
                    <a:lnTo>
                      <a:pt x="8" y="16"/>
                    </a:lnTo>
                    <a:lnTo>
                      <a:pt x="8" y="83"/>
                    </a:lnTo>
                    <a:lnTo>
                      <a:pt x="0" y="92"/>
                    </a:lnTo>
                    <a:lnTo>
                      <a:pt x="12" y="102"/>
                    </a:lnTo>
                    <a:lnTo>
                      <a:pt x="39" y="106"/>
                    </a:lnTo>
                    <a:lnTo>
                      <a:pt x="47" y="90"/>
                    </a:lnTo>
                    <a:lnTo>
                      <a:pt x="56" y="75"/>
                    </a:lnTo>
                    <a:lnTo>
                      <a:pt x="74" y="64"/>
                    </a:lnTo>
                    <a:lnTo>
                      <a:pt x="97" y="64"/>
                    </a:lnTo>
                    <a:lnTo>
                      <a:pt x="89" y="47"/>
                    </a:lnTo>
                    <a:lnTo>
                      <a:pt x="72" y="35"/>
                    </a:lnTo>
                    <a:lnTo>
                      <a:pt x="66" y="23"/>
                    </a:lnTo>
                    <a:lnTo>
                      <a:pt x="53" y="18"/>
                    </a:lnTo>
                    <a:lnTo>
                      <a:pt x="35" y="11"/>
                    </a:lnTo>
                    <a:lnTo>
                      <a:pt x="29" y="0"/>
                    </a:lnTo>
                    <a:lnTo>
                      <a:pt x="16" y="2"/>
                    </a:lnTo>
                    <a:close/>
                  </a:path>
                </a:pathLst>
              </a:custGeom>
              <a:solidFill>
                <a:srgbClr val="C0C0C0"/>
              </a:solidFill>
              <a:ln w="9525">
                <a:solidFill>
                  <a:srgbClr val="C0C0C0"/>
                </a:solidFill>
                <a:round/>
                <a:headEnd/>
                <a:tailEnd/>
              </a:ln>
            </p:spPr>
            <p:txBody>
              <a:bodyPr/>
              <a:lstStyle/>
              <a:p>
                <a:endParaRPr lang="nl-NL" sz="1400"/>
              </a:p>
            </p:txBody>
          </p:sp>
          <p:sp>
            <p:nvSpPr>
              <p:cNvPr id="1113" name="Freeform 90"/>
              <p:cNvSpPr>
                <a:spLocks/>
              </p:cNvSpPr>
              <p:nvPr/>
            </p:nvSpPr>
            <p:spPr bwMode="auto">
              <a:xfrm>
                <a:off x="1936" y="2660"/>
                <a:ext cx="48" cy="52"/>
              </a:xfrm>
              <a:custGeom>
                <a:avLst/>
                <a:gdLst/>
                <a:ahLst/>
                <a:cxnLst>
                  <a:cxn ang="0">
                    <a:pos x="16" y="2"/>
                  </a:cxn>
                  <a:cxn ang="0">
                    <a:pos x="8" y="16"/>
                  </a:cxn>
                  <a:cxn ang="0">
                    <a:pos x="8" y="83"/>
                  </a:cxn>
                  <a:cxn ang="0">
                    <a:pos x="0" y="92"/>
                  </a:cxn>
                  <a:cxn ang="0">
                    <a:pos x="12" y="102"/>
                  </a:cxn>
                  <a:cxn ang="0">
                    <a:pos x="39" y="106"/>
                  </a:cxn>
                  <a:cxn ang="0">
                    <a:pos x="47" y="90"/>
                  </a:cxn>
                  <a:cxn ang="0">
                    <a:pos x="56" y="75"/>
                  </a:cxn>
                  <a:cxn ang="0">
                    <a:pos x="74" y="64"/>
                  </a:cxn>
                  <a:cxn ang="0">
                    <a:pos x="97" y="64"/>
                  </a:cxn>
                  <a:cxn ang="0">
                    <a:pos x="89" y="47"/>
                  </a:cxn>
                  <a:cxn ang="0">
                    <a:pos x="72" y="35"/>
                  </a:cxn>
                  <a:cxn ang="0">
                    <a:pos x="66" y="23"/>
                  </a:cxn>
                  <a:cxn ang="0">
                    <a:pos x="53" y="18"/>
                  </a:cxn>
                  <a:cxn ang="0">
                    <a:pos x="35" y="11"/>
                  </a:cxn>
                  <a:cxn ang="0">
                    <a:pos x="29" y="0"/>
                  </a:cxn>
                  <a:cxn ang="0">
                    <a:pos x="16" y="2"/>
                  </a:cxn>
                </a:cxnLst>
                <a:rect l="0" t="0" r="r" b="b"/>
                <a:pathLst>
                  <a:path w="97" h="106">
                    <a:moveTo>
                      <a:pt x="16" y="2"/>
                    </a:moveTo>
                    <a:lnTo>
                      <a:pt x="8" y="16"/>
                    </a:lnTo>
                    <a:lnTo>
                      <a:pt x="8" y="83"/>
                    </a:lnTo>
                    <a:lnTo>
                      <a:pt x="0" y="92"/>
                    </a:lnTo>
                    <a:lnTo>
                      <a:pt x="12" y="102"/>
                    </a:lnTo>
                    <a:lnTo>
                      <a:pt x="39" y="106"/>
                    </a:lnTo>
                    <a:lnTo>
                      <a:pt x="47" y="90"/>
                    </a:lnTo>
                    <a:lnTo>
                      <a:pt x="56" y="75"/>
                    </a:lnTo>
                    <a:lnTo>
                      <a:pt x="74" y="64"/>
                    </a:lnTo>
                    <a:lnTo>
                      <a:pt x="97" y="64"/>
                    </a:lnTo>
                    <a:lnTo>
                      <a:pt x="89" y="47"/>
                    </a:lnTo>
                    <a:lnTo>
                      <a:pt x="72" y="35"/>
                    </a:lnTo>
                    <a:lnTo>
                      <a:pt x="66" y="23"/>
                    </a:lnTo>
                    <a:lnTo>
                      <a:pt x="53" y="18"/>
                    </a:lnTo>
                    <a:lnTo>
                      <a:pt x="35" y="11"/>
                    </a:lnTo>
                    <a:lnTo>
                      <a:pt x="29" y="0"/>
                    </a:lnTo>
                    <a:lnTo>
                      <a:pt x="16"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61" name="Group 91"/>
            <p:cNvGrpSpPr>
              <a:grpSpLocks/>
            </p:cNvGrpSpPr>
            <p:nvPr/>
          </p:nvGrpSpPr>
          <p:grpSpPr bwMode="auto">
            <a:xfrm>
              <a:off x="5253444" y="3897876"/>
              <a:ext cx="53511" cy="32464"/>
              <a:chOff x="1899" y="3551"/>
              <a:chExt cx="50" cy="28"/>
            </a:xfrm>
          </p:grpSpPr>
          <p:sp>
            <p:nvSpPr>
              <p:cNvPr id="1115" name="Freeform 92"/>
              <p:cNvSpPr>
                <a:spLocks/>
              </p:cNvSpPr>
              <p:nvPr/>
            </p:nvSpPr>
            <p:spPr bwMode="auto">
              <a:xfrm>
                <a:off x="1899" y="3551"/>
                <a:ext cx="50" cy="28"/>
              </a:xfrm>
              <a:custGeom>
                <a:avLst/>
                <a:gdLst/>
                <a:ahLst/>
                <a:cxnLst>
                  <a:cxn ang="0">
                    <a:pos x="29" y="14"/>
                  </a:cxn>
                  <a:cxn ang="0">
                    <a:pos x="2" y="18"/>
                  </a:cxn>
                  <a:cxn ang="0">
                    <a:pos x="0" y="37"/>
                  </a:cxn>
                  <a:cxn ang="0">
                    <a:pos x="2" y="57"/>
                  </a:cxn>
                  <a:cxn ang="0">
                    <a:pos x="25" y="37"/>
                  </a:cxn>
                  <a:cxn ang="0">
                    <a:pos x="36" y="45"/>
                  </a:cxn>
                  <a:cxn ang="0">
                    <a:pos x="75" y="37"/>
                  </a:cxn>
                  <a:cxn ang="0">
                    <a:pos x="100" y="26"/>
                  </a:cxn>
                  <a:cxn ang="0">
                    <a:pos x="71" y="14"/>
                  </a:cxn>
                  <a:cxn ang="0">
                    <a:pos x="54" y="0"/>
                  </a:cxn>
                  <a:cxn ang="0">
                    <a:pos x="54" y="16"/>
                  </a:cxn>
                  <a:cxn ang="0">
                    <a:pos x="29" y="14"/>
                  </a:cxn>
                </a:cxnLst>
                <a:rect l="0" t="0" r="r" b="b"/>
                <a:pathLst>
                  <a:path w="100" h="57">
                    <a:moveTo>
                      <a:pt x="29" y="14"/>
                    </a:moveTo>
                    <a:lnTo>
                      <a:pt x="2" y="18"/>
                    </a:lnTo>
                    <a:lnTo>
                      <a:pt x="0" y="37"/>
                    </a:lnTo>
                    <a:lnTo>
                      <a:pt x="2" y="57"/>
                    </a:lnTo>
                    <a:lnTo>
                      <a:pt x="25" y="37"/>
                    </a:lnTo>
                    <a:lnTo>
                      <a:pt x="36" y="45"/>
                    </a:lnTo>
                    <a:lnTo>
                      <a:pt x="75" y="37"/>
                    </a:lnTo>
                    <a:lnTo>
                      <a:pt x="100" y="26"/>
                    </a:lnTo>
                    <a:lnTo>
                      <a:pt x="71" y="14"/>
                    </a:lnTo>
                    <a:lnTo>
                      <a:pt x="54" y="0"/>
                    </a:lnTo>
                    <a:lnTo>
                      <a:pt x="54" y="16"/>
                    </a:lnTo>
                    <a:lnTo>
                      <a:pt x="29" y="14"/>
                    </a:lnTo>
                    <a:close/>
                  </a:path>
                </a:pathLst>
              </a:custGeom>
              <a:solidFill>
                <a:srgbClr val="C0C0C0"/>
              </a:solidFill>
              <a:ln w="9525">
                <a:solidFill>
                  <a:srgbClr val="C0C0C0"/>
                </a:solidFill>
                <a:round/>
                <a:headEnd/>
                <a:tailEnd/>
              </a:ln>
            </p:spPr>
            <p:txBody>
              <a:bodyPr/>
              <a:lstStyle/>
              <a:p>
                <a:endParaRPr lang="nl-NL" sz="1400"/>
              </a:p>
            </p:txBody>
          </p:sp>
          <p:sp>
            <p:nvSpPr>
              <p:cNvPr id="1116" name="Freeform 93"/>
              <p:cNvSpPr>
                <a:spLocks/>
              </p:cNvSpPr>
              <p:nvPr/>
            </p:nvSpPr>
            <p:spPr bwMode="auto">
              <a:xfrm>
                <a:off x="1899" y="3551"/>
                <a:ext cx="50" cy="28"/>
              </a:xfrm>
              <a:custGeom>
                <a:avLst/>
                <a:gdLst/>
                <a:ahLst/>
                <a:cxnLst>
                  <a:cxn ang="0">
                    <a:pos x="29" y="14"/>
                  </a:cxn>
                  <a:cxn ang="0">
                    <a:pos x="2" y="18"/>
                  </a:cxn>
                  <a:cxn ang="0">
                    <a:pos x="0" y="37"/>
                  </a:cxn>
                  <a:cxn ang="0">
                    <a:pos x="2" y="57"/>
                  </a:cxn>
                  <a:cxn ang="0">
                    <a:pos x="25" y="37"/>
                  </a:cxn>
                  <a:cxn ang="0">
                    <a:pos x="36" y="45"/>
                  </a:cxn>
                  <a:cxn ang="0">
                    <a:pos x="75" y="37"/>
                  </a:cxn>
                  <a:cxn ang="0">
                    <a:pos x="100" y="26"/>
                  </a:cxn>
                  <a:cxn ang="0">
                    <a:pos x="71" y="14"/>
                  </a:cxn>
                  <a:cxn ang="0">
                    <a:pos x="54" y="0"/>
                  </a:cxn>
                  <a:cxn ang="0">
                    <a:pos x="54" y="16"/>
                  </a:cxn>
                  <a:cxn ang="0">
                    <a:pos x="29" y="14"/>
                  </a:cxn>
                </a:cxnLst>
                <a:rect l="0" t="0" r="r" b="b"/>
                <a:pathLst>
                  <a:path w="100" h="57">
                    <a:moveTo>
                      <a:pt x="29" y="14"/>
                    </a:moveTo>
                    <a:lnTo>
                      <a:pt x="2" y="18"/>
                    </a:lnTo>
                    <a:lnTo>
                      <a:pt x="0" y="37"/>
                    </a:lnTo>
                    <a:lnTo>
                      <a:pt x="2" y="57"/>
                    </a:lnTo>
                    <a:lnTo>
                      <a:pt x="25" y="37"/>
                    </a:lnTo>
                    <a:lnTo>
                      <a:pt x="36" y="45"/>
                    </a:lnTo>
                    <a:lnTo>
                      <a:pt x="75" y="37"/>
                    </a:lnTo>
                    <a:lnTo>
                      <a:pt x="100" y="26"/>
                    </a:lnTo>
                    <a:lnTo>
                      <a:pt x="71" y="14"/>
                    </a:lnTo>
                    <a:lnTo>
                      <a:pt x="54" y="0"/>
                    </a:lnTo>
                    <a:lnTo>
                      <a:pt x="54" y="16"/>
                    </a:lnTo>
                    <a:lnTo>
                      <a:pt x="29"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64" name="Group 94"/>
            <p:cNvGrpSpPr>
              <a:grpSpLocks/>
            </p:cNvGrpSpPr>
            <p:nvPr/>
          </p:nvGrpSpPr>
          <p:grpSpPr bwMode="auto">
            <a:xfrm>
              <a:off x="5391497" y="1580254"/>
              <a:ext cx="35317" cy="19711"/>
              <a:chOff x="2028" y="1552"/>
              <a:chExt cx="33" cy="17"/>
            </a:xfrm>
          </p:grpSpPr>
          <p:sp>
            <p:nvSpPr>
              <p:cNvPr id="1118" name="Freeform 95"/>
              <p:cNvSpPr>
                <a:spLocks/>
              </p:cNvSpPr>
              <p:nvPr/>
            </p:nvSpPr>
            <p:spPr bwMode="auto">
              <a:xfrm>
                <a:off x="2028" y="1552"/>
                <a:ext cx="33" cy="17"/>
              </a:xfrm>
              <a:custGeom>
                <a:avLst/>
                <a:gdLst/>
                <a:ahLst/>
                <a:cxnLst>
                  <a:cxn ang="0">
                    <a:pos x="16" y="0"/>
                  </a:cxn>
                  <a:cxn ang="0">
                    <a:pos x="0" y="35"/>
                  </a:cxn>
                  <a:cxn ang="0">
                    <a:pos x="33" y="35"/>
                  </a:cxn>
                  <a:cxn ang="0">
                    <a:pos x="66" y="18"/>
                  </a:cxn>
                  <a:cxn ang="0">
                    <a:pos x="16" y="0"/>
                  </a:cxn>
                </a:cxnLst>
                <a:rect l="0" t="0" r="r" b="b"/>
                <a:pathLst>
                  <a:path w="66" h="35">
                    <a:moveTo>
                      <a:pt x="16" y="0"/>
                    </a:moveTo>
                    <a:lnTo>
                      <a:pt x="0" y="35"/>
                    </a:lnTo>
                    <a:lnTo>
                      <a:pt x="33" y="35"/>
                    </a:lnTo>
                    <a:lnTo>
                      <a:pt x="66" y="18"/>
                    </a:lnTo>
                    <a:lnTo>
                      <a:pt x="16" y="0"/>
                    </a:lnTo>
                    <a:close/>
                  </a:path>
                </a:pathLst>
              </a:custGeom>
              <a:solidFill>
                <a:srgbClr val="C0C0C0"/>
              </a:solidFill>
              <a:ln w="9525">
                <a:solidFill>
                  <a:srgbClr val="C0C0C0"/>
                </a:solidFill>
                <a:round/>
                <a:headEnd/>
                <a:tailEnd/>
              </a:ln>
            </p:spPr>
            <p:txBody>
              <a:bodyPr/>
              <a:lstStyle/>
              <a:p>
                <a:endParaRPr lang="nl-NL" sz="1400"/>
              </a:p>
            </p:txBody>
          </p:sp>
          <p:sp>
            <p:nvSpPr>
              <p:cNvPr id="1119" name="Freeform 96"/>
              <p:cNvSpPr>
                <a:spLocks/>
              </p:cNvSpPr>
              <p:nvPr/>
            </p:nvSpPr>
            <p:spPr bwMode="auto">
              <a:xfrm>
                <a:off x="2028" y="1552"/>
                <a:ext cx="33" cy="17"/>
              </a:xfrm>
              <a:custGeom>
                <a:avLst/>
                <a:gdLst/>
                <a:ahLst/>
                <a:cxnLst>
                  <a:cxn ang="0">
                    <a:pos x="16" y="0"/>
                  </a:cxn>
                  <a:cxn ang="0">
                    <a:pos x="0" y="35"/>
                  </a:cxn>
                  <a:cxn ang="0">
                    <a:pos x="33" y="35"/>
                  </a:cxn>
                  <a:cxn ang="0">
                    <a:pos x="66" y="18"/>
                  </a:cxn>
                  <a:cxn ang="0">
                    <a:pos x="16" y="0"/>
                  </a:cxn>
                </a:cxnLst>
                <a:rect l="0" t="0" r="r" b="b"/>
                <a:pathLst>
                  <a:path w="66" h="35">
                    <a:moveTo>
                      <a:pt x="16" y="0"/>
                    </a:moveTo>
                    <a:lnTo>
                      <a:pt x="0" y="35"/>
                    </a:lnTo>
                    <a:lnTo>
                      <a:pt x="33" y="35"/>
                    </a:lnTo>
                    <a:lnTo>
                      <a:pt x="66" y="18"/>
                    </a:lnTo>
                    <a:lnTo>
                      <a:pt x="1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67" name="Group 97"/>
            <p:cNvGrpSpPr>
              <a:grpSpLocks/>
            </p:cNvGrpSpPr>
            <p:nvPr/>
          </p:nvGrpSpPr>
          <p:grpSpPr bwMode="auto">
            <a:xfrm>
              <a:off x="3690942" y="1552429"/>
              <a:ext cx="530824" cy="404628"/>
              <a:chOff x="439" y="1528"/>
              <a:chExt cx="496" cy="349"/>
            </a:xfrm>
          </p:grpSpPr>
          <p:sp>
            <p:nvSpPr>
              <p:cNvPr id="1121" name="Freeform 98"/>
              <p:cNvSpPr>
                <a:spLocks/>
              </p:cNvSpPr>
              <p:nvPr/>
            </p:nvSpPr>
            <p:spPr bwMode="auto">
              <a:xfrm>
                <a:off x="439" y="1528"/>
                <a:ext cx="496" cy="349"/>
              </a:xfrm>
              <a:custGeom>
                <a:avLst/>
                <a:gdLst/>
                <a:ahLst/>
                <a:cxnLst>
                  <a:cxn ang="0">
                    <a:pos x="476" y="17"/>
                  </a:cxn>
                  <a:cxn ang="0">
                    <a:pos x="395" y="43"/>
                  </a:cxn>
                  <a:cxn ang="0">
                    <a:pos x="298" y="97"/>
                  </a:cxn>
                  <a:cxn ang="0">
                    <a:pos x="182" y="133"/>
                  </a:cxn>
                  <a:cxn ang="0">
                    <a:pos x="331" y="200"/>
                  </a:cxn>
                  <a:cxn ang="0">
                    <a:pos x="222" y="218"/>
                  </a:cxn>
                  <a:cxn ang="0">
                    <a:pos x="172" y="204"/>
                  </a:cxn>
                  <a:cxn ang="0">
                    <a:pos x="120" y="221"/>
                  </a:cxn>
                  <a:cxn ang="0">
                    <a:pos x="135" y="254"/>
                  </a:cxn>
                  <a:cxn ang="0">
                    <a:pos x="153" y="294"/>
                  </a:cxn>
                  <a:cxn ang="0">
                    <a:pos x="255" y="273"/>
                  </a:cxn>
                  <a:cxn ang="0">
                    <a:pos x="253" y="299"/>
                  </a:cxn>
                  <a:cxn ang="0">
                    <a:pos x="197" y="330"/>
                  </a:cxn>
                  <a:cxn ang="0">
                    <a:pos x="162" y="339"/>
                  </a:cxn>
                  <a:cxn ang="0">
                    <a:pos x="116" y="382"/>
                  </a:cxn>
                  <a:cxn ang="0">
                    <a:pos x="89" y="423"/>
                  </a:cxn>
                  <a:cxn ang="0">
                    <a:pos x="79" y="449"/>
                  </a:cxn>
                  <a:cxn ang="0">
                    <a:pos x="135" y="472"/>
                  </a:cxn>
                  <a:cxn ang="0">
                    <a:pos x="153" y="486"/>
                  </a:cxn>
                  <a:cxn ang="0">
                    <a:pos x="143" y="536"/>
                  </a:cxn>
                  <a:cxn ang="0">
                    <a:pos x="203" y="530"/>
                  </a:cxn>
                  <a:cxn ang="0">
                    <a:pos x="245" y="562"/>
                  </a:cxn>
                  <a:cxn ang="0">
                    <a:pos x="38" y="664"/>
                  </a:cxn>
                  <a:cxn ang="0">
                    <a:pos x="0" y="696"/>
                  </a:cxn>
                  <a:cxn ang="0">
                    <a:pos x="286" y="586"/>
                  </a:cxn>
                  <a:cxn ang="0">
                    <a:pos x="325" y="560"/>
                  </a:cxn>
                  <a:cxn ang="0">
                    <a:pos x="362" y="513"/>
                  </a:cxn>
                  <a:cxn ang="0">
                    <a:pos x="464" y="416"/>
                  </a:cxn>
                  <a:cxn ang="0">
                    <a:pos x="435" y="479"/>
                  </a:cxn>
                  <a:cxn ang="0">
                    <a:pos x="428" y="506"/>
                  </a:cxn>
                  <a:cxn ang="0">
                    <a:pos x="464" y="522"/>
                  </a:cxn>
                  <a:cxn ang="0">
                    <a:pos x="486" y="510"/>
                  </a:cxn>
                  <a:cxn ang="0">
                    <a:pos x="511" y="489"/>
                  </a:cxn>
                  <a:cxn ang="0">
                    <a:pos x="520" y="479"/>
                  </a:cxn>
                  <a:cxn ang="0">
                    <a:pos x="549" y="463"/>
                  </a:cxn>
                  <a:cxn ang="0">
                    <a:pos x="596" y="423"/>
                  </a:cxn>
                  <a:cxn ang="0">
                    <a:pos x="631" y="441"/>
                  </a:cxn>
                  <a:cxn ang="0">
                    <a:pos x="722" y="470"/>
                  </a:cxn>
                  <a:cxn ang="0">
                    <a:pos x="733" y="489"/>
                  </a:cxn>
                  <a:cxn ang="0">
                    <a:pos x="772" y="518"/>
                  </a:cxn>
                  <a:cxn ang="0">
                    <a:pos x="803" y="536"/>
                  </a:cxn>
                  <a:cxn ang="0">
                    <a:pos x="842" y="529"/>
                  </a:cxn>
                  <a:cxn ang="0">
                    <a:pos x="873" y="555"/>
                  </a:cxn>
                  <a:cxn ang="0">
                    <a:pos x="896" y="549"/>
                  </a:cxn>
                  <a:cxn ang="0">
                    <a:pos x="892" y="584"/>
                  </a:cxn>
                  <a:cxn ang="0">
                    <a:pos x="923" y="600"/>
                  </a:cxn>
                  <a:cxn ang="0">
                    <a:pos x="948" y="631"/>
                  </a:cxn>
                  <a:cxn ang="0">
                    <a:pos x="993" y="612"/>
                  </a:cxn>
                  <a:cxn ang="0">
                    <a:pos x="941" y="560"/>
                  </a:cxn>
                  <a:cxn ang="0">
                    <a:pos x="914" y="522"/>
                  </a:cxn>
                  <a:cxn ang="0">
                    <a:pos x="855" y="479"/>
                  </a:cxn>
                  <a:cxn ang="0">
                    <a:pos x="828" y="496"/>
                  </a:cxn>
                  <a:cxn ang="0">
                    <a:pos x="795" y="496"/>
                  </a:cxn>
                  <a:cxn ang="0">
                    <a:pos x="774" y="453"/>
                  </a:cxn>
                  <a:cxn ang="0">
                    <a:pos x="883" y="71"/>
                  </a:cxn>
                  <a:cxn ang="0">
                    <a:pos x="776" y="55"/>
                  </a:cxn>
                  <a:cxn ang="0">
                    <a:pos x="728" y="38"/>
                  </a:cxn>
                  <a:cxn ang="0">
                    <a:pos x="600" y="7"/>
                  </a:cxn>
                  <a:cxn ang="0">
                    <a:pos x="522" y="24"/>
                  </a:cxn>
                  <a:cxn ang="0">
                    <a:pos x="503" y="0"/>
                  </a:cxn>
                </a:cxnLst>
                <a:rect l="0" t="0" r="r" b="b"/>
                <a:pathLst>
                  <a:path w="993" h="696">
                    <a:moveTo>
                      <a:pt x="503" y="0"/>
                    </a:moveTo>
                    <a:lnTo>
                      <a:pt x="476" y="17"/>
                    </a:lnTo>
                    <a:lnTo>
                      <a:pt x="410" y="17"/>
                    </a:lnTo>
                    <a:lnTo>
                      <a:pt x="395" y="43"/>
                    </a:lnTo>
                    <a:lnTo>
                      <a:pt x="325" y="48"/>
                    </a:lnTo>
                    <a:lnTo>
                      <a:pt x="298" y="97"/>
                    </a:lnTo>
                    <a:lnTo>
                      <a:pt x="193" y="110"/>
                    </a:lnTo>
                    <a:lnTo>
                      <a:pt x="182" y="133"/>
                    </a:lnTo>
                    <a:lnTo>
                      <a:pt x="238" y="169"/>
                    </a:lnTo>
                    <a:lnTo>
                      <a:pt x="331" y="200"/>
                    </a:lnTo>
                    <a:lnTo>
                      <a:pt x="265" y="209"/>
                    </a:lnTo>
                    <a:lnTo>
                      <a:pt x="222" y="218"/>
                    </a:lnTo>
                    <a:lnTo>
                      <a:pt x="203" y="195"/>
                    </a:lnTo>
                    <a:lnTo>
                      <a:pt x="172" y="204"/>
                    </a:lnTo>
                    <a:lnTo>
                      <a:pt x="172" y="218"/>
                    </a:lnTo>
                    <a:lnTo>
                      <a:pt x="120" y="221"/>
                    </a:lnTo>
                    <a:lnTo>
                      <a:pt x="102" y="242"/>
                    </a:lnTo>
                    <a:lnTo>
                      <a:pt x="135" y="254"/>
                    </a:lnTo>
                    <a:lnTo>
                      <a:pt x="129" y="282"/>
                    </a:lnTo>
                    <a:lnTo>
                      <a:pt x="153" y="294"/>
                    </a:lnTo>
                    <a:lnTo>
                      <a:pt x="213" y="294"/>
                    </a:lnTo>
                    <a:lnTo>
                      <a:pt x="255" y="273"/>
                    </a:lnTo>
                    <a:lnTo>
                      <a:pt x="273" y="283"/>
                    </a:lnTo>
                    <a:lnTo>
                      <a:pt x="253" y="299"/>
                    </a:lnTo>
                    <a:lnTo>
                      <a:pt x="245" y="330"/>
                    </a:lnTo>
                    <a:lnTo>
                      <a:pt x="197" y="330"/>
                    </a:lnTo>
                    <a:lnTo>
                      <a:pt x="189" y="356"/>
                    </a:lnTo>
                    <a:lnTo>
                      <a:pt x="162" y="339"/>
                    </a:lnTo>
                    <a:lnTo>
                      <a:pt x="120" y="356"/>
                    </a:lnTo>
                    <a:lnTo>
                      <a:pt x="116" y="382"/>
                    </a:lnTo>
                    <a:lnTo>
                      <a:pt x="73" y="401"/>
                    </a:lnTo>
                    <a:lnTo>
                      <a:pt x="89" y="423"/>
                    </a:lnTo>
                    <a:lnTo>
                      <a:pt x="116" y="432"/>
                    </a:lnTo>
                    <a:lnTo>
                      <a:pt x="79" y="449"/>
                    </a:lnTo>
                    <a:lnTo>
                      <a:pt x="102" y="477"/>
                    </a:lnTo>
                    <a:lnTo>
                      <a:pt x="135" y="472"/>
                    </a:lnTo>
                    <a:lnTo>
                      <a:pt x="153" y="449"/>
                    </a:lnTo>
                    <a:lnTo>
                      <a:pt x="153" y="486"/>
                    </a:lnTo>
                    <a:lnTo>
                      <a:pt x="135" y="506"/>
                    </a:lnTo>
                    <a:lnTo>
                      <a:pt x="143" y="536"/>
                    </a:lnTo>
                    <a:lnTo>
                      <a:pt x="189" y="522"/>
                    </a:lnTo>
                    <a:lnTo>
                      <a:pt x="203" y="530"/>
                    </a:lnTo>
                    <a:lnTo>
                      <a:pt x="238" y="522"/>
                    </a:lnTo>
                    <a:lnTo>
                      <a:pt x="245" y="562"/>
                    </a:lnTo>
                    <a:lnTo>
                      <a:pt x="127" y="631"/>
                    </a:lnTo>
                    <a:lnTo>
                      <a:pt x="38" y="664"/>
                    </a:lnTo>
                    <a:lnTo>
                      <a:pt x="0" y="681"/>
                    </a:lnTo>
                    <a:lnTo>
                      <a:pt x="0" y="696"/>
                    </a:lnTo>
                    <a:lnTo>
                      <a:pt x="139" y="672"/>
                    </a:lnTo>
                    <a:lnTo>
                      <a:pt x="286" y="586"/>
                    </a:lnTo>
                    <a:lnTo>
                      <a:pt x="302" y="574"/>
                    </a:lnTo>
                    <a:lnTo>
                      <a:pt x="325" y="560"/>
                    </a:lnTo>
                    <a:lnTo>
                      <a:pt x="366" y="537"/>
                    </a:lnTo>
                    <a:lnTo>
                      <a:pt x="362" y="513"/>
                    </a:lnTo>
                    <a:lnTo>
                      <a:pt x="408" y="479"/>
                    </a:lnTo>
                    <a:lnTo>
                      <a:pt x="464" y="416"/>
                    </a:lnTo>
                    <a:lnTo>
                      <a:pt x="517" y="428"/>
                    </a:lnTo>
                    <a:lnTo>
                      <a:pt x="435" y="479"/>
                    </a:lnTo>
                    <a:lnTo>
                      <a:pt x="449" y="494"/>
                    </a:lnTo>
                    <a:lnTo>
                      <a:pt x="428" y="506"/>
                    </a:lnTo>
                    <a:lnTo>
                      <a:pt x="453" y="522"/>
                    </a:lnTo>
                    <a:lnTo>
                      <a:pt x="464" y="522"/>
                    </a:lnTo>
                    <a:lnTo>
                      <a:pt x="476" y="517"/>
                    </a:lnTo>
                    <a:lnTo>
                      <a:pt x="486" y="510"/>
                    </a:lnTo>
                    <a:lnTo>
                      <a:pt x="501" y="501"/>
                    </a:lnTo>
                    <a:lnTo>
                      <a:pt x="511" y="489"/>
                    </a:lnTo>
                    <a:lnTo>
                      <a:pt x="519" y="482"/>
                    </a:lnTo>
                    <a:lnTo>
                      <a:pt x="520" y="479"/>
                    </a:lnTo>
                    <a:lnTo>
                      <a:pt x="522" y="473"/>
                    </a:lnTo>
                    <a:lnTo>
                      <a:pt x="549" y="463"/>
                    </a:lnTo>
                    <a:lnTo>
                      <a:pt x="555" y="432"/>
                    </a:lnTo>
                    <a:lnTo>
                      <a:pt x="596" y="423"/>
                    </a:lnTo>
                    <a:lnTo>
                      <a:pt x="604" y="439"/>
                    </a:lnTo>
                    <a:lnTo>
                      <a:pt x="631" y="441"/>
                    </a:lnTo>
                    <a:lnTo>
                      <a:pt x="631" y="465"/>
                    </a:lnTo>
                    <a:lnTo>
                      <a:pt x="722" y="470"/>
                    </a:lnTo>
                    <a:lnTo>
                      <a:pt x="733" y="477"/>
                    </a:lnTo>
                    <a:lnTo>
                      <a:pt x="733" y="489"/>
                    </a:lnTo>
                    <a:lnTo>
                      <a:pt x="766" y="498"/>
                    </a:lnTo>
                    <a:lnTo>
                      <a:pt x="772" y="518"/>
                    </a:lnTo>
                    <a:lnTo>
                      <a:pt x="795" y="517"/>
                    </a:lnTo>
                    <a:lnTo>
                      <a:pt x="803" y="536"/>
                    </a:lnTo>
                    <a:lnTo>
                      <a:pt x="828" y="546"/>
                    </a:lnTo>
                    <a:lnTo>
                      <a:pt x="842" y="529"/>
                    </a:lnTo>
                    <a:lnTo>
                      <a:pt x="855" y="546"/>
                    </a:lnTo>
                    <a:lnTo>
                      <a:pt x="873" y="555"/>
                    </a:lnTo>
                    <a:lnTo>
                      <a:pt x="883" y="546"/>
                    </a:lnTo>
                    <a:lnTo>
                      <a:pt x="896" y="549"/>
                    </a:lnTo>
                    <a:lnTo>
                      <a:pt x="892" y="560"/>
                    </a:lnTo>
                    <a:lnTo>
                      <a:pt x="892" y="584"/>
                    </a:lnTo>
                    <a:lnTo>
                      <a:pt x="906" y="598"/>
                    </a:lnTo>
                    <a:lnTo>
                      <a:pt x="923" y="600"/>
                    </a:lnTo>
                    <a:lnTo>
                      <a:pt x="923" y="619"/>
                    </a:lnTo>
                    <a:lnTo>
                      <a:pt x="948" y="631"/>
                    </a:lnTo>
                    <a:lnTo>
                      <a:pt x="970" y="631"/>
                    </a:lnTo>
                    <a:lnTo>
                      <a:pt x="993" y="612"/>
                    </a:lnTo>
                    <a:lnTo>
                      <a:pt x="950" y="603"/>
                    </a:lnTo>
                    <a:lnTo>
                      <a:pt x="941" y="560"/>
                    </a:lnTo>
                    <a:lnTo>
                      <a:pt x="923" y="555"/>
                    </a:lnTo>
                    <a:lnTo>
                      <a:pt x="914" y="522"/>
                    </a:lnTo>
                    <a:lnTo>
                      <a:pt x="873" y="480"/>
                    </a:lnTo>
                    <a:lnTo>
                      <a:pt x="855" y="479"/>
                    </a:lnTo>
                    <a:lnTo>
                      <a:pt x="848" y="496"/>
                    </a:lnTo>
                    <a:lnTo>
                      <a:pt x="828" y="496"/>
                    </a:lnTo>
                    <a:lnTo>
                      <a:pt x="821" y="511"/>
                    </a:lnTo>
                    <a:lnTo>
                      <a:pt x="795" y="496"/>
                    </a:lnTo>
                    <a:lnTo>
                      <a:pt x="786" y="463"/>
                    </a:lnTo>
                    <a:lnTo>
                      <a:pt x="774" y="453"/>
                    </a:lnTo>
                    <a:lnTo>
                      <a:pt x="749" y="463"/>
                    </a:lnTo>
                    <a:lnTo>
                      <a:pt x="883" y="71"/>
                    </a:lnTo>
                    <a:lnTo>
                      <a:pt x="850" y="43"/>
                    </a:lnTo>
                    <a:lnTo>
                      <a:pt x="776" y="55"/>
                    </a:lnTo>
                    <a:lnTo>
                      <a:pt x="745" y="57"/>
                    </a:lnTo>
                    <a:lnTo>
                      <a:pt x="728" y="38"/>
                    </a:lnTo>
                    <a:lnTo>
                      <a:pt x="631" y="43"/>
                    </a:lnTo>
                    <a:lnTo>
                      <a:pt x="600" y="7"/>
                    </a:lnTo>
                    <a:lnTo>
                      <a:pt x="569" y="31"/>
                    </a:lnTo>
                    <a:lnTo>
                      <a:pt x="522" y="24"/>
                    </a:lnTo>
                    <a:lnTo>
                      <a:pt x="520" y="2"/>
                    </a:lnTo>
                    <a:lnTo>
                      <a:pt x="503" y="0"/>
                    </a:lnTo>
                    <a:close/>
                  </a:path>
                </a:pathLst>
              </a:custGeom>
              <a:solidFill>
                <a:srgbClr val="C0C0C0"/>
              </a:solidFill>
              <a:ln w="9525">
                <a:solidFill>
                  <a:srgbClr val="C0C0C0"/>
                </a:solidFill>
                <a:round/>
                <a:headEnd/>
                <a:tailEnd/>
              </a:ln>
            </p:spPr>
            <p:txBody>
              <a:bodyPr/>
              <a:lstStyle/>
              <a:p>
                <a:endParaRPr lang="nl-NL" sz="1400"/>
              </a:p>
            </p:txBody>
          </p:sp>
          <p:sp>
            <p:nvSpPr>
              <p:cNvPr id="1122" name="Freeform 99"/>
              <p:cNvSpPr>
                <a:spLocks/>
              </p:cNvSpPr>
              <p:nvPr/>
            </p:nvSpPr>
            <p:spPr bwMode="auto">
              <a:xfrm>
                <a:off x="439" y="1528"/>
                <a:ext cx="496" cy="349"/>
              </a:xfrm>
              <a:custGeom>
                <a:avLst/>
                <a:gdLst/>
                <a:ahLst/>
                <a:cxnLst>
                  <a:cxn ang="0">
                    <a:pos x="476" y="17"/>
                  </a:cxn>
                  <a:cxn ang="0">
                    <a:pos x="395" y="43"/>
                  </a:cxn>
                  <a:cxn ang="0">
                    <a:pos x="298" y="97"/>
                  </a:cxn>
                  <a:cxn ang="0">
                    <a:pos x="182" y="133"/>
                  </a:cxn>
                  <a:cxn ang="0">
                    <a:pos x="331" y="200"/>
                  </a:cxn>
                  <a:cxn ang="0">
                    <a:pos x="222" y="218"/>
                  </a:cxn>
                  <a:cxn ang="0">
                    <a:pos x="172" y="204"/>
                  </a:cxn>
                  <a:cxn ang="0">
                    <a:pos x="120" y="221"/>
                  </a:cxn>
                  <a:cxn ang="0">
                    <a:pos x="135" y="254"/>
                  </a:cxn>
                  <a:cxn ang="0">
                    <a:pos x="153" y="294"/>
                  </a:cxn>
                  <a:cxn ang="0">
                    <a:pos x="255" y="273"/>
                  </a:cxn>
                  <a:cxn ang="0">
                    <a:pos x="253" y="299"/>
                  </a:cxn>
                  <a:cxn ang="0">
                    <a:pos x="197" y="330"/>
                  </a:cxn>
                  <a:cxn ang="0">
                    <a:pos x="162" y="339"/>
                  </a:cxn>
                  <a:cxn ang="0">
                    <a:pos x="116" y="382"/>
                  </a:cxn>
                  <a:cxn ang="0">
                    <a:pos x="89" y="423"/>
                  </a:cxn>
                  <a:cxn ang="0">
                    <a:pos x="79" y="449"/>
                  </a:cxn>
                  <a:cxn ang="0">
                    <a:pos x="135" y="472"/>
                  </a:cxn>
                  <a:cxn ang="0">
                    <a:pos x="153" y="486"/>
                  </a:cxn>
                  <a:cxn ang="0">
                    <a:pos x="143" y="536"/>
                  </a:cxn>
                  <a:cxn ang="0">
                    <a:pos x="203" y="530"/>
                  </a:cxn>
                  <a:cxn ang="0">
                    <a:pos x="245" y="562"/>
                  </a:cxn>
                  <a:cxn ang="0">
                    <a:pos x="38" y="664"/>
                  </a:cxn>
                  <a:cxn ang="0">
                    <a:pos x="0" y="696"/>
                  </a:cxn>
                  <a:cxn ang="0">
                    <a:pos x="286" y="586"/>
                  </a:cxn>
                  <a:cxn ang="0">
                    <a:pos x="325" y="560"/>
                  </a:cxn>
                  <a:cxn ang="0">
                    <a:pos x="362" y="513"/>
                  </a:cxn>
                  <a:cxn ang="0">
                    <a:pos x="464" y="416"/>
                  </a:cxn>
                  <a:cxn ang="0">
                    <a:pos x="435" y="479"/>
                  </a:cxn>
                  <a:cxn ang="0">
                    <a:pos x="428" y="506"/>
                  </a:cxn>
                  <a:cxn ang="0">
                    <a:pos x="464" y="522"/>
                  </a:cxn>
                  <a:cxn ang="0">
                    <a:pos x="486" y="510"/>
                  </a:cxn>
                  <a:cxn ang="0">
                    <a:pos x="511" y="489"/>
                  </a:cxn>
                  <a:cxn ang="0">
                    <a:pos x="520" y="479"/>
                  </a:cxn>
                  <a:cxn ang="0">
                    <a:pos x="549" y="463"/>
                  </a:cxn>
                  <a:cxn ang="0">
                    <a:pos x="596" y="423"/>
                  </a:cxn>
                  <a:cxn ang="0">
                    <a:pos x="631" y="441"/>
                  </a:cxn>
                  <a:cxn ang="0">
                    <a:pos x="722" y="470"/>
                  </a:cxn>
                  <a:cxn ang="0">
                    <a:pos x="733" y="489"/>
                  </a:cxn>
                  <a:cxn ang="0">
                    <a:pos x="772" y="518"/>
                  </a:cxn>
                  <a:cxn ang="0">
                    <a:pos x="803" y="536"/>
                  </a:cxn>
                  <a:cxn ang="0">
                    <a:pos x="842" y="529"/>
                  </a:cxn>
                  <a:cxn ang="0">
                    <a:pos x="873" y="555"/>
                  </a:cxn>
                  <a:cxn ang="0">
                    <a:pos x="896" y="549"/>
                  </a:cxn>
                  <a:cxn ang="0">
                    <a:pos x="892" y="584"/>
                  </a:cxn>
                  <a:cxn ang="0">
                    <a:pos x="923" y="600"/>
                  </a:cxn>
                  <a:cxn ang="0">
                    <a:pos x="948" y="631"/>
                  </a:cxn>
                  <a:cxn ang="0">
                    <a:pos x="993" y="612"/>
                  </a:cxn>
                  <a:cxn ang="0">
                    <a:pos x="941" y="560"/>
                  </a:cxn>
                  <a:cxn ang="0">
                    <a:pos x="914" y="522"/>
                  </a:cxn>
                  <a:cxn ang="0">
                    <a:pos x="855" y="479"/>
                  </a:cxn>
                  <a:cxn ang="0">
                    <a:pos x="828" y="496"/>
                  </a:cxn>
                  <a:cxn ang="0">
                    <a:pos x="795" y="496"/>
                  </a:cxn>
                  <a:cxn ang="0">
                    <a:pos x="774" y="453"/>
                  </a:cxn>
                  <a:cxn ang="0">
                    <a:pos x="883" y="71"/>
                  </a:cxn>
                  <a:cxn ang="0">
                    <a:pos x="776" y="55"/>
                  </a:cxn>
                  <a:cxn ang="0">
                    <a:pos x="728" y="38"/>
                  </a:cxn>
                  <a:cxn ang="0">
                    <a:pos x="600" y="7"/>
                  </a:cxn>
                  <a:cxn ang="0">
                    <a:pos x="522" y="24"/>
                  </a:cxn>
                  <a:cxn ang="0">
                    <a:pos x="503" y="0"/>
                  </a:cxn>
                </a:cxnLst>
                <a:rect l="0" t="0" r="r" b="b"/>
                <a:pathLst>
                  <a:path w="993" h="696">
                    <a:moveTo>
                      <a:pt x="503" y="0"/>
                    </a:moveTo>
                    <a:lnTo>
                      <a:pt x="476" y="17"/>
                    </a:lnTo>
                    <a:lnTo>
                      <a:pt x="410" y="17"/>
                    </a:lnTo>
                    <a:lnTo>
                      <a:pt x="395" y="43"/>
                    </a:lnTo>
                    <a:lnTo>
                      <a:pt x="325" y="48"/>
                    </a:lnTo>
                    <a:lnTo>
                      <a:pt x="298" y="97"/>
                    </a:lnTo>
                    <a:lnTo>
                      <a:pt x="193" y="110"/>
                    </a:lnTo>
                    <a:lnTo>
                      <a:pt x="182" y="133"/>
                    </a:lnTo>
                    <a:lnTo>
                      <a:pt x="238" y="169"/>
                    </a:lnTo>
                    <a:lnTo>
                      <a:pt x="331" y="200"/>
                    </a:lnTo>
                    <a:lnTo>
                      <a:pt x="265" y="209"/>
                    </a:lnTo>
                    <a:lnTo>
                      <a:pt x="222" y="218"/>
                    </a:lnTo>
                    <a:lnTo>
                      <a:pt x="203" y="195"/>
                    </a:lnTo>
                    <a:lnTo>
                      <a:pt x="172" y="204"/>
                    </a:lnTo>
                    <a:lnTo>
                      <a:pt x="172" y="218"/>
                    </a:lnTo>
                    <a:lnTo>
                      <a:pt x="120" y="221"/>
                    </a:lnTo>
                    <a:lnTo>
                      <a:pt x="102" y="242"/>
                    </a:lnTo>
                    <a:lnTo>
                      <a:pt x="135" y="254"/>
                    </a:lnTo>
                    <a:lnTo>
                      <a:pt x="129" y="282"/>
                    </a:lnTo>
                    <a:lnTo>
                      <a:pt x="153" y="294"/>
                    </a:lnTo>
                    <a:lnTo>
                      <a:pt x="213" y="294"/>
                    </a:lnTo>
                    <a:lnTo>
                      <a:pt x="255" y="273"/>
                    </a:lnTo>
                    <a:lnTo>
                      <a:pt x="273" y="283"/>
                    </a:lnTo>
                    <a:lnTo>
                      <a:pt x="253" y="299"/>
                    </a:lnTo>
                    <a:lnTo>
                      <a:pt x="245" y="330"/>
                    </a:lnTo>
                    <a:lnTo>
                      <a:pt x="197" y="330"/>
                    </a:lnTo>
                    <a:lnTo>
                      <a:pt x="189" y="356"/>
                    </a:lnTo>
                    <a:lnTo>
                      <a:pt x="162" y="339"/>
                    </a:lnTo>
                    <a:lnTo>
                      <a:pt x="120" y="356"/>
                    </a:lnTo>
                    <a:lnTo>
                      <a:pt x="116" y="382"/>
                    </a:lnTo>
                    <a:lnTo>
                      <a:pt x="73" y="401"/>
                    </a:lnTo>
                    <a:lnTo>
                      <a:pt x="89" y="423"/>
                    </a:lnTo>
                    <a:lnTo>
                      <a:pt x="116" y="432"/>
                    </a:lnTo>
                    <a:lnTo>
                      <a:pt x="79" y="449"/>
                    </a:lnTo>
                    <a:lnTo>
                      <a:pt x="102" y="477"/>
                    </a:lnTo>
                    <a:lnTo>
                      <a:pt x="135" y="472"/>
                    </a:lnTo>
                    <a:lnTo>
                      <a:pt x="153" y="449"/>
                    </a:lnTo>
                    <a:lnTo>
                      <a:pt x="153" y="486"/>
                    </a:lnTo>
                    <a:lnTo>
                      <a:pt x="135" y="506"/>
                    </a:lnTo>
                    <a:lnTo>
                      <a:pt x="143" y="536"/>
                    </a:lnTo>
                    <a:lnTo>
                      <a:pt x="189" y="522"/>
                    </a:lnTo>
                    <a:lnTo>
                      <a:pt x="203" y="530"/>
                    </a:lnTo>
                    <a:lnTo>
                      <a:pt x="238" y="522"/>
                    </a:lnTo>
                    <a:lnTo>
                      <a:pt x="245" y="562"/>
                    </a:lnTo>
                    <a:lnTo>
                      <a:pt x="127" y="631"/>
                    </a:lnTo>
                    <a:lnTo>
                      <a:pt x="38" y="664"/>
                    </a:lnTo>
                    <a:lnTo>
                      <a:pt x="0" y="681"/>
                    </a:lnTo>
                    <a:lnTo>
                      <a:pt x="0" y="696"/>
                    </a:lnTo>
                    <a:lnTo>
                      <a:pt x="139" y="672"/>
                    </a:lnTo>
                    <a:lnTo>
                      <a:pt x="286" y="586"/>
                    </a:lnTo>
                    <a:lnTo>
                      <a:pt x="302" y="574"/>
                    </a:lnTo>
                    <a:lnTo>
                      <a:pt x="325" y="560"/>
                    </a:lnTo>
                    <a:lnTo>
                      <a:pt x="366" y="537"/>
                    </a:lnTo>
                    <a:lnTo>
                      <a:pt x="362" y="513"/>
                    </a:lnTo>
                    <a:lnTo>
                      <a:pt x="408" y="479"/>
                    </a:lnTo>
                    <a:lnTo>
                      <a:pt x="464" y="416"/>
                    </a:lnTo>
                    <a:lnTo>
                      <a:pt x="517" y="428"/>
                    </a:lnTo>
                    <a:lnTo>
                      <a:pt x="435" y="479"/>
                    </a:lnTo>
                    <a:lnTo>
                      <a:pt x="449" y="494"/>
                    </a:lnTo>
                    <a:lnTo>
                      <a:pt x="428" y="506"/>
                    </a:lnTo>
                    <a:lnTo>
                      <a:pt x="453" y="522"/>
                    </a:lnTo>
                    <a:lnTo>
                      <a:pt x="464" y="522"/>
                    </a:lnTo>
                    <a:lnTo>
                      <a:pt x="476" y="517"/>
                    </a:lnTo>
                    <a:lnTo>
                      <a:pt x="486" y="510"/>
                    </a:lnTo>
                    <a:lnTo>
                      <a:pt x="501" y="501"/>
                    </a:lnTo>
                    <a:lnTo>
                      <a:pt x="511" y="489"/>
                    </a:lnTo>
                    <a:lnTo>
                      <a:pt x="519" y="482"/>
                    </a:lnTo>
                    <a:lnTo>
                      <a:pt x="520" y="479"/>
                    </a:lnTo>
                    <a:lnTo>
                      <a:pt x="522" y="473"/>
                    </a:lnTo>
                    <a:lnTo>
                      <a:pt x="549" y="463"/>
                    </a:lnTo>
                    <a:lnTo>
                      <a:pt x="555" y="432"/>
                    </a:lnTo>
                    <a:lnTo>
                      <a:pt x="596" y="423"/>
                    </a:lnTo>
                    <a:lnTo>
                      <a:pt x="604" y="439"/>
                    </a:lnTo>
                    <a:lnTo>
                      <a:pt x="631" y="441"/>
                    </a:lnTo>
                    <a:lnTo>
                      <a:pt x="631" y="465"/>
                    </a:lnTo>
                    <a:lnTo>
                      <a:pt x="722" y="470"/>
                    </a:lnTo>
                    <a:lnTo>
                      <a:pt x="733" y="477"/>
                    </a:lnTo>
                    <a:lnTo>
                      <a:pt x="733" y="489"/>
                    </a:lnTo>
                    <a:lnTo>
                      <a:pt x="766" y="498"/>
                    </a:lnTo>
                    <a:lnTo>
                      <a:pt x="772" y="518"/>
                    </a:lnTo>
                    <a:lnTo>
                      <a:pt x="795" y="517"/>
                    </a:lnTo>
                    <a:lnTo>
                      <a:pt x="803" y="536"/>
                    </a:lnTo>
                    <a:lnTo>
                      <a:pt x="828" y="546"/>
                    </a:lnTo>
                    <a:lnTo>
                      <a:pt x="842" y="529"/>
                    </a:lnTo>
                    <a:lnTo>
                      <a:pt x="855" y="546"/>
                    </a:lnTo>
                    <a:lnTo>
                      <a:pt x="873" y="555"/>
                    </a:lnTo>
                    <a:lnTo>
                      <a:pt x="883" y="546"/>
                    </a:lnTo>
                    <a:lnTo>
                      <a:pt x="896" y="549"/>
                    </a:lnTo>
                    <a:lnTo>
                      <a:pt x="892" y="560"/>
                    </a:lnTo>
                    <a:lnTo>
                      <a:pt x="892" y="584"/>
                    </a:lnTo>
                    <a:lnTo>
                      <a:pt x="906" y="598"/>
                    </a:lnTo>
                    <a:lnTo>
                      <a:pt x="923" y="600"/>
                    </a:lnTo>
                    <a:lnTo>
                      <a:pt x="923" y="619"/>
                    </a:lnTo>
                    <a:lnTo>
                      <a:pt x="948" y="631"/>
                    </a:lnTo>
                    <a:lnTo>
                      <a:pt x="970" y="631"/>
                    </a:lnTo>
                    <a:lnTo>
                      <a:pt x="993" y="612"/>
                    </a:lnTo>
                    <a:lnTo>
                      <a:pt x="950" y="603"/>
                    </a:lnTo>
                    <a:lnTo>
                      <a:pt x="941" y="560"/>
                    </a:lnTo>
                    <a:lnTo>
                      <a:pt x="923" y="555"/>
                    </a:lnTo>
                    <a:lnTo>
                      <a:pt x="914" y="522"/>
                    </a:lnTo>
                    <a:lnTo>
                      <a:pt x="873" y="480"/>
                    </a:lnTo>
                    <a:lnTo>
                      <a:pt x="855" y="479"/>
                    </a:lnTo>
                    <a:lnTo>
                      <a:pt x="848" y="496"/>
                    </a:lnTo>
                    <a:lnTo>
                      <a:pt x="828" y="496"/>
                    </a:lnTo>
                    <a:lnTo>
                      <a:pt x="821" y="511"/>
                    </a:lnTo>
                    <a:lnTo>
                      <a:pt x="795" y="496"/>
                    </a:lnTo>
                    <a:lnTo>
                      <a:pt x="786" y="463"/>
                    </a:lnTo>
                    <a:lnTo>
                      <a:pt x="774" y="453"/>
                    </a:lnTo>
                    <a:lnTo>
                      <a:pt x="749" y="463"/>
                    </a:lnTo>
                    <a:lnTo>
                      <a:pt x="883" y="71"/>
                    </a:lnTo>
                    <a:lnTo>
                      <a:pt x="850" y="43"/>
                    </a:lnTo>
                    <a:lnTo>
                      <a:pt x="776" y="55"/>
                    </a:lnTo>
                    <a:lnTo>
                      <a:pt x="745" y="57"/>
                    </a:lnTo>
                    <a:lnTo>
                      <a:pt x="728" y="38"/>
                    </a:lnTo>
                    <a:lnTo>
                      <a:pt x="631" y="43"/>
                    </a:lnTo>
                    <a:lnTo>
                      <a:pt x="600" y="7"/>
                    </a:lnTo>
                    <a:lnTo>
                      <a:pt x="569" y="31"/>
                    </a:lnTo>
                    <a:lnTo>
                      <a:pt x="522" y="24"/>
                    </a:lnTo>
                    <a:lnTo>
                      <a:pt x="520" y="2"/>
                    </a:lnTo>
                    <a:lnTo>
                      <a:pt x="50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70" name="Group 100"/>
            <p:cNvGrpSpPr>
              <a:grpSpLocks/>
            </p:cNvGrpSpPr>
            <p:nvPr/>
          </p:nvGrpSpPr>
          <p:grpSpPr bwMode="auto">
            <a:xfrm>
              <a:off x="4232463" y="2069518"/>
              <a:ext cx="906466" cy="468395"/>
              <a:chOff x="945" y="1974"/>
              <a:chExt cx="847" cy="404"/>
            </a:xfrm>
          </p:grpSpPr>
          <p:sp>
            <p:nvSpPr>
              <p:cNvPr id="1124" name="Freeform 101"/>
              <p:cNvSpPr>
                <a:spLocks/>
              </p:cNvSpPr>
              <p:nvPr/>
            </p:nvSpPr>
            <p:spPr bwMode="auto">
              <a:xfrm>
                <a:off x="945" y="1974"/>
                <a:ext cx="847" cy="404"/>
              </a:xfrm>
              <a:custGeom>
                <a:avLst/>
                <a:gdLst/>
                <a:ahLst/>
                <a:cxnLst>
                  <a:cxn ang="0">
                    <a:pos x="914" y="17"/>
                  </a:cxn>
                  <a:cxn ang="0">
                    <a:pos x="1104" y="24"/>
                  </a:cxn>
                  <a:cxn ang="0">
                    <a:pos x="1226" y="124"/>
                  </a:cxn>
                  <a:cxn ang="0">
                    <a:pos x="1205" y="242"/>
                  </a:cxn>
                  <a:cxn ang="0">
                    <a:pos x="1342" y="186"/>
                  </a:cxn>
                  <a:cxn ang="0">
                    <a:pos x="1445" y="131"/>
                  </a:cxn>
                  <a:cxn ang="0">
                    <a:pos x="1606" y="88"/>
                  </a:cxn>
                  <a:cxn ang="0">
                    <a:pos x="1669" y="124"/>
                  </a:cxn>
                  <a:cxn ang="0">
                    <a:pos x="1648" y="154"/>
                  </a:cxn>
                  <a:cxn ang="0">
                    <a:pos x="1608" y="179"/>
                  </a:cxn>
                  <a:cxn ang="0">
                    <a:pos x="1569" y="223"/>
                  </a:cxn>
                  <a:cxn ang="0">
                    <a:pos x="1507" y="256"/>
                  </a:cxn>
                  <a:cxn ang="0">
                    <a:pos x="1455" y="295"/>
                  </a:cxn>
                  <a:cxn ang="0">
                    <a:pos x="1412" y="364"/>
                  </a:cxn>
                  <a:cxn ang="0">
                    <a:pos x="1400" y="402"/>
                  </a:cxn>
                  <a:cxn ang="0">
                    <a:pos x="1371" y="484"/>
                  </a:cxn>
                  <a:cxn ang="0">
                    <a:pos x="1290" y="508"/>
                  </a:cxn>
                  <a:cxn ang="0">
                    <a:pos x="1228" y="558"/>
                  </a:cxn>
                  <a:cxn ang="0">
                    <a:pos x="1218" y="657"/>
                  </a:cxn>
                  <a:cxn ang="0">
                    <a:pos x="1242" y="717"/>
                  </a:cxn>
                  <a:cxn ang="0">
                    <a:pos x="1226" y="786"/>
                  </a:cxn>
                  <a:cxn ang="0">
                    <a:pos x="1168" y="701"/>
                  </a:cxn>
                  <a:cxn ang="0">
                    <a:pos x="1120" y="620"/>
                  </a:cxn>
                  <a:cxn ang="0">
                    <a:pos x="986" y="615"/>
                  </a:cxn>
                  <a:cxn ang="0">
                    <a:pos x="945" y="660"/>
                  </a:cxn>
                  <a:cxn ang="0">
                    <a:pos x="883" y="624"/>
                  </a:cxn>
                  <a:cxn ang="0">
                    <a:pos x="837" y="624"/>
                  </a:cxn>
                  <a:cxn ang="0">
                    <a:pos x="781" y="677"/>
                  </a:cxn>
                  <a:cxn ang="0">
                    <a:pos x="717" y="746"/>
                  </a:cxn>
                  <a:cxn ang="0">
                    <a:pos x="641" y="701"/>
                  </a:cxn>
                  <a:cxn ang="0">
                    <a:pos x="581" y="624"/>
                  </a:cxn>
                  <a:cxn ang="0">
                    <a:pos x="523" y="615"/>
                  </a:cxn>
                  <a:cxn ang="0">
                    <a:pos x="479" y="582"/>
                  </a:cxn>
                  <a:cxn ang="0">
                    <a:pos x="419" y="572"/>
                  </a:cxn>
                  <a:cxn ang="0">
                    <a:pos x="335" y="601"/>
                  </a:cxn>
                  <a:cxn ang="0">
                    <a:pos x="235" y="556"/>
                  </a:cxn>
                  <a:cxn ang="0">
                    <a:pos x="163" y="515"/>
                  </a:cxn>
                  <a:cxn ang="0">
                    <a:pos x="66" y="473"/>
                  </a:cxn>
                  <a:cxn ang="0">
                    <a:pos x="39" y="415"/>
                  </a:cxn>
                  <a:cxn ang="0">
                    <a:pos x="6" y="344"/>
                  </a:cxn>
                  <a:cxn ang="0">
                    <a:pos x="6" y="243"/>
                  </a:cxn>
                  <a:cxn ang="0">
                    <a:pos x="16" y="190"/>
                  </a:cxn>
                  <a:cxn ang="0">
                    <a:pos x="45" y="124"/>
                  </a:cxn>
                  <a:cxn ang="0">
                    <a:pos x="53" y="43"/>
                  </a:cxn>
                  <a:cxn ang="0">
                    <a:pos x="99" y="38"/>
                  </a:cxn>
                </a:cxnLst>
                <a:rect l="0" t="0" r="r" b="b"/>
                <a:pathLst>
                  <a:path w="1695" h="807">
                    <a:moveTo>
                      <a:pt x="118" y="1"/>
                    </a:moveTo>
                    <a:lnTo>
                      <a:pt x="914" y="0"/>
                    </a:lnTo>
                    <a:lnTo>
                      <a:pt x="914" y="17"/>
                    </a:lnTo>
                    <a:lnTo>
                      <a:pt x="969" y="17"/>
                    </a:lnTo>
                    <a:lnTo>
                      <a:pt x="1052" y="24"/>
                    </a:lnTo>
                    <a:lnTo>
                      <a:pt x="1104" y="24"/>
                    </a:lnTo>
                    <a:lnTo>
                      <a:pt x="1145" y="50"/>
                    </a:lnTo>
                    <a:lnTo>
                      <a:pt x="1197" y="72"/>
                    </a:lnTo>
                    <a:lnTo>
                      <a:pt x="1226" y="124"/>
                    </a:lnTo>
                    <a:lnTo>
                      <a:pt x="1255" y="174"/>
                    </a:lnTo>
                    <a:lnTo>
                      <a:pt x="1218" y="219"/>
                    </a:lnTo>
                    <a:lnTo>
                      <a:pt x="1205" y="242"/>
                    </a:lnTo>
                    <a:lnTo>
                      <a:pt x="1249" y="256"/>
                    </a:lnTo>
                    <a:lnTo>
                      <a:pt x="1313" y="207"/>
                    </a:lnTo>
                    <a:lnTo>
                      <a:pt x="1342" y="186"/>
                    </a:lnTo>
                    <a:lnTo>
                      <a:pt x="1408" y="190"/>
                    </a:lnTo>
                    <a:lnTo>
                      <a:pt x="1424" y="152"/>
                    </a:lnTo>
                    <a:lnTo>
                      <a:pt x="1445" y="131"/>
                    </a:lnTo>
                    <a:lnTo>
                      <a:pt x="1569" y="138"/>
                    </a:lnTo>
                    <a:lnTo>
                      <a:pt x="1590" y="112"/>
                    </a:lnTo>
                    <a:lnTo>
                      <a:pt x="1606" y="88"/>
                    </a:lnTo>
                    <a:lnTo>
                      <a:pt x="1623" y="43"/>
                    </a:lnTo>
                    <a:lnTo>
                      <a:pt x="1664" y="52"/>
                    </a:lnTo>
                    <a:lnTo>
                      <a:pt x="1669" y="124"/>
                    </a:lnTo>
                    <a:lnTo>
                      <a:pt x="1695" y="133"/>
                    </a:lnTo>
                    <a:lnTo>
                      <a:pt x="1675" y="152"/>
                    </a:lnTo>
                    <a:lnTo>
                      <a:pt x="1648" y="154"/>
                    </a:lnTo>
                    <a:lnTo>
                      <a:pt x="1635" y="169"/>
                    </a:lnTo>
                    <a:lnTo>
                      <a:pt x="1613" y="166"/>
                    </a:lnTo>
                    <a:lnTo>
                      <a:pt x="1608" y="179"/>
                    </a:lnTo>
                    <a:lnTo>
                      <a:pt x="1584" y="179"/>
                    </a:lnTo>
                    <a:lnTo>
                      <a:pt x="1573" y="204"/>
                    </a:lnTo>
                    <a:lnTo>
                      <a:pt x="1569" y="223"/>
                    </a:lnTo>
                    <a:lnTo>
                      <a:pt x="1590" y="242"/>
                    </a:lnTo>
                    <a:lnTo>
                      <a:pt x="1563" y="254"/>
                    </a:lnTo>
                    <a:lnTo>
                      <a:pt x="1507" y="256"/>
                    </a:lnTo>
                    <a:lnTo>
                      <a:pt x="1497" y="278"/>
                    </a:lnTo>
                    <a:lnTo>
                      <a:pt x="1487" y="294"/>
                    </a:lnTo>
                    <a:lnTo>
                      <a:pt x="1455" y="295"/>
                    </a:lnTo>
                    <a:lnTo>
                      <a:pt x="1441" y="313"/>
                    </a:lnTo>
                    <a:lnTo>
                      <a:pt x="1431" y="357"/>
                    </a:lnTo>
                    <a:lnTo>
                      <a:pt x="1412" y="364"/>
                    </a:lnTo>
                    <a:lnTo>
                      <a:pt x="1396" y="377"/>
                    </a:lnTo>
                    <a:lnTo>
                      <a:pt x="1385" y="394"/>
                    </a:lnTo>
                    <a:lnTo>
                      <a:pt x="1400" y="402"/>
                    </a:lnTo>
                    <a:lnTo>
                      <a:pt x="1396" y="456"/>
                    </a:lnTo>
                    <a:lnTo>
                      <a:pt x="1377" y="466"/>
                    </a:lnTo>
                    <a:lnTo>
                      <a:pt x="1371" y="484"/>
                    </a:lnTo>
                    <a:lnTo>
                      <a:pt x="1336" y="482"/>
                    </a:lnTo>
                    <a:lnTo>
                      <a:pt x="1323" y="501"/>
                    </a:lnTo>
                    <a:lnTo>
                      <a:pt x="1290" y="508"/>
                    </a:lnTo>
                    <a:lnTo>
                      <a:pt x="1280" y="534"/>
                    </a:lnTo>
                    <a:lnTo>
                      <a:pt x="1255" y="539"/>
                    </a:lnTo>
                    <a:lnTo>
                      <a:pt x="1228" y="558"/>
                    </a:lnTo>
                    <a:lnTo>
                      <a:pt x="1222" y="582"/>
                    </a:lnTo>
                    <a:lnTo>
                      <a:pt x="1222" y="624"/>
                    </a:lnTo>
                    <a:lnTo>
                      <a:pt x="1218" y="657"/>
                    </a:lnTo>
                    <a:lnTo>
                      <a:pt x="1232" y="662"/>
                    </a:lnTo>
                    <a:lnTo>
                      <a:pt x="1234" y="705"/>
                    </a:lnTo>
                    <a:lnTo>
                      <a:pt x="1242" y="717"/>
                    </a:lnTo>
                    <a:lnTo>
                      <a:pt x="1255" y="781"/>
                    </a:lnTo>
                    <a:lnTo>
                      <a:pt x="1242" y="807"/>
                    </a:lnTo>
                    <a:lnTo>
                      <a:pt x="1226" y="786"/>
                    </a:lnTo>
                    <a:lnTo>
                      <a:pt x="1197" y="774"/>
                    </a:lnTo>
                    <a:lnTo>
                      <a:pt x="1180" y="736"/>
                    </a:lnTo>
                    <a:lnTo>
                      <a:pt x="1168" y="701"/>
                    </a:lnTo>
                    <a:lnTo>
                      <a:pt x="1172" y="660"/>
                    </a:lnTo>
                    <a:lnTo>
                      <a:pt x="1147" y="639"/>
                    </a:lnTo>
                    <a:lnTo>
                      <a:pt x="1120" y="620"/>
                    </a:lnTo>
                    <a:lnTo>
                      <a:pt x="1083" y="627"/>
                    </a:lnTo>
                    <a:lnTo>
                      <a:pt x="1054" y="613"/>
                    </a:lnTo>
                    <a:lnTo>
                      <a:pt x="986" y="615"/>
                    </a:lnTo>
                    <a:lnTo>
                      <a:pt x="965" y="631"/>
                    </a:lnTo>
                    <a:lnTo>
                      <a:pt x="978" y="657"/>
                    </a:lnTo>
                    <a:lnTo>
                      <a:pt x="945" y="660"/>
                    </a:lnTo>
                    <a:lnTo>
                      <a:pt x="914" y="651"/>
                    </a:lnTo>
                    <a:lnTo>
                      <a:pt x="907" y="615"/>
                    </a:lnTo>
                    <a:lnTo>
                      <a:pt x="883" y="624"/>
                    </a:lnTo>
                    <a:lnTo>
                      <a:pt x="874" y="651"/>
                    </a:lnTo>
                    <a:lnTo>
                      <a:pt x="856" y="644"/>
                    </a:lnTo>
                    <a:lnTo>
                      <a:pt x="837" y="624"/>
                    </a:lnTo>
                    <a:lnTo>
                      <a:pt x="817" y="636"/>
                    </a:lnTo>
                    <a:lnTo>
                      <a:pt x="800" y="651"/>
                    </a:lnTo>
                    <a:lnTo>
                      <a:pt x="781" y="677"/>
                    </a:lnTo>
                    <a:lnTo>
                      <a:pt x="761" y="693"/>
                    </a:lnTo>
                    <a:lnTo>
                      <a:pt x="726" y="705"/>
                    </a:lnTo>
                    <a:lnTo>
                      <a:pt x="717" y="746"/>
                    </a:lnTo>
                    <a:lnTo>
                      <a:pt x="674" y="746"/>
                    </a:lnTo>
                    <a:lnTo>
                      <a:pt x="664" y="712"/>
                    </a:lnTo>
                    <a:lnTo>
                      <a:pt x="641" y="701"/>
                    </a:lnTo>
                    <a:lnTo>
                      <a:pt x="634" y="663"/>
                    </a:lnTo>
                    <a:lnTo>
                      <a:pt x="614" y="644"/>
                    </a:lnTo>
                    <a:lnTo>
                      <a:pt x="581" y="624"/>
                    </a:lnTo>
                    <a:lnTo>
                      <a:pt x="572" y="660"/>
                    </a:lnTo>
                    <a:lnTo>
                      <a:pt x="539" y="660"/>
                    </a:lnTo>
                    <a:lnTo>
                      <a:pt x="523" y="615"/>
                    </a:lnTo>
                    <a:lnTo>
                      <a:pt x="506" y="613"/>
                    </a:lnTo>
                    <a:lnTo>
                      <a:pt x="506" y="587"/>
                    </a:lnTo>
                    <a:lnTo>
                      <a:pt x="479" y="582"/>
                    </a:lnTo>
                    <a:lnTo>
                      <a:pt x="469" y="556"/>
                    </a:lnTo>
                    <a:lnTo>
                      <a:pt x="448" y="570"/>
                    </a:lnTo>
                    <a:lnTo>
                      <a:pt x="419" y="572"/>
                    </a:lnTo>
                    <a:lnTo>
                      <a:pt x="417" y="587"/>
                    </a:lnTo>
                    <a:lnTo>
                      <a:pt x="372" y="587"/>
                    </a:lnTo>
                    <a:lnTo>
                      <a:pt x="335" y="601"/>
                    </a:lnTo>
                    <a:lnTo>
                      <a:pt x="291" y="589"/>
                    </a:lnTo>
                    <a:lnTo>
                      <a:pt x="256" y="563"/>
                    </a:lnTo>
                    <a:lnTo>
                      <a:pt x="235" y="556"/>
                    </a:lnTo>
                    <a:lnTo>
                      <a:pt x="221" y="539"/>
                    </a:lnTo>
                    <a:lnTo>
                      <a:pt x="157" y="537"/>
                    </a:lnTo>
                    <a:lnTo>
                      <a:pt x="163" y="515"/>
                    </a:lnTo>
                    <a:lnTo>
                      <a:pt x="120" y="504"/>
                    </a:lnTo>
                    <a:lnTo>
                      <a:pt x="93" y="484"/>
                    </a:lnTo>
                    <a:lnTo>
                      <a:pt x="66" y="473"/>
                    </a:lnTo>
                    <a:lnTo>
                      <a:pt x="72" y="439"/>
                    </a:lnTo>
                    <a:lnTo>
                      <a:pt x="35" y="432"/>
                    </a:lnTo>
                    <a:lnTo>
                      <a:pt x="39" y="415"/>
                    </a:lnTo>
                    <a:lnTo>
                      <a:pt x="49" y="390"/>
                    </a:lnTo>
                    <a:lnTo>
                      <a:pt x="29" y="366"/>
                    </a:lnTo>
                    <a:lnTo>
                      <a:pt x="6" y="344"/>
                    </a:lnTo>
                    <a:lnTo>
                      <a:pt x="0" y="269"/>
                    </a:lnTo>
                    <a:lnTo>
                      <a:pt x="16" y="256"/>
                    </a:lnTo>
                    <a:lnTo>
                      <a:pt x="6" y="243"/>
                    </a:lnTo>
                    <a:lnTo>
                      <a:pt x="0" y="230"/>
                    </a:lnTo>
                    <a:lnTo>
                      <a:pt x="8" y="217"/>
                    </a:lnTo>
                    <a:lnTo>
                      <a:pt x="16" y="190"/>
                    </a:lnTo>
                    <a:lnTo>
                      <a:pt x="29" y="179"/>
                    </a:lnTo>
                    <a:lnTo>
                      <a:pt x="29" y="136"/>
                    </a:lnTo>
                    <a:lnTo>
                      <a:pt x="45" y="124"/>
                    </a:lnTo>
                    <a:lnTo>
                      <a:pt x="60" y="72"/>
                    </a:lnTo>
                    <a:lnTo>
                      <a:pt x="74" y="71"/>
                    </a:lnTo>
                    <a:lnTo>
                      <a:pt x="53" y="43"/>
                    </a:lnTo>
                    <a:lnTo>
                      <a:pt x="53" y="24"/>
                    </a:lnTo>
                    <a:lnTo>
                      <a:pt x="82" y="17"/>
                    </a:lnTo>
                    <a:lnTo>
                      <a:pt x="99" y="38"/>
                    </a:lnTo>
                    <a:lnTo>
                      <a:pt x="111" y="52"/>
                    </a:lnTo>
                    <a:lnTo>
                      <a:pt x="118" y="1"/>
                    </a:lnTo>
                    <a:close/>
                  </a:path>
                </a:pathLst>
              </a:custGeom>
              <a:solidFill>
                <a:srgbClr val="C0C0C0"/>
              </a:solidFill>
              <a:ln w="9525">
                <a:solidFill>
                  <a:srgbClr val="C0C0C0"/>
                </a:solidFill>
                <a:round/>
                <a:headEnd/>
                <a:tailEnd/>
              </a:ln>
            </p:spPr>
            <p:txBody>
              <a:bodyPr/>
              <a:lstStyle/>
              <a:p>
                <a:endParaRPr lang="nl-NL" sz="1400"/>
              </a:p>
            </p:txBody>
          </p:sp>
          <p:sp>
            <p:nvSpPr>
              <p:cNvPr id="1125" name="Freeform 102"/>
              <p:cNvSpPr>
                <a:spLocks/>
              </p:cNvSpPr>
              <p:nvPr/>
            </p:nvSpPr>
            <p:spPr bwMode="auto">
              <a:xfrm>
                <a:off x="945" y="1974"/>
                <a:ext cx="847" cy="404"/>
              </a:xfrm>
              <a:custGeom>
                <a:avLst/>
                <a:gdLst/>
                <a:ahLst/>
                <a:cxnLst>
                  <a:cxn ang="0">
                    <a:pos x="914" y="17"/>
                  </a:cxn>
                  <a:cxn ang="0">
                    <a:pos x="1104" y="24"/>
                  </a:cxn>
                  <a:cxn ang="0">
                    <a:pos x="1226" y="124"/>
                  </a:cxn>
                  <a:cxn ang="0">
                    <a:pos x="1205" y="242"/>
                  </a:cxn>
                  <a:cxn ang="0">
                    <a:pos x="1342" y="186"/>
                  </a:cxn>
                  <a:cxn ang="0">
                    <a:pos x="1445" y="131"/>
                  </a:cxn>
                  <a:cxn ang="0">
                    <a:pos x="1606" y="88"/>
                  </a:cxn>
                  <a:cxn ang="0">
                    <a:pos x="1669" y="124"/>
                  </a:cxn>
                  <a:cxn ang="0">
                    <a:pos x="1648" y="154"/>
                  </a:cxn>
                  <a:cxn ang="0">
                    <a:pos x="1608" y="179"/>
                  </a:cxn>
                  <a:cxn ang="0">
                    <a:pos x="1569" y="223"/>
                  </a:cxn>
                  <a:cxn ang="0">
                    <a:pos x="1507" y="256"/>
                  </a:cxn>
                  <a:cxn ang="0">
                    <a:pos x="1455" y="295"/>
                  </a:cxn>
                  <a:cxn ang="0">
                    <a:pos x="1412" y="364"/>
                  </a:cxn>
                  <a:cxn ang="0">
                    <a:pos x="1400" y="402"/>
                  </a:cxn>
                  <a:cxn ang="0">
                    <a:pos x="1371" y="484"/>
                  </a:cxn>
                  <a:cxn ang="0">
                    <a:pos x="1290" y="508"/>
                  </a:cxn>
                  <a:cxn ang="0">
                    <a:pos x="1228" y="558"/>
                  </a:cxn>
                  <a:cxn ang="0">
                    <a:pos x="1218" y="657"/>
                  </a:cxn>
                  <a:cxn ang="0">
                    <a:pos x="1242" y="717"/>
                  </a:cxn>
                  <a:cxn ang="0">
                    <a:pos x="1226" y="786"/>
                  </a:cxn>
                  <a:cxn ang="0">
                    <a:pos x="1168" y="701"/>
                  </a:cxn>
                  <a:cxn ang="0">
                    <a:pos x="1120" y="620"/>
                  </a:cxn>
                  <a:cxn ang="0">
                    <a:pos x="986" y="615"/>
                  </a:cxn>
                  <a:cxn ang="0">
                    <a:pos x="945" y="660"/>
                  </a:cxn>
                  <a:cxn ang="0">
                    <a:pos x="883" y="624"/>
                  </a:cxn>
                  <a:cxn ang="0">
                    <a:pos x="837" y="624"/>
                  </a:cxn>
                  <a:cxn ang="0">
                    <a:pos x="781" y="677"/>
                  </a:cxn>
                  <a:cxn ang="0">
                    <a:pos x="717" y="746"/>
                  </a:cxn>
                  <a:cxn ang="0">
                    <a:pos x="641" y="701"/>
                  </a:cxn>
                  <a:cxn ang="0">
                    <a:pos x="581" y="624"/>
                  </a:cxn>
                  <a:cxn ang="0">
                    <a:pos x="523" y="615"/>
                  </a:cxn>
                  <a:cxn ang="0">
                    <a:pos x="479" y="582"/>
                  </a:cxn>
                  <a:cxn ang="0">
                    <a:pos x="419" y="572"/>
                  </a:cxn>
                  <a:cxn ang="0">
                    <a:pos x="335" y="601"/>
                  </a:cxn>
                  <a:cxn ang="0">
                    <a:pos x="235" y="556"/>
                  </a:cxn>
                  <a:cxn ang="0">
                    <a:pos x="163" y="515"/>
                  </a:cxn>
                  <a:cxn ang="0">
                    <a:pos x="66" y="473"/>
                  </a:cxn>
                  <a:cxn ang="0">
                    <a:pos x="39" y="415"/>
                  </a:cxn>
                  <a:cxn ang="0">
                    <a:pos x="6" y="344"/>
                  </a:cxn>
                  <a:cxn ang="0">
                    <a:pos x="6" y="243"/>
                  </a:cxn>
                  <a:cxn ang="0">
                    <a:pos x="16" y="190"/>
                  </a:cxn>
                  <a:cxn ang="0">
                    <a:pos x="45" y="124"/>
                  </a:cxn>
                  <a:cxn ang="0">
                    <a:pos x="53" y="43"/>
                  </a:cxn>
                  <a:cxn ang="0">
                    <a:pos x="99" y="38"/>
                  </a:cxn>
                </a:cxnLst>
                <a:rect l="0" t="0" r="r" b="b"/>
                <a:pathLst>
                  <a:path w="1695" h="807">
                    <a:moveTo>
                      <a:pt x="118" y="1"/>
                    </a:moveTo>
                    <a:lnTo>
                      <a:pt x="914" y="0"/>
                    </a:lnTo>
                    <a:lnTo>
                      <a:pt x="914" y="17"/>
                    </a:lnTo>
                    <a:lnTo>
                      <a:pt x="969" y="17"/>
                    </a:lnTo>
                    <a:lnTo>
                      <a:pt x="1052" y="24"/>
                    </a:lnTo>
                    <a:lnTo>
                      <a:pt x="1104" y="24"/>
                    </a:lnTo>
                    <a:lnTo>
                      <a:pt x="1145" y="50"/>
                    </a:lnTo>
                    <a:lnTo>
                      <a:pt x="1197" y="72"/>
                    </a:lnTo>
                    <a:lnTo>
                      <a:pt x="1226" y="124"/>
                    </a:lnTo>
                    <a:lnTo>
                      <a:pt x="1255" y="174"/>
                    </a:lnTo>
                    <a:lnTo>
                      <a:pt x="1218" y="219"/>
                    </a:lnTo>
                    <a:lnTo>
                      <a:pt x="1205" y="242"/>
                    </a:lnTo>
                    <a:lnTo>
                      <a:pt x="1249" y="256"/>
                    </a:lnTo>
                    <a:lnTo>
                      <a:pt x="1313" y="207"/>
                    </a:lnTo>
                    <a:lnTo>
                      <a:pt x="1342" y="186"/>
                    </a:lnTo>
                    <a:lnTo>
                      <a:pt x="1408" y="190"/>
                    </a:lnTo>
                    <a:lnTo>
                      <a:pt x="1424" y="152"/>
                    </a:lnTo>
                    <a:lnTo>
                      <a:pt x="1445" y="131"/>
                    </a:lnTo>
                    <a:lnTo>
                      <a:pt x="1569" y="138"/>
                    </a:lnTo>
                    <a:lnTo>
                      <a:pt x="1590" y="112"/>
                    </a:lnTo>
                    <a:lnTo>
                      <a:pt x="1606" y="88"/>
                    </a:lnTo>
                    <a:lnTo>
                      <a:pt x="1623" y="43"/>
                    </a:lnTo>
                    <a:lnTo>
                      <a:pt x="1664" y="52"/>
                    </a:lnTo>
                    <a:lnTo>
                      <a:pt x="1669" y="124"/>
                    </a:lnTo>
                    <a:lnTo>
                      <a:pt x="1695" y="133"/>
                    </a:lnTo>
                    <a:lnTo>
                      <a:pt x="1675" y="152"/>
                    </a:lnTo>
                    <a:lnTo>
                      <a:pt x="1648" y="154"/>
                    </a:lnTo>
                    <a:lnTo>
                      <a:pt x="1635" y="169"/>
                    </a:lnTo>
                    <a:lnTo>
                      <a:pt x="1613" y="166"/>
                    </a:lnTo>
                    <a:lnTo>
                      <a:pt x="1608" y="179"/>
                    </a:lnTo>
                    <a:lnTo>
                      <a:pt x="1584" y="179"/>
                    </a:lnTo>
                    <a:lnTo>
                      <a:pt x="1573" y="204"/>
                    </a:lnTo>
                    <a:lnTo>
                      <a:pt x="1569" y="223"/>
                    </a:lnTo>
                    <a:lnTo>
                      <a:pt x="1590" y="242"/>
                    </a:lnTo>
                    <a:lnTo>
                      <a:pt x="1563" y="254"/>
                    </a:lnTo>
                    <a:lnTo>
                      <a:pt x="1507" y="256"/>
                    </a:lnTo>
                    <a:lnTo>
                      <a:pt x="1497" y="278"/>
                    </a:lnTo>
                    <a:lnTo>
                      <a:pt x="1487" y="294"/>
                    </a:lnTo>
                    <a:lnTo>
                      <a:pt x="1455" y="295"/>
                    </a:lnTo>
                    <a:lnTo>
                      <a:pt x="1441" y="313"/>
                    </a:lnTo>
                    <a:lnTo>
                      <a:pt x="1431" y="357"/>
                    </a:lnTo>
                    <a:lnTo>
                      <a:pt x="1412" y="364"/>
                    </a:lnTo>
                    <a:lnTo>
                      <a:pt x="1396" y="377"/>
                    </a:lnTo>
                    <a:lnTo>
                      <a:pt x="1385" y="394"/>
                    </a:lnTo>
                    <a:lnTo>
                      <a:pt x="1400" y="402"/>
                    </a:lnTo>
                    <a:lnTo>
                      <a:pt x="1396" y="456"/>
                    </a:lnTo>
                    <a:lnTo>
                      <a:pt x="1377" y="466"/>
                    </a:lnTo>
                    <a:lnTo>
                      <a:pt x="1371" y="484"/>
                    </a:lnTo>
                    <a:lnTo>
                      <a:pt x="1336" y="482"/>
                    </a:lnTo>
                    <a:lnTo>
                      <a:pt x="1323" y="501"/>
                    </a:lnTo>
                    <a:lnTo>
                      <a:pt x="1290" y="508"/>
                    </a:lnTo>
                    <a:lnTo>
                      <a:pt x="1280" y="534"/>
                    </a:lnTo>
                    <a:lnTo>
                      <a:pt x="1255" y="539"/>
                    </a:lnTo>
                    <a:lnTo>
                      <a:pt x="1228" y="558"/>
                    </a:lnTo>
                    <a:lnTo>
                      <a:pt x="1222" y="582"/>
                    </a:lnTo>
                    <a:lnTo>
                      <a:pt x="1222" y="624"/>
                    </a:lnTo>
                    <a:lnTo>
                      <a:pt x="1218" y="657"/>
                    </a:lnTo>
                    <a:lnTo>
                      <a:pt x="1232" y="662"/>
                    </a:lnTo>
                    <a:lnTo>
                      <a:pt x="1234" y="705"/>
                    </a:lnTo>
                    <a:lnTo>
                      <a:pt x="1242" y="717"/>
                    </a:lnTo>
                    <a:lnTo>
                      <a:pt x="1255" y="781"/>
                    </a:lnTo>
                    <a:lnTo>
                      <a:pt x="1242" y="807"/>
                    </a:lnTo>
                    <a:lnTo>
                      <a:pt x="1226" y="786"/>
                    </a:lnTo>
                    <a:lnTo>
                      <a:pt x="1197" y="774"/>
                    </a:lnTo>
                    <a:lnTo>
                      <a:pt x="1180" y="736"/>
                    </a:lnTo>
                    <a:lnTo>
                      <a:pt x="1168" y="701"/>
                    </a:lnTo>
                    <a:lnTo>
                      <a:pt x="1172" y="660"/>
                    </a:lnTo>
                    <a:lnTo>
                      <a:pt x="1147" y="639"/>
                    </a:lnTo>
                    <a:lnTo>
                      <a:pt x="1120" y="620"/>
                    </a:lnTo>
                    <a:lnTo>
                      <a:pt x="1083" y="627"/>
                    </a:lnTo>
                    <a:lnTo>
                      <a:pt x="1054" y="613"/>
                    </a:lnTo>
                    <a:lnTo>
                      <a:pt x="986" y="615"/>
                    </a:lnTo>
                    <a:lnTo>
                      <a:pt x="965" y="631"/>
                    </a:lnTo>
                    <a:lnTo>
                      <a:pt x="978" y="657"/>
                    </a:lnTo>
                    <a:lnTo>
                      <a:pt x="945" y="660"/>
                    </a:lnTo>
                    <a:lnTo>
                      <a:pt x="914" y="651"/>
                    </a:lnTo>
                    <a:lnTo>
                      <a:pt x="907" y="615"/>
                    </a:lnTo>
                    <a:lnTo>
                      <a:pt x="883" y="624"/>
                    </a:lnTo>
                    <a:lnTo>
                      <a:pt x="874" y="651"/>
                    </a:lnTo>
                    <a:lnTo>
                      <a:pt x="856" y="644"/>
                    </a:lnTo>
                    <a:lnTo>
                      <a:pt x="837" y="624"/>
                    </a:lnTo>
                    <a:lnTo>
                      <a:pt x="817" y="636"/>
                    </a:lnTo>
                    <a:lnTo>
                      <a:pt x="800" y="651"/>
                    </a:lnTo>
                    <a:lnTo>
                      <a:pt x="781" y="677"/>
                    </a:lnTo>
                    <a:lnTo>
                      <a:pt x="761" y="693"/>
                    </a:lnTo>
                    <a:lnTo>
                      <a:pt x="726" y="705"/>
                    </a:lnTo>
                    <a:lnTo>
                      <a:pt x="717" y="746"/>
                    </a:lnTo>
                    <a:lnTo>
                      <a:pt x="674" y="746"/>
                    </a:lnTo>
                    <a:lnTo>
                      <a:pt x="664" y="712"/>
                    </a:lnTo>
                    <a:lnTo>
                      <a:pt x="641" y="701"/>
                    </a:lnTo>
                    <a:lnTo>
                      <a:pt x="634" y="663"/>
                    </a:lnTo>
                    <a:lnTo>
                      <a:pt x="614" y="644"/>
                    </a:lnTo>
                    <a:lnTo>
                      <a:pt x="581" y="624"/>
                    </a:lnTo>
                    <a:lnTo>
                      <a:pt x="572" y="660"/>
                    </a:lnTo>
                    <a:lnTo>
                      <a:pt x="539" y="660"/>
                    </a:lnTo>
                    <a:lnTo>
                      <a:pt x="523" y="615"/>
                    </a:lnTo>
                    <a:lnTo>
                      <a:pt x="506" y="613"/>
                    </a:lnTo>
                    <a:lnTo>
                      <a:pt x="506" y="587"/>
                    </a:lnTo>
                    <a:lnTo>
                      <a:pt x="479" y="582"/>
                    </a:lnTo>
                    <a:lnTo>
                      <a:pt x="469" y="556"/>
                    </a:lnTo>
                    <a:lnTo>
                      <a:pt x="448" y="570"/>
                    </a:lnTo>
                    <a:lnTo>
                      <a:pt x="419" y="572"/>
                    </a:lnTo>
                    <a:lnTo>
                      <a:pt x="417" y="587"/>
                    </a:lnTo>
                    <a:lnTo>
                      <a:pt x="372" y="587"/>
                    </a:lnTo>
                    <a:lnTo>
                      <a:pt x="335" y="601"/>
                    </a:lnTo>
                    <a:lnTo>
                      <a:pt x="291" y="589"/>
                    </a:lnTo>
                    <a:lnTo>
                      <a:pt x="256" y="563"/>
                    </a:lnTo>
                    <a:lnTo>
                      <a:pt x="235" y="556"/>
                    </a:lnTo>
                    <a:lnTo>
                      <a:pt x="221" y="539"/>
                    </a:lnTo>
                    <a:lnTo>
                      <a:pt x="157" y="537"/>
                    </a:lnTo>
                    <a:lnTo>
                      <a:pt x="163" y="515"/>
                    </a:lnTo>
                    <a:lnTo>
                      <a:pt x="120" y="504"/>
                    </a:lnTo>
                    <a:lnTo>
                      <a:pt x="93" y="484"/>
                    </a:lnTo>
                    <a:lnTo>
                      <a:pt x="66" y="473"/>
                    </a:lnTo>
                    <a:lnTo>
                      <a:pt x="72" y="439"/>
                    </a:lnTo>
                    <a:lnTo>
                      <a:pt x="35" y="432"/>
                    </a:lnTo>
                    <a:lnTo>
                      <a:pt x="39" y="415"/>
                    </a:lnTo>
                    <a:lnTo>
                      <a:pt x="49" y="390"/>
                    </a:lnTo>
                    <a:lnTo>
                      <a:pt x="29" y="366"/>
                    </a:lnTo>
                    <a:lnTo>
                      <a:pt x="6" y="344"/>
                    </a:lnTo>
                    <a:lnTo>
                      <a:pt x="0" y="269"/>
                    </a:lnTo>
                    <a:lnTo>
                      <a:pt x="16" y="256"/>
                    </a:lnTo>
                    <a:lnTo>
                      <a:pt x="6" y="243"/>
                    </a:lnTo>
                    <a:lnTo>
                      <a:pt x="0" y="230"/>
                    </a:lnTo>
                    <a:lnTo>
                      <a:pt x="8" y="217"/>
                    </a:lnTo>
                    <a:lnTo>
                      <a:pt x="16" y="190"/>
                    </a:lnTo>
                    <a:lnTo>
                      <a:pt x="29" y="179"/>
                    </a:lnTo>
                    <a:lnTo>
                      <a:pt x="29" y="136"/>
                    </a:lnTo>
                    <a:lnTo>
                      <a:pt x="45" y="124"/>
                    </a:lnTo>
                    <a:lnTo>
                      <a:pt x="60" y="72"/>
                    </a:lnTo>
                    <a:lnTo>
                      <a:pt x="74" y="71"/>
                    </a:lnTo>
                    <a:lnTo>
                      <a:pt x="53" y="43"/>
                    </a:lnTo>
                    <a:lnTo>
                      <a:pt x="53" y="24"/>
                    </a:lnTo>
                    <a:lnTo>
                      <a:pt x="82" y="17"/>
                    </a:lnTo>
                    <a:lnTo>
                      <a:pt x="99" y="38"/>
                    </a:lnTo>
                    <a:lnTo>
                      <a:pt x="111" y="52"/>
                    </a:lnTo>
                    <a:lnTo>
                      <a:pt x="118"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73" name="Group 103"/>
            <p:cNvGrpSpPr>
              <a:grpSpLocks/>
            </p:cNvGrpSpPr>
            <p:nvPr/>
          </p:nvGrpSpPr>
          <p:grpSpPr bwMode="auto">
            <a:xfrm>
              <a:off x="4095476" y="1540835"/>
              <a:ext cx="1230739" cy="674766"/>
              <a:chOff x="817" y="1518"/>
              <a:chExt cx="1150" cy="582"/>
            </a:xfrm>
          </p:grpSpPr>
          <p:sp>
            <p:nvSpPr>
              <p:cNvPr id="1127" name="Freeform 104"/>
              <p:cNvSpPr>
                <a:spLocks/>
              </p:cNvSpPr>
              <p:nvPr/>
            </p:nvSpPr>
            <p:spPr bwMode="auto">
              <a:xfrm>
                <a:off x="817" y="1518"/>
                <a:ext cx="1150" cy="582"/>
              </a:xfrm>
              <a:custGeom>
                <a:avLst/>
                <a:gdLst/>
                <a:ahLst/>
                <a:cxnLst>
                  <a:cxn ang="0">
                    <a:pos x="2145" y="536"/>
                  </a:cxn>
                  <a:cxn ang="0">
                    <a:pos x="2153" y="608"/>
                  </a:cxn>
                  <a:cxn ang="0">
                    <a:pos x="2227" y="667"/>
                  </a:cxn>
                  <a:cxn ang="0">
                    <a:pos x="2221" y="724"/>
                  </a:cxn>
                  <a:cxn ang="0">
                    <a:pos x="2261" y="717"/>
                  </a:cxn>
                  <a:cxn ang="0">
                    <a:pos x="2298" y="793"/>
                  </a:cxn>
                  <a:cxn ang="0">
                    <a:pos x="2184" y="847"/>
                  </a:cxn>
                  <a:cxn ang="0">
                    <a:pos x="1979" y="866"/>
                  </a:cxn>
                  <a:cxn ang="0">
                    <a:pos x="2000" y="887"/>
                  </a:cxn>
                  <a:cxn ang="0">
                    <a:pos x="2134" y="1003"/>
                  </a:cxn>
                  <a:cxn ang="0">
                    <a:pos x="2056" y="994"/>
                  </a:cxn>
                  <a:cxn ang="0">
                    <a:pos x="1926" y="1029"/>
                  </a:cxn>
                  <a:cxn ang="0">
                    <a:pos x="1845" y="1018"/>
                  </a:cxn>
                  <a:cxn ang="0">
                    <a:pos x="1663" y="1094"/>
                  </a:cxn>
                  <a:cxn ang="0">
                    <a:pos x="1458" y="1146"/>
                  </a:cxn>
                  <a:cxn ang="0">
                    <a:pos x="1448" y="977"/>
                  </a:cxn>
                  <a:cxn ang="0">
                    <a:pos x="1222" y="921"/>
                  </a:cxn>
                  <a:cxn ang="0">
                    <a:pos x="333" y="864"/>
                  </a:cxn>
                  <a:cxn ang="0">
                    <a:pos x="255" y="740"/>
                  </a:cxn>
                  <a:cxn ang="0">
                    <a:pos x="209" y="674"/>
                  </a:cxn>
                  <a:cxn ang="0">
                    <a:pos x="191" y="584"/>
                  </a:cxn>
                  <a:cxn ang="0">
                    <a:pos x="106" y="500"/>
                  </a:cxn>
                  <a:cxn ang="0">
                    <a:pos x="46" y="520"/>
                  </a:cxn>
                  <a:cxn ang="0">
                    <a:pos x="135" y="88"/>
                  </a:cxn>
                  <a:cxn ang="0">
                    <a:pos x="335" y="109"/>
                  </a:cxn>
                  <a:cxn ang="0">
                    <a:pos x="402" y="92"/>
                  </a:cxn>
                  <a:cxn ang="0">
                    <a:pos x="511" y="43"/>
                  </a:cxn>
                  <a:cxn ang="0">
                    <a:pos x="610" y="99"/>
                  </a:cxn>
                  <a:cxn ang="0">
                    <a:pos x="873" y="137"/>
                  </a:cxn>
                  <a:cxn ang="0">
                    <a:pos x="1018" y="190"/>
                  </a:cxn>
                  <a:cxn ang="0">
                    <a:pos x="1235" y="169"/>
                  </a:cxn>
                  <a:cxn ang="0">
                    <a:pos x="1351" y="149"/>
                  </a:cxn>
                  <a:cxn ang="0">
                    <a:pos x="1355" y="43"/>
                  </a:cxn>
                  <a:cxn ang="0">
                    <a:pos x="1444" y="59"/>
                  </a:cxn>
                  <a:cxn ang="0">
                    <a:pos x="1522" y="100"/>
                  </a:cxn>
                  <a:cxn ang="0">
                    <a:pos x="1574" y="157"/>
                  </a:cxn>
                  <a:cxn ang="0">
                    <a:pos x="1710" y="130"/>
                  </a:cxn>
                  <a:cxn ang="0">
                    <a:pos x="1601" y="214"/>
                  </a:cxn>
                  <a:cxn ang="0">
                    <a:pos x="1479" y="237"/>
                  </a:cxn>
                  <a:cxn ang="0">
                    <a:pos x="1497" y="315"/>
                  </a:cxn>
                  <a:cxn ang="0">
                    <a:pos x="1347" y="401"/>
                  </a:cxn>
                  <a:cxn ang="0">
                    <a:pos x="1297" y="532"/>
                  </a:cxn>
                  <a:cxn ang="0">
                    <a:pos x="1479" y="653"/>
                  </a:cxn>
                  <a:cxn ang="0">
                    <a:pos x="1555" y="783"/>
                  </a:cxn>
                  <a:cxn ang="0">
                    <a:pos x="1644" y="818"/>
                  </a:cxn>
                  <a:cxn ang="0">
                    <a:pos x="1667" y="679"/>
                  </a:cxn>
                  <a:cxn ang="0">
                    <a:pos x="1715" y="650"/>
                  </a:cxn>
                  <a:cxn ang="0">
                    <a:pos x="1721" y="614"/>
                  </a:cxn>
                  <a:cxn ang="0">
                    <a:pos x="1717" y="569"/>
                  </a:cxn>
                  <a:cxn ang="0">
                    <a:pos x="1706" y="536"/>
                  </a:cxn>
                  <a:cxn ang="0">
                    <a:pos x="1729" y="449"/>
                  </a:cxn>
                  <a:cxn ang="0">
                    <a:pos x="1882" y="392"/>
                  </a:cxn>
                  <a:cxn ang="0">
                    <a:pos x="1957" y="472"/>
                  </a:cxn>
                  <a:cxn ang="0">
                    <a:pos x="2074" y="520"/>
                  </a:cxn>
                </a:cxnLst>
                <a:rect l="0" t="0" r="r" b="b"/>
                <a:pathLst>
                  <a:path w="2298" h="1163">
                    <a:moveTo>
                      <a:pt x="2099" y="481"/>
                    </a:moveTo>
                    <a:lnTo>
                      <a:pt x="2110" y="500"/>
                    </a:lnTo>
                    <a:lnTo>
                      <a:pt x="2120" y="536"/>
                    </a:lnTo>
                    <a:lnTo>
                      <a:pt x="2145" y="536"/>
                    </a:lnTo>
                    <a:lnTo>
                      <a:pt x="2153" y="581"/>
                    </a:lnTo>
                    <a:lnTo>
                      <a:pt x="2167" y="579"/>
                    </a:lnTo>
                    <a:lnTo>
                      <a:pt x="2167" y="600"/>
                    </a:lnTo>
                    <a:lnTo>
                      <a:pt x="2153" y="608"/>
                    </a:lnTo>
                    <a:lnTo>
                      <a:pt x="2155" y="626"/>
                    </a:lnTo>
                    <a:lnTo>
                      <a:pt x="2176" y="629"/>
                    </a:lnTo>
                    <a:lnTo>
                      <a:pt x="2188" y="674"/>
                    </a:lnTo>
                    <a:lnTo>
                      <a:pt x="2227" y="667"/>
                    </a:lnTo>
                    <a:lnTo>
                      <a:pt x="2221" y="686"/>
                    </a:lnTo>
                    <a:lnTo>
                      <a:pt x="2254" y="679"/>
                    </a:lnTo>
                    <a:lnTo>
                      <a:pt x="2230" y="707"/>
                    </a:lnTo>
                    <a:lnTo>
                      <a:pt x="2221" y="724"/>
                    </a:lnTo>
                    <a:lnTo>
                      <a:pt x="2182" y="733"/>
                    </a:lnTo>
                    <a:lnTo>
                      <a:pt x="2201" y="743"/>
                    </a:lnTo>
                    <a:lnTo>
                      <a:pt x="2230" y="733"/>
                    </a:lnTo>
                    <a:lnTo>
                      <a:pt x="2261" y="717"/>
                    </a:lnTo>
                    <a:lnTo>
                      <a:pt x="2289" y="723"/>
                    </a:lnTo>
                    <a:lnTo>
                      <a:pt x="2294" y="743"/>
                    </a:lnTo>
                    <a:lnTo>
                      <a:pt x="2294" y="774"/>
                    </a:lnTo>
                    <a:lnTo>
                      <a:pt x="2298" y="793"/>
                    </a:lnTo>
                    <a:lnTo>
                      <a:pt x="2294" y="807"/>
                    </a:lnTo>
                    <a:lnTo>
                      <a:pt x="2258" y="814"/>
                    </a:lnTo>
                    <a:lnTo>
                      <a:pt x="2227" y="814"/>
                    </a:lnTo>
                    <a:lnTo>
                      <a:pt x="2184" y="847"/>
                    </a:lnTo>
                    <a:lnTo>
                      <a:pt x="2112" y="854"/>
                    </a:lnTo>
                    <a:lnTo>
                      <a:pt x="2039" y="854"/>
                    </a:lnTo>
                    <a:lnTo>
                      <a:pt x="2006" y="847"/>
                    </a:lnTo>
                    <a:lnTo>
                      <a:pt x="1979" y="866"/>
                    </a:lnTo>
                    <a:lnTo>
                      <a:pt x="1936" y="885"/>
                    </a:lnTo>
                    <a:lnTo>
                      <a:pt x="1901" y="923"/>
                    </a:lnTo>
                    <a:lnTo>
                      <a:pt x="1963" y="902"/>
                    </a:lnTo>
                    <a:lnTo>
                      <a:pt x="2000" y="887"/>
                    </a:lnTo>
                    <a:lnTo>
                      <a:pt x="2037" y="904"/>
                    </a:lnTo>
                    <a:lnTo>
                      <a:pt x="2012" y="935"/>
                    </a:lnTo>
                    <a:lnTo>
                      <a:pt x="2046" y="968"/>
                    </a:lnTo>
                    <a:lnTo>
                      <a:pt x="2134" y="1003"/>
                    </a:lnTo>
                    <a:lnTo>
                      <a:pt x="2056" y="1041"/>
                    </a:lnTo>
                    <a:lnTo>
                      <a:pt x="1981" y="1079"/>
                    </a:lnTo>
                    <a:lnTo>
                      <a:pt x="1965" y="1065"/>
                    </a:lnTo>
                    <a:lnTo>
                      <a:pt x="2056" y="994"/>
                    </a:lnTo>
                    <a:lnTo>
                      <a:pt x="2048" y="984"/>
                    </a:lnTo>
                    <a:lnTo>
                      <a:pt x="2021" y="984"/>
                    </a:lnTo>
                    <a:lnTo>
                      <a:pt x="1948" y="1041"/>
                    </a:lnTo>
                    <a:lnTo>
                      <a:pt x="1926" y="1029"/>
                    </a:lnTo>
                    <a:lnTo>
                      <a:pt x="1919" y="956"/>
                    </a:lnTo>
                    <a:lnTo>
                      <a:pt x="1876" y="951"/>
                    </a:lnTo>
                    <a:lnTo>
                      <a:pt x="1861" y="994"/>
                    </a:lnTo>
                    <a:lnTo>
                      <a:pt x="1845" y="1018"/>
                    </a:lnTo>
                    <a:lnTo>
                      <a:pt x="1826" y="1042"/>
                    </a:lnTo>
                    <a:lnTo>
                      <a:pt x="1700" y="1035"/>
                    </a:lnTo>
                    <a:lnTo>
                      <a:pt x="1679" y="1056"/>
                    </a:lnTo>
                    <a:lnTo>
                      <a:pt x="1663" y="1094"/>
                    </a:lnTo>
                    <a:lnTo>
                      <a:pt x="1593" y="1091"/>
                    </a:lnTo>
                    <a:lnTo>
                      <a:pt x="1566" y="1115"/>
                    </a:lnTo>
                    <a:lnTo>
                      <a:pt x="1502" y="1163"/>
                    </a:lnTo>
                    <a:lnTo>
                      <a:pt x="1458" y="1146"/>
                    </a:lnTo>
                    <a:lnTo>
                      <a:pt x="1473" y="1125"/>
                    </a:lnTo>
                    <a:lnTo>
                      <a:pt x="1510" y="1079"/>
                    </a:lnTo>
                    <a:lnTo>
                      <a:pt x="1481" y="1029"/>
                    </a:lnTo>
                    <a:lnTo>
                      <a:pt x="1448" y="977"/>
                    </a:lnTo>
                    <a:lnTo>
                      <a:pt x="1400" y="956"/>
                    </a:lnTo>
                    <a:lnTo>
                      <a:pt x="1357" y="928"/>
                    </a:lnTo>
                    <a:lnTo>
                      <a:pt x="1307" y="928"/>
                    </a:lnTo>
                    <a:lnTo>
                      <a:pt x="1222" y="921"/>
                    </a:lnTo>
                    <a:lnTo>
                      <a:pt x="1165" y="921"/>
                    </a:lnTo>
                    <a:lnTo>
                      <a:pt x="1169" y="904"/>
                    </a:lnTo>
                    <a:lnTo>
                      <a:pt x="371" y="906"/>
                    </a:lnTo>
                    <a:lnTo>
                      <a:pt x="333" y="864"/>
                    </a:lnTo>
                    <a:lnTo>
                      <a:pt x="290" y="840"/>
                    </a:lnTo>
                    <a:lnTo>
                      <a:pt x="257" y="809"/>
                    </a:lnTo>
                    <a:lnTo>
                      <a:pt x="255" y="773"/>
                    </a:lnTo>
                    <a:lnTo>
                      <a:pt x="255" y="740"/>
                    </a:lnTo>
                    <a:lnTo>
                      <a:pt x="224" y="743"/>
                    </a:lnTo>
                    <a:lnTo>
                      <a:pt x="220" y="717"/>
                    </a:lnTo>
                    <a:lnTo>
                      <a:pt x="203" y="710"/>
                    </a:lnTo>
                    <a:lnTo>
                      <a:pt x="209" y="674"/>
                    </a:lnTo>
                    <a:lnTo>
                      <a:pt x="220" y="653"/>
                    </a:lnTo>
                    <a:lnTo>
                      <a:pt x="244" y="634"/>
                    </a:lnTo>
                    <a:lnTo>
                      <a:pt x="203" y="626"/>
                    </a:lnTo>
                    <a:lnTo>
                      <a:pt x="191" y="584"/>
                    </a:lnTo>
                    <a:lnTo>
                      <a:pt x="176" y="577"/>
                    </a:lnTo>
                    <a:lnTo>
                      <a:pt x="166" y="545"/>
                    </a:lnTo>
                    <a:lnTo>
                      <a:pt x="124" y="503"/>
                    </a:lnTo>
                    <a:lnTo>
                      <a:pt x="106" y="500"/>
                    </a:lnTo>
                    <a:lnTo>
                      <a:pt x="100" y="520"/>
                    </a:lnTo>
                    <a:lnTo>
                      <a:pt x="81" y="520"/>
                    </a:lnTo>
                    <a:lnTo>
                      <a:pt x="73" y="532"/>
                    </a:lnTo>
                    <a:lnTo>
                      <a:pt x="46" y="520"/>
                    </a:lnTo>
                    <a:lnTo>
                      <a:pt x="38" y="486"/>
                    </a:lnTo>
                    <a:lnTo>
                      <a:pt x="25" y="474"/>
                    </a:lnTo>
                    <a:lnTo>
                      <a:pt x="0" y="486"/>
                    </a:lnTo>
                    <a:lnTo>
                      <a:pt x="135" y="88"/>
                    </a:lnTo>
                    <a:lnTo>
                      <a:pt x="220" y="100"/>
                    </a:lnTo>
                    <a:lnTo>
                      <a:pt x="298" y="133"/>
                    </a:lnTo>
                    <a:lnTo>
                      <a:pt x="333" y="137"/>
                    </a:lnTo>
                    <a:lnTo>
                      <a:pt x="335" y="109"/>
                    </a:lnTo>
                    <a:lnTo>
                      <a:pt x="364" y="92"/>
                    </a:lnTo>
                    <a:lnTo>
                      <a:pt x="435" y="50"/>
                    </a:lnTo>
                    <a:lnTo>
                      <a:pt x="457" y="64"/>
                    </a:lnTo>
                    <a:lnTo>
                      <a:pt x="402" y="92"/>
                    </a:lnTo>
                    <a:lnTo>
                      <a:pt x="461" y="88"/>
                    </a:lnTo>
                    <a:lnTo>
                      <a:pt x="480" y="74"/>
                    </a:lnTo>
                    <a:lnTo>
                      <a:pt x="493" y="50"/>
                    </a:lnTo>
                    <a:lnTo>
                      <a:pt x="511" y="43"/>
                    </a:lnTo>
                    <a:lnTo>
                      <a:pt x="538" y="83"/>
                    </a:lnTo>
                    <a:lnTo>
                      <a:pt x="573" y="88"/>
                    </a:lnTo>
                    <a:lnTo>
                      <a:pt x="588" y="74"/>
                    </a:lnTo>
                    <a:lnTo>
                      <a:pt x="610" y="99"/>
                    </a:lnTo>
                    <a:lnTo>
                      <a:pt x="635" y="81"/>
                    </a:lnTo>
                    <a:lnTo>
                      <a:pt x="751" y="112"/>
                    </a:lnTo>
                    <a:lnTo>
                      <a:pt x="819" y="114"/>
                    </a:lnTo>
                    <a:lnTo>
                      <a:pt x="873" y="137"/>
                    </a:lnTo>
                    <a:lnTo>
                      <a:pt x="863" y="169"/>
                    </a:lnTo>
                    <a:lnTo>
                      <a:pt x="933" y="149"/>
                    </a:lnTo>
                    <a:lnTo>
                      <a:pt x="983" y="194"/>
                    </a:lnTo>
                    <a:lnTo>
                      <a:pt x="1018" y="190"/>
                    </a:lnTo>
                    <a:lnTo>
                      <a:pt x="1016" y="169"/>
                    </a:lnTo>
                    <a:lnTo>
                      <a:pt x="1055" y="133"/>
                    </a:lnTo>
                    <a:lnTo>
                      <a:pt x="1100" y="161"/>
                    </a:lnTo>
                    <a:lnTo>
                      <a:pt x="1235" y="169"/>
                    </a:lnTo>
                    <a:lnTo>
                      <a:pt x="1260" y="144"/>
                    </a:lnTo>
                    <a:lnTo>
                      <a:pt x="1297" y="140"/>
                    </a:lnTo>
                    <a:lnTo>
                      <a:pt x="1318" y="166"/>
                    </a:lnTo>
                    <a:lnTo>
                      <a:pt x="1351" y="149"/>
                    </a:lnTo>
                    <a:lnTo>
                      <a:pt x="1380" y="133"/>
                    </a:lnTo>
                    <a:lnTo>
                      <a:pt x="1363" y="81"/>
                    </a:lnTo>
                    <a:lnTo>
                      <a:pt x="1328" y="59"/>
                    </a:lnTo>
                    <a:lnTo>
                      <a:pt x="1355" y="43"/>
                    </a:lnTo>
                    <a:lnTo>
                      <a:pt x="1371" y="19"/>
                    </a:lnTo>
                    <a:lnTo>
                      <a:pt x="1411" y="0"/>
                    </a:lnTo>
                    <a:lnTo>
                      <a:pt x="1456" y="31"/>
                    </a:lnTo>
                    <a:lnTo>
                      <a:pt x="1444" y="59"/>
                    </a:lnTo>
                    <a:lnTo>
                      <a:pt x="1446" y="83"/>
                    </a:lnTo>
                    <a:lnTo>
                      <a:pt x="1473" y="100"/>
                    </a:lnTo>
                    <a:lnTo>
                      <a:pt x="1489" y="140"/>
                    </a:lnTo>
                    <a:lnTo>
                      <a:pt x="1522" y="100"/>
                    </a:lnTo>
                    <a:lnTo>
                      <a:pt x="1539" y="133"/>
                    </a:lnTo>
                    <a:lnTo>
                      <a:pt x="1537" y="185"/>
                    </a:lnTo>
                    <a:lnTo>
                      <a:pt x="1564" y="185"/>
                    </a:lnTo>
                    <a:lnTo>
                      <a:pt x="1574" y="157"/>
                    </a:lnTo>
                    <a:lnTo>
                      <a:pt x="1611" y="125"/>
                    </a:lnTo>
                    <a:lnTo>
                      <a:pt x="1628" y="83"/>
                    </a:lnTo>
                    <a:lnTo>
                      <a:pt x="1692" y="88"/>
                    </a:lnTo>
                    <a:lnTo>
                      <a:pt x="1710" y="130"/>
                    </a:lnTo>
                    <a:lnTo>
                      <a:pt x="1684" y="144"/>
                    </a:lnTo>
                    <a:lnTo>
                      <a:pt x="1698" y="197"/>
                    </a:lnTo>
                    <a:lnTo>
                      <a:pt x="1611" y="233"/>
                    </a:lnTo>
                    <a:lnTo>
                      <a:pt x="1601" y="214"/>
                    </a:lnTo>
                    <a:lnTo>
                      <a:pt x="1555" y="218"/>
                    </a:lnTo>
                    <a:lnTo>
                      <a:pt x="1547" y="251"/>
                    </a:lnTo>
                    <a:lnTo>
                      <a:pt x="1497" y="251"/>
                    </a:lnTo>
                    <a:lnTo>
                      <a:pt x="1479" y="237"/>
                    </a:lnTo>
                    <a:lnTo>
                      <a:pt x="1458" y="237"/>
                    </a:lnTo>
                    <a:lnTo>
                      <a:pt x="1462" y="254"/>
                    </a:lnTo>
                    <a:lnTo>
                      <a:pt x="1510" y="270"/>
                    </a:lnTo>
                    <a:lnTo>
                      <a:pt x="1497" y="315"/>
                    </a:lnTo>
                    <a:lnTo>
                      <a:pt x="1473" y="327"/>
                    </a:lnTo>
                    <a:lnTo>
                      <a:pt x="1429" y="334"/>
                    </a:lnTo>
                    <a:lnTo>
                      <a:pt x="1407" y="365"/>
                    </a:lnTo>
                    <a:lnTo>
                      <a:pt x="1347" y="401"/>
                    </a:lnTo>
                    <a:lnTo>
                      <a:pt x="1301" y="437"/>
                    </a:lnTo>
                    <a:lnTo>
                      <a:pt x="1262" y="488"/>
                    </a:lnTo>
                    <a:lnTo>
                      <a:pt x="1260" y="527"/>
                    </a:lnTo>
                    <a:lnTo>
                      <a:pt x="1297" y="532"/>
                    </a:lnTo>
                    <a:lnTo>
                      <a:pt x="1311" y="596"/>
                    </a:lnTo>
                    <a:lnTo>
                      <a:pt x="1398" y="608"/>
                    </a:lnTo>
                    <a:lnTo>
                      <a:pt x="1446" y="647"/>
                    </a:lnTo>
                    <a:lnTo>
                      <a:pt x="1479" y="653"/>
                    </a:lnTo>
                    <a:lnTo>
                      <a:pt x="1510" y="679"/>
                    </a:lnTo>
                    <a:lnTo>
                      <a:pt x="1566" y="678"/>
                    </a:lnTo>
                    <a:lnTo>
                      <a:pt x="1560" y="733"/>
                    </a:lnTo>
                    <a:lnTo>
                      <a:pt x="1555" y="783"/>
                    </a:lnTo>
                    <a:lnTo>
                      <a:pt x="1576" y="818"/>
                    </a:lnTo>
                    <a:lnTo>
                      <a:pt x="1601" y="821"/>
                    </a:lnTo>
                    <a:lnTo>
                      <a:pt x="1619" y="804"/>
                    </a:lnTo>
                    <a:lnTo>
                      <a:pt x="1644" y="818"/>
                    </a:lnTo>
                    <a:lnTo>
                      <a:pt x="1653" y="799"/>
                    </a:lnTo>
                    <a:lnTo>
                      <a:pt x="1665" y="743"/>
                    </a:lnTo>
                    <a:lnTo>
                      <a:pt x="1663" y="717"/>
                    </a:lnTo>
                    <a:lnTo>
                      <a:pt x="1667" y="679"/>
                    </a:lnTo>
                    <a:lnTo>
                      <a:pt x="1715" y="662"/>
                    </a:lnTo>
                    <a:lnTo>
                      <a:pt x="1715" y="660"/>
                    </a:lnTo>
                    <a:lnTo>
                      <a:pt x="1715" y="657"/>
                    </a:lnTo>
                    <a:lnTo>
                      <a:pt x="1715" y="650"/>
                    </a:lnTo>
                    <a:lnTo>
                      <a:pt x="1715" y="643"/>
                    </a:lnTo>
                    <a:lnTo>
                      <a:pt x="1717" y="634"/>
                    </a:lnTo>
                    <a:lnTo>
                      <a:pt x="1719" y="622"/>
                    </a:lnTo>
                    <a:lnTo>
                      <a:pt x="1721" y="614"/>
                    </a:lnTo>
                    <a:lnTo>
                      <a:pt x="1721" y="603"/>
                    </a:lnTo>
                    <a:lnTo>
                      <a:pt x="1721" y="589"/>
                    </a:lnTo>
                    <a:lnTo>
                      <a:pt x="1721" y="581"/>
                    </a:lnTo>
                    <a:lnTo>
                      <a:pt x="1717" y="569"/>
                    </a:lnTo>
                    <a:lnTo>
                      <a:pt x="1715" y="557"/>
                    </a:lnTo>
                    <a:lnTo>
                      <a:pt x="1715" y="551"/>
                    </a:lnTo>
                    <a:lnTo>
                      <a:pt x="1710" y="543"/>
                    </a:lnTo>
                    <a:lnTo>
                      <a:pt x="1706" y="536"/>
                    </a:lnTo>
                    <a:lnTo>
                      <a:pt x="1698" y="532"/>
                    </a:lnTo>
                    <a:lnTo>
                      <a:pt x="1727" y="520"/>
                    </a:lnTo>
                    <a:lnTo>
                      <a:pt x="1737" y="470"/>
                    </a:lnTo>
                    <a:lnTo>
                      <a:pt x="1729" y="449"/>
                    </a:lnTo>
                    <a:lnTo>
                      <a:pt x="1737" y="410"/>
                    </a:lnTo>
                    <a:lnTo>
                      <a:pt x="1770" y="372"/>
                    </a:lnTo>
                    <a:lnTo>
                      <a:pt x="1816" y="392"/>
                    </a:lnTo>
                    <a:lnTo>
                      <a:pt x="1882" y="392"/>
                    </a:lnTo>
                    <a:lnTo>
                      <a:pt x="1909" y="415"/>
                    </a:lnTo>
                    <a:lnTo>
                      <a:pt x="1936" y="439"/>
                    </a:lnTo>
                    <a:lnTo>
                      <a:pt x="1979" y="455"/>
                    </a:lnTo>
                    <a:lnTo>
                      <a:pt x="1957" y="472"/>
                    </a:lnTo>
                    <a:lnTo>
                      <a:pt x="1961" y="545"/>
                    </a:lnTo>
                    <a:lnTo>
                      <a:pt x="2008" y="553"/>
                    </a:lnTo>
                    <a:lnTo>
                      <a:pt x="2054" y="539"/>
                    </a:lnTo>
                    <a:lnTo>
                      <a:pt x="2074" y="520"/>
                    </a:lnTo>
                    <a:lnTo>
                      <a:pt x="2099" y="481"/>
                    </a:lnTo>
                    <a:close/>
                  </a:path>
                </a:pathLst>
              </a:custGeom>
              <a:solidFill>
                <a:srgbClr val="C0C0C0"/>
              </a:solidFill>
              <a:ln w="9525">
                <a:solidFill>
                  <a:srgbClr val="C0C0C0"/>
                </a:solidFill>
                <a:round/>
                <a:headEnd/>
                <a:tailEnd/>
              </a:ln>
            </p:spPr>
            <p:txBody>
              <a:bodyPr/>
              <a:lstStyle/>
              <a:p>
                <a:endParaRPr lang="nl-NL" sz="1400"/>
              </a:p>
            </p:txBody>
          </p:sp>
          <p:sp>
            <p:nvSpPr>
              <p:cNvPr id="1128" name="Freeform 105"/>
              <p:cNvSpPr>
                <a:spLocks/>
              </p:cNvSpPr>
              <p:nvPr/>
            </p:nvSpPr>
            <p:spPr bwMode="auto">
              <a:xfrm>
                <a:off x="817" y="1518"/>
                <a:ext cx="1150" cy="582"/>
              </a:xfrm>
              <a:custGeom>
                <a:avLst/>
                <a:gdLst/>
                <a:ahLst/>
                <a:cxnLst>
                  <a:cxn ang="0">
                    <a:pos x="2145" y="536"/>
                  </a:cxn>
                  <a:cxn ang="0">
                    <a:pos x="2153" y="608"/>
                  </a:cxn>
                  <a:cxn ang="0">
                    <a:pos x="2227" y="667"/>
                  </a:cxn>
                  <a:cxn ang="0">
                    <a:pos x="2221" y="724"/>
                  </a:cxn>
                  <a:cxn ang="0">
                    <a:pos x="2261" y="717"/>
                  </a:cxn>
                  <a:cxn ang="0">
                    <a:pos x="2298" y="793"/>
                  </a:cxn>
                  <a:cxn ang="0">
                    <a:pos x="2184" y="847"/>
                  </a:cxn>
                  <a:cxn ang="0">
                    <a:pos x="1979" y="866"/>
                  </a:cxn>
                  <a:cxn ang="0">
                    <a:pos x="2000" y="887"/>
                  </a:cxn>
                  <a:cxn ang="0">
                    <a:pos x="2134" y="1003"/>
                  </a:cxn>
                  <a:cxn ang="0">
                    <a:pos x="2056" y="994"/>
                  </a:cxn>
                  <a:cxn ang="0">
                    <a:pos x="1926" y="1029"/>
                  </a:cxn>
                  <a:cxn ang="0">
                    <a:pos x="1845" y="1018"/>
                  </a:cxn>
                  <a:cxn ang="0">
                    <a:pos x="1663" y="1094"/>
                  </a:cxn>
                  <a:cxn ang="0">
                    <a:pos x="1458" y="1146"/>
                  </a:cxn>
                  <a:cxn ang="0">
                    <a:pos x="1448" y="977"/>
                  </a:cxn>
                  <a:cxn ang="0">
                    <a:pos x="1222" y="921"/>
                  </a:cxn>
                  <a:cxn ang="0">
                    <a:pos x="333" y="864"/>
                  </a:cxn>
                  <a:cxn ang="0">
                    <a:pos x="255" y="740"/>
                  </a:cxn>
                  <a:cxn ang="0">
                    <a:pos x="209" y="674"/>
                  </a:cxn>
                  <a:cxn ang="0">
                    <a:pos x="191" y="584"/>
                  </a:cxn>
                  <a:cxn ang="0">
                    <a:pos x="106" y="500"/>
                  </a:cxn>
                  <a:cxn ang="0">
                    <a:pos x="46" y="520"/>
                  </a:cxn>
                  <a:cxn ang="0">
                    <a:pos x="135" y="88"/>
                  </a:cxn>
                  <a:cxn ang="0">
                    <a:pos x="335" y="109"/>
                  </a:cxn>
                  <a:cxn ang="0">
                    <a:pos x="402" y="92"/>
                  </a:cxn>
                  <a:cxn ang="0">
                    <a:pos x="511" y="43"/>
                  </a:cxn>
                  <a:cxn ang="0">
                    <a:pos x="610" y="99"/>
                  </a:cxn>
                  <a:cxn ang="0">
                    <a:pos x="873" y="137"/>
                  </a:cxn>
                  <a:cxn ang="0">
                    <a:pos x="1018" y="190"/>
                  </a:cxn>
                  <a:cxn ang="0">
                    <a:pos x="1235" y="169"/>
                  </a:cxn>
                  <a:cxn ang="0">
                    <a:pos x="1351" y="149"/>
                  </a:cxn>
                  <a:cxn ang="0">
                    <a:pos x="1355" y="43"/>
                  </a:cxn>
                  <a:cxn ang="0">
                    <a:pos x="1444" y="59"/>
                  </a:cxn>
                  <a:cxn ang="0">
                    <a:pos x="1522" y="100"/>
                  </a:cxn>
                  <a:cxn ang="0">
                    <a:pos x="1574" y="157"/>
                  </a:cxn>
                  <a:cxn ang="0">
                    <a:pos x="1710" y="130"/>
                  </a:cxn>
                  <a:cxn ang="0">
                    <a:pos x="1601" y="214"/>
                  </a:cxn>
                  <a:cxn ang="0">
                    <a:pos x="1479" y="237"/>
                  </a:cxn>
                  <a:cxn ang="0">
                    <a:pos x="1497" y="315"/>
                  </a:cxn>
                  <a:cxn ang="0">
                    <a:pos x="1347" y="401"/>
                  </a:cxn>
                  <a:cxn ang="0">
                    <a:pos x="1297" y="532"/>
                  </a:cxn>
                  <a:cxn ang="0">
                    <a:pos x="1479" y="653"/>
                  </a:cxn>
                  <a:cxn ang="0">
                    <a:pos x="1555" y="783"/>
                  </a:cxn>
                  <a:cxn ang="0">
                    <a:pos x="1644" y="818"/>
                  </a:cxn>
                  <a:cxn ang="0">
                    <a:pos x="1667" y="679"/>
                  </a:cxn>
                  <a:cxn ang="0">
                    <a:pos x="1715" y="650"/>
                  </a:cxn>
                  <a:cxn ang="0">
                    <a:pos x="1721" y="614"/>
                  </a:cxn>
                  <a:cxn ang="0">
                    <a:pos x="1717" y="569"/>
                  </a:cxn>
                  <a:cxn ang="0">
                    <a:pos x="1706" y="536"/>
                  </a:cxn>
                  <a:cxn ang="0">
                    <a:pos x="1729" y="449"/>
                  </a:cxn>
                  <a:cxn ang="0">
                    <a:pos x="1882" y="392"/>
                  </a:cxn>
                  <a:cxn ang="0">
                    <a:pos x="1957" y="472"/>
                  </a:cxn>
                  <a:cxn ang="0">
                    <a:pos x="2074" y="520"/>
                  </a:cxn>
                </a:cxnLst>
                <a:rect l="0" t="0" r="r" b="b"/>
                <a:pathLst>
                  <a:path w="2298" h="1163">
                    <a:moveTo>
                      <a:pt x="2099" y="481"/>
                    </a:moveTo>
                    <a:lnTo>
                      <a:pt x="2110" y="500"/>
                    </a:lnTo>
                    <a:lnTo>
                      <a:pt x="2120" y="536"/>
                    </a:lnTo>
                    <a:lnTo>
                      <a:pt x="2145" y="536"/>
                    </a:lnTo>
                    <a:lnTo>
                      <a:pt x="2153" y="581"/>
                    </a:lnTo>
                    <a:lnTo>
                      <a:pt x="2167" y="579"/>
                    </a:lnTo>
                    <a:lnTo>
                      <a:pt x="2167" y="600"/>
                    </a:lnTo>
                    <a:lnTo>
                      <a:pt x="2153" y="608"/>
                    </a:lnTo>
                    <a:lnTo>
                      <a:pt x="2155" y="626"/>
                    </a:lnTo>
                    <a:lnTo>
                      <a:pt x="2176" y="629"/>
                    </a:lnTo>
                    <a:lnTo>
                      <a:pt x="2188" y="674"/>
                    </a:lnTo>
                    <a:lnTo>
                      <a:pt x="2227" y="667"/>
                    </a:lnTo>
                    <a:lnTo>
                      <a:pt x="2221" y="686"/>
                    </a:lnTo>
                    <a:lnTo>
                      <a:pt x="2254" y="679"/>
                    </a:lnTo>
                    <a:lnTo>
                      <a:pt x="2230" y="707"/>
                    </a:lnTo>
                    <a:lnTo>
                      <a:pt x="2221" y="724"/>
                    </a:lnTo>
                    <a:lnTo>
                      <a:pt x="2182" y="733"/>
                    </a:lnTo>
                    <a:lnTo>
                      <a:pt x="2201" y="743"/>
                    </a:lnTo>
                    <a:lnTo>
                      <a:pt x="2230" y="733"/>
                    </a:lnTo>
                    <a:lnTo>
                      <a:pt x="2261" y="717"/>
                    </a:lnTo>
                    <a:lnTo>
                      <a:pt x="2289" y="723"/>
                    </a:lnTo>
                    <a:lnTo>
                      <a:pt x="2294" y="743"/>
                    </a:lnTo>
                    <a:lnTo>
                      <a:pt x="2294" y="774"/>
                    </a:lnTo>
                    <a:lnTo>
                      <a:pt x="2298" y="793"/>
                    </a:lnTo>
                    <a:lnTo>
                      <a:pt x="2294" y="807"/>
                    </a:lnTo>
                    <a:lnTo>
                      <a:pt x="2258" y="814"/>
                    </a:lnTo>
                    <a:lnTo>
                      <a:pt x="2227" y="814"/>
                    </a:lnTo>
                    <a:lnTo>
                      <a:pt x="2184" y="847"/>
                    </a:lnTo>
                    <a:lnTo>
                      <a:pt x="2112" y="854"/>
                    </a:lnTo>
                    <a:lnTo>
                      <a:pt x="2039" y="854"/>
                    </a:lnTo>
                    <a:lnTo>
                      <a:pt x="2006" y="847"/>
                    </a:lnTo>
                    <a:lnTo>
                      <a:pt x="1979" y="866"/>
                    </a:lnTo>
                    <a:lnTo>
                      <a:pt x="1936" y="885"/>
                    </a:lnTo>
                    <a:lnTo>
                      <a:pt x="1901" y="923"/>
                    </a:lnTo>
                    <a:lnTo>
                      <a:pt x="1963" y="902"/>
                    </a:lnTo>
                    <a:lnTo>
                      <a:pt x="2000" y="887"/>
                    </a:lnTo>
                    <a:lnTo>
                      <a:pt x="2037" y="904"/>
                    </a:lnTo>
                    <a:lnTo>
                      <a:pt x="2012" y="935"/>
                    </a:lnTo>
                    <a:lnTo>
                      <a:pt x="2046" y="968"/>
                    </a:lnTo>
                    <a:lnTo>
                      <a:pt x="2134" y="1003"/>
                    </a:lnTo>
                    <a:lnTo>
                      <a:pt x="2056" y="1041"/>
                    </a:lnTo>
                    <a:lnTo>
                      <a:pt x="1981" y="1079"/>
                    </a:lnTo>
                    <a:lnTo>
                      <a:pt x="1965" y="1065"/>
                    </a:lnTo>
                    <a:lnTo>
                      <a:pt x="2056" y="994"/>
                    </a:lnTo>
                    <a:lnTo>
                      <a:pt x="2048" y="984"/>
                    </a:lnTo>
                    <a:lnTo>
                      <a:pt x="2021" y="984"/>
                    </a:lnTo>
                    <a:lnTo>
                      <a:pt x="1948" y="1041"/>
                    </a:lnTo>
                    <a:lnTo>
                      <a:pt x="1926" y="1029"/>
                    </a:lnTo>
                    <a:lnTo>
                      <a:pt x="1919" y="956"/>
                    </a:lnTo>
                    <a:lnTo>
                      <a:pt x="1876" y="951"/>
                    </a:lnTo>
                    <a:lnTo>
                      <a:pt x="1861" y="994"/>
                    </a:lnTo>
                    <a:lnTo>
                      <a:pt x="1845" y="1018"/>
                    </a:lnTo>
                    <a:lnTo>
                      <a:pt x="1826" y="1042"/>
                    </a:lnTo>
                    <a:lnTo>
                      <a:pt x="1700" y="1035"/>
                    </a:lnTo>
                    <a:lnTo>
                      <a:pt x="1679" y="1056"/>
                    </a:lnTo>
                    <a:lnTo>
                      <a:pt x="1663" y="1094"/>
                    </a:lnTo>
                    <a:lnTo>
                      <a:pt x="1593" y="1091"/>
                    </a:lnTo>
                    <a:lnTo>
                      <a:pt x="1566" y="1115"/>
                    </a:lnTo>
                    <a:lnTo>
                      <a:pt x="1502" y="1163"/>
                    </a:lnTo>
                    <a:lnTo>
                      <a:pt x="1458" y="1146"/>
                    </a:lnTo>
                    <a:lnTo>
                      <a:pt x="1473" y="1125"/>
                    </a:lnTo>
                    <a:lnTo>
                      <a:pt x="1510" y="1079"/>
                    </a:lnTo>
                    <a:lnTo>
                      <a:pt x="1481" y="1029"/>
                    </a:lnTo>
                    <a:lnTo>
                      <a:pt x="1448" y="977"/>
                    </a:lnTo>
                    <a:lnTo>
                      <a:pt x="1400" y="956"/>
                    </a:lnTo>
                    <a:lnTo>
                      <a:pt x="1357" y="928"/>
                    </a:lnTo>
                    <a:lnTo>
                      <a:pt x="1307" y="928"/>
                    </a:lnTo>
                    <a:lnTo>
                      <a:pt x="1222" y="921"/>
                    </a:lnTo>
                    <a:lnTo>
                      <a:pt x="1165" y="921"/>
                    </a:lnTo>
                    <a:lnTo>
                      <a:pt x="1169" y="904"/>
                    </a:lnTo>
                    <a:lnTo>
                      <a:pt x="371" y="906"/>
                    </a:lnTo>
                    <a:lnTo>
                      <a:pt x="333" y="864"/>
                    </a:lnTo>
                    <a:lnTo>
                      <a:pt x="290" y="840"/>
                    </a:lnTo>
                    <a:lnTo>
                      <a:pt x="257" y="809"/>
                    </a:lnTo>
                    <a:lnTo>
                      <a:pt x="255" y="773"/>
                    </a:lnTo>
                    <a:lnTo>
                      <a:pt x="255" y="740"/>
                    </a:lnTo>
                    <a:lnTo>
                      <a:pt x="224" y="743"/>
                    </a:lnTo>
                    <a:lnTo>
                      <a:pt x="220" y="717"/>
                    </a:lnTo>
                    <a:lnTo>
                      <a:pt x="203" y="710"/>
                    </a:lnTo>
                    <a:lnTo>
                      <a:pt x="209" y="674"/>
                    </a:lnTo>
                    <a:lnTo>
                      <a:pt x="220" y="653"/>
                    </a:lnTo>
                    <a:lnTo>
                      <a:pt x="244" y="634"/>
                    </a:lnTo>
                    <a:lnTo>
                      <a:pt x="203" y="626"/>
                    </a:lnTo>
                    <a:lnTo>
                      <a:pt x="191" y="584"/>
                    </a:lnTo>
                    <a:lnTo>
                      <a:pt x="176" y="577"/>
                    </a:lnTo>
                    <a:lnTo>
                      <a:pt x="166" y="545"/>
                    </a:lnTo>
                    <a:lnTo>
                      <a:pt x="124" y="503"/>
                    </a:lnTo>
                    <a:lnTo>
                      <a:pt x="106" y="500"/>
                    </a:lnTo>
                    <a:lnTo>
                      <a:pt x="100" y="520"/>
                    </a:lnTo>
                    <a:lnTo>
                      <a:pt x="81" y="520"/>
                    </a:lnTo>
                    <a:lnTo>
                      <a:pt x="73" y="532"/>
                    </a:lnTo>
                    <a:lnTo>
                      <a:pt x="46" y="520"/>
                    </a:lnTo>
                    <a:lnTo>
                      <a:pt x="38" y="486"/>
                    </a:lnTo>
                    <a:lnTo>
                      <a:pt x="25" y="474"/>
                    </a:lnTo>
                    <a:lnTo>
                      <a:pt x="0" y="486"/>
                    </a:lnTo>
                    <a:lnTo>
                      <a:pt x="135" y="88"/>
                    </a:lnTo>
                    <a:lnTo>
                      <a:pt x="220" y="100"/>
                    </a:lnTo>
                    <a:lnTo>
                      <a:pt x="298" y="133"/>
                    </a:lnTo>
                    <a:lnTo>
                      <a:pt x="333" y="137"/>
                    </a:lnTo>
                    <a:lnTo>
                      <a:pt x="335" y="109"/>
                    </a:lnTo>
                    <a:lnTo>
                      <a:pt x="364" y="92"/>
                    </a:lnTo>
                    <a:lnTo>
                      <a:pt x="435" y="50"/>
                    </a:lnTo>
                    <a:lnTo>
                      <a:pt x="457" y="64"/>
                    </a:lnTo>
                    <a:lnTo>
                      <a:pt x="402" y="92"/>
                    </a:lnTo>
                    <a:lnTo>
                      <a:pt x="461" y="88"/>
                    </a:lnTo>
                    <a:lnTo>
                      <a:pt x="480" y="74"/>
                    </a:lnTo>
                    <a:lnTo>
                      <a:pt x="493" y="50"/>
                    </a:lnTo>
                    <a:lnTo>
                      <a:pt x="511" y="43"/>
                    </a:lnTo>
                    <a:lnTo>
                      <a:pt x="538" y="83"/>
                    </a:lnTo>
                    <a:lnTo>
                      <a:pt x="573" y="88"/>
                    </a:lnTo>
                    <a:lnTo>
                      <a:pt x="588" y="74"/>
                    </a:lnTo>
                    <a:lnTo>
                      <a:pt x="610" y="99"/>
                    </a:lnTo>
                    <a:lnTo>
                      <a:pt x="635" y="81"/>
                    </a:lnTo>
                    <a:lnTo>
                      <a:pt x="751" y="112"/>
                    </a:lnTo>
                    <a:lnTo>
                      <a:pt x="819" y="114"/>
                    </a:lnTo>
                    <a:lnTo>
                      <a:pt x="873" y="137"/>
                    </a:lnTo>
                    <a:lnTo>
                      <a:pt x="863" y="169"/>
                    </a:lnTo>
                    <a:lnTo>
                      <a:pt x="933" y="149"/>
                    </a:lnTo>
                    <a:lnTo>
                      <a:pt x="983" y="194"/>
                    </a:lnTo>
                    <a:lnTo>
                      <a:pt x="1018" y="190"/>
                    </a:lnTo>
                    <a:lnTo>
                      <a:pt x="1016" y="169"/>
                    </a:lnTo>
                    <a:lnTo>
                      <a:pt x="1055" y="133"/>
                    </a:lnTo>
                    <a:lnTo>
                      <a:pt x="1100" y="161"/>
                    </a:lnTo>
                    <a:lnTo>
                      <a:pt x="1235" y="169"/>
                    </a:lnTo>
                    <a:lnTo>
                      <a:pt x="1260" y="144"/>
                    </a:lnTo>
                    <a:lnTo>
                      <a:pt x="1297" y="140"/>
                    </a:lnTo>
                    <a:lnTo>
                      <a:pt x="1318" y="166"/>
                    </a:lnTo>
                    <a:lnTo>
                      <a:pt x="1351" y="149"/>
                    </a:lnTo>
                    <a:lnTo>
                      <a:pt x="1380" y="133"/>
                    </a:lnTo>
                    <a:lnTo>
                      <a:pt x="1363" y="81"/>
                    </a:lnTo>
                    <a:lnTo>
                      <a:pt x="1328" y="59"/>
                    </a:lnTo>
                    <a:lnTo>
                      <a:pt x="1355" y="43"/>
                    </a:lnTo>
                    <a:lnTo>
                      <a:pt x="1371" y="19"/>
                    </a:lnTo>
                    <a:lnTo>
                      <a:pt x="1411" y="0"/>
                    </a:lnTo>
                    <a:lnTo>
                      <a:pt x="1456" y="31"/>
                    </a:lnTo>
                    <a:lnTo>
                      <a:pt x="1444" y="59"/>
                    </a:lnTo>
                    <a:lnTo>
                      <a:pt x="1446" y="83"/>
                    </a:lnTo>
                    <a:lnTo>
                      <a:pt x="1473" y="100"/>
                    </a:lnTo>
                    <a:lnTo>
                      <a:pt x="1489" y="140"/>
                    </a:lnTo>
                    <a:lnTo>
                      <a:pt x="1522" y="100"/>
                    </a:lnTo>
                    <a:lnTo>
                      <a:pt x="1539" y="133"/>
                    </a:lnTo>
                    <a:lnTo>
                      <a:pt x="1537" y="185"/>
                    </a:lnTo>
                    <a:lnTo>
                      <a:pt x="1564" y="185"/>
                    </a:lnTo>
                    <a:lnTo>
                      <a:pt x="1574" y="157"/>
                    </a:lnTo>
                    <a:lnTo>
                      <a:pt x="1611" y="125"/>
                    </a:lnTo>
                    <a:lnTo>
                      <a:pt x="1628" y="83"/>
                    </a:lnTo>
                    <a:lnTo>
                      <a:pt x="1692" y="88"/>
                    </a:lnTo>
                    <a:lnTo>
                      <a:pt x="1710" y="130"/>
                    </a:lnTo>
                    <a:lnTo>
                      <a:pt x="1684" y="144"/>
                    </a:lnTo>
                    <a:lnTo>
                      <a:pt x="1698" y="197"/>
                    </a:lnTo>
                    <a:lnTo>
                      <a:pt x="1611" y="233"/>
                    </a:lnTo>
                    <a:lnTo>
                      <a:pt x="1601" y="214"/>
                    </a:lnTo>
                    <a:lnTo>
                      <a:pt x="1555" y="218"/>
                    </a:lnTo>
                    <a:lnTo>
                      <a:pt x="1547" y="251"/>
                    </a:lnTo>
                    <a:lnTo>
                      <a:pt x="1497" y="251"/>
                    </a:lnTo>
                    <a:lnTo>
                      <a:pt x="1479" y="237"/>
                    </a:lnTo>
                    <a:lnTo>
                      <a:pt x="1458" y="237"/>
                    </a:lnTo>
                    <a:lnTo>
                      <a:pt x="1462" y="254"/>
                    </a:lnTo>
                    <a:lnTo>
                      <a:pt x="1510" y="270"/>
                    </a:lnTo>
                    <a:lnTo>
                      <a:pt x="1497" y="315"/>
                    </a:lnTo>
                    <a:lnTo>
                      <a:pt x="1473" y="327"/>
                    </a:lnTo>
                    <a:lnTo>
                      <a:pt x="1429" y="334"/>
                    </a:lnTo>
                    <a:lnTo>
                      <a:pt x="1407" y="365"/>
                    </a:lnTo>
                    <a:lnTo>
                      <a:pt x="1347" y="401"/>
                    </a:lnTo>
                    <a:lnTo>
                      <a:pt x="1301" y="437"/>
                    </a:lnTo>
                    <a:lnTo>
                      <a:pt x="1262" y="488"/>
                    </a:lnTo>
                    <a:lnTo>
                      <a:pt x="1260" y="527"/>
                    </a:lnTo>
                    <a:lnTo>
                      <a:pt x="1297" y="532"/>
                    </a:lnTo>
                    <a:lnTo>
                      <a:pt x="1311" y="596"/>
                    </a:lnTo>
                    <a:lnTo>
                      <a:pt x="1398" y="608"/>
                    </a:lnTo>
                    <a:lnTo>
                      <a:pt x="1446" y="647"/>
                    </a:lnTo>
                    <a:lnTo>
                      <a:pt x="1479" y="653"/>
                    </a:lnTo>
                    <a:lnTo>
                      <a:pt x="1510" y="679"/>
                    </a:lnTo>
                    <a:lnTo>
                      <a:pt x="1566" y="678"/>
                    </a:lnTo>
                    <a:lnTo>
                      <a:pt x="1560" y="733"/>
                    </a:lnTo>
                    <a:lnTo>
                      <a:pt x="1555" y="783"/>
                    </a:lnTo>
                    <a:lnTo>
                      <a:pt x="1576" y="818"/>
                    </a:lnTo>
                    <a:lnTo>
                      <a:pt x="1601" y="821"/>
                    </a:lnTo>
                    <a:lnTo>
                      <a:pt x="1619" y="804"/>
                    </a:lnTo>
                    <a:lnTo>
                      <a:pt x="1644" y="818"/>
                    </a:lnTo>
                    <a:lnTo>
                      <a:pt x="1653" y="799"/>
                    </a:lnTo>
                    <a:lnTo>
                      <a:pt x="1665" y="743"/>
                    </a:lnTo>
                    <a:lnTo>
                      <a:pt x="1663" y="717"/>
                    </a:lnTo>
                    <a:lnTo>
                      <a:pt x="1667" y="679"/>
                    </a:lnTo>
                    <a:lnTo>
                      <a:pt x="1715" y="662"/>
                    </a:lnTo>
                    <a:lnTo>
                      <a:pt x="1715" y="660"/>
                    </a:lnTo>
                    <a:lnTo>
                      <a:pt x="1715" y="657"/>
                    </a:lnTo>
                    <a:lnTo>
                      <a:pt x="1715" y="650"/>
                    </a:lnTo>
                    <a:lnTo>
                      <a:pt x="1715" y="643"/>
                    </a:lnTo>
                    <a:lnTo>
                      <a:pt x="1717" y="634"/>
                    </a:lnTo>
                    <a:lnTo>
                      <a:pt x="1719" y="622"/>
                    </a:lnTo>
                    <a:lnTo>
                      <a:pt x="1721" y="614"/>
                    </a:lnTo>
                    <a:lnTo>
                      <a:pt x="1721" y="603"/>
                    </a:lnTo>
                    <a:lnTo>
                      <a:pt x="1721" y="589"/>
                    </a:lnTo>
                    <a:lnTo>
                      <a:pt x="1721" y="581"/>
                    </a:lnTo>
                    <a:lnTo>
                      <a:pt x="1717" y="569"/>
                    </a:lnTo>
                    <a:lnTo>
                      <a:pt x="1715" y="557"/>
                    </a:lnTo>
                    <a:lnTo>
                      <a:pt x="1715" y="551"/>
                    </a:lnTo>
                    <a:lnTo>
                      <a:pt x="1710" y="543"/>
                    </a:lnTo>
                    <a:lnTo>
                      <a:pt x="1706" y="536"/>
                    </a:lnTo>
                    <a:lnTo>
                      <a:pt x="1698" y="532"/>
                    </a:lnTo>
                    <a:lnTo>
                      <a:pt x="1727" y="520"/>
                    </a:lnTo>
                    <a:lnTo>
                      <a:pt x="1737" y="470"/>
                    </a:lnTo>
                    <a:lnTo>
                      <a:pt x="1729" y="449"/>
                    </a:lnTo>
                    <a:lnTo>
                      <a:pt x="1737" y="410"/>
                    </a:lnTo>
                    <a:lnTo>
                      <a:pt x="1770" y="372"/>
                    </a:lnTo>
                    <a:lnTo>
                      <a:pt x="1816" y="392"/>
                    </a:lnTo>
                    <a:lnTo>
                      <a:pt x="1882" y="392"/>
                    </a:lnTo>
                    <a:lnTo>
                      <a:pt x="1909" y="415"/>
                    </a:lnTo>
                    <a:lnTo>
                      <a:pt x="1936" y="439"/>
                    </a:lnTo>
                    <a:lnTo>
                      <a:pt x="1979" y="455"/>
                    </a:lnTo>
                    <a:lnTo>
                      <a:pt x="1957" y="472"/>
                    </a:lnTo>
                    <a:lnTo>
                      <a:pt x="1961" y="545"/>
                    </a:lnTo>
                    <a:lnTo>
                      <a:pt x="2008" y="553"/>
                    </a:lnTo>
                    <a:lnTo>
                      <a:pt x="2054" y="539"/>
                    </a:lnTo>
                    <a:lnTo>
                      <a:pt x="2074" y="520"/>
                    </a:lnTo>
                    <a:lnTo>
                      <a:pt x="2099" y="48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76" name="Group 106"/>
            <p:cNvGrpSpPr>
              <a:grpSpLocks/>
            </p:cNvGrpSpPr>
            <p:nvPr/>
          </p:nvGrpSpPr>
          <p:grpSpPr bwMode="auto">
            <a:xfrm>
              <a:off x="3866451" y="1882855"/>
              <a:ext cx="27825" cy="25507"/>
              <a:chOff x="602" y="1813"/>
              <a:chExt cx="26" cy="22"/>
            </a:xfrm>
          </p:grpSpPr>
          <p:sp>
            <p:nvSpPr>
              <p:cNvPr id="1130" name="Freeform 107"/>
              <p:cNvSpPr>
                <a:spLocks/>
              </p:cNvSpPr>
              <p:nvPr/>
            </p:nvSpPr>
            <p:spPr bwMode="auto">
              <a:xfrm>
                <a:off x="602" y="1813"/>
                <a:ext cx="26" cy="22"/>
              </a:xfrm>
              <a:custGeom>
                <a:avLst/>
                <a:gdLst/>
                <a:ahLst/>
                <a:cxnLst>
                  <a:cxn ang="0">
                    <a:pos x="11" y="11"/>
                  </a:cxn>
                  <a:cxn ang="0">
                    <a:pos x="25" y="0"/>
                  </a:cxn>
                  <a:cxn ang="0">
                    <a:pos x="50" y="0"/>
                  </a:cxn>
                  <a:cxn ang="0">
                    <a:pos x="50" y="18"/>
                  </a:cxn>
                  <a:cxn ang="0">
                    <a:pos x="19" y="45"/>
                  </a:cxn>
                  <a:cxn ang="0">
                    <a:pos x="0" y="26"/>
                  </a:cxn>
                  <a:cxn ang="0">
                    <a:pos x="11" y="11"/>
                  </a:cxn>
                </a:cxnLst>
                <a:rect l="0" t="0" r="r" b="b"/>
                <a:pathLst>
                  <a:path w="50" h="45">
                    <a:moveTo>
                      <a:pt x="11" y="11"/>
                    </a:moveTo>
                    <a:lnTo>
                      <a:pt x="25" y="0"/>
                    </a:lnTo>
                    <a:lnTo>
                      <a:pt x="50" y="0"/>
                    </a:lnTo>
                    <a:lnTo>
                      <a:pt x="50" y="18"/>
                    </a:lnTo>
                    <a:lnTo>
                      <a:pt x="19" y="45"/>
                    </a:lnTo>
                    <a:lnTo>
                      <a:pt x="0" y="26"/>
                    </a:lnTo>
                    <a:lnTo>
                      <a:pt x="11" y="11"/>
                    </a:lnTo>
                    <a:close/>
                  </a:path>
                </a:pathLst>
              </a:custGeom>
              <a:solidFill>
                <a:srgbClr val="C0C0C0"/>
              </a:solidFill>
              <a:ln w="9525">
                <a:solidFill>
                  <a:srgbClr val="C0C0C0"/>
                </a:solidFill>
                <a:round/>
                <a:headEnd/>
                <a:tailEnd/>
              </a:ln>
            </p:spPr>
            <p:txBody>
              <a:bodyPr/>
              <a:lstStyle/>
              <a:p>
                <a:endParaRPr lang="nl-NL" sz="1400"/>
              </a:p>
            </p:txBody>
          </p:sp>
          <p:sp>
            <p:nvSpPr>
              <p:cNvPr id="1131" name="Freeform 108"/>
              <p:cNvSpPr>
                <a:spLocks/>
              </p:cNvSpPr>
              <p:nvPr/>
            </p:nvSpPr>
            <p:spPr bwMode="auto">
              <a:xfrm>
                <a:off x="602" y="1813"/>
                <a:ext cx="26" cy="22"/>
              </a:xfrm>
              <a:custGeom>
                <a:avLst/>
                <a:gdLst/>
                <a:ahLst/>
                <a:cxnLst>
                  <a:cxn ang="0">
                    <a:pos x="11" y="11"/>
                  </a:cxn>
                  <a:cxn ang="0">
                    <a:pos x="25" y="0"/>
                  </a:cxn>
                  <a:cxn ang="0">
                    <a:pos x="50" y="0"/>
                  </a:cxn>
                  <a:cxn ang="0">
                    <a:pos x="50" y="18"/>
                  </a:cxn>
                  <a:cxn ang="0">
                    <a:pos x="19" y="45"/>
                  </a:cxn>
                  <a:cxn ang="0">
                    <a:pos x="0" y="26"/>
                  </a:cxn>
                  <a:cxn ang="0">
                    <a:pos x="11" y="11"/>
                  </a:cxn>
                </a:cxnLst>
                <a:rect l="0" t="0" r="r" b="b"/>
                <a:pathLst>
                  <a:path w="50" h="45">
                    <a:moveTo>
                      <a:pt x="11" y="11"/>
                    </a:moveTo>
                    <a:lnTo>
                      <a:pt x="25" y="0"/>
                    </a:lnTo>
                    <a:lnTo>
                      <a:pt x="50" y="0"/>
                    </a:lnTo>
                    <a:lnTo>
                      <a:pt x="50" y="18"/>
                    </a:lnTo>
                    <a:lnTo>
                      <a:pt x="19" y="45"/>
                    </a:lnTo>
                    <a:lnTo>
                      <a:pt x="0" y="26"/>
                    </a:lnTo>
                    <a:lnTo>
                      <a:pt x="11" y="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79" name="Group 109"/>
            <p:cNvGrpSpPr>
              <a:grpSpLocks/>
            </p:cNvGrpSpPr>
            <p:nvPr/>
          </p:nvGrpSpPr>
          <p:grpSpPr bwMode="auto">
            <a:xfrm>
              <a:off x="5269494" y="2026618"/>
              <a:ext cx="84547" cy="82317"/>
              <a:chOff x="1914" y="1937"/>
              <a:chExt cx="79" cy="71"/>
            </a:xfrm>
          </p:grpSpPr>
          <p:sp>
            <p:nvSpPr>
              <p:cNvPr id="1133" name="Freeform 110"/>
              <p:cNvSpPr>
                <a:spLocks/>
              </p:cNvSpPr>
              <p:nvPr/>
            </p:nvSpPr>
            <p:spPr bwMode="auto">
              <a:xfrm>
                <a:off x="1914" y="1937"/>
                <a:ext cx="79" cy="71"/>
              </a:xfrm>
              <a:custGeom>
                <a:avLst/>
                <a:gdLst/>
                <a:ahLst/>
                <a:cxnLst>
                  <a:cxn ang="0">
                    <a:pos x="85" y="0"/>
                  </a:cxn>
                  <a:cxn ang="0">
                    <a:pos x="64" y="6"/>
                  </a:cxn>
                  <a:cxn ang="0">
                    <a:pos x="52" y="23"/>
                  </a:cxn>
                  <a:cxn ang="0">
                    <a:pos x="35" y="42"/>
                  </a:cxn>
                  <a:cxn ang="0">
                    <a:pos x="9" y="52"/>
                  </a:cxn>
                  <a:cxn ang="0">
                    <a:pos x="0" y="75"/>
                  </a:cxn>
                  <a:cxn ang="0">
                    <a:pos x="0" y="109"/>
                  </a:cxn>
                  <a:cxn ang="0">
                    <a:pos x="33" y="111"/>
                  </a:cxn>
                  <a:cxn ang="0">
                    <a:pos x="56" y="102"/>
                  </a:cxn>
                  <a:cxn ang="0">
                    <a:pos x="81" y="102"/>
                  </a:cxn>
                  <a:cxn ang="0">
                    <a:pos x="85" y="135"/>
                  </a:cxn>
                  <a:cxn ang="0">
                    <a:pos x="104" y="142"/>
                  </a:cxn>
                  <a:cxn ang="0">
                    <a:pos x="104" y="118"/>
                  </a:cxn>
                  <a:cxn ang="0">
                    <a:pos x="122" y="120"/>
                  </a:cxn>
                  <a:cxn ang="0">
                    <a:pos x="129" y="142"/>
                  </a:cxn>
                  <a:cxn ang="0">
                    <a:pos x="141" y="109"/>
                  </a:cxn>
                  <a:cxn ang="0">
                    <a:pos x="156" y="85"/>
                  </a:cxn>
                  <a:cxn ang="0">
                    <a:pos x="149" y="51"/>
                  </a:cxn>
                  <a:cxn ang="0">
                    <a:pos x="129" y="44"/>
                  </a:cxn>
                  <a:cxn ang="0">
                    <a:pos x="104" y="44"/>
                  </a:cxn>
                  <a:cxn ang="0">
                    <a:pos x="95" y="23"/>
                  </a:cxn>
                  <a:cxn ang="0">
                    <a:pos x="96" y="9"/>
                  </a:cxn>
                  <a:cxn ang="0">
                    <a:pos x="77" y="0"/>
                  </a:cxn>
                  <a:cxn ang="0">
                    <a:pos x="85" y="0"/>
                  </a:cxn>
                </a:cxnLst>
                <a:rect l="0" t="0" r="r" b="b"/>
                <a:pathLst>
                  <a:path w="156" h="142">
                    <a:moveTo>
                      <a:pt x="85" y="0"/>
                    </a:moveTo>
                    <a:lnTo>
                      <a:pt x="64" y="6"/>
                    </a:lnTo>
                    <a:lnTo>
                      <a:pt x="52" y="23"/>
                    </a:lnTo>
                    <a:lnTo>
                      <a:pt x="35" y="42"/>
                    </a:lnTo>
                    <a:lnTo>
                      <a:pt x="9" y="52"/>
                    </a:lnTo>
                    <a:lnTo>
                      <a:pt x="0" y="75"/>
                    </a:lnTo>
                    <a:lnTo>
                      <a:pt x="0" y="109"/>
                    </a:lnTo>
                    <a:lnTo>
                      <a:pt x="33" y="111"/>
                    </a:lnTo>
                    <a:lnTo>
                      <a:pt x="56" y="102"/>
                    </a:lnTo>
                    <a:lnTo>
                      <a:pt x="81" y="102"/>
                    </a:lnTo>
                    <a:lnTo>
                      <a:pt x="85" y="135"/>
                    </a:lnTo>
                    <a:lnTo>
                      <a:pt x="104" y="142"/>
                    </a:lnTo>
                    <a:lnTo>
                      <a:pt x="104" y="118"/>
                    </a:lnTo>
                    <a:lnTo>
                      <a:pt x="122" y="120"/>
                    </a:lnTo>
                    <a:lnTo>
                      <a:pt x="129" y="142"/>
                    </a:lnTo>
                    <a:lnTo>
                      <a:pt x="141" y="109"/>
                    </a:lnTo>
                    <a:lnTo>
                      <a:pt x="156" y="85"/>
                    </a:lnTo>
                    <a:lnTo>
                      <a:pt x="149" y="51"/>
                    </a:lnTo>
                    <a:lnTo>
                      <a:pt x="129" y="44"/>
                    </a:lnTo>
                    <a:lnTo>
                      <a:pt x="104" y="44"/>
                    </a:lnTo>
                    <a:lnTo>
                      <a:pt x="95" y="23"/>
                    </a:lnTo>
                    <a:lnTo>
                      <a:pt x="96" y="9"/>
                    </a:lnTo>
                    <a:lnTo>
                      <a:pt x="77" y="0"/>
                    </a:lnTo>
                    <a:lnTo>
                      <a:pt x="85" y="0"/>
                    </a:lnTo>
                    <a:close/>
                  </a:path>
                </a:pathLst>
              </a:custGeom>
              <a:solidFill>
                <a:srgbClr val="C0C0C0"/>
              </a:solidFill>
              <a:ln w="9525">
                <a:solidFill>
                  <a:srgbClr val="C0C0C0"/>
                </a:solidFill>
                <a:round/>
                <a:headEnd/>
                <a:tailEnd/>
              </a:ln>
            </p:spPr>
            <p:txBody>
              <a:bodyPr/>
              <a:lstStyle/>
              <a:p>
                <a:endParaRPr lang="nl-NL" sz="1400"/>
              </a:p>
            </p:txBody>
          </p:sp>
          <p:sp>
            <p:nvSpPr>
              <p:cNvPr id="1134" name="Freeform 111"/>
              <p:cNvSpPr>
                <a:spLocks/>
              </p:cNvSpPr>
              <p:nvPr/>
            </p:nvSpPr>
            <p:spPr bwMode="auto">
              <a:xfrm>
                <a:off x="1914" y="1937"/>
                <a:ext cx="79" cy="71"/>
              </a:xfrm>
              <a:custGeom>
                <a:avLst/>
                <a:gdLst/>
                <a:ahLst/>
                <a:cxnLst>
                  <a:cxn ang="0">
                    <a:pos x="85" y="0"/>
                  </a:cxn>
                  <a:cxn ang="0">
                    <a:pos x="64" y="6"/>
                  </a:cxn>
                  <a:cxn ang="0">
                    <a:pos x="52" y="23"/>
                  </a:cxn>
                  <a:cxn ang="0">
                    <a:pos x="35" y="42"/>
                  </a:cxn>
                  <a:cxn ang="0">
                    <a:pos x="9" y="52"/>
                  </a:cxn>
                  <a:cxn ang="0">
                    <a:pos x="0" y="75"/>
                  </a:cxn>
                  <a:cxn ang="0">
                    <a:pos x="0" y="109"/>
                  </a:cxn>
                  <a:cxn ang="0">
                    <a:pos x="33" y="111"/>
                  </a:cxn>
                  <a:cxn ang="0">
                    <a:pos x="56" y="102"/>
                  </a:cxn>
                  <a:cxn ang="0">
                    <a:pos x="81" y="102"/>
                  </a:cxn>
                  <a:cxn ang="0">
                    <a:pos x="85" y="135"/>
                  </a:cxn>
                  <a:cxn ang="0">
                    <a:pos x="104" y="142"/>
                  </a:cxn>
                  <a:cxn ang="0">
                    <a:pos x="104" y="118"/>
                  </a:cxn>
                  <a:cxn ang="0">
                    <a:pos x="122" y="120"/>
                  </a:cxn>
                  <a:cxn ang="0">
                    <a:pos x="129" y="142"/>
                  </a:cxn>
                  <a:cxn ang="0">
                    <a:pos x="141" y="109"/>
                  </a:cxn>
                  <a:cxn ang="0">
                    <a:pos x="156" y="85"/>
                  </a:cxn>
                  <a:cxn ang="0">
                    <a:pos x="149" y="51"/>
                  </a:cxn>
                  <a:cxn ang="0">
                    <a:pos x="129" y="44"/>
                  </a:cxn>
                  <a:cxn ang="0">
                    <a:pos x="104" y="44"/>
                  </a:cxn>
                  <a:cxn ang="0">
                    <a:pos x="95" y="23"/>
                  </a:cxn>
                  <a:cxn ang="0">
                    <a:pos x="96" y="9"/>
                  </a:cxn>
                  <a:cxn ang="0">
                    <a:pos x="77" y="0"/>
                  </a:cxn>
                  <a:cxn ang="0">
                    <a:pos x="85" y="0"/>
                  </a:cxn>
                </a:cxnLst>
                <a:rect l="0" t="0" r="r" b="b"/>
                <a:pathLst>
                  <a:path w="156" h="142">
                    <a:moveTo>
                      <a:pt x="85" y="0"/>
                    </a:moveTo>
                    <a:lnTo>
                      <a:pt x="64" y="6"/>
                    </a:lnTo>
                    <a:lnTo>
                      <a:pt x="52" y="23"/>
                    </a:lnTo>
                    <a:lnTo>
                      <a:pt x="35" y="42"/>
                    </a:lnTo>
                    <a:lnTo>
                      <a:pt x="9" y="52"/>
                    </a:lnTo>
                    <a:lnTo>
                      <a:pt x="0" y="75"/>
                    </a:lnTo>
                    <a:lnTo>
                      <a:pt x="0" y="109"/>
                    </a:lnTo>
                    <a:lnTo>
                      <a:pt x="33" y="111"/>
                    </a:lnTo>
                    <a:lnTo>
                      <a:pt x="56" y="102"/>
                    </a:lnTo>
                    <a:lnTo>
                      <a:pt x="81" y="102"/>
                    </a:lnTo>
                    <a:lnTo>
                      <a:pt x="85" y="135"/>
                    </a:lnTo>
                    <a:lnTo>
                      <a:pt x="104" y="142"/>
                    </a:lnTo>
                    <a:lnTo>
                      <a:pt x="104" y="118"/>
                    </a:lnTo>
                    <a:lnTo>
                      <a:pt x="122" y="120"/>
                    </a:lnTo>
                    <a:lnTo>
                      <a:pt x="129" y="142"/>
                    </a:lnTo>
                    <a:lnTo>
                      <a:pt x="141" y="109"/>
                    </a:lnTo>
                    <a:lnTo>
                      <a:pt x="156" y="85"/>
                    </a:lnTo>
                    <a:lnTo>
                      <a:pt x="149" y="51"/>
                    </a:lnTo>
                    <a:lnTo>
                      <a:pt x="129" y="44"/>
                    </a:lnTo>
                    <a:lnTo>
                      <a:pt x="104" y="44"/>
                    </a:lnTo>
                    <a:lnTo>
                      <a:pt x="95" y="23"/>
                    </a:lnTo>
                    <a:lnTo>
                      <a:pt x="96" y="9"/>
                    </a:lnTo>
                    <a:lnTo>
                      <a:pt x="77" y="0"/>
                    </a:lnTo>
                    <a:lnTo>
                      <a:pt x="8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82" name="Group 112"/>
            <p:cNvGrpSpPr>
              <a:grpSpLocks/>
            </p:cNvGrpSpPr>
            <p:nvPr/>
          </p:nvGrpSpPr>
          <p:grpSpPr bwMode="auto">
            <a:xfrm>
              <a:off x="5351899" y="2093864"/>
              <a:ext cx="21404" cy="19709"/>
              <a:chOff x="1991" y="1995"/>
              <a:chExt cx="20" cy="17"/>
            </a:xfrm>
          </p:grpSpPr>
          <p:sp>
            <p:nvSpPr>
              <p:cNvPr id="1136" name="Freeform 113"/>
              <p:cNvSpPr>
                <a:spLocks/>
              </p:cNvSpPr>
              <p:nvPr/>
            </p:nvSpPr>
            <p:spPr bwMode="auto">
              <a:xfrm>
                <a:off x="1991" y="1995"/>
                <a:ext cx="20" cy="17"/>
              </a:xfrm>
              <a:custGeom>
                <a:avLst/>
                <a:gdLst/>
                <a:ahLst/>
                <a:cxnLst>
                  <a:cxn ang="0">
                    <a:pos x="40" y="0"/>
                  </a:cxn>
                  <a:cxn ang="0">
                    <a:pos x="34" y="12"/>
                  </a:cxn>
                  <a:cxn ang="0">
                    <a:pos x="31" y="33"/>
                  </a:cxn>
                  <a:cxn ang="0">
                    <a:pos x="0" y="35"/>
                  </a:cxn>
                  <a:cxn ang="0">
                    <a:pos x="40" y="0"/>
                  </a:cxn>
                </a:cxnLst>
                <a:rect l="0" t="0" r="r" b="b"/>
                <a:pathLst>
                  <a:path w="40" h="35">
                    <a:moveTo>
                      <a:pt x="40" y="0"/>
                    </a:moveTo>
                    <a:lnTo>
                      <a:pt x="34" y="12"/>
                    </a:lnTo>
                    <a:lnTo>
                      <a:pt x="31" y="33"/>
                    </a:lnTo>
                    <a:lnTo>
                      <a:pt x="0" y="35"/>
                    </a:lnTo>
                    <a:lnTo>
                      <a:pt x="40" y="0"/>
                    </a:lnTo>
                    <a:close/>
                  </a:path>
                </a:pathLst>
              </a:custGeom>
              <a:solidFill>
                <a:srgbClr val="C0C0C0"/>
              </a:solidFill>
              <a:ln w="9525">
                <a:solidFill>
                  <a:srgbClr val="C0C0C0"/>
                </a:solidFill>
                <a:round/>
                <a:headEnd/>
                <a:tailEnd/>
              </a:ln>
            </p:spPr>
            <p:txBody>
              <a:bodyPr/>
              <a:lstStyle/>
              <a:p>
                <a:endParaRPr lang="nl-NL" sz="1400"/>
              </a:p>
            </p:txBody>
          </p:sp>
          <p:sp>
            <p:nvSpPr>
              <p:cNvPr id="1137" name="Freeform 114"/>
              <p:cNvSpPr>
                <a:spLocks/>
              </p:cNvSpPr>
              <p:nvPr/>
            </p:nvSpPr>
            <p:spPr bwMode="auto">
              <a:xfrm>
                <a:off x="1991" y="1995"/>
                <a:ext cx="20" cy="17"/>
              </a:xfrm>
              <a:custGeom>
                <a:avLst/>
                <a:gdLst/>
                <a:ahLst/>
                <a:cxnLst>
                  <a:cxn ang="0">
                    <a:pos x="40" y="0"/>
                  </a:cxn>
                  <a:cxn ang="0">
                    <a:pos x="34" y="12"/>
                  </a:cxn>
                  <a:cxn ang="0">
                    <a:pos x="31" y="33"/>
                  </a:cxn>
                  <a:cxn ang="0">
                    <a:pos x="0" y="35"/>
                  </a:cxn>
                  <a:cxn ang="0">
                    <a:pos x="40" y="0"/>
                  </a:cxn>
                </a:cxnLst>
                <a:rect l="0" t="0" r="r" b="b"/>
                <a:pathLst>
                  <a:path w="40" h="35">
                    <a:moveTo>
                      <a:pt x="40" y="0"/>
                    </a:moveTo>
                    <a:lnTo>
                      <a:pt x="34" y="12"/>
                    </a:lnTo>
                    <a:lnTo>
                      <a:pt x="31" y="33"/>
                    </a:lnTo>
                    <a:lnTo>
                      <a:pt x="0" y="35"/>
                    </a:lnTo>
                    <a:lnTo>
                      <a:pt x="4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85" name="Group 115"/>
            <p:cNvGrpSpPr>
              <a:grpSpLocks/>
            </p:cNvGrpSpPr>
            <p:nvPr/>
          </p:nvGrpSpPr>
          <p:grpSpPr bwMode="auto">
            <a:xfrm>
              <a:off x="4413327" y="1448084"/>
              <a:ext cx="150901" cy="97390"/>
              <a:chOff x="1114" y="1438"/>
              <a:chExt cx="140" cy="84"/>
            </a:xfrm>
          </p:grpSpPr>
          <p:sp>
            <p:nvSpPr>
              <p:cNvPr id="1139" name="Freeform 116"/>
              <p:cNvSpPr>
                <a:spLocks/>
              </p:cNvSpPr>
              <p:nvPr/>
            </p:nvSpPr>
            <p:spPr bwMode="auto">
              <a:xfrm>
                <a:off x="1114" y="1438"/>
                <a:ext cx="140" cy="84"/>
              </a:xfrm>
              <a:custGeom>
                <a:avLst/>
                <a:gdLst/>
                <a:ahLst/>
                <a:cxnLst>
                  <a:cxn ang="0">
                    <a:pos x="89" y="7"/>
                  </a:cxn>
                  <a:cxn ang="0">
                    <a:pos x="54" y="56"/>
                  </a:cxn>
                  <a:cxn ang="0">
                    <a:pos x="33" y="85"/>
                  </a:cxn>
                  <a:cxn ang="0">
                    <a:pos x="0" y="123"/>
                  </a:cxn>
                  <a:cxn ang="0">
                    <a:pos x="25" y="146"/>
                  </a:cxn>
                  <a:cxn ang="0">
                    <a:pos x="64" y="170"/>
                  </a:cxn>
                  <a:cxn ang="0">
                    <a:pos x="140" y="133"/>
                  </a:cxn>
                  <a:cxn ang="0">
                    <a:pos x="180" y="113"/>
                  </a:cxn>
                  <a:cxn ang="0">
                    <a:pos x="238" y="99"/>
                  </a:cxn>
                  <a:cxn ang="0">
                    <a:pos x="281" y="73"/>
                  </a:cxn>
                  <a:cxn ang="0">
                    <a:pos x="229" y="33"/>
                  </a:cxn>
                  <a:cxn ang="0">
                    <a:pos x="165" y="23"/>
                  </a:cxn>
                  <a:cxn ang="0">
                    <a:pos x="140" y="0"/>
                  </a:cxn>
                  <a:cxn ang="0">
                    <a:pos x="111" y="25"/>
                  </a:cxn>
                  <a:cxn ang="0">
                    <a:pos x="89" y="7"/>
                  </a:cxn>
                </a:cxnLst>
                <a:rect l="0" t="0" r="r" b="b"/>
                <a:pathLst>
                  <a:path w="281" h="170">
                    <a:moveTo>
                      <a:pt x="89" y="7"/>
                    </a:moveTo>
                    <a:lnTo>
                      <a:pt x="54" y="56"/>
                    </a:lnTo>
                    <a:lnTo>
                      <a:pt x="33" y="85"/>
                    </a:lnTo>
                    <a:lnTo>
                      <a:pt x="0" y="123"/>
                    </a:lnTo>
                    <a:lnTo>
                      <a:pt x="25" y="146"/>
                    </a:lnTo>
                    <a:lnTo>
                      <a:pt x="64" y="170"/>
                    </a:lnTo>
                    <a:lnTo>
                      <a:pt x="140" y="133"/>
                    </a:lnTo>
                    <a:lnTo>
                      <a:pt x="180" y="113"/>
                    </a:lnTo>
                    <a:lnTo>
                      <a:pt x="238" y="99"/>
                    </a:lnTo>
                    <a:lnTo>
                      <a:pt x="281" y="73"/>
                    </a:lnTo>
                    <a:lnTo>
                      <a:pt x="229" y="33"/>
                    </a:lnTo>
                    <a:lnTo>
                      <a:pt x="165" y="23"/>
                    </a:lnTo>
                    <a:lnTo>
                      <a:pt x="140" y="0"/>
                    </a:lnTo>
                    <a:lnTo>
                      <a:pt x="111" y="25"/>
                    </a:lnTo>
                    <a:lnTo>
                      <a:pt x="89" y="7"/>
                    </a:lnTo>
                    <a:close/>
                  </a:path>
                </a:pathLst>
              </a:custGeom>
              <a:solidFill>
                <a:srgbClr val="C0C0C0"/>
              </a:solidFill>
              <a:ln w="9525">
                <a:solidFill>
                  <a:srgbClr val="C0C0C0"/>
                </a:solidFill>
                <a:round/>
                <a:headEnd/>
                <a:tailEnd/>
              </a:ln>
            </p:spPr>
            <p:txBody>
              <a:bodyPr/>
              <a:lstStyle/>
              <a:p>
                <a:endParaRPr lang="nl-NL" sz="1400"/>
              </a:p>
            </p:txBody>
          </p:sp>
          <p:sp>
            <p:nvSpPr>
              <p:cNvPr id="1140" name="Freeform 117"/>
              <p:cNvSpPr>
                <a:spLocks/>
              </p:cNvSpPr>
              <p:nvPr/>
            </p:nvSpPr>
            <p:spPr bwMode="auto">
              <a:xfrm>
                <a:off x="1114" y="1438"/>
                <a:ext cx="140" cy="84"/>
              </a:xfrm>
              <a:custGeom>
                <a:avLst/>
                <a:gdLst/>
                <a:ahLst/>
                <a:cxnLst>
                  <a:cxn ang="0">
                    <a:pos x="89" y="7"/>
                  </a:cxn>
                  <a:cxn ang="0">
                    <a:pos x="54" y="56"/>
                  </a:cxn>
                  <a:cxn ang="0">
                    <a:pos x="33" y="85"/>
                  </a:cxn>
                  <a:cxn ang="0">
                    <a:pos x="0" y="123"/>
                  </a:cxn>
                  <a:cxn ang="0">
                    <a:pos x="25" y="146"/>
                  </a:cxn>
                  <a:cxn ang="0">
                    <a:pos x="64" y="170"/>
                  </a:cxn>
                  <a:cxn ang="0">
                    <a:pos x="140" y="133"/>
                  </a:cxn>
                  <a:cxn ang="0">
                    <a:pos x="180" y="113"/>
                  </a:cxn>
                  <a:cxn ang="0">
                    <a:pos x="238" y="99"/>
                  </a:cxn>
                  <a:cxn ang="0">
                    <a:pos x="281" y="73"/>
                  </a:cxn>
                  <a:cxn ang="0">
                    <a:pos x="229" y="33"/>
                  </a:cxn>
                  <a:cxn ang="0">
                    <a:pos x="165" y="23"/>
                  </a:cxn>
                  <a:cxn ang="0">
                    <a:pos x="140" y="0"/>
                  </a:cxn>
                  <a:cxn ang="0">
                    <a:pos x="111" y="25"/>
                  </a:cxn>
                  <a:cxn ang="0">
                    <a:pos x="89" y="7"/>
                  </a:cxn>
                </a:cxnLst>
                <a:rect l="0" t="0" r="r" b="b"/>
                <a:pathLst>
                  <a:path w="281" h="170">
                    <a:moveTo>
                      <a:pt x="89" y="7"/>
                    </a:moveTo>
                    <a:lnTo>
                      <a:pt x="54" y="56"/>
                    </a:lnTo>
                    <a:lnTo>
                      <a:pt x="33" y="85"/>
                    </a:lnTo>
                    <a:lnTo>
                      <a:pt x="0" y="123"/>
                    </a:lnTo>
                    <a:lnTo>
                      <a:pt x="25" y="146"/>
                    </a:lnTo>
                    <a:lnTo>
                      <a:pt x="64" y="170"/>
                    </a:lnTo>
                    <a:lnTo>
                      <a:pt x="140" y="133"/>
                    </a:lnTo>
                    <a:lnTo>
                      <a:pt x="180" y="113"/>
                    </a:lnTo>
                    <a:lnTo>
                      <a:pt x="238" y="99"/>
                    </a:lnTo>
                    <a:lnTo>
                      <a:pt x="281" y="73"/>
                    </a:lnTo>
                    <a:lnTo>
                      <a:pt x="229" y="33"/>
                    </a:lnTo>
                    <a:lnTo>
                      <a:pt x="165" y="23"/>
                    </a:lnTo>
                    <a:lnTo>
                      <a:pt x="140" y="0"/>
                    </a:lnTo>
                    <a:lnTo>
                      <a:pt x="111" y="25"/>
                    </a:lnTo>
                    <a:lnTo>
                      <a:pt x="89"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88" name="Group 118"/>
            <p:cNvGrpSpPr>
              <a:grpSpLocks/>
            </p:cNvGrpSpPr>
            <p:nvPr/>
          </p:nvGrpSpPr>
          <p:grpSpPr bwMode="auto">
            <a:xfrm>
              <a:off x="4514997" y="1493297"/>
              <a:ext cx="222604" cy="106665"/>
              <a:chOff x="1209" y="1477"/>
              <a:chExt cx="208" cy="92"/>
            </a:xfrm>
          </p:grpSpPr>
          <p:sp>
            <p:nvSpPr>
              <p:cNvPr id="1142" name="Freeform 119"/>
              <p:cNvSpPr>
                <a:spLocks/>
              </p:cNvSpPr>
              <p:nvPr/>
            </p:nvSpPr>
            <p:spPr bwMode="auto">
              <a:xfrm>
                <a:off x="1209" y="1477"/>
                <a:ext cx="208" cy="92"/>
              </a:xfrm>
              <a:custGeom>
                <a:avLst/>
                <a:gdLst/>
                <a:ahLst/>
                <a:cxnLst>
                  <a:cxn ang="0">
                    <a:pos x="126" y="14"/>
                  </a:cxn>
                  <a:cxn ang="0">
                    <a:pos x="72" y="41"/>
                  </a:cxn>
                  <a:cxn ang="0">
                    <a:pos x="72" y="60"/>
                  </a:cxn>
                  <a:cxn ang="0">
                    <a:pos x="6" y="67"/>
                  </a:cxn>
                  <a:cxn ang="0">
                    <a:pos x="0" y="86"/>
                  </a:cxn>
                  <a:cxn ang="0">
                    <a:pos x="108" y="107"/>
                  </a:cxn>
                  <a:cxn ang="0">
                    <a:pos x="25" y="124"/>
                  </a:cxn>
                  <a:cxn ang="0">
                    <a:pos x="10" y="136"/>
                  </a:cxn>
                  <a:cxn ang="0">
                    <a:pos x="66" y="162"/>
                  </a:cxn>
                  <a:cxn ang="0">
                    <a:pos x="118" y="183"/>
                  </a:cxn>
                  <a:cxn ang="0">
                    <a:pos x="190" y="183"/>
                  </a:cxn>
                  <a:cxn ang="0">
                    <a:pos x="312" y="176"/>
                  </a:cxn>
                  <a:cxn ang="0">
                    <a:pos x="389" y="166"/>
                  </a:cxn>
                  <a:cxn ang="0">
                    <a:pos x="366" y="124"/>
                  </a:cxn>
                  <a:cxn ang="0">
                    <a:pos x="416" y="116"/>
                  </a:cxn>
                  <a:cxn ang="0">
                    <a:pos x="364" y="86"/>
                  </a:cxn>
                  <a:cxn ang="0">
                    <a:pos x="329" y="36"/>
                  </a:cxn>
                  <a:cxn ang="0">
                    <a:pos x="347" y="5"/>
                  </a:cxn>
                  <a:cxn ang="0">
                    <a:pos x="289" y="0"/>
                  </a:cxn>
                  <a:cxn ang="0">
                    <a:pos x="271" y="53"/>
                  </a:cxn>
                  <a:cxn ang="0">
                    <a:pos x="238" y="24"/>
                  </a:cxn>
                  <a:cxn ang="0">
                    <a:pos x="215" y="5"/>
                  </a:cxn>
                  <a:cxn ang="0">
                    <a:pos x="194" y="36"/>
                  </a:cxn>
                  <a:cxn ang="0">
                    <a:pos x="174" y="2"/>
                  </a:cxn>
                  <a:cxn ang="0">
                    <a:pos x="126" y="14"/>
                  </a:cxn>
                </a:cxnLst>
                <a:rect l="0" t="0" r="r" b="b"/>
                <a:pathLst>
                  <a:path w="416" h="183">
                    <a:moveTo>
                      <a:pt x="126" y="14"/>
                    </a:moveTo>
                    <a:lnTo>
                      <a:pt x="72" y="41"/>
                    </a:lnTo>
                    <a:lnTo>
                      <a:pt x="72" y="60"/>
                    </a:lnTo>
                    <a:lnTo>
                      <a:pt x="6" y="67"/>
                    </a:lnTo>
                    <a:lnTo>
                      <a:pt x="0" y="86"/>
                    </a:lnTo>
                    <a:lnTo>
                      <a:pt x="108" y="107"/>
                    </a:lnTo>
                    <a:lnTo>
                      <a:pt x="25" y="124"/>
                    </a:lnTo>
                    <a:lnTo>
                      <a:pt x="10" y="136"/>
                    </a:lnTo>
                    <a:lnTo>
                      <a:pt x="66" y="162"/>
                    </a:lnTo>
                    <a:lnTo>
                      <a:pt x="118" y="183"/>
                    </a:lnTo>
                    <a:lnTo>
                      <a:pt x="190" y="183"/>
                    </a:lnTo>
                    <a:lnTo>
                      <a:pt x="312" y="176"/>
                    </a:lnTo>
                    <a:lnTo>
                      <a:pt x="389" y="166"/>
                    </a:lnTo>
                    <a:lnTo>
                      <a:pt x="366" y="124"/>
                    </a:lnTo>
                    <a:lnTo>
                      <a:pt x="416" y="116"/>
                    </a:lnTo>
                    <a:lnTo>
                      <a:pt x="364" y="86"/>
                    </a:lnTo>
                    <a:lnTo>
                      <a:pt x="329" y="36"/>
                    </a:lnTo>
                    <a:lnTo>
                      <a:pt x="347" y="5"/>
                    </a:lnTo>
                    <a:lnTo>
                      <a:pt x="289" y="0"/>
                    </a:lnTo>
                    <a:lnTo>
                      <a:pt x="271" y="53"/>
                    </a:lnTo>
                    <a:lnTo>
                      <a:pt x="238" y="24"/>
                    </a:lnTo>
                    <a:lnTo>
                      <a:pt x="215" y="5"/>
                    </a:lnTo>
                    <a:lnTo>
                      <a:pt x="194" y="36"/>
                    </a:lnTo>
                    <a:lnTo>
                      <a:pt x="174" y="2"/>
                    </a:lnTo>
                    <a:lnTo>
                      <a:pt x="126" y="14"/>
                    </a:lnTo>
                    <a:close/>
                  </a:path>
                </a:pathLst>
              </a:custGeom>
              <a:solidFill>
                <a:srgbClr val="C0C0C0"/>
              </a:solidFill>
              <a:ln w="9525">
                <a:solidFill>
                  <a:srgbClr val="C0C0C0"/>
                </a:solidFill>
                <a:round/>
                <a:headEnd/>
                <a:tailEnd/>
              </a:ln>
            </p:spPr>
            <p:txBody>
              <a:bodyPr/>
              <a:lstStyle/>
              <a:p>
                <a:endParaRPr lang="nl-NL" sz="1400"/>
              </a:p>
            </p:txBody>
          </p:sp>
          <p:sp>
            <p:nvSpPr>
              <p:cNvPr id="1143" name="Freeform 120"/>
              <p:cNvSpPr>
                <a:spLocks/>
              </p:cNvSpPr>
              <p:nvPr/>
            </p:nvSpPr>
            <p:spPr bwMode="auto">
              <a:xfrm>
                <a:off x="1209" y="1477"/>
                <a:ext cx="208" cy="92"/>
              </a:xfrm>
              <a:custGeom>
                <a:avLst/>
                <a:gdLst/>
                <a:ahLst/>
                <a:cxnLst>
                  <a:cxn ang="0">
                    <a:pos x="126" y="14"/>
                  </a:cxn>
                  <a:cxn ang="0">
                    <a:pos x="72" y="41"/>
                  </a:cxn>
                  <a:cxn ang="0">
                    <a:pos x="72" y="60"/>
                  </a:cxn>
                  <a:cxn ang="0">
                    <a:pos x="6" y="67"/>
                  </a:cxn>
                  <a:cxn ang="0">
                    <a:pos x="0" y="86"/>
                  </a:cxn>
                  <a:cxn ang="0">
                    <a:pos x="108" y="107"/>
                  </a:cxn>
                  <a:cxn ang="0">
                    <a:pos x="25" y="124"/>
                  </a:cxn>
                  <a:cxn ang="0">
                    <a:pos x="10" y="136"/>
                  </a:cxn>
                  <a:cxn ang="0">
                    <a:pos x="66" y="162"/>
                  </a:cxn>
                  <a:cxn ang="0">
                    <a:pos x="118" y="183"/>
                  </a:cxn>
                  <a:cxn ang="0">
                    <a:pos x="190" y="183"/>
                  </a:cxn>
                  <a:cxn ang="0">
                    <a:pos x="312" y="176"/>
                  </a:cxn>
                  <a:cxn ang="0">
                    <a:pos x="389" y="166"/>
                  </a:cxn>
                  <a:cxn ang="0">
                    <a:pos x="366" y="124"/>
                  </a:cxn>
                  <a:cxn ang="0">
                    <a:pos x="416" y="116"/>
                  </a:cxn>
                  <a:cxn ang="0">
                    <a:pos x="364" y="86"/>
                  </a:cxn>
                  <a:cxn ang="0">
                    <a:pos x="329" y="36"/>
                  </a:cxn>
                  <a:cxn ang="0">
                    <a:pos x="347" y="5"/>
                  </a:cxn>
                  <a:cxn ang="0">
                    <a:pos x="289" y="0"/>
                  </a:cxn>
                  <a:cxn ang="0">
                    <a:pos x="271" y="53"/>
                  </a:cxn>
                  <a:cxn ang="0">
                    <a:pos x="238" y="24"/>
                  </a:cxn>
                  <a:cxn ang="0">
                    <a:pos x="215" y="5"/>
                  </a:cxn>
                  <a:cxn ang="0">
                    <a:pos x="194" y="36"/>
                  </a:cxn>
                  <a:cxn ang="0">
                    <a:pos x="174" y="2"/>
                  </a:cxn>
                  <a:cxn ang="0">
                    <a:pos x="126" y="14"/>
                  </a:cxn>
                </a:cxnLst>
                <a:rect l="0" t="0" r="r" b="b"/>
                <a:pathLst>
                  <a:path w="416" h="183">
                    <a:moveTo>
                      <a:pt x="126" y="14"/>
                    </a:moveTo>
                    <a:lnTo>
                      <a:pt x="72" y="41"/>
                    </a:lnTo>
                    <a:lnTo>
                      <a:pt x="72" y="60"/>
                    </a:lnTo>
                    <a:lnTo>
                      <a:pt x="6" y="67"/>
                    </a:lnTo>
                    <a:lnTo>
                      <a:pt x="0" y="86"/>
                    </a:lnTo>
                    <a:lnTo>
                      <a:pt x="108" y="107"/>
                    </a:lnTo>
                    <a:lnTo>
                      <a:pt x="25" y="124"/>
                    </a:lnTo>
                    <a:lnTo>
                      <a:pt x="10" y="136"/>
                    </a:lnTo>
                    <a:lnTo>
                      <a:pt x="66" y="162"/>
                    </a:lnTo>
                    <a:lnTo>
                      <a:pt x="118" y="183"/>
                    </a:lnTo>
                    <a:lnTo>
                      <a:pt x="190" y="183"/>
                    </a:lnTo>
                    <a:lnTo>
                      <a:pt x="312" y="176"/>
                    </a:lnTo>
                    <a:lnTo>
                      <a:pt x="389" y="166"/>
                    </a:lnTo>
                    <a:lnTo>
                      <a:pt x="366" y="124"/>
                    </a:lnTo>
                    <a:lnTo>
                      <a:pt x="416" y="116"/>
                    </a:lnTo>
                    <a:lnTo>
                      <a:pt x="364" y="86"/>
                    </a:lnTo>
                    <a:lnTo>
                      <a:pt x="329" y="36"/>
                    </a:lnTo>
                    <a:lnTo>
                      <a:pt x="347" y="5"/>
                    </a:lnTo>
                    <a:lnTo>
                      <a:pt x="289" y="0"/>
                    </a:lnTo>
                    <a:lnTo>
                      <a:pt x="271" y="53"/>
                    </a:lnTo>
                    <a:lnTo>
                      <a:pt x="238" y="24"/>
                    </a:lnTo>
                    <a:lnTo>
                      <a:pt x="215" y="5"/>
                    </a:lnTo>
                    <a:lnTo>
                      <a:pt x="194" y="36"/>
                    </a:lnTo>
                    <a:lnTo>
                      <a:pt x="174" y="2"/>
                    </a:lnTo>
                    <a:lnTo>
                      <a:pt x="126"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91" name="Group 121"/>
            <p:cNvGrpSpPr>
              <a:grpSpLocks/>
            </p:cNvGrpSpPr>
            <p:nvPr/>
          </p:nvGrpSpPr>
          <p:grpSpPr bwMode="auto">
            <a:xfrm>
              <a:off x="4698003" y="1472434"/>
              <a:ext cx="24615" cy="20869"/>
              <a:chOff x="1380" y="1459"/>
              <a:chExt cx="23" cy="18"/>
            </a:xfrm>
          </p:grpSpPr>
          <p:sp>
            <p:nvSpPr>
              <p:cNvPr id="1145" name="Freeform 122"/>
              <p:cNvSpPr>
                <a:spLocks/>
              </p:cNvSpPr>
              <p:nvPr/>
            </p:nvSpPr>
            <p:spPr bwMode="auto">
              <a:xfrm>
                <a:off x="1380" y="1459"/>
                <a:ext cx="23" cy="18"/>
              </a:xfrm>
              <a:custGeom>
                <a:avLst/>
                <a:gdLst/>
                <a:ahLst/>
                <a:cxnLst>
                  <a:cxn ang="0">
                    <a:pos x="21" y="36"/>
                  </a:cxn>
                  <a:cxn ang="0">
                    <a:pos x="27" y="36"/>
                  </a:cxn>
                  <a:cxn ang="0">
                    <a:pos x="31" y="31"/>
                  </a:cxn>
                  <a:cxn ang="0">
                    <a:pos x="37" y="31"/>
                  </a:cxn>
                  <a:cxn ang="0">
                    <a:pos x="37" y="27"/>
                  </a:cxn>
                  <a:cxn ang="0">
                    <a:pos x="40" y="27"/>
                  </a:cxn>
                  <a:cxn ang="0">
                    <a:pos x="42" y="24"/>
                  </a:cxn>
                  <a:cxn ang="0">
                    <a:pos x="46" y="20"/>
                  </a:cxn>
                  <a:cxn ang="0">
                    <a:pos x="46" y="17"/>
                  </a:cxn>
                  <a:cxn ang="0">
                    <a:pos x="46" y="13"/>
                  </a:cxn>
                  <a:cxn ang="0">
                    <a:pos x="42" y="8"/>
                  </a:cxn>
                  <a:cxn ang="0">
                    <a:pos x="40" y="8"/>
                  </a:cxn>
                  <a:cxn ang="0">
                    <a:pos x="37" y="6"/>
                  </a:cxn>
                  <a:cxn ang="0">
                    <a:pos x="37" y="1"/>
                  </a:cxn>
                  <a:cxn ang="0">
                    <a:pos x="31" y="1"/>
                  </a:cxn>
                  <a:cxn ang="0">
                    <a:pos x="27" y="0"/>
                  </a:cxn>
                  <a:cxn ang="0">
                    <a:pos x="21" y="0"/>
                  </a:cxn>
                  <a:cxn ang="0">
                    <a:pos x="17" y="0"/>
                  </a:cxn>
                  <a:cxn ang="0">
                    <a:pos x="11" y="1"/>
                  </a:cxn>
                  <a:cxn ang="0">
                    <a:pos x="7" y="1"/>
                  </a:cxn>
                  <a:cxn ang="0">
                    <a:pos x="4" y="6"/>
                  </a:cxn>
                  <a:cxn ang="0">
                    <a:pos x="0" y="8"/>
                  </a:cxn>
                  <a:cxn ang="0">
                    <a:pos x="0" y="13"/>
                  </a:cxn>
                  <a:cxn ang="0">
                    <a:pos x="0" y="17"/>
                  </a:cxn>
                  <a:cxn ang="0">
                    <a:pos x="0" y="20"/>
                  </a:cxn>
                  <a:cxn ang="0">
                    <a:pos x="0" y="24"/>
                  </a:cxn>
                  <a:cxn ang="0">
                    <a:pos x="0" y="27"/>
                  </a:cxn>
                  <a:cxn ang="0">
                    <a:pos x="4" y="27"/>
                  </a:cxn>
                  <a:cxn ang="0">
                    <a:pos x="7" y="31"/>
                  </a:cxn>
                  <a:cxn ang="0">
                    <a:pos x="11" y="31"/>
                  </a:cxn>
                  <a:cxn ang="0">
                    <a:pos x="17" y="36"/>
                  </a:cxn>
                  <a:cxn ang="0">
                    <a:pos x="21" y="36"/>
                  </a:cxn>
                </a:cxnLst>
                <a:rect l="0" t="0" r="r" b="b"/>
                <a:pathLst>
                  <a:path w="46" h="36">
                    <a:moveTo>
                      <a:pt x="21" y="36"/>
                    </a:moveTo>
                    <a:lnTo>
                      <a:pt x="27" y="36"/>
                    </a:lnTo>
                    <a:lnTo>
                      <a:pt x="31" y="31"/>
                    </a:lnTo>
                    <a:lnTo>
                      <a:pt x="37" y="31"/>
                    </a:lnTo>
                    <a:lnTo>
                      <a:pt x="37" y="27"/>
                    </a:lnTo>
                    <a:lnTo>
                      <a:pt x="40" y="27"/>
                    </a:lnTo>
                    <a:lnTo>
                      <a:pt x="42" y="24"/>
                    </a:lnTo>
                    <a:lnTo>
                      <a:pt x="46" y="20"/>
                    </a:lnTo>
                    <a:lnTo>
                      <a:pt x="46" y="17"/>
                    </a:lnTo>
                    <a:lnTo>
                      <a:pt x="46" y="13"/>
                    </a:lnTo>
                    <a:lnTo>
                      <a:pt x="42" y="8"/>
                    </a:lnTo>
                    <a:lnTo>
                      <a:pt x="40" y="8"/>
                    </a:lnTo>
                    <a:lnTo>
                      <a:pt x="37" y="6"/>
                    </a:lnTo>
                    <a:lnTo>
                      <a:pt x="37" y="1"/>
                    </a:lnTo>
                    <a:lnTo>
                      <a:pt x="31" y="1"/>
                    </a:lnTo>
                    <a:lnTo>
                      <a:pt x="27" y="0"/>
                    </a:lnTo>
                    <a:lnTo>
                      <a:pt x="21" y="0"/>
                    </a:lnTo>
                    <a:lnTo>
                      <a:pt x="17" y="0"/>
                    </a:lnTo>
                    <a:lnTo>
                      <a:pt x="11" y="1"/>
                    </a:lnTo>
                    <a:lnTo>
                      <a:pt x="7" y="1"/>
                    </a:lnTo>
                    <a:lnTo>
                      <a:pt x="4" y="6"/>
                    </a:lnTo>
                    <a:lnTo>
                      <a:pt x="0" y="8"/>
                    </a:lnTo>
                    <a:lnTo>
                      <a:pt x="0" y="13"/>
                    </a:lnTo>
                    <a:lnTo>
                      <a:pt x="0" y="17"/>
                    </a:lnTo>
                    <a:lnTo>
                      <a:pt x="0" y="20"/>
                    </a:lnTo>
                    <a:lnTo>
                      <a:pt x="0" y="24"/>
                    </a:lnTo>
                    <a:lnTo>
                      <a:pt x="0" y="27"/>
                    </a:lnTo>
                    <a:lnTo>
                      <a:pt x="4" y="27"/>
                    </a:lnTo>
                    <a:lnTo>
                      <a:pt x="7" y="31"/>
                    </a:lnTo>
                    <a:lnTo>
                      <a:pt x="11" y="31"/>
                    </a:lnTo>
                    <a:lnTo>
                      <a:pt x="17" y="36"/>
                    </a:lnTo>
                    <a:lnTo>
                      <a:pt x="21" y="36"/>
                    </a:lnTo>
                    <a:close/>
                  </a:path>
                </a:pathLst>
              </a:custGeom>
              <a:solidFill>
                <a:srgbClr val="C0C0C0"/>
              </a:solidFill>
              <a:ln w="9525">
                <a:solidFill>
                  <a:srgbClr val="C0C0C0"/>
                </a:solidFill>
                <a:round/>
                <a:headEnd/>
                <a:tailEnd/>
              </a:ln>
            </p:spPr>
            <p:txBody>
              <a:bodyPr/>
              <a:lstStyle/>
              <a:p>
                <a:endParaRPr lang="nl-NL" sz="1400"/>
              </a:p>
            </p:txBody>
          </p:sp>
          <p:sp>
            <p:nvSpPr>
              <p:cNvPr id="1146" name="Freeform 123"/>
              <p:cNvSpPr>
                <a:spLocks/>
              </p:cNvSpPr>
              <p:nvPr/>
            </p:nvSpPr>
            <p:spPr bwMode="auto">
              <a:xfrm>
                <a:off x="1380" y="1459"/>
                <a:ext cx="23" cy="18"/>
              </a:xfrm>
              <a:custGeom>
                <a:avLst/>
                <a:gdLst/>
                <a:ahLst/>
                <a:cxnLst>
                  <a:cxn ang="0">
                    <a:pos x="21" y="36"/>
                  </a:cxn>
                  <a:cxn ang="0">
                    <a:pos x="27" y="36"/>
                  </a:cxn>
                  <a:cxn ang="0">
                    <a:pos x="31" y="31"/>
                  </a:cxn>
                  <a:cxn ang="0">
                    <a:pos x="37" y="31"/>
                  </a:cxn>
                  <a:cxn ang="0">
                    <a:pos x="37" y="27"/>
                  </a:cxn>
                  <a:cxn ang="0">
                    <a:pos x="40" y="27"/>
                  </a:cxn>
                  <a:cxn ang="0">
                    <a:pos x="42" y="24"/>
                  </a:cxn>
                  <a:cxn ang="0">
                    <a:pos x="46" y="20"/>
                  </a:cxn>
                  <a:cxn ang="0">
                    <a:pos x="46" y="17"/>
                  </a:cxn>
                  <a:cxn ang="0">
                    <a:pos x="46" y="13"/>
                  </a:cxn>
                  <a:cxn ang="0">
                    <a:pos x="42" y="8"/>
                  </a:cxn>
                  <a:cxn ang="0">
                    <a:pos x="40" y="8"/>
                  </a:cxn>
                  <a:cxn ang="0">
                    <a:pos x="37" y="6"/>
                  </a:cxn>
                  <a:cxn ang="0">
                    <a:pos x="37" y="1"/>
                  </a:cxn>
                  <a:cxn ang="0">
                    <a:pos x="31" y="1"/>
                  </a:cxn>
                  <a:cxn ang="0">
                    <a:pos x="27" y="0"/>
                  </a:cxn>
                  <a:cxn ang="0">
                    <a:pos x="21" y="0"/>
                  </a:cxn>
                  <a:cxn ang="0">
                    <a:pos x="17" y="0"/>
                  </a:cxn>
                  <a:cxn ang="0">
                    <a:pos x="11" y="1"/>
                  </a:cxn>
                  <a:cxn ang="0">
                    <a:pos x="7" y="1"/>
                  </a:cxn>
                  <a:cxn ang="0">
                    <a:pos x="4" y="6"/>
                  </a:cxn>
                  <a:cxn ang="0">
                    <a:pos x="0" y="8"/>
                  </a:cxn>
                  <a:cxn ang="0">
                    <a:pos x="0" y="13"/>
                  </a:cxn>
                  <a:cxn ang="0">
                    <a:pos x="0" y="17"/>
                  </a:cxn>
                  <a:cxn ang="0">
                    <a:pos x="0" y="20"/>
                  </a:cxn>
                  <a:cxn ang="0">
                    <a:pos x="0" y="24"/>
                  </a:cxn>
                  <a:cxn ang="0">
                    <a:pos x="0" y="27"/>
                  </a:cxn>
                  <a:cxn ang="0">
                    <a:pos x="4" y="27"/>
                  </a:cxn>
                  <a:cxn ang="0">
                    <a:pos x="7" y="31"/>
                  </a:cxn>
                  <a:cxn ang="0">
                    <a:pos x="11" y="31"/>
                  </a:cxn>
                  <a:cxn ang="0">
                    <a:pos x="17" y="36"/>
                  </a:cxn>
                  <a:cxn ang="0">
                    <a:pos x="21" y="36"/>
                  </a:cxn>
                </a:cxnLst>
                <a:rect l="0" t="0" r="r" b="b"/>
                <a:pathLst>
                  <a:path w="46" h="36">
                    <a:moveTo>
                      <a:pt x="21" y="36"/>
                    </a:moveTo>
                    <a:lnTo>
                      <a:pt x="27" y="36"/>
                    </a:lnTo>
                    <a:lnTo>
                      <a:pt x="31" y="31"/>
                    </a:lnTo>
                    <a:lnTo>
                      <a:pt x="37" y="31"/>
                    </a:lnTo>
                    <a:lnTo>
                      <a:pt x="37" y="27"/>
                    </a:lnTo>
                    <a:lnTo>
                      <a:pt x="40" y="27"/>
                    </a:lnTo>
                    <a:lnTo>
                      <a:pt x="42" y="24"/>
                    </a:lnTo>
                    <a:lnTo>
                      <a:pt x="46" y="20"/>
                    </a:lnTo>
                    <a:lnTo>
                      <a:pt x="46" y="17"/>
                    </a:lnTo>
                    <a:lnTo>
                      <a:pt x="46" y="13"/>
                    </a:lnTo>
                    <a:lnTo>
                      <a:pt x="42" y="8"/>
                    </a:lnTo>
                    <a:lnTo>
                      <a:pt x="40" y="8"/>
                    </a:lnTo>
                    <a:lnTo>
                      <a:pt x="37" y="6"/>
                    </a:lnTo>
                    <a:lnTo>
                      <a:pt x="37" y="1"/>
                    </a:lnTo>
                    <a:lnTo>
                      <a:pt x="31" y="1"/>
                    </a:lnTo>
                    <a:lnTo>
                      <a:pt x="27" y="0"/>
                    </a:lnTo>
                    <a:lnTo>
                      <a:pt x="21" y="0"/>
                    </a:lnTo>
                    <a:lnTo>
                      <a:pt x="17" y="0"/>
                    </a:lnTo>
                    <a:lnTo>
                      <a:pt x="11" y="1"/>
                    </a:lnTo>
                    <a:lnTo>
                      <a:pt x="7" y="1"/>
                    </a:lnTo>
                    <a:lnTo>
                      <a:pt x="4" y="6"/>
                    </a:lnTo>
                    <a:lnTo>
                      <a:pt x="0" y="8"/>
                    </a:lnTo>
                    <a:lnTo>
                      <a:pt x="0" y="13"/>
                    </a:lnTo>
                    <a:lnTo>
                      <a:pt x="0" y="17"/>
                    </a:lnTo>
                    <a:lnTo>
                      <a:pt x="0" y="20"/>
                    </a:lnTo>
                    <a:lnTo>
                      <a:pt x="0" y="24"/>
                    </a:lnTo>
                    <a:lnTo>
                      <a:pt x="0" y="27"/>
                    </a:lnTo>
                    <a:lnTo>
                      <a:pt x="4" y="27"/>
                    </a:lnTo>
                    <a:lnTo>
                      <a:pt x="7" y="31"/>
                    </a:lnTo>
                    <a:lnTo>
                      <a:pt x="11" y="31"/>
                    </a:lnTo>
                    <a:lnTo>
                      <a:pt x="17" y="36"/>
                    </a:lnTo>
                    <a:lnTo>
                      <a:pt x="21"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94" name="Group 124"/>
            <p:cNvGrpSpPr>
              <a:grpSpLocks/>
            </p:cNvGrpSpPr>
            <p:nvPr/>
          </p:nvGrpSpPr>
          <p:grpSpPr bwMode="auto">
            <a:xfrm>
              <a:off x="4494664" y="1369248"/>
              <a:ext cx="95249" cy="49855"/>
              <a:chOff x="1191" y="1370"/>
              <a:chExt cx="87" cy="43"/>
            </a:xfrm>
          </p:grpSpPr>
          <p:sp>
            <p:nvSpPr>
              <p:cNvPr id="1148" name="Freeform 125"/>
              <p:cNvSpPr>
                <a:spLocks/>
              </p:cNvSpPr>
              <p:nvPr/>
            </p:nvSpPr>
            <p:spPr bwMode="auto">
              <a:xfrm>
                <a:off x="1191" y="1370"/>
                <a:ext cx="87" cy="43"/>
              </a:xfrm>
              <a:custGeom>
                <a:avLst/>
                <a:gdLst/>
                <a:ahLst/>
                <a:cxnLst>
                  <a:cxn ang="0">
                    <a:pos x="174" y="0"/>
                  </a:cxn>
                  <a:cxn ang="0">
                    <a:pos x="126" y="10"/>
                  </a:cxn>
                  <a:cxn ang="0">
                    <a:pos x="60" y="38"/>
                  </a:cxn>
                  <a:cxn ang="0">
                    <a:pos x="6" y="48"/>
                  </a:cxn>
                  <a:cxn ang="0">
                    <a:pos x="0" y="77"/>
                  </a:cxn>
                  <a:cxn ang="0">
                    <a:pos x="74" y="86"/>
                  </a:cxn>
                  <a:cxn ang="0">
                    <a:pos x="126" y="46"/>
                  </a:cxn>
                  <a:cxn ang="0">
                    <a:pos x="174" y="46"/>
                  </a:cxn>
                  <a:cxn ang="0">
                    <a:pos x="174" y="0"/>
                  </a:cxn>
                </a:cxnLst>
                <a:rect l="0" t="0" r="r" b="b"/>
                <a:pathLst>
                  <a:path w="174" h="86">
                    <a:moveTo>
                      <a:pt x="174" y="0"/>
                    </a:moveTo>
                    <a:lnTo>
                      <a:pt x="126" y="10"/>
                    </a:lnTo>
                    <a:lnTo>
                      <a:pt x="60" y="38"/>
                    </a:lnTo>
                    <a:lnTo>
                      <a:pt x="6" y="48"/>
                    </a:lnTo>
                    <a:lnTo>
                      <a:pt x="0" y="77"/>
                    </a:lnTo>
                    <a:lnTo>
                      <a:pt x="74" y="86"/>
                    </a:lnTo>
                    <a:lnTo>
                      <a:pt x="126" y="46"/>
                    </a:lnTo>
                    <a:lnTo>
                      <a:pt x="174" y="46"/>
                    </a:lnTo>
                    <a:lnTo>
                      <a:pt x="174" y="0"/>
                    </a:lnTo>
                    <a:close/>
                  </a:path>
                </a:pathLst>
              </a:custGeom>
              <a:solidFill>
                <a:srgbClr val="C0C0C0"/>
              </a:solidFill>
              <a:ln w="9525">
                <a:solidFill>
                  <a:srgbClr val="C0C0C0"/>
                </a:solidFill>
                <a:round/>
                <a:headEnd/>
                <a:tailEnd/>
              </a:ln>
            </p:spPr>
            <p:txBody>
              <a:bodyPr/>
              <a:lstStyle/>
              <a:p>
                <a:endParaRPr lang="nl-NL" sz="1400"/>
              </a:p>
            </p:txBody>
          </p:sp>
          <p:sp>
            <p:nvSpPr>
              <p:cNvPr id="1149" name="Freeform 126"/>
              <p:cNvSpPr>
                <a:spLocks/>
              </p:cNvSpPr>
              <p:nvPr/>
            </p:nvSpPr>
            <p:spPr bwMode="auto">
              <a:xfrm>
                <a:off x="1191" y="1370"/>
                <a:ext cx="87" cy="43"/>
              </a:xfrm>
              <a:custGeom>
                <a:avLst/>
                <a:gdLst/>
                <a:ahLst/>
                <a:cxnLst>
                  <a:cxn ang="0">
                    <a:pos x="174" y="0"/>
                  </a:cxn>
                  <a:cxn ang="0">
                    <a:pos x="126" y="10"/>
                  </a:cxn>
                  <a:cxn ang="0">
                    <a:pos x="60" y="38"/>
                  </a:cxn>
                  <a:cxn ang="0">
                    <a:pos x="6" y="48"/>
                  </a:cxn>
                  <a:cxn ang="0">
                    <a:pos x="0" y="77"/>
                  </a:cxn>
                  <a:cxn ang="0">
                    <a:pos x="74" y="86"/>
                  </a:cxn>
                  <a:cxn ang="0">
                    <a:pos x="126" y="46"/>
                  </a:cxn>
                  <a:cxn ang="0">
                    <a:pos x="174" y="46"/>
                  </a:cxn>
                  <a:cxn ang="0">
                    <a:pos x="174" y="0"/>
                  </a:cxn>
                </a:cxnLst>
                <a:rect l="0" t="0" r="r" b="b"/>
                <a:pathLst>
                  <a:path w="174" h="86">
                    <a:moveTo>
                      <a:pt x="174" y="0"/>
                    </a:moveTo>
                    <a:lnTo>
                      <a:pt x="126" y="10"/>
                    </a:lnTo>
                    <a:lnTo>
                      <a:pt x="60" y="38"/>
                    </a:lnTo>
                    <a:lnTo>
                      <a:pt x="6" y="48"/>
                    </a:lnTo>
                    <a:lnTo>
                      <a:pt x="0" y="77"/>
                    </a:lnTo>
                    <a:lnTo>
                      <a:pt x="74" y="86"/>
                    </a:lnTo>
                    <a:lnTo>
                      <a:pt x="126" y="46"/>
                    </a:lnTo>
                    <a:lnTo>
                      <a:pt x="174" y="46"/>
                    </a:lnTo>
                    <a:lnTo>
                      <a:pt x="174"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697" name="Group 127"/>
            <p:cNvGrpSpPr>
              <a:grpSpLocks/>
            </p:cNvGrpSpPr>
            <p:nvPr/>
          </p:nvGrpSpPr>
          <p:grpSpPr bwMode="auto">
            <a:xfrm>
              <a:off x="4556740" y="1421419"/>
              <a:ext cx="20334" cy="20869"/>
              <a:chOff x="1248" y="1415"/>
              <a:chExt cx="20" cy="18"/>
            </a:xfrm>
          </p:grpSpPr>
          <p:sp>
            <p:nvSpPr>
              <p:cNvPr id="1151" name="Freeform 128"/>
              <p:cNvSpPr>
                <a:spLocks/>
              </p:cNvSpPr>
              <p:nvPr/>
            </p:nvSpPr>
            <p:spPr bwMode="auto">
              <a:xfrm>
                <a:off x="1248" y="1415"/>
                <a:ext cx="20" cy="18"/>
              </a:xfrm>
              <a:custGeom>
                <a:avLst/>
                <a:gdLst/>
                <a:ahLst/>
                <a:cxnLst>
                  <a:cxn ang="0">
                    <a:pos x="20" y="37"/>
                  </a:cxn>
                  <a:cxn ang="0">
                    <a:pos x="10" y="33"/>
                  </a:cxn>
                  <a:cxn ang="0">
                    <a:pos x="8" y="30"/>
                  </a:cxn>
                  <a:cxn ang="0">
                    <a:pos x="0" y="23"/>
                  </a:cxn>
                  <a:cxn ang="0">
                    <a:pos x="0" y="18"/>
                  </a:cxn>
                  <a:cxn ang="0">
                    <a:pos x="0" y="11"/>
                  </a:cxn>
                  <a:cxn ang="0">
                    <a:pos x="8" y="6"/>
                  </a:cxn>
                  <a:cxn ang="0">
                    <a:pos x="10" y="0"/>
                  </a:cxn>
                  <a:cxn ang="0">
                    <a:pos x="20" y="0"/>
                  </a:cxn>
                  <a:cxn ang="0">
                    <a:pos x="28" y="0"/>
                  </a:cxn>
                  <a:cxn ang="0">
                    <a:pos x="33" y="6"/>
                  </a:cxn>
                  <a:cxn ang="0">
                    <a:pos x="33" y="11"/>
                  </a:cxn>
                  <a:cxn ang="0">
                    <a:pos x="39" y="18"/>
                  </a:cxn>
                  <a:cxn ang="0">
                    <a:pos x="33" y="23"/>
                  </a:cxn>
                  <a:cxn ang="0">
                    <a:pos x="33" y="30"/>
                  </a:cxn>
                  <a:cxn ang="0">
                    <a:pos x="28" y="33"/>
                  </a:cxn>
                  <a:cxn ang="0">
                    <a:pos x="20" y="37"/>
                  </a:cxn>
                </a:cxnLst>
                <a:rect l="0" t="0" r="r" b="b"/>
                <a:pathLst>
                  <a:path w="39" h="37">
                    <a:moveTo>
                      <a:pt x="20" y="37"/>
                    </a:moveTo>
                    <a:lnTo>
                      <a:pt x="10" y="33"/>
                    </a:lnTo>
                    <a:lnTo>
                      <a:pt x="8" y="30"/>
                    </a:lnTo>
                    <a:lnTo>
                      <a:pt x="0" y="23"/>
                    </a:lnTo>
                    <a:lnTo>
                      <a:pt x="0" y="18"/>
                    </a:lnTo>
                    <a:lnTo>
                      <a:pt x="0" y="11"/>
                    </a:lnTo>
                    <a:lnTo>
                      <a:pt x="8" y="6"/>
                    </a:lnTo>
                    <a:lnTo>
                      <a:pt x="10" y="0"/>
                    </a:lnTo>
                    <a:lnTo>
                      <a:pt x="20" y="0"/>
                    </a:lnTo>
                    <a:lnTo>
                      <a:pt x="28" y="0"/>
                    </a:lnTo>
                    <a:lnTo>
                      <a:pt x="33" y="6"/>
                    </a:lnTo>
                    <a:lnTo>
                      <a:pt x="33" y="11"/>
                    </a:lnTo>
                    <a:lnTo>
                      <a:pt x="39" y="18"/>
                    </a:lnTo>
                    <a:lnTo>
                      <a:pt x="33" y="23"/>
                    </a:lnTo>
                    <a:lnTo>
                      <a:pt x="33" y="30"/>
                    </a:lnTo>
                    <a:lnTo>
                      <a:pt x="28" y="33"/>
                    </a:lnTo>
                    <a:lnTo>
                      <a:pt x="20" y="37"/>
                    </a:lnTo>
                    <a:close/>
                  </a:path>
                </a:pathLst>
              </a:custGeom>
              <a:solidFill>
                <a:srgbClr val="C0C0C0"/>
              </a:solidFill>
              <a:ln w="9525">
                <a:solidFill>
                  <a:srgbClr val="C0C0C0"/>
                </a:solidFill>
                <a:round/>
                <a:headEnd/>
                <a:tailEnd/>
              </a:ln>
            </p:spPr>
            <p:txBody>
              <a:bodyPr/>
              <a:lstStyle/>
              <a:p>
                <a:endParaRPr lang="nl-NL" sz="1400"/>
              </a:p>
            </p:txBody>
          </p:sp>
          <p:sp>
            <p:nvSpPr>
              <p:cNvPr id="1152" name="Freeform 129"/>
              <p:cNvSpPr>
                <a:spLocks/>
              </p:cNvSpPr>
              <p:nvPr/>
            </p:nvSpPr>
            <p:spPr bwMode="auto">
              <a:xfrm>
                <a:off x="1248" y="1415"/>
                <a:ext cx="20" cy="18"/>
              </a:xfrm>
              <a:custGeom>
                <a:avLst/>
                <a:gdLst/>
                <a:ahLst/>
                <a:cxnLst>
                  <a:cxn ang="0">
                    <a:pos x="20" y="37"/>
                  </a:cxn>
                  <a:cxn ang="0">
                    <a:pos x="10" y="33"/>
                  </a:cxn>
                  <a:cxn ang="0">
                    <a:pos x="8" y="30"/>
                  </a:cxn>
                  <a:cxn ang="0">
                    <a:pos x="0" y="23"/>
                  </a:cxn>
                  <a:cxn ang="0">
                    <a:pos x="0" y="18"/>
                  </a:cxn>
                  <a:cxn ang="0">
                    <a:pos x="0" y="11"/>
                  </a:cxn>
                  <a:cxn ang="0">
                    <a:pos x="8" y="6"/>
                  </a:cxn>
                  <a:cxn ang="0">
                    <a:pos x="10" y="0"/>
                  </a:cxn>
                  <a:cxn ang="0">
                    <a:pos x="20" y="0"/>
                  </a:cxn>
                  <a:cxn ang="0">
                    <a:pos x="28" y="0"/>
                  </a:cxn>
                  <a:cxn ang="0">
                    <a:pos x="33" y="6"/>
                  </a:cxn>
                  <a:cxn ang="0">
                    <a:pos x="33" y="11"/>
                  </a:cxn>
                  <a:cxn ang="0">
                    <a:pos x="39" y="18"/>
                  </a:cxn>
                  <a:cxn ang="0">
                    <a:pos x="33" y="23"/>
                  </a:cxn>
                  <a:cxn ang="0">
                    <a:pos x="33" y="30"/>
                  </a:cxn>
                  <a:cxn ang="0">
                    <a:pos x="28" y="33"/>
                  </a:cxn>
                  <a:cxn ang="0">
                    <a:pos x="20" y="37"/>
                  </a:cxn>
                </a:cxnLst>
                <a:rect l="0" t="0" r="r" b="b"/>
                <a:pathLst>
                  <a:path w="39" h="37">
                    <a:moveTo>
                      <a:pt x="20" y="37"/>
                    </a:moveTo>
                    <a:lnTo>
                      <a:pt x="10" y="33"/>
                    </a:lnTo>
                    <a:lnTo>
                      <a:pt x="8" y="30"/>
                    </a:lnTo>
                    <a:lnTo>
                      <a:pt x="0" y="23"/>
                    </a:lnTo>
                    <a:lnTo>
                      <a:pt x="0" y="18"/>
                    </a:lnTo>
                    <a:lnTo>
                      <a:pt x="0" y="11"/>
                    </a:lnTo>
                    <a:lnTo>
                      <a:pt x="8" y="6"/>
                    </a:lnTo>
                    <a:lnTo>
                      <a:pt x="10" y="0"/>
                    </a:lnTo>
                    <a:lnTo>
                      <a:pt x="20" y="0"/>
                    </a:lnTo>
                    <a:lnTo>
                      <a:pt x="28" y="0"/>
                    </a:lnTo>
                    <a:lnTo>
                      <a:pt x="33" y="6"/>
                    </a:lnTo>
                    <a:lnTo>
                      <a:pt x="33" y="11"/>
                    </a:lnTo>
                    <a:lnTo>
                      <a:pt x="39" y="18"/>
                    </a:lnTo>
                    <a:lnTo>
                      <a:pt x="33" y="23"/>
                    </a:lnTo>
                    <a:lnTo>
                      <a:pt x="33" y="30"/>
                    </a:lnTo>
                    <a:lnTo>
                      <a:pt x="28" y="33"/>
                    </a:lnTo>
                    <a:lnTo>
                      <a:pt x="20"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00" name="Group 130"/>
            <p:cNvGrpSpPr>
              <a:grpSpLocks/>
            </p:cNvGrpSpPr>
            <p:nvPr/>
          </p:nvGrpSpPr>
          <p:grpSpPr bwMode="auto">
            <a:xfrm>
              <a:off x="4587772" y="1395912"/>
              <a:ext cx="144477" cy="60288"/>
              <a:chOff x="1277" y="1393"/>
              <a:chExt cx="135" cy="52"/>
            </a:xfrm>
          </p:grpSpPr>
          <p:sp>
            <p:nvSpPr>
              <p:cNvPr id="1154" name="Freeform 131"/>
              <p:cNvSpPr>
                <a:spLocks/>
              </p:cNvSpPr>
              <p:nvPr/>
            </p:nvSpPr>
            <p:spPr bwMode="auto">
              <a:xfrm>
                <a:off x="1277" y="1393"/>
                <a:ext cx="135" cy="52"/>
              </a:xfrm>
              <a:custGeom>
                <a:avLst/>
                <a:gdLst/>
                <a:ahLst/>
                <a:cxnLst>
                  <a:cxn ang="0">
                    <a:pos x="91" y="33"/>
                  </a:cxn>
                  <a:cxn ang="0">
                    <a:pos x="66" y="56"/>
                  </a:cxn>
                  <a:cxn ang="0">
                    <a:pos x="8" y="56"/>
                  </a:cxn>
                  <a:cxn ang="0">
                    <a:pos x="0" y="92"/>
                  </a:cxn>
                  <a:cxn ang="0">
                    <a:pos x="62" y="106"/>
                  </a:cxn>
                  <a:cxn ang="0">
                    <a:pos x="111" y="97"/>
                  </a:cxn>
                  <a:cxn ang="0">
                    <a:pos x="161" y="83"/>
                  </a:cxn>
                  <a:cxn ang="0">
                    <a:pos x="215" y="75"/>
                  </a:cxn>
                  <a:cxn ang="0">
                    <a:pos x="270" y="85"/>
                  </a:cxn>
                  <a:cxn ang="0">
                    <a:pos x="243" y="42"/>
                  </a:cxn>
                  <a:cxn ang="0">
                    <a:pos x="184" y="32"/>
                  </a:cxn>
                  <a:cxn ang="0">
                    <a:pos x="175" y="0"/>
                  </a:cxn>
                  <a:cxn ang="0">
                    <a:pos x="128" y="6"/>
                  </a:cxn>
                  <a:cxn ang="0">
                    <a:pos x="124" y="32"/>
                  </a:cxn>
                  <a:cxn ang="0">
                    <a:pos x="91" y="33"/>
                  </a:cxn>
                </a:cxnLst>
                <a:rect l="0" t="0" r="r" b="b"/>
                <a:pathLst>
                  <a:path w="270" h="106">
                    <a:moveTo>
                      <a:pt x="91" y="33"/>
                    </a:moveTo>
                    <a:lnTo>
                      <a:pt x="66" y="56"/>
                    </a:lnTo>
                    <a:lnTo>
                      <a:pt x="8" y="56"/>
                    </a:lnTo>
                    <a:lnTo>
                      <a:pt x="0" y="92"/>
                    </a:lnTo>
                    <a:lnTo>
                      <a:pt x="62" y="106"/>
                    </a:lnTo>
                    <a:lnTo>
                      <a:pt x="111" y="97"/>
                    </a:lnTo>
                    <a:lnTo>
                      <a:pt x="161" y="83"/>
                    </a:lnTo>
                    <a:lnTo>
                      <a:pt x="215" y="75"/>
                    </a:lnTo>
                    <a:lnTo>
                      <a:pt x="270" y="85"/>
                    </a:lnTo>
                    <a:lnTo>
                      <a:pt x="243" y="42"/>
                    </a:lnTo>
                    <a:lnTo>
                      <a:pt x="184" y="32"/>
                    </a:lnTo>
                    <a:lnTo>
                      <a:pt x="175" y="0"/>
                    </a:lnTo>
                    <a:lnTo>
                      <a:pt x="128" y="6"/>
                    </a:lnTo>
                    <a:lnTo>
                      <a:pt x="124" y="32"/>
                    </a:lnTo>
                    <a:lnTo>
                      <a:pt x="91" y="33"/>
                    </a:lnTo>
                    <a:close/>
                  </a:path>
                </a:pathLst>
              </a:custGeom>
              <a:solidFill>
                <a:srgbClr val="C0C0C0"/>
              </a:solidFill>
              <a:ln w="9525">
                <a:solidFill>
                  <a:srgbClr val="C0C0C0"/>
                </a:solidFill>
                <a:round/>
                <a:headEnd/>
                <a:tailEnd/>
              </a:ln>
            </p:spPr>
            <p:txBody>
              <a:bodyPr/>
              <a:lstStyle/>
              <a:p>
                <a:endParaRPr lang="nl-NL" sz="1400"/>
              </a:p>
            </p:txBody>
          </p:sp>
          <p:sp>
            <p:nvSpPr>
              <p:cNvPr id="1155" name="Freeform 132"/>
              <p:cNvSpPr>
                <a:spLocks/>
              </p:cNvSpPr>
              <p:nvPr/>
            </p:nvSpPr>
            <p:spPr bwMode="auto">
              <a:xfrm>
                <a:off x="1277" y="1393"/>
                <a:ext cx="135" cy="52"/>
              </a:xfrm>
              <a:custGeom>
                <a:avLst/>
                <a:gdLst/>
                <a:ahLst/>
                <a:cxnLst>
                  <a:cxn ang="0">
                    <a:pos x="91" y="33"/>
                  </a:cxn>
                  <a:cxn ang="0">
                    <a:pos x="66" y="56"/>
                  </a:cxn>
                  <a:cxn ang="0">
                    <a:pos x="8" y="56"/>
                  </a:cxn>
                  <a:cxn ang="0">
                    <a:pos x="0" y="92"/>
                  </a:cxn>
                  <a:cxn ang="0">
                    <a:pos x="62" y="106"/>
                  </a:cxn>
                  <a:cxn ang="0">
                    <a:pos x="111" y="97"/>
                  </a:cxn>
                  <a:cxn ang="0">
                    <a:pos x="161" y="83"/>
                  </a:cxn>
                  <a:cxn ang="0">
                    <a:pos x="215" y="75"/>
                  </a:cxn>
                  <a:cxn ang="0">
                    <a:pos x="270" y="85"/>
                  </a:cxn>
                  <a:cxn ang="0">
                    <a:pos x="243" y="42"/>
                  </a:cxn>
                  <a:cxn ang="0">
                    <a:pos x="184" y="32"/>
                  </a:cxn>
                  <a:cxn ang="0">
                    <a:pos x="175" y="0"/>
                  </a:cxn>
                  <a:cxn ang="0">
                    <a:pos x="128" y="6"/>
                  </a:cxn>
                  <a:cxn ang="0">
                    <a:pos x="124" y="32"/>
                  </a:cxn>
                  <a:cxn ang="0">
                    <a:pos x="91" y="33"/>
                  </a:cxn>
                </a:cxnLst>
                <a:rect l="0" t="0" r="r" b="b"/>
                <a:pathLst>
                  <a:path w="270" h="106">
                    <a:moveTo>
                      <a:pt x="91" y="33"/>
                    </a:moveTo>
                    <a:lnTo>
                      <a:pt x="66" y="56"/>
                    </a:lnTo>
                    <a:lnTo>
                      <a:pt x="8" y="56"/>
                    </a:lnTo>
                    <a:lnTo>
                      <a:pt x="0" y="92"/>
                    </a:lnTo>
                    <a:lnTo>
                      <a:pt x="62" y="106"/>
                    </a:lnTo>
                    <a:lnTo>
                      <a:pt x="111" y="97"/>
                    </a:lnTo>
                    <a:lnTo>
                      <a:pt x="161" y="83"/>
                    </a:lnTo>
                    <a:lnTo>
                      <a:pt x="215" y="75"/>
                    </a:lnTo>
                    <a:lnTo>
                      <a:pt x="270" y="85"/>
                    </a:lnTo>
                    <a:lnTo>
                      <a:pt x="243" y="42"/>
                    </a:lnTo>
                    <a:lnTo>
                      <a:pt x="184" y="32"/>
                    </a:lnTo>
                    <a:lnTo>
                      <a:pt x="175" y="0"/>
                    </a:lnTo>
                    <a:lnTo>
                      <a:pt x="128" y="6"/>
                    </a:lnTo>
                    <a:lnTo>
                      <a:pt x="124" y="32"/>
                    </a:lnTo>
                    <a:lnTo>
                      <a:pt x="91"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03" name="Group 133"/>
            <p:cNvGrpSpPr>
              <a:grpSpLocks/>
            </p:cNvGrpSpPr>
            <p:nvPr/>
          </p:nvGrpSpPr>
          <p:grpSpPr bwMode="auto">
            <a:xfrm>
              <a:off x="4639141" y="1359971"/>
              <a:ext cx="38528" cy="26666"/>
              <a:chOff x="1325" y="1362"/>
              <a:chExt cx="36" cy="23"/>
            </a:xfrm>
          </p:grpSpPr>
          <p:sp>
            <p:nvSpPr>
              <p:cNvPr id="1157" name="Freeform 134"/>
              <p:cNvSpPr>
                <a:spLocks/>
              </p:cNvSpPr>
              <p:nvPr/>
            </p:nvSpPr>
            <p:spPr bwMode="auto">
              <a:xfrm>
                <a:off x="1325" y="1362"/>
                <a:ext cx="36" cy="23"/>
              </a:xfrm>
              <a:custGeom>
                <a:avLst/>
                <a:gdLst/>
                <a:ahLst/>
                <a:cxnLst>
                  <a:cxn ang="0">
                    <a:pos x="47" y="2"/>
                  </a:cxn>
                  <a:cxn ang="0">
                    <a:pos x="12" y="2"/>
                  </a:cxn>
                  <a:cxn ang="0">
                    <a:pos x="0" y="26"/>
                  </a:cxn>
                  <a:cxn ang="0">
                    <a:pos x="0" y="47"/>
                  </a:cxn>
                  <a:cxn ang="0">
                    <a:pos x="31" y="31"/>
                  </a:cxn>
                  <a:cxn ang="0">
                    <a:pos x="68" y="23"/>
                  </a:cxn>
                  <a:cxn ang="0">
                    <a:pos x="74" y="0"/>
                  </a:cxn>
                  <a:cxn ang="0">
                    <a:pos x="47" y="2"/>
                  </a:cxn>
                </a:cxnLst>
                <a:rect l="0" t="0" r="r" b="b"/>
                <a:pathLst>
                  <a:path w="74" h="47">
                    <a:moveTo>
                      <a:pt x="47" y="2"/>
                    </a:moveTo>
                    <a:lnTo>
                      <a:pt x="12" y="2"/>
                    </a:lnTo>
                    <a:lnTo>
                      <a:pt x="0" y="26"/>
                    </a:lnTo>
                    <a:lnTo>
                      <a:pt x="0" y="47"/>
                    </a:lnTo>
                    <a:lnTo>
                      <a:pt x="31" y="31"/>
                    </a:lnTo>
                    <a:lnTo>
                      <a:pt x="68" y="23"/>
                    </a:lnTo>
                    <a:lnTo>
                      <a:pt x="74" y="0"/>
                    </a:lnTo>
                    <a:lnTo>
                      <a:pt x="47" y="2"/>
                    </a:lnTo>
                    <a:close/>
                  </a:path>
                </a:pathLst>
              </a:custGeom>
              <a:solidFill>
                <a:srgbClr val="C0C0C0"/>
              </a:solidFill>
              <a:ln w="9525">
                <a:solidFill>
                  <a:srgbClr val="C0C0C0"/>
                </a:solidFill>
                <a:round/>
                <a:headEnd/>
                <a:tailEnd/>
              </a:ln>
            </p:spPr>
            <p:txBody>
              <a:bodyPr/>
              <a:lstStyle/>
              <a:p>
                <a:endParaRPr lang="nl-NL" sz="1400"/>
              </a:p>
            </p:txBody>
          </p:sp>
          <p:sp>
            <p:nvSpPr>
              <p:cNvPr id="1158" name="Freeform 135"/>
              <p:cNvSpPr>
                <a:spLocks/>
              </p:cNvSpPr>
              <p:nvPr/>
            </p:nvSpPr>
            <p:spPr bwMode="auto">
              <a:xfrm>
                <a:off x="1325" y="1362"/>
                <a:ext cx="36" cy="23"/>
              </a:xfrm>
              <a:custGeom>
                <a:avLst/>
                <a:gdLst/>
                <a:ahLst/>
                <a:cxnLst>
                  <a:cxn ang="0">
                    <a:pos x="47" y="2"/>
                  </a:cxn>
                  <a:cxn ang="0">
                    <a:pos x="12" y="2"/>
                  </a:cxn>
                  <a:cxn ang="0">
                    <a:pos x="0" y="26"/>
                  </a:cxn>
                  <a:cxn ang="0">
                    <a:pos x="0" y="47"/>
                  </a:cxn>
                  <a:cxn ang="0">
                    <a:pos x="31" y="31"/>
                  </a:cxn>
                  <a:cxn ang="0">
                    <a:pos x="68" y="23"/>
                  </a:cxn>
                  <a:cxn ang="0">
                    <a:pos x="74" y="0"/>
                  </a:cxn>
                  <a:cxn ang="0">
                    <a:pos x="47" y="2"/>
                  </a:cxn>
                </a:cxnLst>
                <a:rect l="0" t="0" r="r" b="b"/>
                <a:pathLst>
                  <a:path w="74" h="47">
                    <a:moveTo>
                      <a:pt x="47" y="2"/>
                    </a:moveTo>
                    <a:lnTo>
                      <a:pt x="12" y="2"/>
                    </a:lnTo>
                    <a:lnTo>
                      <a:pt x="0" y="26"/>
                    </a:lnTo>
                    <a:lnTo>
                      <a:pt x="0" y="47"/>
                    </a:lnTo>
                    <a:lnTo>
                      <a:pt x="31" y="31"/>
                    </a:lnTo>
                    <a:lnTo>
                      <a:pt x="68" y="23"/>
                    </a:lnTo>
                    <a:lnTo>
                      <a:pt x="74" y="0"/>
                    </a:lnTo>
                    <a:lnTo>
                      <a:pt x="47"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06" name="Group 136"/>
            <p:cNvGrpSpPr>
              <a:grpSpLocks/>
            </p:cNvGrpSpPr>
            <p:nvPr/>
          </p:nvGrpSpPr>
          <p:grpSpPr bwMode="auto">
            <a:xfrm>
              <a:off x="4635931" y="1322871"/>
              <a:ext cx="50300" cy="20869"/>
              <a:chOff x="1322" y="1330"/>
              <a:chExt cx="47" cy="18"/>
            </a:xfrm>
          </p:grpSpPr>
          <p:sp>
            <p:nvSpPr>
              <p:cNvPr id="1160" name="Freeform 137"/>
              <p:cNvSpPr>
                <a:spLocks/>
              </p:cNvSpPr>
              <p:nvPr/>
            </p:nvSpPr>
            <p:spPr bwMode="auto">
              <a:xfrm>
                <a:off x="1322" y="1330"/>
                <a:ext cx="47" cy="18"/>
              </a:xfrm>
              <a:custGeom>
                <a:avLst/>
                <a:gdLst/>
                <a:ahLst/>
                <a:cxnLst>
                  <a:cxn ang="0">
                    <a:pos x="23" y="11"/>
                  </a:cxn>
                  <a:cxn ang="0">
                    <a:pos x="46" y="0"/>
                  </a:cxn>
                  <a:cxn ang="0">
                    <a:pos x="79" y="2"/>
                  </a:cxn>
                  <a:cxn ang="0">
                    <a:pos x="94" y="23"/>
                  </a:cxn>
                  <a:cxn ang="0">
                    <a:pos x="50" y="31"/>
                  </a:cxn>
                  <a:cxn ang="0">
                    <a:pos x="0" y="37"/>
                  </a:cxn>
                  <a:cxn ang="0">
                    <a:pos x="23" y="11"/>
                  </a:cxn>
                </a:cxnLst>
                <a:rect l="0" t="0" r="r" b="b"/>
                <a:pathLst>
                  <a:path w="94" h="37">
                    <a:moveTo>
                      <a:pt x="23" y="11"/>
                    </a:moveTo>
                    <a:lnTo>
                      <a:pt x="46" y="0"/>
                    </a:lnTo>
                    <a:lnTo>
                      <a:pt x="79" y="2"/>
                    </a:lnTo>
                    <a:lnTo>
                      <a:pt x="94" y="23"/>
                    </a:lnTo>
                    <a:lnTo>
                      <a:pt x="50" y="31"/>
                    </a:lnTo>
                    <a:lnTo>
                      <a:pt x="0" y="37"/>
                    </a:lnTo>
                    <a:lnTo>
                      <a:pt x="23" y="11"/>
                    </a:lnTo>
                    <a:close/>
                  </a:path>
                </a:pathLst>
              </a:custGeom>
              <a:solidFill>
                <a:srgbClr val="C0C0C0"/>
              </a:solidFill>
              <a:ln w="9525">
                <a:solidFill>
                  <a:srgbClr val="C0C0C0"/>
                </a:solidFill>
                <a:round/>
                <a:headEnd/>
                <a:tailEnd/>
              </a:ln>
            </p:spPr>
            <p:txBody>
              <a:bodyPr/>
              <a:lstStyle/>
              <a:p>
                <a:endParaRPr lang="nl-NL" sz="1400"/>
              </a:p>
            </p:txBody>
          </p:sp>
          <p:sp>
            <p:nvSpPr>
              <p:cNvPr id="1161" name="Freeform 138"/>
              <p:cNvSpPr>
                <a:spLocks/>
              </p:cNvSpPr>
              <p:nvPr/>
            </p:nvSpPr>
            <p:spPr bwMode="auto">
              <a:xfrm>
                <a:off x="1322" y="1330"/>
                <a:ext cx="47" cy="18"/>
              </a:xfrm>
              <a:custGeom>
                <a:avLst/>
                <a:gdLst/>
                <a:ahLst/>
                <a:cxnLst>
                  <a:cxn ang="0">
                    <a:pos x="23" y="11"/>
                  </a:cxn>
                  <a:cxn ang="0">
                    <a:pos x="46" y="0"/>
                  </a:cxn>
                  <a:cxn ang="0">
                    <a:pos x="79" y="2"/>
                  </a:cxn>
                  <a:cxn ang="0">
                    <a:pos x="94" y="23"/>
                  </a:cxn>
                  <a:cxn ang="0">
                    <a:pos x="50" y="31"/>
                  </a:cxn>
                  <a:cxn ang="0">
                    <a:pos x="0" y="37"/>
                  </a:cxn>
                  <a:cxn ang="0">
                    <a:pos x="23" y="11"/>
                  </a:cxn>
                </a:cxnLst>
                <a:rect l="0" t="0" r="r" b="b"/>
                <a:pathLst>
                  <a:path w="94" h="37">
                    <a:moveTo>
                      <a:pt x="23" y="11"/>
                    </a:moveTo>
                    <a:lnTo>
                      <a:pt x="46" y="0"/>
                    </a:lnTo>
                    <a:lnTo>
                      <a:pt x="79" y="2"/>
                    </a:lnTo>
                    <a:lnTo>
                      <a:pt x="94" y="23"/>
                    </a:lnTo>
                    <a:lnTo>
                      <a:pt x="50" y="31"/>
                    </a:lnTo>
                    <a:lnTo>
                      <a:pt x="0" y="37"/>
                    </a:lnTo>
                    <a:lnTo>
                      <a:pt x="23" y="1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09" name="Group 139"/>
            <p:cNvGrpSpPr>
              <a:grpSpLocks/>
            </p:cNvGrpSpPr>
            <p:nvPr/>
          </p:nvGrpSpPr>
          <p:grpSpPr bwMode="auto">
            <a:xfrm>
              <a:off x="4744022" y="1322869"/>
              <a:ext cx="71703" cy="42899"/>
              <a:chOff x="1424" y="1330"/>
              <a:chExt cx="66" cy="37"/>
            </a:xfrm>
          </p:grpSpPr>
          <p:sp>
            <p:nvSpPr>
              <p:cNvPr id="1163" name="Freeform 140"/>
              <p:cNvSpPr>
                <a:spLocks/>
              </p:cNvSpPr>
              <p:nvPr/>
            </p:nvSpPr>
            <p:spPr bwMode="auto">
              <a:xfrm>
                <a:off x="1424" y="1330"/>
                <a:ext cx="66" cy="37"/>
              </a:xfrm>
              <a:custGeom>
                <a:avLst/>
                <a:gdLst/>
                <a:ahLst/>
                <a:cxnLst>
                  <a:cxn ang="0">
                    <a:pos x="25" y="0"/>
                  </a:cxn>
                  <a:cxn ang="0">
                    <a:pos x="56" y="2"/>
                  </a:cxn>
                  <a:cxn ang="0">
                    <a:pos x="89" y="11"/>
                  </a:cxn>
                  <a:cxn ang="0">
                    <a:pos x="122" y="40"/>
                  </a:cxn>
                  <a:cxn ang="0">
                    <a:pos x="131" y="66"/>
                  </a:cxn>
                  <a:cxn ang="0">
                    <a:pos x="73" y="75"/>
                  </a:cxn>
                  <a:cxn ang="0">
                    <a:pos x="56" y="49"/>
                  </a:cxn>
                  <a:cxn ang="0">
                    <a:pos x="25" y="45"/>
                  </a:cxn>
                  <a:cxn ang="0">
                    <a:pos x="0" y="16"/>
                  </a:cxn>
                  <a:cxn ang="0">
                    <a:pos x="25" y="0"/>
                  </a:cxn>
                </a:cxnLst>
                <a:rect l="0" t="0" r="r" b="b"/>
                <a:pathLst>
                  <a:path w="131" h="75">
                    <a:moveTo>
                      <a:pt x="25" y="0"/>
                    </a:moveTo>
                    <a:lnTo>
                      <a:pt x="56" y="2"/>
                    </a:lnTo>
                    <a:lnTo>
                      <a:pt x="89" y="11"/>
                    </a:lnTo>
                    <a:lnTo>
                      <a:pt x="122" y="40"/>
                    </a:lnTo>
                    <a:lnTo>
                      <a:pt x="131" y="66"/>
                    </a:lnTo>
                    <a:lnTo>
                      <a:pt x="73" y="75"/>
                    </a:lnTo>
                    <a:lnTo>
                      <a:pt x="56" y="49"/>
                    </a:lnTo>
                    <a:lnTo>
                      <a:pt x="25" y="45"/>
                    </a:lnTo>
                    <a:lnTo>
                      <a:pt x="0" y="16"/>
                    </a:lnTo>
                    <a:lnTo>
                      <a:pt x="25" y="0"/>
                    </a:lnTo>
                    <a:close/>
                  </a:path>
                </a:pathLst>
              </a:custGeom>
              <a:solidFill>
                <a:srgbClr val="C0C0C0"/>
              </a:solidFill>
              <a:ln w="9525">
                <a:solidFill>
                  <a:srgbClr val="C0C0C0"/>
                </a:solidFill>
                <a:round/>
                <a:headEnd/>
                <a:tailEnd/>
              </a:ln>
            </p:spPr>
            <p:txBody>
              <a:bodyPr/>
              <a:lstStyle/>
              <a:p>
                <a:endParaRPr lang="nl-NL" sz="1400"/>
              </a:p>
            </p:txBody>
          </p:sp>
          <p:sp>
            <p:nvSpPr>
              <p:cNvPr id="1164" name="Freeform 141"/>
              <p:cNvSpPr>
                <a:spLocks/>
              </p:cNvSpPr>
              <p:nvPr/>
            </p:nvSpPr>
            <p:spPr bwMode="auto">
              <a:xfrm>
                <a:off x="1424" y="1330"/>
                <a:ext cx="66" cy="37"/>
              </a:xfrm>
              <a:custGeom>
                <a:avLst/>
                <a:gdLst/>
                <a:ahLst/>
                <a:cxnLst>
                  <a:cxn ang="0">
                    <a:pos x="25" y="0"/>
                  </a:cxn>
                  <a:cxn ang="0">
                    <a:pos x="56" y="2"/>
                  </a:cxn>
                  <a:cxn ang="0">
                    <a:pos x="89" y="11"/>
                  </a:cxn>
                  <a:cxn ang="0">
                    <a:pos x="122" y="40"/>
                  </a:cxn>
                  <a:cxn ang="0">
                    <a:pos x="131" y="66"/>
                  </a:cxn>
                  <a:cxn ang="0">
                    <a:pos x="73" y="75"/>
                  </a:cxn>
                  <a:cxn ang="0">
                    <a:pos x="56" y="49"/>
                  </a:cxn>
                  <a:cxn ang="0">
                    <a:pos x="25" y="45"/>
                  </a:cxn>
                  <a:cxn ang="0">
                    <a:pos x="0" y="16"/>
                  </a:cxn>
                  <a:cxn ang="0">
                    <a:pos x="25" y="0"/>
                  </a:cxn>
                </a:cxnLst>
                <a:rect l="0" t="0" r="r" b="b"/>
                <a:pathLst>
                  <a:path w="131" h="75">
                    <a:moveTo>
                      <a:pt x="25" y="0"/>
                    </a:moveTo>
                    <a:lnTo>
                      <a:pt x="56" y="2"/>
                    </a:lnTo>
                    <a:lnTo>
                      <a:pt x="89" y="11"/>
                    </a:lnTo>
                    <a:lnTo>
                      <a:pt x="122" y="40"/>
                    </a:lnTo>
                    <a:lnTo>
                      <a:pt x="131" y="66"/>
                    </a:lnTo>
                    <a:lnTo>
                      <a:pt x="73" y="75"/>
                    </a:lnTo>
                    <a:lnTo>
                      <a:pt x="56" y="49"/>
                    </a:lnTo>
                    <a:lnTo>
                      <a:pt x="25" y="45"/>
                    </a:lnTo>
                    <a:lnTo>
                      <a:pt x="0" y="16"/>
                    </a:lnTo>
                    <a:lnTo>
                      <a:pt x="2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12" name="Group 142"/>
            <p:cNvGrpSpPr>
              <a:grpSpLocks/>
            </p:cNvGrpSpPr>
            <p:nvPr/>
          </p:nvGrpSpPr>
          <p:grpSpPr bwMode="auto">
            <a:xfrm>
              <a:off x="4744025" y="1471269"/>
              <a:ext cx="70633" cy="66086"/>
              <a:chOff x="1424" y="1458"/>
              <a:chExt cx="64" cy="57"/>
            </a:xfrm>
          </p:grpSpPr>
          <p:sp>
            <p:nvSpPr>
              <p:cNvPr id="1166" name="Freeform 143"/>
              <p:cNvSpPr>
                <a:spLocks/>
              </p:cNvSpPr>
              <p:nvPr/>
            </p:nvSpPr>
            <p:spPr bwMode="auto">
              <a:xfrm>
                <a:off x="1424" y="1458"/>
                <a:ext cx="64" cy="57"/>
              </a:xfrm>
              <a:custGeom>
                <a:avLst/>
                <a:gdLst/>
                <a:ahLst/>
                <a:cxnLst>
                  <a:cxn ang="0">
                    <a:pos x="40" y="7"/>
                  </a:cxn>
                  <a:cxn ang="0">
                    <a:pos x="52" y="33"/>
                  </a:cxn>
                  <a:cxn ang="0">
                    <a:pos x="46" y="61"/>
                  </a:cxn>
                  <a:cxn ang="0">
                    <a:pos x="6" y="40"/>
                  </a:cxn>
                  <a:cxn ang="0">
                    <a:pos x="0" y="66"/>
                  </a:cxn>
                  <a:cxn ang="0">
                    <a:pos x="37" y="85"/>
                  </a:cxn>
                  <a:cxn ang="0">
                    <a:pos x="58" y="107"/>
                  </a:cxn>
                  <a:cxn ang="0">
                    <a:pos x="101" y="114"/>
                  </a:cxn>
                  <a:cxn ang="0">
                    <a:pos x="128" y="74"/>
                  </a:cxn>
                  <a:cxn ang="0">
                    <a:pos x="110" y="43"/>
                  </a:cxn>
                  <a:cxn ang="0">
                    <a:pos x="114" y="0"/>
                  </a:cxn>
                  <a:cxn ang="0">
                    <a:pos x="40" y="7"/>
                  </a:cxn>
                </a:cxnLst>
                <a:rect l="0" t="0" r="r" b="b"/>
                <a:pathLst>
                  <a:path w="128" h="114">
                    <a:moveTo>
                      <a:pt x="40" y="7"/>
                    </a:moveTo>
                    <a:lnTo>
                      <a:pt x="52" y="33"/>
                    </a:lnTo>
                    <a:lnTo>
                      <a:pt x="46" y="61"/>
                    </a:lnTo>
                    <a:lnTo>
                      <a:pt x="6" y="40"/>
                    </a:lnTo>
                    <a:lnTo>
                      <a:pt x="0" y="66"/>
                    </a:lnTo>
                    <a:lnTo>
                      <a:pt x="37" y="85"/>
                    </a:lnTo>
                    <a:lnTo>
                      <a:pt x="58" y="107"/>
                    </a:lnTo>
                    <a:lnTo>
                      <a:pt x="101" y="114"/>
                    </a:lnTo>
                    <a:lnTo>
                      <a:pt x="128" y="74"/>
                    </a:lnTo>
                    <a:lnTo>
                      <a:pt x="110" y="43"/>
                    </a:lnTo>
                    <a:lnTo>
                      <a:pt x="114" y="0"/>
                    </a:lnTo>
                    <a:lnTo>
                      <a:pt x="40" y="7"/>
                    </a:lnTo>
                    <a:close/>
                  </a:path>
                </a:pathLst>
              </a:custGeom>
              <a:solidFill>
                <a:srgbClr val="C0C0C0"/>
              </a:solidFill>
              <a:ln w="9525">
                <a:solidFill>
                  <a:srgbClr val="C0C0C0"/>
                </a:solidFill>
                <a:round/>
                <a:headEnd/>
                <a:tailEnd/>
              </a:ln>
            </p:spPr>
            <p:txBody>
              <a:bodyPr/>
              <a:lstStyle/>
              <a:p>
                <a:endParaRPr lang="nl-NL" sz="1400"/>
              </a:p>
            </p:txBody>
          </p:sp>
          <p:sp>
            <p:nvSpPr>
              <p:cNvPr id="1167" name="Freeform 144"/>
              <p:cNvSpPr>
                <a:spLocks/>
              </p:cNvSpPr>
              <p:nvPr/>
            </p:nvSpPr>
            <p:spPr bwMode="auto">
              <a:xfrm>
                <a:off x="1424" y="1458"/>
                <a:ext cx="64" cy="57"/>
              </a:xfrm>
              <a:custGeom>
                <a:avLst/>
                <a:gdLst/>
                <a:ahLst/>
                <a:cxnLst>
                  <a:cxn ang="0">
                    <a:pos x="40" y="7"/>
                  </a:cxn>
                  <a:cxn ang="0">
                    <a:pos x="52" y="33"/>
                  </a:cxn>
                  <a:cxn ang="0">
                    <a:pos x="46" y="61"/>
                  </a:cxn>
                  <a:cxn ang="0">
                    <a:pos x="6" y="40"/>
                  </a:cxn>
                  <a:cxn ang="0">
                    <a:pos x="0" y="66"/>
                  </a:cxn>
                  <a:cxn ang="0">
                    <a:pos x="37" y="85"/>
                  </a:cxn>
                  <a:cxn ang="0">
                    <a:pos x="58" y="107"/>
                  </a:cxn>
                  <a:cxn ang="0">
                    <a:pos x="101" y="114"/>
                  </a:cxn>
                  <a:cxn ang="0">
                    <a:pos x="128" y="74"/>
                  </a:cxn>
                  <a:cxn ang="0">
                    <a:pos x="110" y="43"/>
                  </a:cxn>
                  <a:cxn ang="0">
                    <a:pos x="114" y="0"/>
                  </a:cxn>
                  <a:cxn ang="0">
                    <a:pos x="40" y="7"/>
                  </a:cxn>
                </a:cxnLst>
                <a:rect l="0" t="0" r="r" b="b"/>
                <a:pathLst>
                  <a:path w="128" h="114">
                    <a:moveTo>
                      <a:pt x="40" y="7"/>
                    </a:moveTo>
                    <a:lnTo>
                      <a:pt x="52" y="33"/>
                    </a:lnTo>
                    <a:lnTo>
                      <a:pt x="46" y="61"/>
                    </a:lnTo>
                    <a:lnTo>
                      <a:pt x="6" y="40"/>
                    </a:lnTo>
                    <a:lnTo>
                      <a:pt x="0" y="66"/>
                    </a:lnTo>
                    <a:lnTo>
                      <a:pt x="37" y="85"/>
                    </a:lnTo>
                    <a:lnTo>
                      <a:pt x="58" y="107"/>
                    </a:lnTo>
                    <a:lnTo>
                      <a:pt x="101" y="114"/>
                    </a:lnTo>
                    <a:lnTo>
                      <a:pt x="128" y="74"/>
                    </a:lnTo>
                    <a:lnTo>
                      <a:pt x="110" y="43"/>
                    </a:lnTo>
                    <a:lnTo>
                      <a:pt x="114" y="0"/>
                    </a:lnTo>
                    <a:lnTo>
                      <a:pt x="40"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15" name="Group 145"/>
            <p:cNvGrpSpPr>
              <a:grpSpLocks/>
            </p:cNvGrpSpPr>
            <p:nvPr/>
          </p:nvGrpSpPr>
          <p:grpSpPr bwMode="auto">
            <a:xfrm>
              <a:off x="4762215" y="1574457"/>
              <a:ext cx="38528" cy="25507"/>
              <a:chOff x="1440" y="1547"/>
              <a:chExt cx="37" cy="22"/>
            </a:xfrm>
          </p:grpSpPr>
          <p:sp>
            <p:nvSpPr>
              <p:cNvPr id="1169" name="Freeform 146"/>
              <p:cNvSpPr>
                <a:spLocks/>
              </p:cNvSpPr>
              <p:nvPr/>
            </p:nvSpPr>
            <p:spPr bwMode="auto">
              <a:xfrm>
                <a:off x="1440" y="1547"/>
                <a:ext cx="37" cy="22"/>
              </a:xfrm>
              <a:custGeom>
                <a:avLst/>
                <a:gdLst/>
                <a:ahLst/>
                <a:cxnLst>
                  <a:cxn ang="0">
                    <a:pos x="37" y="0"/>
                  </a:cxn>
                  <a:cxn ang="0">
                    <a:pos x="8" y="15"/>
                  </a:cxn>
                  <a:cxn ang="0">
                    <a:pos x="0" y="38"/>
                  </a:cxn>
                  <a:cxn ang="0">
                    <a:pos x="44" y="43"/>
                  </a:cxn>
                  <a:cxn ang="0">
                    <a:pos x="73" y="27"/>
                  </a:cxn>
                  <a:cxn ang="0">
                    <a:pos x="37" y="0"/>
                  </a:cxn>
                </a:cxnLst>
                <a:rect l="0" t="0" r="r" b="b"/>
                <a:pathLst>
                  <a:path w="73" h="43">
                    <a:moveTo>
                      <a:pt x="37" y="0"/>
                    </a:moveTo>
                    <a:lnTo>
                      <a:pt x="8" y="15"/>
                    </a:lnTo>
                    <a:lnTo>
                      <a:pt x="0" y="38"/>
                    </a:lnTo>
                    <a:lnTo>
                      <a:pt x="44" y="43"/>
                    </a:lnTo>
                    <a:lnTo>
                      <a:pt x="73" y="27"/>
                    </a:lnTo>
                    <a:lnTo>
                      <a:pt x="37" y="0"/>
                    </a:lnTo>
                    <a:close/>
                  </a:path>
                </a:pathLst>
              </a:custGeom>
              <a:solidFill>
                <a:srgbClr val="C0C0C0"/>
              </a:solidFill>
              <a:ln w="9525">
                <a:solidFill>
                  <a:srgbClr val="C0C0C0"/>
                </a:solidFill>
                <a:round/>
                <a:headEnd/>
                <a:tailEnd/>
              </a:ln>
            </p:spPr>
            <p:txBody>
              <a:bodyPr/>
              <a:lstStyle/>
              <a:p>
                <a:endParaRPr lang="nl-NL" sz="1400"/>
              </a:p>
            </p:txBody>
          </p:sp>
          <p:sp>
            <p:nvSpPr>
              <p:cNvPr id="1170" name="Freeform 147"/>
              <p:cNvSpPr>
                <a:spLocks/>
              </p:cNvSpPr>
              <p:nvPr/>
            </p:nvSpPr>
            <p:spPr bwMode="auto">
              <a:xfrm>
                <a:off x="1440" y="1547"/>
                <a:ext cx="37" cy="22"/>
              </a:xfrm>
              <a:custGeom>
                <a:avLst/>
                <a:gdLst/>
                <a:ahLst/>
                <a:cxnLst>
                  <a:cxn ang="0">
                    <a:pos x="37" y="0"/>
                  </a:cxn>
                  <a:cxn ang="0">
                    <a:pos x="8" y="15"/>
                  </a:cxn>
                  <a:cxn ang="0">
                    <a:pos x="0" y="38"/>
                  </a:cxn>
                  <a:cxn ang="0">
                    <a:pos x="44" y="43"/>
                  </a:cxn>
                  <a:cxn ang="0">
                    <a:pos x="73" y="27"/>
                  </a:cxn>
                  <a:cxn ang="0">
                    <a:pos x="37" y="0"/>
                  </a:cxn>
                </a:cxnLst>
                <a:rect l="0" t="0" r="r" b="b"/>
                <a:pathLst>
                  <a:path w="73" h="43">
                    <a:moveTo>
                      <a:pt x="37" y="0"/>
                    </a:moveTo>
                    <a:lnTo>
                      <a:pt x="8" y="15"/>
                    </a:lnTo>
                    <a:lnTo>
                      <a:pt x="0" y="38"/>
                    </a:lnTo>
                    <a:lnTo>
                      <a:pt x="44" y="43"/>
                    </a:lnTo>
                    <a:lnTo>
                      <a:pt x="73" y="27"/>
                    </a:lnTo>
                    <a:lnTo>
                      <a:pt x="3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18" name="Group 148"/>
            <p:cNvGrpSpPr>
              <a:grpSpLocks/>
            </p:cNvGrpSpPr>
            <p:nvPr/>
          </p:nvGrpSpPr>
          <p:grpSpPr bwMode="auto">
            <a:xfrm>
              <a:off x="4841411" y="1465475"/>
              <a:ext cx="69563" cy="52172"/>
              <a:chOff x="1513" y="1453"/>
              <a:chExt cx="66" cy="45"/>
            </a:xfrm>
          </p:grpSpPr>
          <p:sp>
            <p:nvSpPr>
              <p:cNvPr id="1172" name="Freeform 149"/>
              <p:cNvSpPr>
                <a:spLocks/>
              </p:cNvSpPr>
              <p:nvPr/>
            </p:nvSpPr>
            <p:spPr bwMode="auto">
              <a:xfrm>
                <a:off x="1513" y="1453"/>
                <a:ext cx="66" cy="45"/>
              </a:xfrm>
              <a:custGeom>
                <a:avLst/>
                <a:gdLst/>
                <a:ahLst/>
                <a:cxnLst>
                  <a:cxn ang="0">
                    <a:pos x="0" y="90"/>
                  </a:cxn>
                  <a:cxn ang="0">
                    <a:pos x="2" y="49"/>
                  </a:cxn>
                  <a:cxn ang="0">
                    <a:pos x="19" y="18"/>
                  </a:cxn>
                  <a:cxn ang="0">
                    <a:pos x="64" y="0"/>
                  </a:cxn>
                  <a:cxn ang="0">
                    <a:pos x="101" y="6"/>
                  </a:cxn>
                  <a:cxn ang="0">
                    <a:pos x="132" y="14"/>
                  </a:cxn>
                  <a:cxn ang="0">
                    <a:pos x="106" y="37"/>
                  </a:cxn>
                  <a:cxn ang="0">
                    <a:pos x="66" y="61"/>
                  </a:cxn>
                  <a:cxn ang="0">
                    <a:pos x="39" y="61"/>
                  </a:cxn>
                  <a:cxn ang="0">
                    <a:pos x="27" y="90"/>
                  </a:cxn>
                  <a:cxn ang="0">
                    <a:pos x="0" y="90"/>
                  </a:cxn>
                </a:cxnLst>
                <a:rect l="0" t="0" r="r" b="b"/>
                <a:pathLst>
                  <a:path w="132" h="90">
                    <a:moveTo>
                      <a:pt x="0" y="90"/>
                    </a:moveTo>
                    <a:lnTo>
                      <a:pt x="2" y="49"/>
                    </a:lnTo>
                    <a:lnTo>
                      <a:pt x="19" y="18"/>
                    </a:lnTo>
                    <a:lnTo>
                      <a:pt x="64" y="0"/>
                    </a:lnTo>
                    <a:lnTo>
                      <a:pt x="101" y="6"/>
                    </a:lnTo>
                    <a:lnTo>
                      <a:pt x="132" y="14"/>
                    </a:lnTo>
                    <a:lnTo>
                      <a:pt x="106" y="37"/>
                    </a:lnTo>
                    <a:lnTo>
                      <a:pt x="66" y="61"/>
                    </a:lnTo>
                    <a:lnTo>
                      <a:pt x="39" y="61"/>
                    </a:lnTo>
                    <a:lnTo>
                      <a:pt x="27" y="90"/>
                    </a:lnTo>
                    <a:lnTo>
                      <a:pt x="0" y="90"/>
                    </a:lnTo>
                    <a:close/>
                  </a:path>
                </a:pathLst>
              </a:custGeom>
              <a:solidFill>
                <a:srgbClr val="C0C0C0"/>
              </a:solidFill>
              <a:ln w="9525">
                <a:solidFill>
                  <a:srgbClr val="C0C0C0"/>
                </a:solidFill>
                <a:round/>
                <a:headEnd/>
                <a:tailEnd/>
              </a:ln>
            </p:spPr>
            <p:txBody>
              <a:bodyPr/>
              <a:lstStyle/>
              <a:p>
                <a:endParaRPr lang="nl-NL" sz="1400"/>
              </a:p>
            </p:txBody>
          </p:sp>
          <p:sp>
            <p:nvSpPr>
              <p:cNvPr id="1173" name="Freeform 150"/>
              <p:cNvSpPr>
                <a:spLocks/>
              </p:cNvSpPr>
              <p:nvPr/>
            </p:nvSpPr>
            <p:spPr bwMode="auto">
              <a:xfrm>
                <a:off x="1513" y="1453"/>
                <a:ext cx="66" cy="45"/>
              </a:xfrm>
              <a:custGeom>
                <a:avLst/>
                <a:gdLst/>
                <a:ahLst/>
                <a:cxnLst>
                  <a:cxn ang="0">
                    <a:pos x="0" y="90"/>
                  </a:cxn>
                  <a:cxn ang="0">
                    <a:pos x="2" y="49"/>
                  </a:cxn>
                  <a:cxn ang="0">
                    <a:pos x="19" y="18"/>
                  </a:cxn>
                  <a:cxn ang="0">
                    <a:pos x="64" y="0"/>
                  </a:cxn>
                  <a:cxn ang="0">
                    <a:pos x="101" y="6"/>
                  </a:cxn>
                  <a:cxn ang="0">
                    <a:pos x="132" y="14"/>
                  </a:cxn>
                  <a:cxn ang="0">
                    <a:pos x="106" y="37"/>
                  </a:cxn>
                  <a:cxn ang="0">
                    <a:pos x="66" y="61"/>
                  </a:cxn>
                  <a:cxn ang="0">
                    <a:pos x="39" y="61"/>
                  </a:cxn>
                  <a:cxn ang="0">
                    <a:pos x="27" y="90"/>
                  </a:cxn>
                  <a:cxn ang="0">
                    <a:pos x="0" y="90"/>
                  </a:cxn>
                </a:cxnLst>
                <a:rect l="0" t="0" r="r" b="b"/>
                <a:pathLst>
                  <a:path w="132" h="90">
                    <a:moveTo>
                      <a:pt x="0" y="90"/>
                    </a:moveTo>
                    <a:lnTo>
                      <a:pt x="2" y="49"/>
                    </a:lnTo>
                    <a:lnTo>
                      <a:pt x="19" y="18"/>
                    </a:lnTo>
                    <a:lnTo>
                      <a:pt x="64" y="0"/>
                    </a:lnTo>
                    <a:lnTo>
                      <a:pt x="101" y="6"/>
                    </a:lnTo>
                    <a:lnTo>
                      <a:pt x="132" y="14"/>
                    </a:lnTo>
                    <a:lnTo>
                      <a:pt x="106" y="37"/>
                    </a:lnTo>
                    <a:lnTo>
                      <a:pt x="66" y="61"/>
                    </a:lnTo>
                    <a:lnTo>
                      <a:pt x="39" y="61"/>
                    </a:lnTo>
                    <a:lnTo>
                      <a:pt x="27" y="90"/>
                    </a:lnTo>
                    <a:lnTo>
                      <a:pt x="0" y="9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21" name="Group 151"/>
            <p:cNvGrpSpPr>
              <a:grpSpLocks/>
            </p:cNvGrpSpPr>
            <p:nvPr/>
          </p:nvGrpSpPr>
          <p:grpSpPr bwMode="auto">
            <a:xfrm>
              <a:off x="4923822" y="1472434"/>
              <a:ext cx="358519" cy="299123"/>
              <a:chOff x="1590" y="1459"/>
              <a:chExt cx="336" cy="258"/>
            </a:xfrm>
          </p:grpSpPr>
          <p:sp>
            <p:nvSpPr>
              <p:cNvPr id="1175" name="Freeform 152"/>
              <p:cNvSpPr>
                <a:spLocks/>
              </p:cNvSpPr>
              <p:nvPr/>
            </p:nvSpPr>
            <p:spPr bwMode="auto">
              <a:xfrm>
                <a:off x="1590" y="1459"/>
                <a:ext cx="336" cy="258"/>
              </a:xfrm>
              <a:custGeom>
                <a:avLst/>
                <a:gdLst/>
                <a:ahLst/>
                <a:cxnLst>
                  <a:cxn ang="0">
                    <a:pos x="99" y="0"/>
                  </a:cxn>
                  <a:cxn ang="0">
                    <a:pos x="35" y="17"/>
                  </a:cxn>
                  <a:cxn ang="0">
                    <a:pos x="0" y="67"/>
                  </a:cxn>
                  <a:cxn ang="0">
                    <a:pos x="6" y="119"/>
                  </a:cxn>
                  <a:cxn ang="0">
                    <a:pos x="52" y="136"/>
                  </a:cxn>
                  <a:cxn ang="0">
                    <a:pos x="33" y="155"/>
                  </a:cxn>
                  <a:cxn ang="0">
                    <a:pos x="43" y="171"/>
                  </a:cxn>
                  <a:cxn ang="0">
                    <a:pos x="139" y="159"/>
                  </a:cxn>
                  <a:cxn ang="0">
                    <a:pos x="201" y="184"/>
                  </a:cxn>
                  <a:cxn ang="0">
                    <a:pos x="248" y="159"/>
                  </a:cxn>
                  <a:cxn ang="0">
                    <a:pos x="304" y="203"/>
                  </a:cxn>
                  <a:cxn ang="0">
                    <a:pos x="300" y="233"/>
                  </a:cxn>
                  <a:cxn ang="0">
                    <a:pos x="352" y="233"/>
                  </a:cxn>
                  <a:cxn ang="0">
                    <a:pos x="383" y="257"/>
                  </a:cxn>
                  <a:cxn ang="0">
                    <a:pos x="389" y="304"/>
                  </a:cxn>
                  <a:cxn ang="0">
                    <a:pos x="331" y="357"/>
                  </a:cxn>
                  <a:cxn ang="0">
                    <a:pos x="238" y="376"/>
                  </a:cxn>
                  <a:cxn ang="0">
                    <a:pos x="217" y="402"/>
                  </a:cxn>
                  <a:cxn ang="0">
                    <a:pos x="256" y="430"/>
                  </a:cxn>
                  <a:cxn ang="0">
                    <a:pos x="331" y="418"/>
                  </a:cxn>
                  <a:cxn ang="0">
                    <a:pos x="410" y="468"/>
                  </a:cxn>
                  <a:cxn ang="0">
                    <a:pos x="513" y="515"/>
                  </a:cxn>
                  <a:cxn ang="0">
                    <a:pos x="480" y="444"/>
                  </a:cxn>
                  <a:cxn ang="0">
                    <a:pos x="550" y="482"/>
                  </a:cxn>
                  <a:cxn ang="0">
                    <a:pos x="573" y="437"/>
                  </a:cxn>
                  <a:cxn ang="0">
                    <a:pos x="558" y="382"/>
                  </a:cxn>
                  <a:cxn ang="0">
                    <a:pos x="503" y="376"/>
                  </a:cxn>
                  <a:cxn ang="0">
                    <a:pos x="509" y="323"/>
                  </a:cxn>
                  <a:cxn ang="0">
                    <a:pos x="536" y="318"/>
                  </a:cxn>
                  <a:cxn ang="0">
                    <a:pos x="620" y="388"/>
                  </a:cxn>
                  <a:cxn ang="0">
                    <a:pos x="647" y="342"/>
                  </a:cxn>
                  <a:cxn ang="0">
                    <a:pos x="672" y="314"/>
                  </a:cxn>
                  <a:cxn ang="0">
                    <a:pos x="620" y="283"/>
                  </a:cxn>
                  <a:cxn ang="0">
                    <a:pos x="562" y="267"/>
                  </a:cxn>
                  <a:cxn ang="0">
                    <a:pos x="521" y="219"/>
                  </a:cxn>
                  <a:cxn ang="0">
                    <a:pos x="550" y="188"/>
                  </a:cxn>
                  <a:cxn ang="0">
                    <a:pos x="525" y="150"/>
                  </a:cxn>
                  <a:cxn ang="0">
                    <a:pos x="440" y="119"/>
                  </a:cxn>
                  <a:cxn ang="0">
                    <a:pos x="389" y="96"/>
                  </a:cxn>
                  <a:cxn ang="0">
                    <a:pos x="349" y="38"/>
                  </a:cxn>
                  <a:cxn ang="0">
                    <a:pos x="244" y="48"/>
                  </a:cxn>
                  <a:cxn ang="0">
                    <a:pos x="213" y="83"/>
                  </a:cxn>
                  <a:cxn ang="0">
                    <a:pos x="228" y="5"/>
                  </a:cxn>
                  <a:cxn ang="0">
                    <a:pos x="155" y="0"/>
                  </a:cxn>
                  <a:cxn ang="0">
                    <a:pos x="120" y="38"/>
                  </a:cxn>
                  <a:cxn ang="0">
                    <a:pos x="112" y="67"/>
                  </a:cxn>
                  <a:cxn ang="0">
                    <a:pos x="75" y="65"/>
                  </a:cxn>
                  <a:cxn ang="0">
                    <a:pos x="99" y="0"/>
                  </a:cxn>
                </a:cxnLst>
                <a:rect l="0" t="0" r="r" b="b"/>
                <a:pathLst>
                  <a:path w="672" h="515">
                    <a:moveTo>
                      <a:pt x="99" y="0"/>
                    </a:moveTo>
                    <a:lnTo>
                      <a:pt x="35" y="17"/>
                    </a:lnTo>
                    <a:lnTo>
                      <a:pt x="0" y="67"/>
                    </a:lnTo>
                    <a:lnTo>
                      <a:pt x="6" y="119"/>
                    </a:lnTo>
                    <a:lnTo>
                      <a:pt x="52" y="136"/>
                    </a:lnTo>
                    <a:lnTo>
                      <a:pt x="33" y="155"/>
                    </a:lnTo>
                    <a:lnTo>
                      <a:pt x="43" y="171"/>
                    </a:lnTo>
                    <a:lnTo>
                      <a:pt x="139" y="159"/>
                    </a:lnTo>
                    <a:lnTo>
                      <a:pt x="201" y="184"/>
                    </a:lnTo>
                    <a:lnTo>
                      <a:pt x="248" y="159"/>
                    </a:lnTo>
                    <a:lnTo>
                      <a:pt x="304" y="203"/>
                    </a:lnTo>
                    <a:lnTo>
                      <a:pt x="300" y="233"/>
                    </a:lnTo>
                    <a:lnTo>
                      <a:pt x="352" y="233"/>
                    </a:lnTo>
                    <a:lnTo>
                      <a:pt x="383" y="257"/>
                    </a:lnTo>
                    <a:lnTo>
                      <a:pt x="389" y="304"/>
                    </a:lnTo>
                    <a:lnTo>
                      <a:pt x="331" y="357"/>
                    </a:lnTo>
                    <a:lnTo>
                      <a:pt x="238" y="376"/>
                    </a:lnTo>
                    <a:lnTo>
                      <a:pt x="217" y="402"/>
                    </a:lnTo>
                    <a:lnTo>
                      <a:pt x="256" y="430"/>
                    </a:lnTo>
                    <a:lnTo>
                      <a:pt x="331" y="418"/>
                    </a:lnTo>
                    <a:lnTo>
                      <a:pt x="410" y="468"/>
                    </a:lnTo>
                    <a:lnTo>
                      <a:pt x="513" y="515"/>
                    </a:lnTo>
                    <a:lnTo>
                      <a:pt x="480" y="444"/>
                    </a:lnTo>
                    <a:lnTo>
                      <a:pt x="550" y="482"/>
                    </a:lnTo>
                    <a:lnTo>
                      <a:pt x="573" y="437"/>
                    </a:lnTo>
                    <a:lnTo>
                      <a:pt x="558" y="382"/>
                    </a:lnTo>
                    <a:lnTo>
                      <a:pt x="503" y="376"/>
                    </a:lnTo>
                    <a:lnTo>
                      <a:pt x="509" y="323"/>
                    </a:lnTo>
                    <a:lnTo>
                      <a:pt x="536" y="318"/>
                    </a:lnTo>
                    <a:lnTo>
                      <a:pt x="620" y="388"/>
                    </a:lnTo>
                    <a:lnTo>
                      <a:pt x="647" y="342"/>
                    </a:lnTo>
                    <a:lnTo>
                      <a:pt x="672" y="314"/>
                    </a:lnTo>
                    <a:lnTo>
                      <a:pt x="620" y="283"/>
                    </a:lnTo>
                    <a:lnTo>
                      <a:pt x="562" y="267"/>
                    </a:lnTo>
                    <a:lnTo>
                      <a:pt x="521" y="219"/>
                    </a:lnTo>
                    <a:lnTo>
                      <a:pt x="550" y="188"/>
                    </a:lnTo>
                    <a:lnTo>
                      <a:pt x="525" y="150"/>
                    </a:lnTo>
                    <a:lnTo>
                      <a:pt x="440" y="119"/>
                    </a:lnTo>
                    <a:lnTo>
                      <a:pt x="389" y="96"/>
                    </a:lnTo>
                    <a:lnTo>
                      <a:pt x="349" y="38"/>
                    </a:lnTo>
                    <a:lnTo>
                      <a:pt x="244" y="48"/>
                    </a:lnTo>
                    <a:lnTo>
                      <a:pt x="213" y="83"/>
                    </a:lnTo>
                    <a:lnTo>
                      <a:pt x="228" y="5"/>
                    </a:lnTo>
                    <a:lnTo>
                      <a:pt x="155" y="0"/>
                    </a:lnTo>
                    <a:lnTo>
                      <a:pt x="120" y="38"/>
                    </a:lnTo>
                    <a:lnTo>
                      <a:pt x="112" y="67"/>
                    </a:lnTo>
                    <a:lnTo>
                      <a:pt x="75" y="65"/>
                    </a:lnTo>
                    <a:lnTo>
                      <a:pt x="99" y="0"/>
                    </a:lnTo>
                    <a:close/>
                  </a:path>
                </a:pathLst>
              </a:custGeom>
              <a:solidFill>
                <a:srgbClr val="C0C0C0"/>
              </a:solidFill>
              <a:ln w="9525">
                <a:solidFill>
                  <a:srgbClr val="C0C0C0"/>
                </a:solidFill>
                <a:round/>
                <a:headEnd/>
                <a:tailEnd/>
              </a:ln>
            </p:spPr>
            <p:txBody>
              <a:bodyPr/>
              <a:lstStyle/>
              <a:p>
                <a:endParaRPr lang="nl-NL" sz="1400"/>
              </a:p>
            </p:txBody>
          </p:sp>
          <p:sp>
            <p:nvSpPr>
              <p:cNvPr id="1176" name="Freeform 153"/>
              <p:cNvSpPr>
                <a:spLocks/>
              </p:cNvSpPr>
              <p:nvPr/>
            </p:nvSpPr>
            <p:spPr bwMode="auto">
              <a:xfrm>
                <a:off x="1590" y="1459"/>
                <a:ext cx="336" cy="258"/>
              </a:xfrm>
              <a:custGeom>
                <a:avLst/>
                <a:gdLst/>
                <a:ahLst/>
                <a:cxnLst>
                  <a:cxn ang="0">
                    <a:pos x="99" y="0"/>
                  </a:cxn>
                  <a:cxn ang="0">
                    <a:pos x="35" y="17"/>
                  </a:cxn>
                  <a:cxn ang="0">
                    <a:pos x="0" y="67"/>
                  </a:cxn>
                  <a:cxn ang="0">
                    <a:pos x="6" y="119"/>
                  </a:cxn>
                  <a:cxn ang="0">
                    <a:pos x="52" y="136"/>
                  </a:cxn>
                  <a:cxn ang="0">
                    <a:pos x="33" y="155"/>
                  </a:cxn>
                  <a:cxn ang="0">
                    <a:pos x="43" y="171"/>
                  </a:cxn>
                  <a:cxn ang="0">
                    <a:pos x="139" y="159"/>
                  </a:cxn>
                  <a:cxn ang="0">
                    <a:pos x="201" y="184"/>
                  </a:cxn>
                  <a:cxn ang="0">
                    <a:pos x="248" y="159"/>
                  </a:cxn>
                  <a:cxn ang="0">
                    <a:pos x="304" y="203"/>
                  </a:cxn>
                  <a:cxn ang="0">
                    <a:pos x="300" y="233"/>
                  </a:cxn>
                  <a:cxn ang="0">
                    <a:pos x="352" y="233"/>
                  </a:cxn>
                  <a:cxn ang="0">
                    <a:pos x="383" y="257"/>
                  </a:cxn>
                  <a:cxn ang="0">
                    <a:pos x="389" y="304"/>
                  </a:cxn>
                  <a:cxn ang="0">
                    <a:pos x="331" y="357"/>
                  </a:cxn>
                  <a:cxn ang="0">
                    <a:pos x="238" y="376"/>
                  </a:cxn>
                  <a:cxn ang="0">
                    <a:pos x="217" y="402"/>
                  </a:cxn>
                  <a:cxn ang="0">
                    <a:pos x="256" y="430"/>
                  </a:cxn>
                  <a:cxn ang="0">
                    <a:pos x="331" y="418"/>
                  </a:cxn>
                  <a:cxn ang="0">
                    <a:pos x="410" y="468"/>
                  </a:cxn>
                  <a:cxn ang="0">
                    <a:pos x="513" y="515"/>
                  </a:cxn>
                  <a:cxn ang="0">
                    <a:pos x="480" y="444"/>
                  </a:cxn>
                  <a:cxn ang="0">
                    <a:pos x="550" y="482"/>
                  </a:cxn>
                  <a:cxn ang="0">
                    <a:pos x="573" y="437"/>
                  </a:cxn>
                  <a:cxn ang="0">
                    <a:pos x="558" y="382"/>
                  </a:cxn>
                  <a:cxn ang="0">
                    <a:pos x="503" y="376"/>
                  </a:cxn>
                  <a:cxn ang="0">
                    <a:pos x="509" y="323"/>
                  </a:cxn>
                  <a:cxn ang="0">
                    <a:pos x="536" y="318"/>
                  </a:cxn>
                  <a:cxn ang="0">
                    <a:pos x="620" y="388"/>
                  </a:cxn>
                  <a:cxn ang="0">
                    <a:pos x="647" y="342"/>
                  </a:cxn>
                  <a:cxn ang="0">
                    <a:pos x="672" y="314"/>
                  </a:cxn>
                  <a:cxn ang="0">
                    <a:pos x="620" y="283"/>
                  </a:cxn>
                  <a:cxn ang="0">
                    <a:pos x="562" y="267"/>
                  </a:cxn>
                  <a:cxn ang="0">
                    <a:pos x="521" y="219"/>
                  </a:cxn>
                  <a:cxn ang="0">
                    <a:pos x="550" y="188"/>
                  </a:cxn>
                  <a:cxn ang="0">
                    <a:pos x="525" y="150"/>
                  </a:cxn>
                  <a:cxn ang="0">
                    <a:pos x="440" y="119"/>
                  </a:cxn>
                  <a:cxn ang="0">
                    <a:pos x="389" y="96"/>
                  </a:cxn>
                  <a:cxn ang="0">
                    <a:pos x="349" y="38"/>
                  </a:cxn>
                  <a:cxn ang="0">
                    <a:pos x="244" y="48"/>
                  </a:cxn>
                  <a:cxn ang="0">
                    <a:pos x="213" y="83"/>
                  </a:cxn>
                  <a:cxn ang="0">
                    <a:pos x="228" y="5"/>
                  </a:cxn>
                  <a:cxn ang="0">
                    <a:pos x="155" y="0"/>
                  </a:cxn>
                  <a:cxn ang="0">
                    <a:pos x="120" y="38"/>
                  </a:cxn>
                  <a:cxn ang="0">
                    <a:pos x="112" y="67"/>
                  </a:cxn>
                  <a:cxn ang="0">
                    <a:pos x="75" y="65"/>
                  </a:cxn>
                  <a:cxn ang="0">
                    <a:pos x="99" y="0"/>
                  </a:cxn>
                </a:cxnLst>
                <a:rect l="0" t="0" r="r" b="b"/>
                <a:pathLst>
                  <a:path w="672" h="515">
                    <a:moveTo>
                      <a:pt x="99" y="0"/>
                    </a:moveTo>
                    <a:lnTo>
                      <a:pt x="35" y="17"/>
                    </a:lnTo>
                    <a:lnTo>
                      <a:pt x="0" y="67"/>
                    </a:lnTo>
                    <a:lnTo>
                      <a:pt x="6" y="119"/>
                    </a:lnTo>
                    <a:lnTo>
                      <a:pt x="52" y="136"/>
                    </a:lnTo>
                    <a:lnTo>
                      <a:pt x="33" y="155"/>
                    </a:lnTo>
                    <a:lnTo>
                      <a:pt x="43" y="171"/>
                    </a:lnTo>
                    <a:lnTo>
                      <a:pt x="139" y="159"/>
                    </a:lnTo>
                    <a:lnTo>
                      <a:pt x="201" y="184"/>
                    </a:lnTo>
                    <a:lnTo>
                      <a:pt x="248" y="159"/>
                    </a:lnTo>
                    <a:lnTo>
                      <a:pt x="304" y="203"/>
                    </a:lnTo>
                    <a:lnTo>
                      <a:pt x="300" y="233"/>
                    </a:lnTo>
                    <a:lnTo>
                      <a:pt x="352" y="233"/>
                    </a:lnTo>
                    <a:lnTo>
                      <a:pt x="383" y="257"/>
                    </a:lnTo>
                    <a:lnTo>
                      <a:pt x="389" y="304"/>
                    </a:lnTo>
                    <a:lnTo>
                      <a:pt x="331" y="357"/>
                    </a:lnTo>
                    <a:lnTo>
                      <a:pt x="238" y="376"/>
                    </a:lnTo>
                    <a:lnTo>
                      <a:pt x="217" y="402"/>
                    </a:lnTo>
                    <a:lnTo>
                      <a:pt x="256" y="430"/>
                    </a:lnTo>
                    <a:lnTo>
                      <a:pt x="331" y="418"/>
                    </a:lnTo>
                    <a:lnTo>
                      <a:pt x="410" y="468"/>
                    </a:lnTo>
                    <a:lnTo>
                      <a:pt x="513" y="515"/>
                    </a:lnTo>
                    <a:lnTo>
                      <a:pt x="480" y="444"/>
                    </a:lnTo>
                    <a:lnTo>
                      <a:pt x="550" y="482"/>
                    </a:lnTo>
                    <a:lnTo>
                      <a:pt x="573" y="437"/>
                    </a:lnTo>
                    <a:lnTo>
                      <a:pt x="558" y="382"/>
                    </a:lnTo>
                    <a:lnTo>
                      <a:pt x="503" y="376"/>
                    </a:lnTo>
                    <a:lnTo>
                      <a:pt x="509" y="323"/>
                    </a:lnTo>
                    <a:lnTo>
                      <a:pt x="536" y="318"/>
                    </a:lnTo>
                    <a:lnTo>
                      <a:pt x="620" y="388"/>
                    </a:lnTo>
                    <a:lnTo>
                      <a:pt x="647" y="342"/>
                    </a:lnTo>
                    <a:lnTo>
                      <a:pt x="672" y="314"/>
                    </a:lnTo>
                    <a:lnTo>
                      <a:pt x="620" y="283"/>
                    </a:lnTo>
                    <a:lnTo>
                      <a:pt x="562" y="267"/>
                    </a:lnTo>
                    <a:lnTo>
                      <a:pt x="521" y="219"/>
                    </a:lnTo>
                    <a:lnTo>
                      <a:pt x="550" y="188"/>
                    </a:lnTo>
                    <a:lnTo>
                      <a:pt x="525" y="150"/>
                    </a:lnTo>
                    <a:lnTo>
                      <a:pt x="440" y="119"/>
                    </a:lnTo>
                    <a:lnTo>
                      <a:pt x="389" y="96"/>
                    </a:lnTo>
                    <a:lnTo>
                      <a:pt x="349" y="38"/>
                    </a:lnTo>
                    <a:lnTo>
                      <a:pt x="244" y="48"/>
                    </a:lnTo>
                    <a:lnTo>
                      <a:pt x="213" y="83"/>
                    </a:lnTo>
                    <a:lnTo>
                      <a:pt x="228" y="5"/>
                    </a:lnTo>
                    <a:lnTo>
                      <a:pt x="155" y="0"/>
                    </a:lnTo>
                    <a:lnTo>
                      <a:pt x="120" y="38"/>
                    </a:lnTo>
                    <a:lnTo>
                      <a:pt x="112" y="67"/>
                    </a:lnTo>
                    <a:lnTo>
                      <a:pt x="75" y="65"/>
                    </a:lnTo>
                    <a:lnTo>
                      <a:pt x="9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24" name="Group 154"/>
            <p:cNvGrpSpPr>
              <a:grpSpLocks/>
            </p:cNvGrpSpPr>
            <p:nvPr/>
          </p:nvGrpSpPr>
          <p:grpSpPr bwMode="auto">
            <a:xfrm>
              <a:off x="5059733" y="1631270"/>
              <a:ext cx="22475" cy="26666"/>
              <a:chOff x="1718" y="1596"/>
              <a:chExt cx="21" cy="23"/>
            </a:xfrm>
          </p:grpSpPr>
          <p:sp>
            <p:nvSpPr>
              <p:cNvPr id="1178" name="Freeform 155"/>
              <p:cNvSpPr>
                <a:spLocks/>
              </p:cNvSpPr>
              <p:nvPr/>
            </p:nvSpPr>
            <p:spPr bwMode="auto">
              <a:xfrm>
                <a:off x="1718" y="1596"/>
                <a:ext cx="21" cy="23"/>
              </a:xfrm>
              <a:custGeom>
                <a:avLst/>
                <a:gdLst/>
                <a:ahLst/>
                <a:cxnLst>
                  <a:cxn ang="0">
                    <a:pos x="1" y="46"/>
                  </a:cxn>
                  <a:cxn ang="0">
                    <a:pos x="0" y="43"/>
                  </a:cxn>
                  <a:cxn ang="0">
                    <a:pos x="0" y="41"/>
                  </a:cxn>
                  <a:cxn ang="0">
                    <a:pos x="0" y="39"/>
                  </a:cxn>
                  <a:cxn ang="0">
                    <a:pos x="0" y="38"/>
                  </a:cxn>
                  <a:cxn ang="0">
                    <a:pos x="0" y="32"/>
                  </a:cxn>
                  <a:cxn ang="0">
                    <a:pos x="1" y="26"/>
                  </a:cxn>
                  <a:cxn ang="0">
                    <a:pos x="5" y="22"/>
                  </a:cxn>
                  <a:cxn ang="0">
                    <a:pos x="5" y="19"/>
                  </a:cxn>
                  <a:cxn ang="0">
                    <a:pos x="5" y="13"/>
                  </a:cxn>
                  <a:cxn ang="0">
                    <a:pos x="9" y="7"/>
                  </a:cxn>
                  <a:cxn ang="0">
                    <a:pos x="17" y="1"/>
                  </a:cxn>
                  <a:cxn ang="0">
                    <a:pos x="21" y="0"/>
                  </a:cxn>
                  <a:cxn ang="0">
                    <a:pos x="29" y="1"/>
                  </a:cxn>
                  <a:cxn ang="0">
                    <a:pos x="34" y="7"/>
                  </a:cxn>
                  <a:cxn ang="0">
                    <a:pos x="38" y="13"/>
                  </a:cxn>
                  <a:cxn ang="0">
                    <a:pos x="42" y="19"/>
                  </a:cxn>
                  <a:cxn ang="0">
                    <a:pos x="38" y="22"/>
                  </a:cxn>
                  <a:cxn ang="0">
                    <a:pos x="36" y="26"/>
                  </a:cxn>
                  <a:cxn ang="0">
                    <a:pos x="32" y="32"/>
                  </a:cxn>
                  <a:cxn ang="0">
                    <a:pos x="27" y="38"/>
                  </a:cxn>
                  <a:cxn ang="0">
                    <a:pos x="19" y="39"/>
                  </a:cxn>
                  <a:cxn ang="0">
                    <a:pos x="11" y="41"/>
                  </a:cxn>
                  <a:cxn ang="0">
                    <a:pos x="5" y="43"/>
                  </a:cxn>
                  <a:cxn ang="0">
                    <a:pos x="1" y="46"/>
                  </a:cxn>
                </a:cxnLst>
                <a:rect l="0" t="0" r="r" b="b"/>
                <a:pathLst>
                  <a:path w="42" h="46">
                    <a:moveTo>
                      <a:pt x="1" y="46"/>
                    </a:moveTo>
                    <a:lnTo>
                      <a:pt x="0" y="43"/>
                    </a:lnTo>
                    <a:lnTo>
                      <a:pt x="0" y="41"/>
                    </a:lnTo>
                    <a:lnTo>
                      <a:pt x="0" y="39"/>
                    </a:lnTo>
                    <a:lnTo>
                      <a:pt x="0" y="38"/>
                    </a:lnTo>
                    <a:lnTo>
                      <a:pt x="0" y="32"/>
                    </a:lnTo>
                    <a:lnTo>
                      <a:pt x="1" y="26"/>
                    </a:lnTo>
                    <a:lnTo>
                      <a:pt x="5" y="22"/>
                    </a:lnTo>
                    <a:lnTo>
                      <a:pt x="5" y="19"/>
                    </a:lnTo>
                    <a:lnTo>
                      <a:pt x="5" y="13"/>
                    </a:lnTo>
                    <a:lnTo>
                      <a:pt x="9" y="7"/>
                    </a:lnTo>
                    <a:lnTo>
                      <a:pt x="17" y="1"/>
                    </a:lnTo>
                    <a:lnTo>
                      <a:pt x="21" y="0"/>
                    </a:lnTo>
                    <a:lnTo>
                      <a:pt x="29" y="1"/>
                    </a:lnTo>
                    <a:lnTo>
                      <a:pt x="34" y="7"/>
                    </a:lnTo>
                    <a:lnTo>
                      <a:pt x="38" y="13"/>
                    </a:lnTo>
                    <a:lnTo>
                      <a:pt x="42" y="19"/>
                    </a:lnTo>
                    <a:lnTo>
                      <a:pt x="38" y="22"/>
                    </a:lnTo>
                    <a:lnTo>
                      <a:pt x="36" y="26"/>
                    </a:lnTo>
                    <a:lnTo>
                      <a:pt x="32" y="32"/>
                    </a:lnTo>
                    <a:lnTo>
                      <a:pt x="27" y="38"/>
                    </a:lnTo>
                    <a:lnTo>
                      <a:pt x="19" y="39"/>
                    </a:lnTo>
                    <a:lnTo>
                      <a:pt x="11" y="41"/>
                    </a:lnTo>
                    <a:lnTo>
                      <a:pt x="5" y="43"/>
                    </a:lnTo>
                    <a:lnTo>
                      <a:pt x="1" y="46"/>
                    </a:lnTo>
                    <a:close/>
                  </a:path>
                </a:pathLst>
              </a:custGeom>
              <a:solidFill>
                <a:srgbClr val="C0C0C0"/>
              </a:solidFill>
              <a:ln w="9525">
                <a:solidFill>
                  <a:srgbClr val="C0C0C0"/>
                </a:solidFill>
                <a:round/>
                <a:headEnd/>
                <a:tailEnd/>
              </a:ln>
            </p:spPr>
            <p:txBody>
              <a:bodyPr/>
              <a:lstStyle/>
              <a:p>
                <a:endParaRPr lang="nl-NL" sz="1400"/>
              </a:p>
            </p:txBody>
          </p:sp>
          <p:sp>
            <p:nvSpPr>
              <p:cNvPr id="1179" name="Freeform 156"/>
              <p:cNvSpPr>
                <a:spLocks/>
              </p:cNvSpPr>
              <p:nvPr/>
            </p:nvSpPr>
            <p:spPr bwMode="auto">
              <a:xfrm>
                <a:off x="1718" y="1596"/>
                <a:ext cx="21" cy="23"/>
              </a:xfrm>
              <a:custGeom>
                <a:avLst/>
                <a:gdLst/>
                <a:ahLst/>
                <a:cxnLst>
                  <a:cxn ang="0">
                    <a:pos x="1" y="46"/>
                  </a:cxn>
                  <a:cxn ang="0">
                    <a:pos x="0" y="43"/>
                  </a:cxn>
                  <a:cxn ang="0">
                    <a:pos x="0" y="41"/>
                  </a:cxn>
                  <a:cxn ang="0">
                    <a:pos x="0" y="39"/>
                  </a:cxn>
                  <a:cxn ang="0">
                    <a:pos x="0" y="38"/>
                  </a:cxn>
                  <a:cxn ang="0">
                    <a:pos x="0" y="32"/>
                  </a:cxn>
                  <a:cxn ang="0">
                    <a:pos x="1" y="26"/>
                  </a:cxn>
                  <a:cxn ang="0">
                    <a:pos x="5" y="22"/>
                  </a:cxn>
                  <a:cxn ang="0">
                    <a:pos x="5" y="19"/>
                  </a:cxn>
                  <a:cxn ang="0">
                    <a:pos x="5" y="13"/>
                  </a:cxn>
                  <a:cxn ang="0">
                    <a:pos x="9" y="7"/>
                  </a:cxn>
                  <a:cxn ang="0">
                    <a:pos x="17" y="1"/>
                  </a:cxn>
                  <a:cxn ang="0">
                    <a:pos x="21" y="0"/>
                  </a:cxn>
                  <a:cxn ang="0">
                    <a:pos x="29" y="1"/>
                  </a:cxn>
                  <a:cxn ang="0">
                    <a:pos x="34" y="7"/>
                  </a:cxn>
                  <a:cxn ang="0">
                    <a:pos x="38" y="13"/>
                  </a:cxn>
                  <a:cxn ang="0">
                    <a:pos x="42" y="19"/>
                  </a:cxn>
                  <a:cxn ang="0">
                    <a:pos x="38" y="22"/>
                  </a:cxn>
                  <a:cxn ang="0">
                    <a:pos x="36" y="26"/>
                  </a:cxn>
                  <a:cxn ang="0">
                    <a:pos x="32" y="32"/>
                  </a:cxn>
                  <a:cxn ang="0">
                    <a:pos x="27" y="38"/>
                  </a:cxn>
                  <a:cxn ang="0">
                    <a:pos x="19" y="39"/>
                  </a:cxn>
                  <a:cxn ang="0">
                    <a:pos x="11" y="41"/>
                  </a:cxn>
                  <a:cxn ang="0">
                    <a:pos x="5" y="43"/>
                  </a:cxn>
                  <a:cxn ang="0">
                    <a:pos x="1" y="46"/>
                  </a:cxn>
                </a:cxnLst>
                <a:rect l="0" t="0" r="r" b="b"/>
                <a:pathLst>
                  <a:path w="42" h="46">
                    <a:moveTo>
                      <a:pt x="1" y="46"/>
                    </a:moveTo>
                    <a:lnTo>
                      <a:pt x="0" y="43"/>
                    </a:lnTo>
                    <a:lnTo>
                      <a:pt x="0" y="41"/>
                    </a:lnTo>
                    <a:lnTo>
                      <a:pt x="0" y="39"/>
                    </a:lnTo>
                    <a:lnTo>
                      <a:pt x="0" y="38"/>
                    </a:lnTo>
                    <a:lnTo>
                      <a:pt x="0" y="32"/>
                    </a:lnTo>
                    <a:lnTo>
                      <a:pt x="1" y="26"/>
                    </a:lnTo>
                    <a:lnTo>
                      <a:pt x="5" y="22"/>
                    </a:lnTo>
                    <a:lnTo>
                      <a:pt x="5" y="19"/>
                    </a:lnTo>
                    <a:lnTo>
                      <a:pt x="5" y="13"/>
                    </a:lnTo>
                    <a:lnTo>
                      <a:pt x="9" y="7"/>
                    </a:lnTo>
                    <a:lnTo>
                      <a:pt x="17" y="1"/>
                    </a:lnTo>
                    <a:lnTo>
                      <a:pt x="21" y="0"/>
                    </a:lnTo>
                    <a:lnTo>
                      <a:pt x="29" y="1"/>
                    </a:lnTo>
                    <a:lnTo>
                      <a:pt x="34" y="7"/>
                    </a:lnTo>
                    <a:lnTo>
                      <a:pt x="38" y="13"/>
                    </a:lnTo>
                    <a:lnTo>
                      <a:pt x="42" y="19"/>
                    </a:lnTo>
                    <a:lnTo>
                      <a:pt x="38" y="22"/>
                    </a:lnTo>
                    <a:lnTo>
                      <a:pt x="36" y="26"/>
                    </a:lnTo>
                    <a:lnTo>
                      <a:pt x="32" y="32"/>
                    </a:lnTo>
                    <a:lnTo>
                      <a:pt x="27" y="38"/>
                    </a:lnTo>
                    <a:lnTo>
                      <a:pt x="19" y="39"/>
                    </a:lnTo>
                    <a:lnTo>
                      <a:pt x="11" y="41"/>
                    </a:lnTo>
                    <a:lnTo>
                      <a:pt x="5" y="43"/>
                    </a:lnTo>
                    <a:lnTo>
                      <a:pt x="1" y="4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27" name="Group 157"/>
            <p:cNvGrpSpPr>
              <a:grpSpLocks/>
            </p:cNvGrpSpPr>
            <p:nvPr/>
          </p:nvGrpSpPr>
          <p:grpSpPr bwMode="auto">
            <a:xfrm>
              <a:off x="5042609" y="1589530"/>
              <a:ext cx="22475" cy="23189"/>
              <a:chOff x="1702" y="1560"/>
              <a:chExt cx="20" cy="20"/>
            </a:xfrm>
          </p:grpSpPr>
          <p:sp>
            <p:nvSpPr>
              <p:cNvPr id="1181" name="Freeform 158"/>
              <p:cNvSpPr>
                <a:spLocks/>
              </p:cNvSpPr>
              <p:nvPr/>
            </p:nvSpPr>
            <p:spPr bwMode="auto">
              <a:xfrm>
                <a:off x="1702" y="1560"/>
                <a:ext cx="20" cy="20"/>
              </a:xfrm>
              <a:custGeom>
                <a:avLst/>
                <a:gdLst/>
                <a:ahLst/>
                <a:cxnLst>
                  <a:cxn ang="0">
                    <a:pos x="19" y="42"/>
                  </a:cxn>
                  <a:cxn ang="0">
                    <a:pos x="13" y="42"/>
                  </a:cxn>
                  <a:cxn ang="0">
                    <a:pos x="9" y="38"/>
                  </a:cxn>
                  <a:cxn ang="0">
                    <a:pos x="7" y="36"/>
                  </a:cxn>
                  <a:cxn ang="0">
                    <a:pos x="2" y="35"/>
                  </a:cxn>
                  <a:cxn ang="0">
                    <a:pos x="2" y="29"/>
                  </a:cxn>
                  <a:cxn ang="0">
                    <a:pos x="0" y="28"/>
                  </a:cxn>
                  <a:cxn ang="0">
                    <a:pos x="0" y="24"/>
                  </a:cxn>
                  <a:cxn ang="0">
                    <a:pos x="0" y="19"/>
                  </a:cxn>
                  <a:cxn ang="0">
                    <a:pos x="0" y="16"/>
                  </a:cxn>
                  <a:cxn ang="0">
                    <a:pos x="0" y="10"/>
                  </a:cxn>
                  <a:cxn ang="0">
                    <a:pos x="2" y="9"/>
                  </a:cxn>
                  <a:cxn ang="0">
                    <a:pos x="2" y="3"/>
                  </a:cxn>
                  <a:cxn ang="0">
                    <a:pos x="7" y="2"/>
                  </a:cxn>
                  <a:cxn ang="0">
                    <a:pos x="9" y="0"/>
                  </a:cxn>
                  <a:cxn ang="0">
                    <a:pos x="13" y="0"/>
                  </a:cxn>
                  <a:cxn ang="0">
                    <a:pos x="19" y="0"/>
                  </a:cxn>
                  <a:cxn ang="0">
                    <a:pos x="21" y="0"/>
                  </a:cxn>
                  <a:cxn ang="0">
                    <a:pos x="29" y="2"/>
                  </a:cxn>
                  <a:cxn ang="0">
                    <a:pos x="29" y="3"/>
                  </a:cxn>
                  <a:cxn ang="0">
                    <a:pos x="32" y="9"/>
                  </a:cxn>
                  <a:cxn ang="0">
                    <a:pos x="32" y="10"/>
                  </a:cxn>
                  <a:cxn ang="0">
                    <a:pos x="38" y="16"/>
                  </a:cxn>
                  <a:cxn ang="0">
                    <a:pos x="38" y="19"/>
                  </a:cxn>
                  <a:cxn ang="0">
                    <a:pos x="38" y="24"/>
                  </a:cxn>
                  <a:cxn ang="0">
                    <a:pos x="32" y="28"/>
                  </a:cxn>
                  <a:cxn ang="0">
                    <a:pos x="32" y="29"/>
                  </a:cxn>
                  <a:cxn ang="0">
                    <a:pos x="29" y="35"/>
                  </a:cxn>
                  <a:cxn ang="0">
                    <a:pos x="29" y="36"/>
                  </a:cxn>
                  <a:cxn ang="0">
                    <a:pos x="21" y="38"/>
                  </a:cxn>
                  <a:cxn ang="0">
                    <a:pos x="21" y="42"/>
                  </a:cxn>
                  <a:cxn ang="0">
                    <a:pos x="19" y="42"/>
                  </a:cxn>
                </a:cxnLst>
                <a:rect l="0" t="0" r="r" b="b"/>
                <a:pathLst>
                  <a:path w="38" h="42">
                    <a:moveTo>
                      <a:pt x="19" y="42"/>
                    </a:moveTo>
                    <a:lnTo>
                      <a:pt x="13" y="42"/>
                    </a:lnTo>
                    <a:lnTo>
                      <a:pt x="9" y="38"/>
                    </a:lnTo>
                    <a:lnTo>
                      <a:pt x="7" y="36"/>
                    </a:lnTo>
                    <a:lnTo>
                      <a:pt x="2" y="35"/>
                    </a:lnTo>
                    <a:lnTo>
                      <a:pt x="2" y="29"/>
                    </a:lnTo>
                    <a:lnTo>
                      <a:pt x="0" y="28"/>
                    </a:lnTo>
                    <a:lnTo>
                      <a:pt x="0" y="24"/>
                    </a:lnTo>
                    <a:lnTo>
                      <a:pt x="0" y="19"/>
                    </a:lnTo>
                    <a:lnTo>
                      <a:pt x="0" y="16"/>
                    </a:lnTo>
                    <a:lnTo>
                      <a:pt x="0" y="10"/>
                    </a:lnTo>
                    <a:lnTo>
                      <a:pt x="2" y="9"/>
                    </a:lnTo>
                    <a:lnTo>
                      <a:pt x="2" y="3"/>
                    </a:lnTo>
                    <a:lnTo>
                      <a:pt x="7" y="2"/>
                    </a:lnTo>
                    <a:lnTo>
                      <a:pt x="9" y="0"/>
                    </a:lnTo>
                    <a:lnTo>
                      <a:pt x="13" y="0"/>
                    </a:lnTo>
                    <a:lnTo>
                      <a:pt x="19" y="0"/>
                    </a:lnTo>
                    <a:lnTo>
                      <a:pt x="21" y="0"/>
                    </a:lnTo>
                    <a:lnTo>
                      <a:pt x="29" y="2"/>
                    </a:lnTo>
                    <a:lnTo>
                      <a:pt x="29" y="3"/>
                    </a:lnTo>
                    <a:lnTo>
                      <a:pt x="32" y="9"/>
                    </a:lnTo>
                    <a:lnTo>
                      <a:pt x="32" y="10"/>
                    </a:lnTo>
                    <a:lnTo>
                      <a:pt x="38" y="16"/>
                    </a:lnTo>
                    <a:lnTo>
                      <a:pt x="38" y="19"/>
                    </a:lnTo>
                    <a:lnTo>
                      <a:pt x="38" y="24"/>
                    </a:lnTo>
                    <a:lnTo>
                      <a:pt x="32" y="28"/>
                    </a:lnTo>
                    <a:lnTo>
                      <a:pt x="32" y="29"/>
                    </a:lnTo>
                    <a:lnTo>
                      <a:pt x="29" y="35"/>
                    </a:lnTo>
                    <a:lnTo>
                      <a:pt x="29" y="36"/>
                    </a:lnTo>
                    <a:lnTo>
                      <a:pt x="21" y="38"/>
                    </a:lnTo>
                    <a:lnTo>
                      <a:pt x="21" y="42"/>
                    </a:lnTo>
                    <a:lnTo>
                      <a:pt x="19" y="42"/>
                    </a:lnTo>
                    <a:close/>
                  </a:path>
                </a:pathLst>
              </a:custGeom>
              <a:solidFill>
                <a:srgbClr val="C0C0C0"/>
              </a:solidFill>
              <a:ln w="9525">
                <a:solidFill>
                  <a:srgbClr val="C0C0C0"/>
                </a:solidFill>
                <a:round/>
                <a:headEnd/>
                <a:tailEnd/>
              </a:ln>
            </p:spPr>
            <p:txBody>
              <a:bodyPr/>
              <a:lstStyle/>
              <a:p>
                <a:endParaRPr lang="nl-NL" sz="1400"/>
              </a:p>
            </p:txBody>
          </p:sp>
          <p:sp>
            <p:nvSpPr>
              <p:cNvPr id="1182" name="Freeform 159"/>
              <p:cNvSpPr>
                <a:spLocks/>
              </p:cNvSpPr>
              <p:nvPr/>
            </p:nvSpPr>
            <p:spPr bwMode="auto">
              <a:xfrm>
                <a:off x="1702" y="1560"/>
                <a:ext cx="20" cy="20"/>
              </a:xfrm>
              <a:custGeom>
                <a:avLst/>
                <a:gdLst/>
                <a:ahLst/>
                <a:cxnLst>
                  <a:cxn ang="0">
                    <a:pos x="19" y="42"/>
                  </a:cxn>
                  <a:cxn ang="0">
                    <a:pos x="13" y="42"/>
                  </a:cxn>
                  <a:cxn ang="0">
                    <a:pos x="9" y="38"/>
                  </a:cxn>
                  <a:cxn ang="0">
                    <a:pos x="7" y="36"/>
                  </a:cxn>
                  <a:cxn ang="0">
                    <a:pos x="2" y="35"/>
                  </a:cxn>
                  <a:cxn ang="0">
                    <a:pos x="2" y="29"/>
                  </a:cxn>
                  <a:cxn ang="0">
                    <a:pos x="0" y="28"/>
                  </a:cxn>
                  <a:cxn ang="0">
                    <a:pos x="0" y="24"/>
                  </a:cxn>
                  <a:cxn ang="0">
                    <a:pos x="0" y="19"/>
                  </a:cxn>
                  <a:cxn ang="0">
                    <a:pos x="0" y="16"/>
                  </a:cxn>
                  <a:cxn ang="0">
                    <a:pos x="0" y="10"/>
                  </a:cxn>
                  <a:cxn ang="0">
                    <a:pos x="2" y="9"/>
                  </a:cxn>
                  <a:cxn ang="0">
                    <a:pos x="2" y="3"/>
                  </a:cxn>
                  <a:cxn ang="0">
                    <a:pos x="7" y="2"/>
                  </a:cxn>
                  <a:cxn ang="0">
                    <a:pos x="9" y="0"/>
                  </a:cxn>
                  <a:cxn ang="0">
                    <a:pos x="13" y="0"/>
                  </a:cxn>
                  <a:cxn ang="0">
                    <a:pos x="19" y="0"/>
                  </a:cxn>
                  <a:cxn ang="0">
                    <a:pos x="21" y="0"/>
                  </a:cxn>
                  <a:cxn ang="0">
                    <a:pos x="29" y="2"/>
                  </a:cxn>
                  <a:cxn ang="0">
                    <a:pos x="29" y="3"/>
                  </a:cxn>
                  <a:cxn ang="0">
                    <a:pos x="32" y="9"/>
                  </a:cxn>
                  <a:cxn ang="0">
                    <a:pos x="32" y="10"/>
                  </a:cxn>
                  <a:cxn ang="0">
                    <a:pos x="38" y="16"/>
                  </a:cxn>
                  <a:cxn ang="0">
                    <a:pos x="38" y="19"/>
                  </a:cxn>
                  <a:cxn ang="0">
                    <a:pos x="38" y="24"/>
                  </a:cxn>
                  <a:cxn ang="0">
                    <a:pos x="32" y="28"/>
                  </a:cxn>
                  <a:cxn ang="0">
                    <a:pos x="32" y="29"/>
                  </a:cxn>
                  <a:cxn ang="0">
                    <a:pos x="29" y="35"/>
                  </a:cxn>
                  <a:cxn ang="0">
                    <a:pos x="29" y="36"/>
                  </a:cxn>
                  <a:cxn ang="0">
                    <a:pos x="21" y="38"/>
                  </a:cxn>
                  <a:cxn ang="0">
                    <a:pos x="21" y="42"/>
                  </a:cxn>
                  <a:cxn ang="0">
                    <a:pos x="19" y="42"/>
                  </a:cxn>
                </a:cxnLst>
                <a:rect l="0" t="0" r="r" b="b"/>
                <a:pathLst>
                  <a:path w="38" h="42">
                    <a:moveTo>
                      <a:pt x="19" y="42"/>
                    </a:moveTo>
                    <a:lnTo>
                      <a:pt x="13" y="42"/>
                    </a:lnTo>
                    <a:lnTo>
                      <a:pt x="9" y="38"/>
                    </a:lnTo>
                    <a:lnTo>
                      <a:pt x="7" y="36"/>
                    </a:lnTo>
                    <a:lnTo>
                      <a:pt x="2" y="35"/>
                    </a:lnTo>
                    <a:lnTo>
                      <a:pt x="2" y="29"/>
                    </a:lnTo>
                    <a:lnTo>
                      <a:pt x="0" y="28"/>
                    </a:lnTo>
                    <a:lnTo>
                      <a:pt x="0" y="24"/>
                    </a:lnTo>
                    <a:lnTo>
                      <a:pt x="0" y="19"/>
                    </a:lnTo>
                    <a:lnTo>
                      <a:pt x="0" y="16"/>
                    </a:lnTo>
                    <a:lnTo>
                      <a:pt x="0" y="10"/>
                    </a:lnTo>
                    <a:lnTo>
                      <a:pt x="2" y="9"/>
                    </a:lnTo>
                    <a:lnTo>
                      <a:pt x="2" y="3"/>
                    </a:lnTo>
                    <a:lnTo>
                      <a:pt x="7" y="2"/>
                    </a:lnTo>
                    <a:lnTo>
                      <a:pt x="9" y="0"/>
                    </a:lnTo>
                    <a:lnTo>
                      <a:pt x="13" y="0"/>
                    </a:lnTo>
                    <a:lnTo>
                      <a:pt x="19" y="0"/>
                    </a:lnTo>
                    <a:lnTo>
                      <a:pt x="21" y="0"/>
                    </a:lnTo>
                    <a:lnTo>
                      <a:pt x="29" y="2"/>
                    </a:lnTo>
                    <a:lnTo>
                      <a:pt x="29" y="3"/>
                    </a:lnTo>
                    <a:lnTo>
                      <a:pt x="32" y="9"/>
                    </a:lnTo>
                    <a:lnTo>
                      <a:pt x="32" y="10"/>
                    </a:lnTo>
                    <a:lnTo>
                      <a:pt x="38" y="16"/>
                    </a:lnTo>
                    <a:lnTo>
                      <a:pt x="38" y="19"/>
                    </a:lnTo>
                    <a:lnTo>
                      <a:pt x="38" y="24"/>
                    </a:lnTo>
                    <a:lnTo>
                      <a:pt x="32" y="28"/>
                    </a:lnTo>
                    <a:lnTo>
                      <a:pt x="32" y="29"/>
                    </a:lnTo>
                    <a:lnTo>
                      <a:pt x="29" y="35"/>
                    </a:lnTo>
                    <a:lnTo>
                      <a:pt x="29" y="36"/>
                    </a:lnTo>
                    <a:lnTo>
                      <a:pt x="21" y="38"/>
                    </a:lnTo>
                    <a:lnTo>
                      <a:pt x="21" y="42"/>
                    </a:lnTo>
                    <a:lnTo>
                      <a:pt x="19" y="4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30" name="Group 160"/>
            <p:cNvGrpSpPr>
              <a:grpSpLocks/>
            </p:cNvGrpSpPr>
            <p:nvPr/>
          </p:nvGrpSpPr>
          <p:grpSpPr bwMode="auto">
            <a:xfrm>
              <a:off x="4917397" y="1699671"/>
              <a:ext cx="62072" cy="46376"/>
              <a:chOff x="1585" y="1655"/>
              <a:chExt cx="57" cy="40"/>
            </a:xfrm>
          </p:grpSpPr>
          <p:sp>
            <p:nvSpPr>
              <p:cNvPr id="1184" name="Freeform 161"/>
              <p:cNvSpPr>
                <a:spLocks/>
              </p:cNvSpPr>
              <p:nvPr/>
            </p:nvSpPr>
            <p:spPr bwMode="auto">
              <a:xfrm>
                <a:off x="1585" y="1655"/>
                <a:ext cx="57" cy="40"/>
              </a:xfrm>
              <a:custGeom>
                <a:avLst/>
                <a:gdLst/>
                <a:ahLst/>
                <a:cxnLst>
                  <a:cxn ang="0">
                    <a:pos x="47" y="0"/>
                  </a:cxn>
                  <a:cxn ang="0">
                    <a:pos x="97" y="11"/>
                  </a:cxn>
                  <a:cxn ang="0">
                    <a:pos x="115" y="36"/>
                  </a:cxn>
                  <a:cxn ang="0">
                    <a:pos x="74" y="49"/>
                  </a:cxn>
                  <a:cxn ang="0">
                    <a:pos x="27" y="81"/>
                  </a:cxn>
                  <a:cxn ang="0">
                    <a:pos x="0" y="49"/>
                  </a:cxn>
                  <a:cxn ang="0">
                    <a:pos x="2" y="16"/>
                  </a:cxn>
                  <a:cxn ang="0">
                    <a:pos x="47" y="0"/>
                  </a:cxn>
                </a:cxnLst>
                <a:rect l="0" t="0" r="r" b="b"/>
                <a:pathLst>
                  <a:path w="115" h="81">
                    <a:moveTo>
                      <a:pt x="47" y="0"/>
                    </a:moveTo>
                    <a:lnTo>
                      <a:pt x="97" y="11"/>
                    </a:lnTo>
                    <a:lnTo>
                      <a:pt x="115" y="36"/>
                    </a:lnTo>
                    <a:lnTo>
                      <a:pt x="74" y="49"/>
                    </a:lnTo>
                    <a:lnTo>
                      <a:pt x="27" y="81"/>
                    </a:lnTo>
                    <a:lnTo>
                      <a:pt x="0" y="49"/>
                    </a:lnTo>
                    <a:lnTo>
                      <a:pt x="2" y="16"/>
                    </a:lnTo>
                    <a:lnTo>
                      <a:pt x="47" y="0"/>
                    </a:lnTo>
                    <a:close/>
                  </a:path>
                </a:pathLst>
              </a:custGeom>
              <a:solidFill>
                <a:srgbClr val="C0C0C0"/>
              </a:solidFill>
              <a:ln w="9525">
                <a:solidFill>
                  <a:srgbClr val="C0C0C0"/>
                </a:solidFill>
                <a:round/>
                <a:headEnd/>
                <a:tailEnd/>
              </a:ln>
            </p:spPr>
            <p:txBody>
              <a:bodyPr/>
              <a:lstStyle/>
              <a:p>
                <a:endParaRPr lang="nl-NL" sz="1400"/>
              </a:p>
            </p:txBody>
          </p:sp>
          <p:sp>
            <p:nvSpPr>
              <p:cNvPr id="1185" name="Freeform 162"/>
              <p:cNvSpPr>
                <a:spLocks/>
              </p:cNvSpPr>
              <p:nvPr/>
            </p:nvSpPr>
            <p:spPr bwMode="auto">
              <a:xfrm>
                <a:off x="1585" y="1655"/>
                <a:ext cx="57" cy="40"/>
              </a:xfrm>
              <a:custGeom>
                <a:avLst/>
                <a:gdLst/>
                <a:ahLst/>
                <a:cxnLst>
                  <a:cxn ang="0">
                    <a:pos x="47" y="0"/>
                  </a:cxn>
                  <a:cxn ang="0">
                    <a:pos x="97" y="11"/>
                  </a:cxn>
                  <a:cxn ang="0">
                    <a:pos x="115" y="36"/>
                  </a:cxn>
                  <a:cxn ang="0">
                    <a:pos x="74" y="49"/>
                  </a:cxn>
                  <a:cxn ang="0">
                    <a:pos x="27" y="81"/>
                  </a:cxn>
                  <a:cxn ang="0">
                    <a:pos x="0" y="49"/>
                  </a:cxn>
                  <a:cxn ang="0">
                    <a:pos x="2" y="16"/>
                  </a:cxn>
                  <a:cxn ang="0">
                    <a:pos x="47" y="0"/>
                  </a:cxn>
                </a:cxnLst>
                <a:rect l="0" t="0" r="r" b="b"/>
                <a:pathLst>
                  <a:path w="115" h="81">
                    <a:moveTo>
                      <a:pt x="47" y="0"/>
                    </a:moveTo>
                    <a:lnTo>
                      <a:pt x="97" y="11"/>
                    </a:lnTo>
                    <a:lnTo>
                      <a:pt x="115" y="36"/>
                    </a:lnTo>
                    <a:lnTo>
                      <a:pt x="74" y="49"/>
                    </a:lnTo>
                    <a:lnTo>
                      <a:pt x="27" y="81"/>
                    </a:lnTo>
                    <a:lnTo>
                      <a:pt x="0" y="49"/>
                    </a:lnTo>
                    <a:lnTo>
                      <a:pt x="2" y="16"/>
                    </a:lnTo>
                    <a:lnTo>
                      <a:pt x="4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33" name="Group 163"/>
            <p:cNvGrpSpPr>
              <a:grpSpLocks/>
            </p:cNvGrpSpPr>
            <p:nvPr/>
          </p:nvGrpSpPr>
          <p:grpSpPr bwMode="auto">
            <a:xfrm>
              <a:off x="4748302" y="1395913"/>
              <a:ext cx="72774" cy="42897"/>
              <a:chOff x="1427" y="1393"/>
              <a:chExt cx="68" cy="37"/>
            </a:xfrm>
          </p:grpSpPr>
          <p:sp>
            <p:nvSpPr>
              <p:cNvPr id="1187" name="Freeform 164"/>
              <p:cNvSpPr>
                <a:spLocks/>
              </p:cNvSpPr>
              <p:nvPr/>
            </p:nvSpPr>
            <p:spPr bwMode="auto">
              <a:xfrm>
                <a:off x="1427" y="1393"/>
                <a:ext cx="68" cy="37"/>
              </a:xfrm>
              <a:custGeom>
                <a:avLst/>
                <a:gdLst/>
                <a:ahLst/>
                <a:cxnLst>
                  <a:cxn ang="0">
                    <a:pos x="56" y="28"/>
                  </a:cxn>
                  <a:cxn ang="0">
                    <a:pos x="95" y="9"/>
                  </a:cxn>
                  <a:cxn ang="0">
                    <a:pos x="135" y="14"/>
                  </a:cxn>
                  <a:cxn ang="0">
                    <a:pos x="129" y="61"/>
                  </a:cxn>
                  <a:cxn ang="0">
                    <a:pos x="46" y="75"/>
                  </a:cxn>
                  <a:cxn ang="0">
                    <a:pos x="25" y="51"/>
                  </a:cxn>
                  <a:cxn ang="0">
                    <a:pos x="0" y="16"/>
                  </a:cxn>
                  <a:cxn ang="0">
                    <a:pos x="17" y="0"/>
                  </a:cxn>
                  <a:cxn ang="0">
                    <a:pos x="42" y="25"/>
                  </a:cxn>
                  <a:cxn ang="0">
                    <a:pos x="56" y="28"/>
                  </a:cxn>
                </a:cxnLst>
                <a:rect l="0" t="0" r="r" b="b"/>
                <a:pathLst>
                  <a:path w="135" h="75">
                    <a:moveTo>
                      <a:pt x="56" y="28"/>
                    </a:moveTo>
                    <a:lnTo>
                      <a:pt x="95" y="9"/>
                    </a:lnTo>
                    <a:lnTo>
                      <a:pt x="135" y="14"/>
                    </a:lnTo>
                    <a:lnTo>
                      <a:pt x="129" y="61"/>
                    </a:lnTo>
                    <a:lnTo>
                      <a:pt x="46" y="75"/>
                    </a:lnTo>
                    <a:lnTo>
                      <a:pt x="25" y="51"/>
                    </a:lnTo>
                    <a:lnTo>
                      <a:pt x="0" y="16"/>
                    </a:lnTo>
                    <a:lnTo>
                      <a:pt x="17" y="0"/>
                    </a:lnTo>
                    <a:lnTo>
                      <a:pt x="42" y="25"/>
                    </a:lnTo>
                    <a:lnTo>
                      <a:pt x="56" y="28"/>
                    </a:lnTo>
                    <a:close/>
                  </a:path>
                </a:pathLst>
              </a:custGeom>
              <a:solidFill>
                <a:srgbClr val="C0C0C0"/>
              </a:solidFill>
              <a:ln w="9525">
                <a:solidFill>
                  <a:srgbClr val="C0C0C0"/>
                </a:solidFill>
                <a:round/>
                <a:headEnd/>
                <a:tailEnd/>
              </a:ln>
            </p:spPr>
            <p:txBody>
              <a:bodyPr/>
              <a:lstStyle/>
              <a:p>
                <a:endParaRPr lang="nl-NL" sz="1400"/>
              </a:p>
            </p:txBody>
          </p:sp>
          <p:sp>
            <p:nvSpPr>
              <p:cNvPr id="1188" name="Freeform 165"/>
              <p:cNvSpPr>
                <a:spLocks/>
              </p:cNvSpPr>
              <p:nvPr/>
            </p:nvSpPr>
            <p:spPr bwMode="auto">
              <a:xfrm>
                <a:off x="1427" y="1393"/>
                <a:ext cx="68" cy="37"/>
              </a:xfrm>
              <a:custGeom>
                <a:avLst/>
                <a:gdLst/>
                <a:ahLst/>
                <a:cxnLst>
                  <a:cxn ang="0">
                    <a:pos x="56" y="28"/>
                  </a:cxn>
                  <a:cxn ang="0">
                    <a:pos x="95" y="9"/>
                  </a:cxn>
                  <a:cxn ang="0">
                    <a:pos x="135" y="14"/>
                  </a:cxn>
                  <a:cxn ang="0">
                    <a:pos x="129" y="61"/>
                  </a:cxn>
                  <a:cxn ang="0">
                    <a:pos x="46" y="75"/>
                  </a:cxn>
                  <a:cxn ang="0">
                    <a:pos x="25" y="51"/>
                  </a:cxn>
                  <a:cxn ang="0">
                    <a:pos x="0" y="16"/>
                  </a:cxn>
                  <a:cxn ang="0">
                    <a:pos x="17" y="0"/>
                  </a:cxn>
                  <a:cxn ang="0">
                    <a:pos x="42" y="25"/>
                  </a:cxn>
                  <a:cxn ang="0">
                    <a:pos x="56" y="28"/>
                  </a:cxn>
                </a:cxnLst>
                <a:rect l="0" t="0" r="r" b="b"/>
                <a:pathLst>
                  <a:path w="135" h="75">
                    <a:moveTo>
                      <a:pt x="56" y="28"/>
                    </a:moveTo>
                    <a:lnTo>
                      <a:pt x="95" y="9"/>
                    </a:lnTo>
                    <a:lnTo>
                      <a:pt x="135" y="14"/>
                    </a:lnTo>
                    <a:lnTo>
                      <a:pt x="129" y="61"/>
                    </a:lnTo>
                    <a:lnTo>
                      <a:pt x="46" y="75"/>
                    </a:lnTo>
                    <a:lnTo>
                      <a:pt x="25" y="51"/>
                    </a:lnTo>
                    <a:lnTo>
                      <a:pt x="0" y="16"/>
                    </a:lnTo>
                    <a:lnTo>
                      <a:pt x="17" y="0"/>
                    </a:lnTo>
                    <a:lnTo>
                      <a:pt x="42" y="25"/>
                    </a:lnTo>
                    <a:lnTo>
                      <a:pt x="56" y="2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36" name="Group 166"/>
            <p:cNvGrpSpPr>
              <a:grpSpLocks/>
            </p:cNvGrpSpPr>
            <p:nvPr/>
          </p:nvGrpSpPr>
          <p:grpSpPr bwMode="auto">
            <a:xfrm>
              <a:off x="4849977" y="1330988"/>
              <a:ext cx="33176" cy="34782"/>
              <a:chOff x="1522" y="1337"/>
              <a:chExt cx="31" cy="30"/>
            </a:xfrm>
          </p:grpSpPr>
          <p:sp>
            <p:nvSpPr>
              <p:cNvPr id="1190" name="Freeform 167"/>
              <p:cNvSpPr>
                <a:spLocks/>
              </p:cNvSpPr>
              <p:nvPr/>
            </p:nvSpPr>
            <p:spPr bwMode="auto">
              <a:xfrm>
                <a:off x="1522" y="1337"/>
                <a:ext cx="31" cy="30"/>
              </a:xfrm>
              <a:custGeom>
                <a:avLst/>
                <a:gdLst/>
                <a:ahLst/>
                <a:cxnLst>
                  <a:cxn ang="0">
                    <a:pos x="0" y="10"/>
                  </a:cxn>
                  <a:cxn ang="0">
                    <a:pos x="0" y="38"/>
                  </a:cxn>
                  <a:cxn ang="0">
                    <a:pos x="22" y="59"/>
                  </a:cxn>
                  <a:cxn ang="0">
                    <a:pos x="47" y="53"/>
                  </a:cxn>
                  <a:cxn ang="0">
                    <a:pos x="62" y="24"/>
                  </a:cxn>
                  <a:cxn ang="0">
                    <a:pos x="37" y="0"/>
                  </a:cxn>
                  <a:cxn ang="0">
                    <a:pos x="0" y="10"/>
                  </a:cxn>
                </a:cxnLst>
                <a:rect l="0" t="0" r="r" b="b"/>
                <a:pathLst>
                  <a:path w="62" h="59">
                    <a:moveTo>
                      <a:pt x="0" y="10"/>
                    </a:moveTo>
                    <a:lnTo>
                      <a:pt x="0" y="38"/>
                    </a:lnTo>
                    <a:lnTo>
                      <a:pt x="22" y="59"/>
                    </a:lnTo>
                    <a:lnTo>
                      <a:pt x="47" y="53"/>
                    </a:lnTo>
                    <a:lnTo>
                      <a:pt x="62" y="24"/>
                    </a:lnTo>
                    <a:lnTo>
                      <a:pt x="37" y="0"/>
                    </a:lnTo>
                    <a:lnTo>
                      <a:pt x="0" y="10"/>
                    </a:lnTo>
                    <a:close/>
                  </a:path>
                </a:pathLst>
              </a:custGeom>
              <a:solidFill>
                <a:srgbClr val="C0C0C0"/>
              </a:solidFill>
              <a:ln w="9525">
                <a:solidFill>
                  <a:srgbClr val="C0C0C0"/>
                </a:solidFill>
                <a:round/>
                <a:headEnd/>
                <a:tailEnd/>
              </a:ln>
            </p:spPr>
            <p:txBody>
              <a:bodyPr/>
              <a:lstStyle/>
              <a:p>
                <a:endParaRPr lang="nl-NL" sz="1400"/>
              </a:p>
            </p:txBody>
          </p:sp>
          <p:sp>
            <p:nvSpPr>
              <p:cNvPr id="1191" name="Freeform 168"/>
              <p:cNvSpPr>
                <a:spLocks/>
              </p:cNvSpPr>
              <p:nvPr/>
            </p:nvSpPr>
            <p:spPr bwMode="auto">
              <a:xfrm>
                <a:off x="1522" y="1337"/>
                <a:ext cx="31" cy="30"/>
              </a:xfrm>
              <a:custGeom>
                <a:avLst/>
                <a:gdLst/>
                <a:ahLst/>
                <a:cxnLst>
                  <a:cxn ang="0">
                    <a:pos x="0" y="10"/>
                  </a:cxn>
                  <a:cxn ang="0">
                    <a:pos x="0" y="38"/>
                  </a:cxn>
                  <a:cxn ang="0">
                    <a:pos x="22" y="59"/>
                  </a:cxn>
                  <a:cxn ang="0">
                    <a:pos x="47" y="53"/>
                  </a:cxn>
                  <a:cxn ang="0">
                    <a:pos x="62" y="24"/>
                  </a:cxn>
                  <a:cxn ang="0">
                    <a:pos x="37" y="0"/>
                  </a:cxn>
                  <a:cxn ang="0">
                    <a:pos x="0" y="10"/>
                  </a:cxn>
                </a:cxnLst>
                <a:rect l="0" t="0" r="r" b="b"/>
                <a:pathLst>
                  <a:path w="62" h="59">
                    <a:moveTo>
                      <a:pt x="0" y="10"/>
                    </a:moveTo>
                    <a:lnTo>
                      <a:pt x="0" y="38"/>
                    </a:lnTo>
                    <a:lnTo>
                      <a:pt x="22" y="59"/>
                    </a:lnTo>
                    <a:lnTo>
                      <a:pt x="47" y="53"/>
                    </a:lnTo>
                    <a:lnTo>
                      <a:pt x="62" y="24"/>
                    </a:lnTo>
                    <a:lnTo>
                      <a:pt x="37" y="0"/>
                    </a:lnTo>
                    <a:lnTo>
                      <a:pt x="0"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39" name="Group 169"/>
            <p:cNvGrpSpPr>
              <a:grpSpLocks/>
            </p:cNvGrpSpPr>
            <p:nvPr/>
          </p:nvGrpSpPr>
          <p:grpSpPr bwMode="auto">
            <a:xfrm>
              <a:off x="4841411" y="1292727"/>
              <a:ext cx="23544" cy="20869"/>
              <a:chOff x="1513" y="1304"/>
              <a:chExt cx="23" cy="18"/>
            </a:xfrm>
          </p:grpSpPr>
          <p:sp>
            <p:nvSpPr>
              <p:cNvPr id="1193" name="Freeform 170"/>
              <p:cNvSpPr>
                <a:spLocks/>
              </p:cNvSpPr>
              <p:nvPr/>
            </p:nvSpPr>
            <p:spPr bwMode="auto">
              <a:xfrm>
                <a:off x="1513" y="1304"/>
                <a:ext cx="23" cy="18"/>
              </a:xfrm>
              <a:custGeom>
                <a:avLst/>
                <a:gdLst/>
                <a:ahLst/>
                <a:cxnLst>
                  <a:cxn ang="0">
                    <a:pos x="2" y="0"/>
                  </a:cxn>
                  <a:cxn ang="0">
                    <a:pos x="0" y="37"/>
                  </a:cxn>
                  <a:cxn ang="0">
                    <a:pos x="35" y="37"/>
                  </a:cxn>
                  <a:cxn ang="0">
                    <a:pos x="45" y="9"/>
                  </a:cxn>
                  <a:cxn ang="0">
                    <a:pos x="2" y="0"/>
                  </a:cxn>
                </a:cxnLst>
                <a:rect l="0" t="0" r="r" b="b"/>
                <a:pathLst>
                  <a:path w="45" h="37">
                    <a:moveTo>
                      <a:pt x="2" y="0"/>
                    </a:moveTo>
                    <a:lnTo>
                      <a:pt x="0" y="37"/>
                    </a:lnTo>
                    <a:lnTo>
                      <a:pt x="35" y="37"/>
                    </a:lnTo>
                    <a:lnTo>
                      <a:pt x="45" y="9"/>
                    </a:lnTo>
                    <a:lnTo>
                      <a:pt x="2" y="0"/>
                    </a:lnTo>
                    <a:close/>
                  </a:path>
                </a:pathLst>
              </a:custGeom>
              <a:solidFill>
                <a:srgbClr val="C0C0C0"/>
              </a:solidFill>
              <a:ln w="9525">
                <a:solidFill>
                  <a:srgbClr val="C0C0C0"/>
                </a:solidFill>
                <a:round/>
                <a:headEnd/>
                <a:tailEnd/>
              </a:ln>
            </p:spPr>
            <p:txBody>
              <a:bodyPr/>
              <a:lstStyle/>
              <a:p>
                <a:endParaRPr lang="nl-NL" sz="1400"/>
              </a:p>
            </p:txBody>
          </p:sp>
          <p:sp>
            <p:nvSpPr>
              <p:cNvPr id="1194" name="Freeform 171"/>
              <p:cNvSpPr>
                <a:spLocks/>
              </p:cNvSpPr>
              <p:nvPr/>
            </p:nvSpPr>
            <p:spPr bwMode="auto">
              <a:xfrm>
                <a:off x="1513" y="1304"/>
                <a:ext cx="23" cy="18"/>
              </a:xfrm>
              <a:custGeom>
                <a:avLst/>
                <a:gdLst/>
                <a:ahLst/>
                <a:cxnLst>
                  <a:cxn ang="0">
                    <a:pos x="2" y="0"/>
                  </a:cxn>
                  <a:cxn ang="0">
                    <a:pos x="0" y="37"/>
                  </a:cxn>
                  <a:cxn ang="0">
                    <a:pos x="35" y="37"/>
                  </a:cxn>
                  <a:cxn ang="0">
                    <a:pos x="45" y="9"/>
                  </a:cxn>
                  <a:cxn ang="0">
                    <a:pos x="2" y="0"/>
                  </a:cxn>
                </a:cxnLst>
                <a:rect l="0" t="0" r="r" b="b"/>
                <a:pathLst>
                  <a:path w="45" h="37">
                    <a:moveTo>
                      <a:pt x="2" y="0"/>
                    </a:moveTo>
                    <a:lnTo>
                      <a:pt x="0" y="37"/>
                    </a:lnTo>
                    <a:lnTo>
                      <a:pt x="35" y="37"/>
                    </a:lnTo>
                    <a:lnTo>
                      <a:pt x="45" y="9"/>
                    </a:lnTo>
                    <a:lnTo>
                      <a:pt x="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42" name="Group 172"/>
            <p:cNvGrpSpPr>
              <a:grpSpLocks/>
            </p:cNvGrpSpPr>
            <p:nvPr/>
          </p:nvGrpSpPr>
          <p:grpSpPr bwMode="auto">
            <a:xfrm>
              <a:off x="4902413" y="1257943"/>
              <a:ext cx="86687" cy="85795"/>
              <a:chOff x="1571" y="1274"/>
              <a:chExt cx="81" cy="74"/>
            </a:xfrm>
          </p:grpSpPr>
          <p:sp>
            <p:nvSpPr>
              <p:cNvPr id="1196" name="Freeform 173"/>
              <p:cNvSpPr>
                <a:spLocks/>
              </p:cNvSpPr>
              <p:nvPr/>
            </p:nvSpPr>
            <p:spPr bwMode="auto">
              <a:xfrm>
                <a:off x="1571" y="1274"/>
                <a:ext cx="81" cy="74"/>
              </a:xfrm>
              <a:custGeom>
                <a:avLst/>
                <a:gdLst/>
                <a:ahLst/>
                <a:cxnLst>
                  <a:cxn ang="0">
                    <a:pos x="54" y="0"/>
                  </a:cxn>
                  <a:cxn ang="0">
                    <a:pos x="27" y="27"/>
                  </a:cxn>
                  <a:cxn ang="0">
                    <a:pos x="0" y="58"/>
                  </a:cxn>
                  <a:cxn ang="0">
                    <a:pos x="6" y="91"/>
                  </a:cxn>
                  <a:cxn ang="0">
                    <a:pos x="37" y="91"/>
                  </a:cxn>
                  <a:cxn ang="0">
                    <a:pos x="35" y="114"/>
                  </a:cxn>
                  <a:cxn ang="0">
                    <a:pos x="45" y="140"/>
                  </a:cxn>
                  <a:cxn ang="0">
                    <a:pos x="136" y="147"/>
                  </a:cxn>
                  <a:cxn ang="0">
                    <a:pos x="157" y="115"/>
                  </a:cxn>
                  <a:cxn ang="0">
                    <a:pos x="163" y="69"/>
                  </a:cxn>
                  <a:cxn ang="0">
                    <a:pos x="126" y="32"/>
                  </a:cxn>
                  <a:cxn ang="0">
                    <a:pos x="54" y="0"/>
                  </a:cxn>
                </a:cxnLst>
                <a:rect l="0" t="0" r="r" b="b"/>
                <a:pathLst>
                  <a:path w="163" h="147">
                    <a:moveTo>
                      <a:pt x="54" y="0"/>
                    </a:moveTo>
                    <a:lnTo>
                      <a:pt x="27" y="27"/>
                    </a:lnTo>
                    <a:lnTo>
                      <a:pt x="0" y="58"/>
                    </a:lnTo>
                    <a:lnTo>
                      <a:pt x="6" y="91"/>
                    </a:lnTo>
                    <a:lnTo>
                      <a:pt x="37" y="91"/>
                    </a:lnTo>
                    <a:lnTo>
                      <a:pt x="35" y="114"/>
                    </a:lnTo>
                    <a:lnTo>
                      <a:pt x="45" y="140"/>
                    </a:lnTo>
                    <a:lnTo>
                      <a:pt x="136" y="147"/>
                    </a:lnTo>
                    <a:lnTo>
                      <a:pt x="157" y="115"/>
                    </a:lnTo>
                    <a:lnTo>
                      <a:pt x="163" y="69"/>
                    </a:lnTo>
                    <a:lnTo>
                      <a:pt x="126" y="32"/>
                    </a:lnTo>
                    <a:lnTo>
                      <a:pt x="54" y="0"/>
                    </a:lnTo>
                    <a:close/>
                  </a:path>
                </a:pathLst>
              </a:custGeom>
              <a:solidFill>
                <a:srgbClr val="C0C0C0"/>
              </a:solidFill>
              <a:ln w="9525">
                <a:solidFill>
                  <a:srgbClr val="C0C0C0"/>
                </a:solidFill>
                <a:round/>
                <a:headEnd/>
                <a:tailEnd/>
              </a:ln>
            </p:spPr>
            <p:txBody>
              <a:bodyPr/>
              <a:lstStyle/>
              <a:p>
                <a:endParaRPr lang="nl-NL" sz="1400"/>
              </a:p>
            </p:txBody>
          </p:sp>
          <p:sp>
            <p:nvSpPr>
              <p:cNvPr id="1197" name="Freeform 174"/>
              <p:cNvSpPr>
                <a:spLocks/>
              </p:cNvSpPr>
              <p:nvPr/>
            </p:nvSpPr>
            <p:spPr bwMode="auto">
              <a:xfrm>
                <a:off x="1571" y="1274"/>
                <a:ext cx="81" cy="74"/>
              </a:xfrm>
              <a:custGeom>
                <a:avLst/>
                <a:gdLst/>
                <a:ahLst/>
                <a:cxnLst>
                  <a:cxn ang="0">
                    <a:pos x="54" y="0"/>
                  </a:cxn>
                  <a:cxn ang="0">
                    <a:pos x="27" y="27"/>
                  </a:cxn>
                  <a:cxn ang="0">
                    <a:pos x="0" y="58"/>
                  </a:cxn>
                  <a:cxn ang="0">
                    <a:pos x="6" y="91"/>
                  </a:cxn>
                  <a:cxn ang="0">
                    <a:pos x="37" y="91"/>
                  </a:cxn>
                  <a:cxn ang="0">
                    <a:pos x="35" y="114"/>
                  </a:cxn>
                  <a:cxn ang="0">
                    <a:pos x="45" y="140"/>
                  </a:cxn>
                  <a:cxn ang="0">
                    <a:pos x="136" y="147"/>
                  </a:cxn>
                  <a:cxn ang="0">
                    <a:pos x="157" y="115"/>
                  </a:cxn>
                  <a:cxn ang="0">
                    <a:pos x="163" y="69"/>
                  </a:cxn>
                  <a:cxn ang="0">
                    <a:pos x="126" y="32"/>
                  </a:cxn>
                  <a:cxn ang="0">
                    <a:pos x="54" y="0"/>
                  </a:cxn>
                </a:cxnLst>
                <a:rect l="0" t="0" r="r" b="b"/>
                <a:pathLst>
                  <a:path w="163" h="147">
                    <a:moveTo>
                      <a:pt x="54" y="0"/>
                    </a:moveTo>
                    <a:lnTo>
                      <a:pt x="27" y="27"/>
                    </a:lnTo>
                    <a:lnTo>
                      <a:pt x="0" y="58"/>
                    </a:lnTo>
                    <a:lnTo>
                      <a:pt x="6" y="91"/>
                    </a:lnTo>
                    <a:lnTo>
                      <a:pt x="37" y="91"/>
                    </a:lnTo>
                    <a:lnTo>
                      <a:pt x="35" y="114"/>
                    </a:lnTo>
                    <a:lnTo>
                      <a:pt x="45" y="140"/>
                    </a:lnTo>
                    <a:lnTo>
                      <a:pt x="136" y="147"/>
                    </a:lnTo>
                    <a:lnTo>
                      <a:pt x="157" y="115"/>
                    </a:lnTo>
                    <a:lnTo>
                      <a:pt x="163" y="69"/>
                    </a:lnTo>
                    <a:lnTo>
                      <a:pt x="126" y="32"/>
                    </a:lnTo>
                    <a:lnTo>
                      <a:pt x="54"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45" name="Group 175"/>
            <p:cNvGrpSpPr>
              <a:grpSpLocks/>
            </p:cNvGrpSpPr>
            <p:nvPr/>
          </p:nvGrpSpPr>
          <p:grpSpPr bwMode="auto">
            <a:xfrm>
              <a:off x="4953787" y="1205772"/>
              <a:ext cx="391697" cy="205212"/>
              <a:chOff x="1619" y="1229"/>
              <a:chExt cx="366" cy="177"/>
            </a:xfrm>
          </p:grpSpPr>
          <p:sp>
            <p:nvSpPr>
              <p:cNvPr id="1199" name="Freeform 176"/>
              <p:cNvSpPr>
                <a:spLocks/>
              </p:cNvSpPr>
              <p:nvPr/>
            </p:nvSpPr>
            <p:spPr bwMode="auto">
              <a:xfrm>
                <a:off x="1619" y="1229"/>
                <a:ext cx="366" cy="177"/>
              </a:xfrm>
              <a:custGeom>
                <a:avLst/>
                <a:gdLst/>
                <a:ahLst/>
                <a:cxnLst>
                  <a:cxn ang="0">
                    <a:pos x="56" y="64"/>
                  </a:cxn>
                  <a:cxn ang="0">
                    <a:pos x="70" y="91"/>
                  </a:cxn>
                  <a:cxn ang="0">
                    <a:pos x="97" y="117"/>
                  </a:cxn>
                  <a:cxn ang="0">
                    <a:pos x="126" y="126"/>
                  </a:cxn>
                  <a:cxn ang="0">
                    <a:pos x="174" y="140"/>
                  </a:cxn>
                  <a:cxn ang="0">
                    <a:pos x="221" y="122"/>
                  </a:cxn>
                  <a:cxn ang="0">
                    <a:pos x="283" y="107"/>
                  </a:cxn>
                  <a:cxn ang="0">
                    <a:pos x="306" y="100"/>
                  </a:cxn>
                  <a:cxn ang="0">
                    <a:pos x="306" y="131"/>
                  </a:cxn>
                  <a:cxn ang="0">
                    <a:pos x="236" y="145"/>
                  </a:cxn>
                  <a:cxn ang="0">
                    <a:pos x="198" y="159"/>
                  </a:cxn>
                  <a:cxn ang="0">
                    <a:pos x="232" y="174"/>
                  </a:cxn>
                  <a:cxn ang="0">
                    <a:pos x="165" y="174"/>
                  </a:cxn>
                  <a:cxn ang="0">
                    <a:pos x="134" y="157"/>
                  </a:cxn>
                  <a:cxn ang="0">
                    <a:pos x="126" y="192"/>
                  </a:cxn>
                  <a:cxn ang="0">
                    <a:pos x="155" y="223"/>
                  </a:cxn>
                  <a:cxn ang="0">
                    <a:pos x="126" y="245"/>
                  </a:cxn>
                  <a:cxn ang="0">
                    <a:pos x="97" y="262"/>
                  </a:cxn>
                  <a:cxn ang="0">
                    <a:pos x="66" y="280"/>
                  </a:cxn>
                  <a:cxn ang="0">
                    <a:pos x="48" y="302"/>
                  </a:cxn>
                  <a:cxn ang="0">
                    <a:pos x="0" y="294"/>
                  </a:cxn>
                  <a:cxn ang="0">
                    <a:pos x="25" y="332"/>
                  </a:cxn>
                  <a:cxn ang="0">
                    <a:pos x="170" y="352"/>
                  </a:cxn>
                  <a:cxn ang="0">
                    <a:pos x="254" y="337"/>
                  </a:cxn>
                  <a:cxn ang="0">
                    <a:pos x="289" y="302"/>
                  </a:cxn>
                  <a:cxn ang="0">
                    <a:pos x="260" y="266"/>
                  </a:cxn>
                  <a:cxn ang="0">
                    <a:pos x="289" y="257"/>
                  </a:cxn>
                  <a:cxn ang="0">
                    <a:pos x="325" y="249"/>
                  </a:cxn>
                  <a:cxn ang="0">
                    <a:pos x="380" y="204"/>
                  </a:cxn>
                  <a:cxn ang="0">
                    <a:pos x="393" y="183"/>
                  </a:cxn>
                  <a:cxn ang="0">
                    <a:pos x="436" y="159"/>
                  </a:cxn>
                  <a:cxn ang="0">
                    <a:pos x="492" y="174"/>
                  </a:cxn>
                  <a:cxn ang="0">
                    <a:pos x="596" y="100"/>
                  </a:cxn>
                  <a:cxn ang="0">
                    <a:pos x="573" y="69"/>
                  </a:cxn>
                  <a:cxn ang="0">
                    <a:pos x="670" y="57"/>
                  </a:cxn>
                  <a:cxn ang="0">
                    <a:pos x="732" y="34"/>
                  </a:cxn>
                  <a:cxn ang="0">
                    <a:pos x="695" y="5"/>
                  </a:cxn>
                  <a:cxn ang="0">
                    <a:pos x="633" y="5"/>
                  </a:cxn>
                  <a:cxn ang="0">
                    <a:pos x="478" y="0"/>
                  </a:cxn>
                  <a:cxn ang="0">
                    <a:pos x="424" y="34"/>
                  </a:cxn>
                  <a:cxn ang="0">
                    <a:pos x="380" y="0"/>
                  </a:cxn>
                  <a:cxn ang="0">
                    <a:pos x="372" y="17"/>
                  </a:cxn>
                  <a:cxn ang="0">
                    <a:pos x="283" y="10"/>
                  </a:cxn>
                  <a:cxn ang="0">
                    <a:pos x="244" y="50"/>
                  </a:cxn>
                  <a:cxn ang="0">
                    <a:pos x="201" y="50"/>
                  </a:cxn>
                  <a:cxn ang="0">
                    <a:pos x="180" y="27"/>
                  </a:cxn>
                  <a:cxn ang="0">
                    <a:pos x="134" y="38"/>
                  </a:cxn>
                  <a:cxn ang="0">
                    <a:pos x="126" y="57"/>
                  </a:cxn>
                  <a:cxn ang="0">
                    <a:pos x="56" y="64"/>
                  </a:cxn>
                </a:cxnLst>
                <a:rect l="0" t="0" r="r" b="b"/>
                <a:pathLst>
                  <a:path w="732" h="352">
                    <a:moveTo>
                      <a:pt x="56" y="64"/>
                    </a:moveTo>
                    <a:lnTo>
                      <a:pt x="70" y="91"/>
                    </a:lnTo>
                    <a:lnTo>
                      <a:pt x="97" y="117"/>
                    </a:lnTo>
                    <a:lnTo>
                      <a:pt x="126" y="126"/>
                    </a:lnTo>
                    <a:lnTo>
                      <a:pt x="174" y="140"/>
                    </a:lnTo>
                    <a:lnTo>
                      <a:pt x="221" y="122"/>
                    </a:lnTo>
                    <a:lnTo>
                      <a:pt x="283" y="107"/>
                    </a:lnTo>
                    <a:lnTo>
                      <a:pt x="306" y="100"/>
                    </a:lnTo>
                    <a:lnTo>
                      <a:pt x="306" y="131"/>
                    </a:lnTo>
                    <a:lnTo>
                      <a:pt x="236" y="145"/>
                    </a:lnTo>
                    <a:lnTo>
                      <a:pt x="198" y="159"/>
                    </a:lnTo>
                    <a:lnTo>
                      <a:pt x="232" y="174"/>
                    </a:lnTo>
                    <a:lnTo>
                      <a:pt x="165" y="174"/>
                    </a:lnTo>
                    <a:lnTo>
                      <a:pt x="134" y="157"/>
                    </a:lnTo>
                    <a:lnTo>
                      <a:pt x="126" y="192"/>
                    </a:lnTo>
                    <a:lnTo>
                      <a:pt x="155" y="223"/>
                    </a:lnTo>
                    <a:lnTo>
                      <a:pt x="126" y="245"/>
                    </a:lnTo>
                    <a:lnTo>
                      <a:pt x="97" y="262"/>
                    </a:lnTo>
                    <a:lnTo>
                      <a:pt x="66" y="280"/>
                    </a:lnTo>
                    <a:lnTo>
                      <a:pt x="48" y="302"/>
                    </a:lnTo>
                    <a:lnTo>
                      <a:pt x="0" y="294"/>
                    </a:lnTo>
                    <a:lnTo>
                      <a:pt x="25" y="332"/>
                    </a:lnTo>
                    <a:lnTo>
                      <a:pt x="170" y="352"/>
                    </a:lnTo>
                    <a:lnTo>
                      <a:pt x="254" y="337"/>
                    </a:lnTo>
                    <a:lnTo>
                      <a:pt x="289" y="302"/>
                    </a:lnTo>
                    <a:lnTo>
                      <a:pt x="260" y="266"/>
                    </a:lnTo>
                    <a:lnTo>
                      <a:pt x="289" y="257"/>
                    </a:lnTo>
                    <a:lnTo>
                      <a:pt x="325" y="249"/>
                    </a:lnTo>
                    <a:lnTo>
                      <a:pt x="380" y="204"/>
                    </a:lnTo>
                    <a:lnTo>
                      <a:pt x="393" y="183"/>
                    </a:lnTo>
                    <a:lnTo>
                      <a:pt x="436" y="159"/>
                    </a:lnTo>
                    <a:lnTo>
                      <a:pt x="492" y="174"/>
                    </a:lnTo>
                    <a:lnTo>
                      <a:pt x="596" y="100"/>
                    </a:lnTo>
                    <a:lnTo>
                      <a:pt x="573" y="69"/>
                    </a:lnTo>
                    <a:lnTo>
                      <a:pt x="670" y="57"/>
                    </a:lnTo>
                    <a:lnTo>
                      <a:pt x="732" y="34"/>
                    </a:lnTo>
                    <a:lnTo>
                      <a:pt x="695" y="5"/>
                    </a:lnTo>
                    <a:lnTo>
                      <a:pt x="633" y="5"/>
                    </a:lnTo>
                    <a:lnTo>
                      <a:pt x="478" y="0"/>
                    </a:lnTo>
                    <a:lnTo>
                      <a:pt x="424" y="34"/>
                    </a:lnTo>
                    <a:lnTo>
                      <a:pt x="380" y="0"/>
                    </a:lnTo>
                    <a:lnTo>
                      <a:pt x="372" y="17"/>
                    </a:lnTo>
                    <a:lnTo>
                      <a:pt x="283" y="10"/>
                    </a:lnTo>
                    <a:lnTo>
                      <a:pt x="244" y="50"/>
                    </a:lnTo>
                    <a:lnTo>
                      <a:pt x="201" y="50"/>
                    </a:lnTo>
                    <a:lnTo>
                      <a:pt x="180" y="27"/>
                    </a:lnTo>
                    <a:lnTo>
                      <a:pt x="134" y="38"/>
                    </a:lnTo>
                    <a:lnTo>
                      <a:pt x="126" y="57"/>
                    </a:lnTo>
                    <a:lnTo>
                      <a:pt x="56" y="64"/>
                    </a:lnTo>
                    <a:close/>
                  </a:path>
                </a:pathLst>
              </a:custGeom>
              <a:solidFill>
                <a:srgbClr val="C0C0C0"/>
              </a:solidFill>
              <a:ln w="9525">
                <a:solidFill>
                  <a:srgbClr val="C0C0C0"/>
                </a:solidFill>
                <a:round/>
                <a:headEnd/>
                <a:tailEnd/>
              </a:ln>
            </p:spPr>
            <p:txBody>
              <a:bodyPr/>
              <a:lstStyle/>
              <a:p>
                <a:endParaRPr lang="nl-NL" sz="1400"/>
              </a:p>
            </p:txBody>
          </p:sp>
          <p:sp>
            <p:nvSpPr>
              <p:cNvPr id="1200" name="Freeform 177"/>
              <p:cNvSpPr>
                <a:spLocks/>
              </p:cNvSpPr>
              <p:nvPr/>
            </p:nvSpPr>
            <p:spPr bwMode="auto">
              <a:xfrm>
                <a:off x="1619" y="1229"/>
                <a:ext cx="366" cy="177"/>
              </a:xfrm>
              <a:custGeom>
                <a:avLst/>
                <a:gdLst/>
                <a:ahLst/>
                <a:cxnLst>
                  <a:cxn ang="0">
                    <a:pos x="56" y="64"/>
                  </a:cxn>
                  <a:cxn ang="0">
                    <a:pos x="70" y="91"/>
                  </a:cxn>
                  <a:cxn ang="0">
                    <a:pos x="97" y="117"/>
                  </a:cxn>
                  <a:cxn ang="0">
                    <a:pos x="126" y="126"/>
                  </a:cxn>
                  <a:cxn ang="0">
                    <a:pos x="174" y="140"/>
                  </a:cxn>
                  <a:cxn ang="0">
                    <a:pos x="221" y="122"/>
                  </a:cxn>
                  <a:cxn ang="0">
                    <a:pos x="283" y="107"/>
                  </a:cxn>
                  <a:cxn ang="0">
                    <a:pos x="306" y="100"/>
                  </a:cxn>
                  <a:cxn ang="0">
                    <a:pos x="306" y="131"/>
                  </a:cxn>
                  <a:cxn ang="0">
                    <a:pos x="236" y="145"/>
                  </a:cxn>
                  <a:cxn ang="0">
                    <a:pos x="198" y="159"/>
                  </a:cxn>
                  <a:cxn ang="0">
                    <a:pos x="232" y="174"/>
                  </a:cxn>
                  <a:cxn ang="0">
                    <a:pos x="165" y="174"/>
                  </a:cxn>
                  <a:cxn ang="0">
                    <a:pos x="134" y="157"/>
                  </a:cxn>
                  <a:cxn ang="0">
                    <a:pos x="126" y="192"/>
                  </a:cxn>
                  <a:cxn ang="0">
                    <a:pos x="155" y="223"/>
                  </a:cxn>
                  <a:cxn ang="0">
                    <a:pos x="126" y="245"/>
                  </a:cxn>
                  <a:cxn ang="0">
                    <a:pos x="97" y="262"/>
                  </a:cxn>
                  <a:cxn ang="0">
                    <a:pos x="66" y="280"/>
                  </a:cxn>
                  <a:cxn ang="0">
                    <a:pos x="48" y="302"/>
                  </a:cxn>
                  <a:cxn ang="0">
                    <a:pos x="0" y="294"/>
                  </a:cxn>
                  <a:cxn ang="0">
                    <a:pos x="25" y="332"/>
                  </a:cxn>
                  <a:cxn ang="0">
                    <a:pos x="170" y="352"/>
                  </a:cxn>
                  <a:cxn ang="0">
                    <a:pos x="254" y="337"/>
                  </a:cxn>
                  <a:cxn ang="0">
                    <a:pos x="289" y="302"/>
                  </a:cxn>
                  <a:cxn ang="0">
                    <a:pos x="260" y="266"/>
                  </a:cxn>
                  <a:cxn ang="0">
                    <a:pos x="289" y="257"/>
                  </a:cxn>
                  <a:cxn ang="0">
                    <a:pos x="325" y="249"/>
                  </a:cxn>
                  <a:cxn ang="0">
                    <a:pos x="380" y="204"/>
                  </a:cxn>
                  <a:cxn ang="0">
                    <a:pos x="393" y="183"/>
                  </a:cxn>
                  <a:cxn ang="0">
                    <a:pos x="436" y="159"/>
                  </a:cxn>
                  <a:cxn ang="0">
                    <a:pos x="492" y="174"/>
                  </a:cxn>
                  <a:cxn ang="0">
                    <a:pos x="596" y="100"/>
                  </a:cxn>
                  <a:cxn ang="0">
                    <a:pos x="573" y="69"/>
                  </a:cxn>
                  <a:cxn ang="0">
                    <a:pos x="670" y="57"/>
                  </a:cxn>
                  <a:cxn ang="0">
                    <a:pos x="732" y="34"/>
                  </a:cxn>
                  <a:cxn ang="0">
                    <a:pos x="695" y="5"/>
                  </a:cxn>
                  <a:cxn ang="0">
                    <a:pos x="633" y="5"/>
                  </a:cxn>
                  <a:cxn ang="0">
                    <a:pos x="478" y="0"/>
                  </a:cxn>
                  <a:cxn ang="0">
                    <a:pos x="424" y="34"/>
                  </a:cxn>
                  <a:cxn ang="0">
                    <a:pos x="380" y="0"/>
                  </a:cxn>
                  <a:cxn ang="0">
                    <a:pos x="372" y="17"/>
                  </a:cxn>
                  <a:cxn ang="0">
                    <a:pos x="283" y="10"/>
                  </a:cxn>
                  <a:cxn ang="0">
                    <a:pos x="244" y="50"/>
                  </a:cxn>
                  <a:cxn ang="0">
                    <a:pos x="201" y="50"/>
                  </a:cxn>
                  <a:cxn ang="0">
                    <a:pos x="180" y="27"/>
                  </a:cxn>
                  <a:cxn ang="0">
                    <a:pos x="134" y="38"/>
                  </a:cxn>
                  <a:cxn ang="0">
                    <a:pos x="126" y="57"/>
                  </a:cxn>
                  <a:cxn ang="0">
                    <a:pos x="56" y="64"/>
                  </a:cxn>
                </a:cxnLst>
                <a:rect l="0" t="0" r="r" b="b"/>
                <a:pathLst>
                  <a:path w="732" h="352">
                    <a:moveTo>
                      <a:pt x="56" y="64"/>
                    </a:moveTo>
                    <a:lnTo>
                      <a:pt x="70" y="91"/>
                    </a:lnTo>
                    <a:lnTo>
                      <a:pt x="97" y="117"/>
                    </a:lnTo>
                    <a:lnTo>
                      <a:pt x="126" y="126"/>
                    </a:lnTo>
                    <a:lnTo>
                      <a:pt x="174" y="140"/>
                    </a:lnTo>
                    <a:lnTo>
                      <a:pt x="221" y="122"/>
                    </a:lnTo>
                    <a:lnTo>
                      <a:pt x="283" y="107"/>
                    </a:lnTo>
                    <a:lnTo>
                      <a:pt x="306" y="100"/>
                    </a:lnTo>
                    <a:lnTo>
                      <a:pt x="306" y="131"/>
                    </a:lnTo>
                    <a:lnTo>
                      <a:pt x="236" y="145"/>
                    </a:lnTo>
                    <a:lnTo>
                      <a:pt x="198" y="159"/>
                    </a:lnTo>
                    <a:lnTo>
                      <a:pt x="232" y="174"/>
                    </a:lnTo>
                    <a:lnTo>
                      <a:pt x="165" y="174"/>
                    </a:lnTo>
                    <a:lnTo>
                      <a:pt x="134" y="157"/>
                    </a:lnTo>
                    <a:lnTo>
                      <a:pt x="126" y="192"/>
                    </a:lnTo>
                    <a:lnTo>
                      <a:pt x="155" y="223"/>
                    </a:lnTo>
                    <a:lnTo>
                      <a:pt x="126" y="245"/>
                    </a:lnTo>
                    <a:lnTo>
                      <a:pt x="97" y="262"/>
                    </a:lnTo>
                    <a:lnTo>
                      <a:pt x="66" y="280"/>
                    </a:lnTo>
                    <a:lnTo>
                      <a:pt x="48" y="302"/>
                    </a:lnTo>
                    <a:lnTo>
                      <a:pt x="0" y="294"/>
                    </a:lnTo>
                    <a:lnTo>
                      <a:pt x="25" y="332"/>
                    </a:lnTo>
                    <a:lnTo>
                      <a:pt x="170" y="352"/>
                    </a:lnTo>
                    <a:lnTo>
                      <a:pt x="254" y="337"/>
                    </a:lnTo>
                    <a:lnTo>
                      <a:pt x="289" y="302"/>
                    </a:lnTo>
                    <a:lnTo>
                      <a:pt x="260" y="266"/>
                    </a:lnTo>
                    <a:lnTo>
                      <a:pt x="289" y="257"/>
                    </a:lnTo>
                    <a:lnTo>
                      <a:pt x="325" y="249"/>
                    </a:lnTo>
                    <a:lnTo>
                      <a:pt x="380" y="204"/>
                    </a:lnTo>
                    <a:lnTo>
                      <a:pt x="393" y="183"/>
                    </a:lnTo>
                    <a:lnTo>
                      <a:pt x="436" y="159"/>
                    </a:lnTo>
                    <a:lnTo>
                      <a:pt x="492" y="174"/>
                    </a:lnTo>
                    <a:lnTo>
                      <a:pt x="596" y="100"/>
                    </a:lnTo>
                    <a:lnTo>
                      <a:pt x="573" y="69"/>
                    </a:lnTo>
                    <a:lnTo>
                      <a:pt x="670" y="57"/>
                    </a:lnTo>
                    <a:lnTo>
                      <a:pt x="732" y="34"/>
                    </a:lnTo>
                    <a:lnTo>
                      <a:pt x="695" y="5"/>
                    </a:lnTo>
                    <a:lnTo>
                      <a:pt x="633" y="5"/>
                    </a:lnTo>
                    <a:lnTo>
                      <a:pt x="478" y="0"/>
                    </a:lnTo>
                    <a:lnTo>
                      <a:pt x="424" y="34"/>
                    </a:lnTo>
                    <a:lnTo>
                      <a:pt x="380" y="0"/>
                    </a:lnTo>
                    <a:lnTo>
                      <a:pt x="372" y="17"/>
                    </a:lnTo>
                    <a:lnTo>
                      <a:pt x="283" y="10"/>
                    </a:lnTo>
                    <a:lnTo>
                      <a:pt x="244" y="50"/>
                    </a:lnTo>
                    <a:lnTo>
                      <a:pt x="201" y="50"/>
                    </a:lnTo>
                    <a:lnTo>
                      <a:pt x="180" y="27"/>
                    </a:lnTo>
                    <a:lnTo>
                      <a:pt x="134" y="38"/>
                    </a:lnTo>
                    <a:lnTo>
                      <a:pt x="126" y="57"/>
                    </a:lnTo>
                    <a:lnTo>
                      <a:pt x="56" y="6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48" name="Group 178"/>
            <p:cNvGrpSpPr>
              <a:grpSpLocks/>
            </p:cNvGrpSpPr>
            <p:nvPr/>
          </p:nvGrpSpPr>
          <p:grpSpPr bwMode="auto">
            <a:xfrm>
              <a:off x="4887430" y="1381997"/>
              <a:ext cx="176585" cy="74201"/>
              <a:chOff x="1557" y="1381"/>
              <a:chExt cx="164" cy="64"/>
            </a:xfrm>
          </p:grpSpPr>
          <p:sp>
            <p:nvSpPr>
              <p:cNvPr id="1202" name="Freeform 179"/>
              <p:cNvSpPr>
                <a:spLocks/>
              </p:cNvSpPr>
              <p:nvPr/>
            </p:nvSpPr>
            <p:spPr bwMode="auto">
              <a:xfrm>
                <a:off x="1557" y="1381"/>
                <a:ext cx="164" cy="64"/>
              </a:xfrm>
              <a:custGeom>
                <a:avLst/>
                <a:gdLst/>
                <a:ahLst/>
                <a:cxnLst>
                  <a:cxn ang="0">
                    <a:pos x="39" y="0"/>
                  </a:cxn>
                  <a:cxn ang="0">
                    <a:pos x="0" y="31"/>
                  </a:cxn>
                  <a:cxn ang="0">
                    <a:pos x="25" y="59"/>
                  </a:cxn>
                  <a:cxn ang="0">
                    <a:pos x="70" y="102"/>
                  </a:cxn>
                  <a:cxn ang="0">
                    <a:pos x="116" y="119"/>
                  </a:cxn>
                  <a:cxn ang="0">
                    <a:pos x="248" y="105"/>
                  </a:cxn>
                  <a:cxn ang="0">
                    <a:pos x="327" y="126"/>
                  </a:cxn>
                  <a:cxn ang="0">
                    <a:pos x="318" y="78"/>
                  </a:cxn>
                  <a:cxn ang="0">
                    <a:pos x="207" y="73"/>
                  </a:cxn>
                  <a:cxn ang="0">
                    <a:pos x="110" y="54"/>
                  </a:cxn>
                  <a:cxn ang="0">
                    <a:pos x="95" y="5"/>
                  </a:cxn>
                  <a:cxn ang="0">
                    <a:pos x="39" y="0"/>
                  </a:cxn>
                </a:cxnLst>
                <a:rect l="0" t="0" r="r" b="b"/>
                <a:pathLst>
                  <a:path w="327" h="126">
                    <a:moveTo>
                      <a:pt x="39" y="0"/>
                    </a:moveTo>
                    <a:lnTo>
                      <a:pt x="0" y="31"/>
                    </a:lnTo>
                    <a:lnTo>
                      <a:pt x="25" y="59"/>
                    </a:lnTo>
                    <a:lnTo>
                      <a:pt x="70" y="102"/>
                    </a:lnTo>
                    <a:lnTo>
                      <a:pt x="116" y="119"/>
                    </a:lnTo>
                    <a:lnTo>
                      <a:pt x="248" y="105"/>
                    </a:lnTo>
                    <a:lnTo>
                      <a:pt x="327" y="126"/>
                    </a:lnTo>
                    <a:lnTo>
                      <a:pt x="318" y="78"/>
                    </a:lnTo>
                    <a:lnTo>
                      <a:pt x="207" y="73"/>
                    </a:lnTo>
                    <a:lnTo>
                      <a:pt x="110" y="54"/>
                    </a:lnTo>
                    <a:lnTo>
                      <a:pt x="95" y="5"/>
                    </a:lnTo>
                    <a:lnTo>
                      <a:pt x="39" y="0"/>
                    </a:lnTo>
                    <a:close/>
                  </a:path>
                </a:pathLst>
              </a:custGeom>
              <a:solidFill>
                <a:srgbClr val="C0C0C0"/>
              </a:solidFill>
              <a:ln w="9525">
                <a:solidFill>
                  <a:srgbClr val="C0C0C0"/>
                </a:solidFill>
                <a:round/>
                <a:headEnd/>
                <a:tailEnd/>
              </a:ln>
            </p:spPr>
            <p:txBody>
              <a:bodyPr/>
              <a:lstStyle/>
              <a:p>
                <a:endParaRPr lang="nl-NL" sz="1400"/>
              </a:p>
            </p:txBody>
          </p:sp>
          <p:sp>
            <p:nvSpPr>
              <p:cNvPr id="1203" name="Freeform 180"/>
              <p:cNvSpPr>
                <a:spLocks/>
              </p:cNvSpPr>
              <p:nvPr/>
            </p:nvSpPr>
            <p:spPr bwMode="auto">
              <a:xfrm>
                <a:off x="1557" y="1381"/>
                <a:ext cx="164" cy="64"/>
              </a:xfrm>
              <a:custGeom>
                <a:avLst/>
                <a:gdLst/>
                <a:ahLst/>
                <a:cxnLst>
                  <a:cxn ang="0">
                    <a:pos x="39" y="0"/>
                  </a:cxn>
                  <a:cxn ang="0">
                    <a:pos x="0" y="31"/>
                  </a:cxn>
                  <a:cxn ang="0">
                    <a:pos x="25" y="59"/>
                  </a:cxn>
                  <a:cxn ang="0">
                    <a:pos x="70" y="102"/>
                  </a:cxn>
                  <a:cxn ang="0">
                    <a:pos x="116" y="119"/>
                  </a:cxn>
                  <a:cxn ang="0">
                    <a:pos x="248" y="105"/>
                  </a:cxn>
                  <a:cxn ang="0">
                    <a:pos x="327" y="126"/>
                  </a:cxn>
                  <a:cxn ang="0">
                    <a:pos x="318" y="78"/>
                  </a:cxn>
                  <a:cxn ang="0">
                    <a:pos x="207" y="73"/>
                  </a:cxn>
                  <a:cxn ang="0">
                    <a:pos x="110" y="54"/>
                  </a:cxn>
                  <a:cxn ang="0">
                    <a:pos x="95" y="5"/>
                  </a:cxn>
                  <a:cxn ang="0">
                    <a:pos x="39" y="0"/>
                  </a:cxn>
                </a:cxnLst>
                <a:rect l="0" t="0" r="r" b="b"/>
                <a:pathLst>
                  <a:path w="327" h="126">
                    <a:moveTo>
                      <a:pt x="39" y="0"/>
                    </a:moveTo>
                    <a:lnTo>
                      <a:pt x="0" y="31"/>
                    </a:lnTo>
                    <a:lnTo>
                      <a:pt x="25" y="59"/>
                    </a:lnTo>
                    <a:lnTo>
                      <a:pt x="70" y="102"/>
                    </a:lnTo>
                    <a:lnTo>
                      <a:pt x="116" y="119"/>
                    </a:lnTo>
                    <a:lnTo>
                      <a:pt x="248" y="105"/>
                    </a:lnTo>
                    <a:lnTo>
                      <a:pt x="327" y="126"/>
                    </a:lnTo>
                    <a:lnTo>
                      <a:pt x="318" y="78"/>
                    </a:lnTo>
                    <a:lnTo>
                      <a:pt x="207" y="73"/>
                    </a:lnTo>
                    <a:lnTo>
                      <a:pt x="110" y="54"/>
                    </a:lnTo>
                    <a:lnTo>
                      <a:pt x="95" y="5"/>
                    </a:lnTo>
                    <a:lnTo>
                      <a:pt x="3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51" name="Group 181"/>
            <p:cNvGrpSpPr>
              <a:grpSpLocks/>
            </p:cNvGrpSpPr>
            <p:nvPr/>
          </p:nvGrpSpPr>
          <p:grpSpPr bwMode="auto">
            <a:xfrm>
              <a:off x="4847836" y="1429535"/>
              <a:ext cx="31037" cy="20869"/>
              <a:chOff x="1520" y="1422"/>
              <a:chExt cx="29" cy="18"/>
            </a:xfrm>
          </p:grpSpPr>
          <p:sp>
            <p:nvSpPr>
              <p:cNvPr id="1205" name="Freeform 182"/>
              <p:cNvSpPr>
                <a:spLocks/>
              </p:cNvSpPr>
              <p:nvPr/>
            </p:nvSpPr>
            <p:spPr bwMode="auto">
              <a:xfrm>
                <a:off x="1520" y="1422"/>
                <a:ext cx="29" cy="18"/>
              </a:xfrm>
              <a:custGeom>
                <a:avLst/>
                <a:gdLst/>
                <a:ahLst/>
                <a:cxnLst>
                  <a:cxn ang="0">
                    <a:pos x="21" y="0"/>
                  </a:cxn>
                  <a:cxn ang="0">
                    <a:pos x="0" y="23"/>
                  </a:cxn>
                  <a:cxn ang="0">
                    <a:pos x="29" y="37"/>
                  </a:cxn>
                  <a:cxn ang="0">
                    <a:pos x="58" y="23"/>
                  </a:cxn>
                  <a:cxn ang="0">
                    <a:pos x="52" y="2"/>
                  </a:cxn>
                  <a:cxn ang="0">
                    <a:pos x="21" y="0"/>
                  </a:cxn>
                </a:cxnLst>
                <a:rect l="0" t="0" r="r" b="b"/>
                <a:pathLst>
                  <a:path w="58" h="37">
                    <a:moveTo>
                      <a:pt x="21" y="0"/>
                    </a:moveTo>
                    <a:lnTo>
                      <a:pt x="0" y="23"/>
                    </a:lnTo>
                    <a:lnTo>
                      <a:pt x="29" y="37"/>
                    </a:lnTo>
                    <a:lnTo>
                      <a:pt x="58" y="23"/>
                    </a:lnTo>
                    <a:lnTo>
                      <a:pt x="52" y="2"/>
                    </a:lnTo>
                    <a:lnTo>
                      <a:pt x="21" y="0"/>
                    </a:lnTo>
                    <a:close/>
                  </a:path>
                </a:pathLst>
              </a:custGeom>
              <a:solidFill>
                <a:srgbClr val="C0C0C0"/>
              </a:solidFill>
              <a:ln w="9525">
                <a:solidFill>
                  <a:srgbClr val="C0C0C0"/>
                </a:solidFill>
                <a:round/>
                <a:headEnd/>
                <a:tailEnd/>
              </a:ln>
            </p:spPr>
            <p:txBody>
              <a:bodyPr/>
              <a:lstStyle/>
              <a:p>
                <a:endParaRPr lang="nl-NL" sz="1400"/>
              </a:p>
            </p:txBody>
          </p:sp>
          <p:sp>
            <p:nvSpPr>
              <p:cNvPr id="1206" name="Freeform 183"/>
              <p:cNvSpPr>
                <a:spLocks/>
              </p:cNvSpPr>
              <p:nvPr/>
            </p:nvSpPr>
            <p:spPr bwMode="auto">
              <a:xfrm>
                <a:off x="1520" y="1422"/>
                <a:ext cx="29" cy="18"/>
              </a:xfrm>
              <a:custGeom>
                <a:avLst/>
                <a:gdLst/>
                <a:ahLst/>
                <a:cxnLst>
                  <a:cxn ang="0">
                    <a:pos x="21" y="0"/>
                  </a:cxn>
                  <a:cxn ang="0">
                    <a:pos x="0" y="23"/>
                  </a:cxn>
                  <a:cxn ang="0">
                    <a:pos x="29" y="37"/>
                  </a:cxn>
                  <a:cxn ang="0">
                    <a:pos x="58" y="23"/>
                  </a:cxn>
                  <a:cxn ang="0">
                    <a:pos x="52" y="2"/>
                  </a:cxn>
                  <a:cxn ang="0">
                    <a:pos x="21" y="0"/>
                  </a:cxn>
                </a:cxnLst>
                <a:rect l="0" t="0" r="r" b="b"/>
                <a:pathLst>
                  <a:path w="58" h="37">
                    <a:moveTo>
                      <a:pt x="21" y="0"/>
                    </a:moveTo>
                    <a:lnTo>
                      <a:pt x="0" y="23"/>
                    </a:lnTo>
                    <a:lnTo>
                      <a:pt x="29" y="37"/>
                    </a:lnTo>
                    <a:lnTo>
                      <a:pt x="58" y="23"/>
                    </a:lnTo>
                    <a:lnTo>
                      <a:pt x="52" y="2"/>
                    </a:lnTo>
                    <a:lnTo>
                      <a:pt x="2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54" name="Group 184"/>
            <p:cNvGrpSpPr>
              <a:grpSpLocks/>
            </p:cNvGrpSpPr>
            <p:nvPr/>
          </p:nvGrpSpPr>
          <p:grpSpPr bwMode="auto">
            <a:xfrm>
              <a:off x="5195655" y="1183742"/>
              <a:ext cx="803726" cy="629550"/>
              <a:chOff x="1845" y="1210"/>
              <a:chExt cx="751" cy="543"/>
            </a:xfrm>
          </p:grpSpPr>
          <p:sp>
            <p:nvSpPr>
              <p:cNvPr id="1208" name="Freeform 185"/>
              <p:cNvSpPr>
                <a:spLocks/>
              </p:cNvSpPr>
              <p:nvPr/>
            </p:nvSpPr>
            <p:spPr bwMode="auto">
              <a:xfrm>
                <a:off x="1845" y="1210"/>
                <a:ext cx="751" cy="543"/>
              </a:xfrm>
              <a:custGeom>
                <a:avLst/>
                <a:gdLst/>
                <a:ahLst/>
                <a:cxnLst>
                  <a:cxn ang="0">
                    <a:pos x="289" y="147"/>
                  </a:cxn>
                  <a:cxn ang="0">
                    <a:pos x="192" y="220"/>
                  </a:cxn>
                  <a:cxn ang="0">
                    <a:pos x="62" y="278"/>
                  </a:cxn>
                  <a:cxn ang="0">
                    <a:pos x="6" y="311"/>
                  </a:cxn>
                  <a:cxn ang="0">
                    <a:pos x="136" y="334"/>
                  </a:cxn>
                  <a:cxn ang="0">
                    <a:pos x="39" y="349"/>
                  </a:cxn>
                  <a:cxn ang="0">
                    <a:pos x="298" y="392"/>
                  </a:cxn>
                  <a:cxn ang="0">
                    <a:pos x="374" y="506"/>
                  </a:cxn>
                  <a:cxn ang="0">
                    <a:pos x="395" y="612"/>
                  </a:cxn>
                  <a:cxn ang="0">
                    <a:pos x="455" y="634"/>
                  </a:cxn>
                  <a:cxn ang="0">
                    <a:pos x="475" y="674"/>
                  </a:cxn>
                  <a:cxn ang="0">
                    <a:pos x="405" y="755"/>
                  </a:cxn>
                  <a:cxn ang="0">
                    <a:pos x="418" y="876"/>
                  </a:cxn>
                  <a:cxn ang="0">
                    <a:pos x="502" y="1041"/>
                  </a:cxn>
                  <a:cxn ang="0">
                    <a:pos x="581" y="1087"/>
                  </a:cxn>
                  <a:cxn ang="0">
                    <a:pos x="678" y="966"/>
                  </a:cxn>
                  <a:cxn ang="0">
                    <a:pos x="723" y="868"/>
                  </a:cxn>
                  <a:cxn ang="0">
                    <a:pos x="903" y="831"/>
                  </a:cxn>
                  <a:cxn ang="0">
                    <a:pos x="1065" y="759"/>
                  </a:cxn>
                  <a:cxn ang="0">
                    <a:pos x="1212" y="657"/>
                  </a:cxn>
                  <a:cxn ang="0">
                    <a:pos x="1096" y="634"/>
                  </a:cxn>
                  <a:cxn ang="0">
                    <a:pos x="1143" y="595"/>
                  </a:cxn>
                  <a:cxn ang="0">
                    <a:pos x="1228" y="640"/>
                  </a:cxn>
                  <a:cxn ang="0">
                    <a:pos x="1222" y="567"/>
                  </a:cxn>
                  <a:cxn ang="0">
                    <a:pos x="1170" y="520"/>
                  </a:cxn>
                  <a:cxn ang="0">
                    <a:pos x="1228" y="534"/>
                  </a:cxn>
                  <a:cxn ang="0">
                    <a:pos x="1286" y="501"/>
                  </a:cxn>
                  <a:cxn ang="0">
                    <a:pos x="1305" y="479"/>
                  </a:cxn>
                  <a:cxn ang="0">
                    <a:pos x="1348" y="423"/>
                  </a:cxn>
                  <a:cxn ang="0">
                    <a:pos x="1296" y="373"/>
                  </a:cxn>
                  <a:cxn ang="0">
                    <a:pos x="1342" y="349"/>
                  </a:cxn>
                  <a:cxn ang="0">
                    <a:pos x="1249" y="299"/>
                  </a:cxn>
                  <a:cxn ang="0">
                    <a:pos x="1319" y="228"/>
                  </a:cxn>
                  <a:cxn ang="0">
                    <a:pos x="1288" y="187"/>
                  </a:cxn>
                  <a:cxn ang="0">
                    <a:pos x="1360" y="169"/>
                  </a:cxn>
                  <a:cxn ang="0">
                    <a:pos x="1503" y="112"/>
                  </a:cxn>
                  <a:cxn ang="0">
                    <a:pos x="1301" y="121"/>
                  </a:cxn>
                  <a:cxn ang="0">
                    <a:pos x="1253" y="88"/>
                  </a:cxn>
                  <a:cxn ang="0">
                    <a:pos x="1156" y="80"/>
                  </a:cxn>
                  <a:cxn ang="0">
                    <a:pos x="1083" y="66"/>
                  </a:cxn>
                  <a:cxn ang="0">
                    <a:pos x="1249" y="40"/>
                  </a:cxn>
                  <a:cxn ang="0">
                    <a:pos x="982" y="35"/>
                  </a:cxn>
                  <a:cxn ang="0">
                    <a:pos x="860" y="5"/>
                  </a:cxn>
                  <a:cxn ang="0">
                    <a:pos x="711" y="26"/>
                  </a:cxn>
                  <a:cxn ang="0">
                    <a:pos x="693" y="100"/>
                  </a:cxn>
                  <a:cxn ang="0">
                    <a:pos x="630" y="71"/>
                  </a:cxn>
                  <a:cxn ang="0">
                    <a:pos x="587" y="114"/>
                  </a:cxn>
                  <a:cxn ang="0">
                    <a:pos x="537" y="80"/>
                  </a:cxn>
                  <a:cxn ang="0">
                    <a:pos x="502" y="99"/>
                  </a:cxn>
                  <a:cxn ang="0">
                    <a:pos x="382" y="88"/>
                  </a:cxn>
                  <a:cxn ang="0">
                    <a:pos x="312" y="114"/>
                  </a:cxn>
                </a:cxnLst>
                <a:rect l="0" t="0" r="r" b="b"/>
                <a:pathLst>
                  <a:path w="1503" h="1087">
                    <a:moveTo>
                      <a:pt x="312" y="114"/>
                    </a:moveTo>
                    <a:lnTo>
                      <a:pt x="289" y="147"/>
                    </a:lnTo>
                    <a:lnTo>
                      <a:pt x="198" y="164"/>
                    </a:lnTo>
                    <a:lnTo>
                      <a:pt x="192" y="220"/>
                    </a:lnTo>
                    <a:lnTo>
                      <a:pt x="122" y="237"/>
                    </a:lnTo>
                    <a:lnTo>
                      <a:pt x="62" y="278"/>
                    </a:lnTo>
                    <a:lnTo>
                      <a:pt x="0" y="294"/>
                    </a:lnTo>
                    <a:lnTo>
                      <a:pt x="6" y="311"/>
                    </a:lnTo>
                    <a:lnTo>
                      <a:pt x="113" y="308"/>
                    </a:lnTo>
                    <a:lnTo>
                      <a:pt x="136" y="334"/>
                    </a:lnTo>
                    <a:lnTo>
                      <a:pt x="85" y="342"/>
                    </a:lnTo>
                    <a:lnTo>
                      <a:pt x="39" y="349"/>
                    </a:lnTo>
                    <a:lnTo>
                      <a:pt x="113" y="392"/>
                    </a:lnTo>
                    <a:lnTo>
                      <a:pt x="298" y="392"/>
                    </a:lnTo>
                    <a:lnTo>
                      <a:pt x="341" y="439"/>
                    </a:lnTo>
                    <a:lnTo>
                      <a:pt x="374" y="506"/>
                    </a:lnTo>
                    <a:lnTo>
                      <a:pt x="391" y="583"/>
                    </a:lnTo>
                    <a:lnTo>
                      <a:pt x="395" y="612"/>
                    </a:lnTo>
                    <a:lnTo>
                      <a:pt x="438" y="595"/>
                    </a:lnTo>
                    <a:lnTo>
                      <a:pt x="455" y="634"/>
                    </a:lnTo>
                    <a:lnTo>
                      <a:pt x="401" y="648"/>
                    </a:lnTo>
                    <a:lnTo>
                      <a:pt x="475" y="674"/>
                    </a:lnTo>
                    <a:lnTo>
                      <a:pt x="465" y="726"/>
                    </a:lnTo>
                    <a:lnTo>
                      <a:pt x="405" y="755"/>
                    </a:lnTo>
                    <a:lnTo>
                      <a:pt x="391" y="795"/>
                    </a:lnTo>
                    <a:lnTo>
                      <a:pt x="418" y="876"/>
                    </a:lnTo>
                    <a:lnTo>
                      <a:pt x="455" y="959"/>
                    </a:lnTo>
                    <a:lnTo>
                      <a:pt x="502" y="1041"/>
                    </a:lnTo>
                    <a:lnTo>
                      <a:pt x="554" y="1051"/>
                    </a:lnTo>
                    <a:lnTo>
                      <a:pt x="581" y="1087"/>
                    </a:lnTo>
                    <a:lnTo>
                      <a:pt x="630" y="1079"/>
                    </a:lnTo>
                    <a:lnTo>
                      <a:pt x="678" y="966"/>
                    </a:lnTo>
                    <a:lnTo>
                      <a:pt x="715" y="925"/>
                    </a:lnTo>
                    <a:lnTo>
                      <a:pt x="723" y="868"/>
                    </a:lnTo>
                    <a:lnTo>
                      <a:pt x="810" y="847"/>
                    </a:lnTo>
                    <a:lnTo>
                      <a:pt x="903" y="831"/>
                    </a:lnTo>
                    <a:lnTo>
                      <a:pt x="949" y="750"/>
                    </a:lnTo>
                    <a:lnTo>
                      <a:pt x="1065" y="759"/>
                    </a:lnTo>
                    <a:lnTo>
                      <a:pt x="1166" y="702"/>
                    </a:lnTo>
                    <a:lnTo>
                      <a:pt x="1212" y="657"/>
                    </a:lnTo>
                    <a:lnTo>
                      <a:pt x="1160" y="643"/>
                    </a:lnTo>
                    <a:lnTo>
                      <a:pt x="1096" y="634"/>
                    </a:lnTo>
                    <a:lnTo>
                      <a:pt x="1110" y="603"/>
                    </a:lnTo>
                    <a:lnTo>
                      <a:pt x="1143" y="595"/>
                    </a:lnTo>
                    <a:lnTo>
                      <a:pt x="1185" y="619"/>
                    </a:lnTo>
                    <a:lnTo>
                      <a:pt x="1228" y="640"/>
                    </a:lnTo>
                    <a:lnTo>
                      <a:pt x="1249" y="612"/>
                    </a:lnTo>
                    <a:lnTo>
                      <a:pt x="1222" y="567"/>
                    </a:lnTo>
                    <a:lnTo>
                      <a:pt x="1166" y="550"/>
                    </a:lnTo>
                    <a:lnTo>
                      <a:pt x="1170" y="520"/>
                    </a:lnTo>
                    <a:lnTo>
                      <a:pt x="1212" y="520"/>
                    </a:lnTo>
                    <a:lnTo>
                      <a:pt x="1228" y="534"/>
                    </a:lnTo>
                    <a:lnTo>
                      <a:pt x="1243" y="506"/>
                    </a:lnTo>
                    <a:lnTo>
                      <a:pt x="1286" y="501"/>
                    </a:lnTo>
                    <a:lnTo>
                      <a:pt x="1271" y="479"/>
                    </a:lnTo>
                    <a:lnTo>
                      <a:pt x="1305" y="479"/>
                    </a:lnTo>
                    <a:lnTo>
                      <a:pt x="1338" y="449"/>
                    </a:lnTo>
                    <a:lnTo>
                      <a:pt x="1348" y="423"/>
                    </a:lnTo>
                    <a:lnTo>
                      <a:pt x="1301" y="406"/>
                    </a:lnTo>
                    <a:lnTo>
                      <a:pt x="1296" y="373"/>
                    </a:lnTo>
                    <a:lnTo>
                      <a:pt x="1319" y="353"/>
                    </a:lnTo>
                    <a:lnTo>
                      <a:pt x="1342" y="349"/>
                    </a:lnTo>
                    <a:lnTo>
                      <a:pt x="1338" y="308"/>
                    </a:lnTo>
                    <a:lnTo>
                      <a:pt x="1249" y="299"/>
                    </a:lnTo>
                    <a:lnTo>
                      <a:pt x="1271" y="252"/>
                    </a:lnTo>
                    <a:lnTo>
                      <a:pt x="1319" y="228"/>
                    </a:lnTo>
                    <a:lnTo>
                      <a:pt x="1342" y="209"/>
                    </a:lnTo>
                    <a:lnTo>
                      <a:pt x="1288" y="187"/>
                    </a:lnTo>
                    <a:lnTo>
                      <a:pt x="1329" y="173"/>
                    </a:lnTo>
                    <a:lnTo>
                      <a:pt x="1360" y="169"/>
                    </a:lnTo>
                    <a:lnTo>
                      <a:pt x="1431" y="152"/>
                    </a:lnTo>
                    <a:lnTo>
                      <a:pt x="1503" y="112"/>
                    </a:lnTo>
                    <a:lnTo>
                      <a:pt x="1369" y="100"/>
                    </a:lnTo>
                    <a:lnTo>
                      <a:pt x="1301" y="121"/>
                    </a:lnTo>
                    <a:lnTo>
                      <a:pt x="1205" y="161"/>
                    </a:lnTo>
                    <a:lnTo>
                      <a:pt x="1253" y="88"/>
                    </a:lnTo>
                    <a:lnTo>
                      <a:pt x="1149" y="121"/>
                    </a:lnTo>
                    <a:lnTo>
                      <a:pt x="1156" y="80"/>
                    </a:lnTo>
                    <a:lnTo>
                      <a:pt x="982" y="95"/>
                    </a:lnTo>
                    <a:lnTo>
                      <a:pt x="1083" y="66"/>
                    </a:lnTo>
                    <a:lnTo>
                      <a:pt x="1205" y="48"/>
                    </a:lnTo>
                    <a:lnTo>
                      <a:pt x="1249" y="40"/>
                    </a:lnTo>
                    <a:lnTo>
                      <a:pt x="1166" y="14"/>
                    </a:lnTo>
                    <a:lnTo>
                      <a:pt x="982" y="35"/>
                    </a:lnTo>
                    <a:lnTo>
                      <a:pt x="1083" y="0"/>
                    </a:lnTo>
                    <a:lnTo>
                      <a:pt x="860" y="5"/>
                    </a:lnTo>
                    <a:lnTo>
                      <a:pt x="800" y="52"/>
                    </a:lnTo>
                    <a:lnTo>
                      <a:pt x="711" y="26"/>
                    </a:lnTo>
                    <a:lnTo>
                      <a:pt x="711" y="62"/>
                    </a:lnTo>
                    <a:lnTo>
                      <a:pt x="693" y="100"/>
                    </a:lnTo>
                    <a:lnTo>
                      <a:pt x="664" y="71"/>
                    </a:lnTo>
                    <a:lnTo>
                      <a:pt x="630" y="71"/>
                    </a:lnTo>
                    <a:lnTo>
                      <a:pt x="587" y="71"/>
                    </a:lnTo>
                    <a:lnTo>
                      <a:pt x="587" y="114"/>
                    </a:lnTo>
                    <a:lnTo>
                      <a:pt x="544" y="114"/>
                    </a:lnTo>
                    <a:lnTo>
                      <a:pt x="537" y="80"/>
                    </a:lnTo>
                    <a:lnTo>
                      <a:pt x="490" y="74"/>
                    </a:lnTo>
                    <a:lnTo>
                      <a:pt x="502" y="99"/>
                    </a:lnTo>
                    <a:lnTo>
                      <a:pt x="418" y="71"/>
                    </a:lnTo>
                    <a:lnTo>
                      <a:pt x="382" y="88"/>
                    </a:lnTo>
                    <a:lnTo>
                      <a:pt x="349" y="88"/>
                    </a:lnTo>
                    <a:lnTo>
                      <a:pt x="312" y="114"/>
                    </a:lnTo>
                    <a:close/>
                  </a:path>
                </a:pathLst>
              </a:custGeom>
              <a:solidFill>
                <a:srgbClr val="C0C0C0"/>
              </a:solidFill>
              <a:ln w="9525">
                <a:solidFill>
                  <a:srgbClr val="C0C0C0"/>
                </a:solidFill>
                <a:round/>
                <a:headEnd/>
                <a:tailEnd/>
              </a:ln>
            </p:spPr>
            <p:txBody>
              <a:bodyPr/>
              <a:lstStyle/>
              <a:p>
                <a:endParaRPr lang="nl-NL" sz="1400"/>
              </a:p>
            </p:txBody>
          </p:sp>
          <p:sp>
            <p:nvSpPr>
              <p:cNvPr id="1209" name="Freeform 186"/>
              <p:cNvSpPr>
                <a:spLocks/>
              </p:cNvSpPr>
              <p:nvPr/>
            </p:nvSpPr>
            <p:spPr bwMode="auto">
              <a:xfrm>
                <a:off x="1845" y="1210"/>
                <a:ext cx="751" cy="543"/>
              </a:xfrm>
              <a:custGeom>
                <a:avLst/>
                <a:gdLst/>
                <a:ahLst/>
                <a:cxnLst>
                  <a:cxn ang="0">
                    <a:pos x="289" y="147"/>
                  </a:cxn>
                  <a:cxn ang="0">
                    <a:pos x="192" y="220"/>
                  </a:cxn>
                  <a:cxn ang="0">
                    <a:pos x="62" y="278"/>
                  </a:cxn>
                  <a:cxn ang="0">
                    <a:pos x="6" y="311"/>
                  </a:cxn>
                  <a:cxn ang="0">
                    <a:pos x="136" y="334"/>
                  </a:cxn>
                  <a:cxn ang="0">
                    <a:pos x="39" y="349"/>
                  </a:cxn>
                  <a:cxn ang="0">
                    <a:pos x="298" y="392"/>
                  </a:cxn>
                  <a:cxn ang="0">
                    <a:pos x="374" y="506"/>
                  </a:cxn>
                  <a:cxn ang="0">
                    <a:pos x="395" y="612"/>
                  </a:cxn>
                  <a:cxn ang="0">
                    <a:pos x="455" y="634"/>
                  </a:cxn>
                  <a:cxn ang="0">
                    <a:pos x="475" y="674"/>
                  </a:cxn>
                  <a:cxn ang="0">
                    <a:pos x="405" y="755"/>
                  </a:cxn>
                  <a:cxn ang="0">
                    <a:pos x="418" y="876"/>
                  </a:cxn>
                  <a:cxn ang="0">
                    <a:pos x="502" y="1041"/>
                  </a:cxn>
                  <a:cxn ang="0">
                    <a:pos x="581" y="1087"/>
                  </a:cxn>
                  <a:cxn ang="0">
                    <a:pos x="678" y="966"/>
                  </a:cxn>
                  <a:cxn ang="0">
                    <a:pos x="723" y="868"/>
                  </a:cxn>
                  <a:cxn ang="0">
                    <a:pos x="903" y="831"/>
                  </a:cxn>
                  <a:cxn ang="0">
                    <a:pos x="1065" y="759"/>
                  </a:cxn>
                  <a:cxn ang="0">
                    <a:pos x="1212" y="657"/>
                  </a:cxn>
                  <a:cxn ang="0">
                    <a:pos x="1096" y="634"/>
                  </a:cxn>
                  <a:cxn ang="0">
                    <a:pos x="1143" y="595"/>
                  </a:cxn>
                  <a:cxn ang="0">
                    <a:pos x="1228" y="640"/>
                  </a:cxn>
                  <a:cxn ang="0">
                    <a:pos x="1222" y="567"/>
                  </a:cxn>
                  <a:cxn ang="0">
                    <a:pos x="1170" y="520"/>
                  </a:cxn>
                  <a:cxn ang="0">
                    <a:pos x="1228" y="534"/>
                  </a:cxn>
                  <a:cxn ang="0">
                    <a:pos x="1286" y="501"/>
                  </a:cxn>
                  <a:cxn ang="0">
                    <a:pos x="1305" y="479"/>
                  </a:cxn>
                  <a:cxn ang="0">
                    <a:pos x="1348" y="423"/>
                  </a:cxn>
                  <a:cxn ang="0">
                    <a:pos x="1296" y="373"/>
                  </a:cxn>
                  <a:cxn ang="0">
                    <a:pos x="1342" y="349"/>
                  </a:cxn>
                  <a:cxn ang="0">
                    <a:pos x="1249" y="299"/>
                  </a:cxn>
                  <a:cxn ang="0">
                    <a:pos x="1319" y="228"/>
                  </a:cxn>
                  <a:cxn ang="0">
                    <a:pos x="1288" y="187"/>
                  </a:cxn>
                  <a:cxn ang="0">
                    <a:pos x="1360" y="169"/>
                  </a:cxn>
                  <a:cxn ang="0">
                    <a:pos x="1503" y="112"/>
                  </a:cxn>
                  <a:cxn ang="0">
                    <a:pos x="1301" y="121"/>
                  </a:cxn>
                  <a:cxn ang="0">
                    <a:pos x="1253" y="88"/>
                  </a:cxn>
                  <a:cxn ang="0">
                    <a:pos x="1156" y="80"/>
                  </a:cxn>
                  <a:cxn ang="0">
                    <a:pos x="1083" y="66"/>
                  </a:cxn>
                  <a:cxn ang="0">
                    <a:pos x="1249" y="40"/>
                  </a:cxn>
                  <a:cxn ang="0">
                    <a:pos x="982" y="35"/>
                  </a:cxn>
                  <a:cxn ang="0">
                    <a:pos x="860" y="5"/>
                  </a:cxn>
                  <a:cxn ang="0">
                    <a:pos x="711" y="26"/>
                  </a:cxn>
                  <a:cxn ang="0">
                    <a:pos x="693" y="100"/>
                  </a:cxn>
                  <a:cxn ang="0">
                    <a:pos x="630" y="71"/>
                  </a:cxn>
                  <a:cxn ang="0">
                    <a:pos x="587" y="114"/>
                  </a:cxn>
                  <a:cxn ang="0">
                    <a:pos x="537" y="80"/>
                  </a:cxn>
                  <a:cxn ang="0">
                    <a:pos x="502" y="99"/>
                  </a:cxn>
                  <a:cxn ang="0">
                    <a:pos x="382" y="88"/>
                  </a:cxn>
                  <a:cxn ang="0">
                    <a:pos x="312" y="114"/>
                  </a:cxn>
                </a:cxnLst>
                <a:rect l="0" t="0" r="r" b="b"/>
                <a:pathLst>
                  <a:path w="1503" h="1087">
                    <a:moveTo>
                      <a:pt x="312" y="114"/>
                    </a:moveTo>
                    <a:lnTo>
                      <a:pt x="289" y="147"/>
                    </a:lnTo>
                    <a:lnTo>
                      <a:pt x="198" y="164"/>
                    </a:lnTo>
                    <a:lnTo>
                      <a:pt x="192" y="220"/>
                    </a:lnTo>
                    <a:lnTo>
                      <a:pt x="122" y="237"/>
                    </a:lnTo>
                    <a:lnTo>
                      <a:pt x="62" y="278"/>
                    </a:lnTo>
                    <a:lnTo>
                      <a:pt x="0" y="294"/>
                    </a:lnTo>
                    <a:lnTo>
                      <a:pt x="6" y="311"/>
                    </a:lnTo>
                    <a:lnTo>
                      <a:pt x="113" y="308"/>
                    </a:lnTo>
                    <a:lnTo>
                      <a:pt x="136" y="334"/>
                    </a:lnTo>
                    <a:lnTo>
                      <a:pt x="85" y="342"/>
                    </a:lnTo>
                    <a:lnTo>
                      <a:pt x="39" y="349"/>
                    </a:lnTo>
                    <a:lnTo>
                      <a:pt x="113" y="392"/>
                    </a:lnTo>
                    <a:lnTo>
                      <a:pt x="298" y="392"/>
                    </a:lnTo>
                    <a:lnTo>
                      <a:pt x="341" y="439"/>
                    </a:lnTo>
                    <a:lnTo>
                      <a:pt x="374" y="506"/>
                    </a:lnTo>
                    <a:lnTo>
                      <a:pt x="391" y="583"/>
                    </a:lnTo>
                    <a:lnTo>
                      <a:pt x="395" y="612"/>
                    </a:lnTo>
                    <a:lnTo>
                      <a:pt x="438" y="595"/>
                    </a:lnTo>
                    <a:lnTo>
                      <a:pt x="455" y="634"/>
                    </a:lnTo>
                    <a:lnTo>
                      <a:pt x="401" y="648"/>
                    </a:lnTo>
                    <a:lnTo>
                      <a:pt x="475" y="674"/>
                    </a:lnTo>
                    <a:lnTo>
                      <a:pt x="465" y="726"/>
                    </a:lnTo>
                    <a:lnTo>
                      <a:pt x="405" y="755"/>
                    </a:lnTo>
                    <a:lnTo>
                      <a:pt x="391" y="795"/>
                    </a:lnTo>
                    <a:lnTo>
                      <a:pt x="418" y="876"/>
                    </a:lnTo>
                    <a:lnTo>
                      <a:pt x="455" y="959"/>
                    </a:lnTo>
                    <a:lnTo>
                      <a:pt x="502" y="1041"/>
                    </a:lnTo>
                    <a:lnTo>
                      <a:pt x="554" y="1051"/>
                    </a:lnTo>
                    <a:lnTo>
                      <a:pt x="581" y="1087"/>
                    </a:lnTo>
                    <a:lnTo>
                      <a:pt x="630" y="1079"/>
                    </a:lnTo>
                    <a:lnTo>
                      <a:pt x="678" y="966"/>
                    </a:lnTo>
                    <a:lnTo>
                      <a:pt x="715" y="925"/>
                    </a:lnTo>
                    <a:lnTo>
                      <a:pt x="723" y="868"/>
                    </a:lnTo>
                    <a:lnTo>
                      <a:pt x="810" y="847"/>
                    </a:lnTo>
                    <a:lnTo>
                      <a:pt x="903" y="831"/>
                    </a:lnTo>
                    <a:lnTo>
                      <a:pt x="949" y="750"/>
                    </a:lnTo>
                    <a:lnTo>
                      <a:pt x="1065" y="759"/>
                    </a:lnTo>
                    <a:lnTo>
                      <a:pt x="1166" y="702"/>
                    </a:lnTo>
                    <a:lnTo>
                      <a:pt x="1212" y="657"/>
                    </a:lnTo>
                    <a:lnTo>
                      <a:pt x="1160" y="643"/>
                    </a:lnTo>
                    <a:lnTo>
                      <a:pt x="1096" y="634"/>
                    </a:lnTo>
                    <a:lnTo>
                      <a:pt x="1110" y="603"/>
                    </a:lnTo>
                    <a:lnTo>
                      <a:pt x="1143" y="595"/>
                    </a:lnTo>
                    <a:lnTo>
                      <a:pt x="1185" y="619"/>
                    </a:lnTo>
                    <a:lnTo>
                      <a:pt x="1228" y="640"/>
                    </a:lnTo>
                    <a:lnTo>
                      <a:pt x="1249" y="612"/>
                    </a:lnTo>
                    <a:lnTo>
                      <a:pt x="1222" y="567"/>
                    </a:lnTo>
                    <a:lnTo>
                      <a:pt x="1166" y="550"/>
                    </a:lnTo>
                    <a:lnTo>
                      <a:pt x="1170" y="520"/>
                    </a:lnTo>
                    <a:lnTo>
                      <a:pt x="1212" y="520"/>
                    </a:lnTo>
                    <a:lnTo>
                      <a:pt x="1228" y="534"/>
                    </a:lnTo>
                    <a:lnTo>
                      <a:pt x="1243" y="506"/>
                    </a:lnTo>
                    <a:lnTo>
                      <a:pt x="1286" y="501"/>
                    </a:lnTo>
                    <a:lnTo>
                      <a:pt x="1271" y="479"/>
                    </a:lnTo>
                    <a:lnTo>
                      <a:pt x="1305" y="479"/>
                    </a:lnTo>
                    <a:lnTo>
                      <a:pt x="1338" y="449"/>
                    </a:lnTo>
                    <a:lnTo>
                      <a:pt x="1348" y="423"/>
                    </a:lnTo>
                    <a:lnTo>
                      <a:pt x="1301" y="406"/>
                    </a:lnTo>
                    <a:lnTo>
                      <a:pt x="1296" y="373"/>
                    </a:lnTo>
                    <a:lnTo>
                      <a:pt x="1319" y="353"/>
                    </a:lnTo>
                    <a:lnTo>
                      <a:pt x="1342" y="349"/>
                    </a:lnTo>
                    <a:lnTo>
                      <a:pt x="1338" y="308"/>
                    </a:lnTo>
                    <a:lnTo>
                      <a:pt x="1249" y="299"/>
                    </a:lnTo>
                    <a:lnTo>
                      <a:pt x="1271" y="252"/>
                    </a:lnTo>
                    <a:lnTo>
                      <a:pt x="1319" y="228"/>
                    </a:lnTo>
                    <a:lnTo>
                      <a:pt x="1342" y="209"/>
                    </a:lnTo>
                    <a:lnTo>
                      <a:pt x="1288" y="187"/>
                    </a:lnTo>
                    <a:lnTo>
                      <a:pt x="1329" y="173"/>
                    </a:lnTo>
                    <a:lnTo>
                      <a:pt x="1360" y="169"/>
                    </a:lnTo>
                    <a:lnTo>
                      <a:pt x="1431" y="152"/>
                    </a:lnTo>
                    <a:lnTo>
                      <a:pt x="1503" y="112"/>
                    </a:lnTo>
                    <a:lnTo>
                      <a:pt x="1369" y="100"/>
                    </a:lnTo>
                    <a:lnTo>
                      <a:pt x="1301" y="121"/>
                    </a:lnTo>
                    <a:lnTo>
                      <a:pt x="1205" y="161"/>
                    </a:lnTo>
                    <a:lnTo>
                      <a:pt x="1253" y="88"/>
                    </a:lnTo>
                    <a:lnTo>
                      <a:pt x="1149" y="121"/>
                    </a:lnTo>
                    <a:lnTo>
                      <a:pt x="1156" y="80"/>
                    </a:lnTo>
                    <a:lnTo>
                      <a:pt x="982" y="95"/>
                    </a:lnTo>
                    <a:lnTo>
                      <a:pt x="1083" y="66"/>
                    </a:lnTo>
                    <a:lnTo>
                      <a:pt x="1205" y="48"/>
                    </a:lnTo>
                    <a:lnTo>
                      <a:pt x="1249" y="40"/>
                    </a:lnTo>
                    <a:lnTo>
                      <a:pt x="1166" y="14"/>
                    </a:lnTo>
                    <a:lnTo>
                      <a:pt x="982" y="35"/>
                    </a:lnTo>
                    <a:lnTo>
                      <a:pt x="1083" y="0"/>
                    </a:lnTo>
                    <a:lnTo>
                      <a:pt x="860" y="5"/>
                    </a:lnTo>
                    <a:lnTo>
                      <a:pt x="800" y="52"/>
                    </a:lnTo>
                    <a:lnTo>
                      <a:pt x="711" y="26"/>
                    </a:lnTo>
                    <a:lnTo>
                      <a:pt x="711" y="62"/>
                    </a:lnTo>
                    <a:lnTo>
                      <a:pt x="693" y="100"/>
                    </a:lnTo>
                    <a:lnTo>
                      <a:pt x="664" y="71"/>
                    </a:lnTo>
                    <a:lnTo>
                      <a:pt x="630" y="71"/>
                    </a:lnTo>
                    <a:lnTo>
                      <a:pt x="587" y="71"/>
                    </a:lnTo>
                    <a:lnTo>
                      <a:pt x="587" y="114"/>
                    </a:lnTo>
                    <a:lnTo>
                      <a:pt x="544" y="114"/>
                    </a:lnTo>
                    <a:lnTo>
                      <a:pt x="537" y="80"/>
                    </a:lnTo>
                    <a:lnTo>
                      <a:pt x="490" y="74"/>
                    </a:lnTo>
                    <a:lnTo>
                      <a:pt x="502" y="99"/>
                    </a:lnTo>
                    <a:lnTo>
                      <a:pt x="418" y="71"/>
                    </a:lnTo>
                    <a:lnTo>
                      <a:pt x="382" y="88"/>
                    </a:lnTo>
                    <a:lnTo>
                      <a:pt x="349" y="88"/>
                    </a:lnTo>
                    <a:lnTo>
                      <a:pt x="312" y="1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57" name="Group 187"/>
            <p:cNvGrpSpPr>
              <a:grpSpLocks/>
            </p:cNvGrpSpPr>
            <p:nvPr/>
          </p:nvGrpSpPr>
          <p:grpSpPr bwMode="auto">
            <a:xfrm>
              <a:off x="7967488" y="2832397"/>
              <a:ext cx="139127" cy="97390"/>
              <a:chOff x="4435" y="2632"/>
              <a:chExt cx="130" cy="84"/>
            </a:xfrm>
          </p:grpSpPr>
          <p:sp>
            <p:nvSpPr>
              <p:cNvPr id="1211" name="Freeform 188"/>
              <p:cNvSpPr>
                <a:spLocks/>
              </p:cNvSpPr>
              <p:nvPr/>
            </p:nvSpPr>
            <p:spPr bwMode="auto">
              <a:xfrm>
                <a:off x="4435" y="2632"/>
                <a:ext cx="130" cy="84"/>
              </a:xfrm>
              <a:custGeom>
                <a:avLst/>
                <a:gdLst/>
                <a:ahLst/>
                <a:cxnLst>
                  <a:cxn ang="0">
                    <a:pos x="190" y="78"/>
                  </a:cxn>
                  <a:cxn ang="0">
                    <a:pos x="167" y="73"/>
                  </a:cxn>
                  <a:cxn ang="0">
                    <a:pos x="153" y="88"/>
                  </a:cxn>
                  <a:cxn ang="0">
                    <a:pos x="136" y="114"/>
                  </a:cxn>
                  <a:cxn ang="0">
                    <a:pos x="128" y="140"/>
                  </a:cxn>
                  <a:cxn ang="0">
                    <a:pos x="124" y="163"/>
                  </a:cxn>
                  <a:cxn ang="0">
                    <a:pos x="85" y="168"/>
                  </a:cxn>
                  <a:cxn ang="0">
                    <a:pos x="70" y="152"/>
                  </a:cxn>
                  <a:cxn ang="0">
                    <a:pos x="54" y="164"/>
                  </a:cxn>
                  <a:cxn ang="0">
                    <a:pos x="18" y="163"/>
                  </a:cxn>
                  <a:cxn ang="0">
                    <a:pos x="0" y="152"/>
                  </a:cxn>
                  <a:cxn ang="0">
                    <a:pos x="12" y="137"/>
                  </a:cxn>
                  <a:cxn ang="0">
                    <a:pos x="18" y="112"/>
                  </a:cxn>
                  <a:cxn ang="0">
                    <a:pos x="54" y="114"/>
                  </a:cxn>
                  <a:cxn ang="0">
                    <a:pos x="72" y="88"/>
                  </a:cxn>
                  <a:cxn ang="0">
                    <a:pos x="101" y="73"/>
                  </a:cxn>
                  <a:cxn ang="0">
                    <a:pos x="124" y="64"/>
                  </a:cxn>
                  <a:cxn ang="0">
                    <a:pos x="130" y="33"/>
                  </a:cxn>
                  <a:cxn ang="0">
                    <a:pos x="155" y="23"/>
                  </a:cxn>
                  <a:cxn ang="0">
                    <a:pos x="157" y="0"/>
                  </a:cxn>
                  <a:cxn ang="0">
                    <a:pos x="198" y="14"/>
                  </a:cxn>
                  <a:cxn ang="0">
                    <a:pos x="217" y="19"/>
                  </a:cxn>
                  <a:cxn ang="0">
                    <a:pos x="252" y="26"/>
                  </a:cxn>
                  <a:cxn ang="0">
                    <a:pos x="262" y="54"/>
                  </a:cxn>
                  <a:cxn ang="0">
                    <a:pos x="231" y="73"/>
                  </a:cxn>
                  <a:cxn ang="0">
                    <a:pos x="207" y="88"/>
                  </a:cxn>
                  <a:cxn ang="0">
                    <a:pos x="190" y="78"/>
                  </a:cxn>
                </a:cxnLst>
                <a:rect l="0" t="0" r="r" b="b"/>
                <a:pathLst>
                  <a:path w="262" h="168">
                    <a:moveTo>
                      <a:pt x="190" y="78"/>
                    </a:moveTo>
                    <a:lnTo>
                      <a:pt x="167" y="73"/>
                    </a:lnTo>
                    <a:lnTo>
                      <a:pt x="153" y="88"/>
                    </a:lnTo>
                    <a:lnTo>
                      <a:pt x="136" y="114"/>
                    </a:lnTo>
                    <a:lnTo>
                      <a:pt x="128" y="140"/>
                    </a:lnTo>
                    <a:lnTo>
                      <a:pt x="124" y="163"/>
                    </a:lnTo>
                    <a:lnTo>
                      <a:pt x="85" y="168"/>
                    </a:lnTo>
                    <a:lnTo>
                      <a:pt x="70" y="152"/>
                    </a:lnTo>
                    <a:lnTo>
                      <a:pt x="54" y="164"/>
                    </a:lnTo>
                    <a:lnTo>
                      <a:pt x="18" y="163"/>
                    </a:lnTo>
                    <a:lnTo>
                      <a:pt x="0" y="152"/>
                    </a:lnTo>
                    <a:lnTo>
                      <a:pt x="12" y="137"/>
                    </a:lnTo>
                    <a:lnTo>
                      <a:pt x="18" y="112"/>
                    </a:lnTo>
                    <a:lnTo>
                      <a:pt x="54" y="114"/>
                    </a:lnTo>
                    <a:lnTo>
                      <a:pt x="72" y="88"/>
                    </a:lnTo>
                    <a:lnTo>
                      <a:pt x="101" y="73"/>
                    </a:lnTo>
                    <a:lnTo>
                      <a:pt x="124" y="64"/>
                    </a:lnTo>
                    <a:lnTo>
                      <a:pt x="130" y="33"/>
                    </a:lnTo>
                    <a:lnTo>
                      <a:pt x="155" y="23"/>
                    </a:lnTo>
                    <a:lnTo>
                      <a:pt x="157" y="0"/>
                    </a:lnTo>
                    <a:lnTo>
                      <a:pt x="198" y="14"/>
                    </a:lnTo>
                    <a:lnTo>
                      <a:pt x="217" y="19"/>
                    </a:lnTo>
                    <a:lnTo>
                      <a:pt x="252" y="26"/>
                    </a:lnTo>
                    <a:lnTo>
                      <a:pt x="262" y="54"/>
                    </a:lnTo>
                    <a:lnTo>
                      <a:pt x="231" y="73"/>
                    </a:lnTo>
                    <a:lnTo>
                      <a:pt x="207" y="88"/>
                    </a:lnTo>
                    <a:lnTo>
                      <a:pt x="190" y="78"/>
                    </a:lnTo>
                    <a:close/>
                  </a:path>
                </a:pathLst>
              </a:custGeom>
              <a:solidFill>
                <a:srgbClr val="C0C0C0"/>
              </a:solidFill>
              <a:ln w="9525">
                <a:solidFill>
                  <a:srgbClr val="C0C0C0"/>
                </a:solidFill>
                <a:round/>
                <a:headEnd/>
                <a:tailEnd/>
              </a:ln>
            </p:spPr>
            <p:txBody>
              <a:bodyPr/>
              <a:lstStyle/>
              <a:p>
                <a:endParaRPr lang="nl-NL" sz="1400"/>
              </a:p>
            </p:txBody>
          </p:sp>
          <p:sp>
            <p:nvSpPr>
              <p:cNvPr id="1212" name="Freeform 189"/>
              <p:cNvSpPr>
                <a:spLocks/>
              </p:cNvSpPr>
              <p:nvPr/>
            </p:nvSpPr>
            <p:spPr bwMode="auto">
              <a:xfrm>
                <a:off x="4435" y="2632"/>
                <a:ext cx="130" cy="84"/>
              </a:xfrm>
              <a:custGeom>
                <a:avLst/>
                <a:gdLst/>
                <a:ahLst/>
                <a:cxnLst>
                  <a:cxn ang="0">
                    <a:pos x="190" y="78"/>
                  </a:cxn>
                  <a:cxn ang="0">
                    <a:pos x="167" y="73"/>
                  </a:cxn>
                  <a:cxn ang="0">
                    <a:pos x="153" y="88"/>
                  </a:cxn>
                  <a:cxn ang="0">
                    <a:pos x="136" y="114"/>
                  </a:cxn>
                  <a:cxn ang="0">
                    <a:pos x="128" y="140"/>
                  </a:cxn>
                  <a:cxn ang="0">
                    <a:pos x="124" y="163"/>
                  </a:cxn>
                  <a:cxn ang="0">
                    <a:pos x="85" y="168"/>
                  </a:cxn>
                  <a:cxn ang="0">
                    <a:pos x="70" y="152"/>
                  </a:cxn>
                  <a:cxn ang="0">
                    <a:pos x="54" y="164"/>
                  </a:cxn>
                  <a:cxn ang="0">
                    <a:pos x="18" y="163"/>
                  </a:cxn>
                  <a:cxn ang="0">
                    <a:pos x="0" y="152"/>
                  </a:cxn>
                  <a:cxn ang="0">
                    <a:pos x="12" y="137"/>
                  </a:cxn>
                  <a:cxn ang="0">
                    <a:pos x="18" y="112"/>
                  </a:cxn>
                  <a:cxn ang="0">
                    <a:pos x="54" y="114"/>
                  </a:cxn>
                  <a:cxn ang="0">
                    <a:pos x="72" y="88"/>
                  </a:cxn>
                  <a:cxn ang="0">
                    <a:pos x="101" y="73"/>
                  </a:cxn>
                  <a:cxn ang="0">
                    <a:pos x="124" y="64"/>
                  </a:cxn>
                  <a:cxn ang="0">
                    <a:pos x="130" y="33"/>
                  </a:cxn>
                  <a:cxn ang="0">
                    <a:pos x="155" y="23"/>
                  </a:cxn>
                  <a:cxn ang="0">
                    <a:pos x="157" y="0"/>
                  </a:cxn>
                  <a:cxn ang="0">
                    <a:pos x="198" y="14"/>
                  </a:cxn>
                  <a:cxn ang="0">
                    <a:pos x="217" y="19"/>
                  </a:cxn>
                  <a:cxn ang="0">
                    <a:pos x="252" y="26"/>
                  </a:cxn>
                  <a:cxn ang="0">
                    <a:pos x="262" y="54"/>
                  </a:cxn>
                  <a:cxn ang="0">
                    <a:pos x="231" y="73"/>
                  </a:cxn>
                  <a:cxn ang="0">
                    <a:pos x="207" y="88"/>
                  </a:cxn>
                  <a:cxn ang="0">
                    <a:pos x="190" y="78"/>
                  </a:cxn>
                </a:cxnLst>
                <a:rect l="0" t="0" r="r" b="b"/>
                <a:pathLst>
                  <a:path w="262" h="168">
                    <a:moveTo>
                      <a:pt x="190" y="78"/>
                    </a:moveTo>
                    <a:lnTo>
                      <a:pt x="167" y="73"/>
                    </a:lnTo>
                    <a:lnTo>
                      <a:pt x="153" y="88"/>
                    </a:lnTo>
                    <a:lnTo>
                      <a:pt x="136" y="114"/>
                    </a:lnTo>
                    <a:lnTo>
                      <a:pt x="128" y="140"/>
                    </a:lnTo>
                    <a:lnTo>
                      <a:pt x="124" y="163"/>
                    </a:lnTo>
                    <a:lnTo>
                      <a:pt x="85" y="168"/>
                    </a:lnTo>
                    <a:lnTo>
                      <a:pt x="70" y="152"/>
                    </a:lnTo>
                    <a:lnTo>
                      <a:pt x="54" y="164"/>
                    </a:lnTo>
                    <a:lnTo>
                      <a:pt x="18" y="163"/>
                    </a:lnTo>
                    <a:lnTo>
                      <a:pt x="0" y="152"/>
                    </a:lnTo>
                    <a:lnTo>
                      <a:pt x="12" y="137"/>
                    </a:lnTo>
                    <a:lnTo>
                      <a:pt x="18" y="112"/>
                    </a:lnTo>
                    <a:lnTo>
                      <a:pt x="54" y="114"/>
                    </a:lnTo>
                    <a:lnTo>
                      <a:pt x="72" y="88"/>
                    </a:lnTo>
                    <a:lnTo>
                      <a:pt x="101" y="73"/>
                    </a:lnTo>
                    <a:lnTo>
                      <a:pt x="124" y="64"/>
                    </a:lnTo>
                    <a:lnTo>
                      <a:pt x="130" y="33"/>
                    </a:lnTo>
                    <a:lnTo>
                      <a:pt x="155" y="23"/>
                    </a:lnTo>
                    <a:lnTo>
                      <a:pt x="157" y="0"/>
                    </a:lnTo>
                    <a:lnTo>
                      <a:pt x="198" y="14"/>
                    </a:lnTo>
                    <a:lnTo>
                      <a:pt x="217" y="19"/>
                    </a:lnTo>
                    <a:lnTo>
                      <a:pt x="252" y="26"/>
                    </a:lnTo>
                    <a:lnTo>
                      <a:pt x="262" y="54"/>
                    </a:lnTo>
                    <a:lnTo>
                      <a:pt x="231" y="73"/>
                    </a:lnTo>
                    <a:lnTo>
                      <a:pt x="207" y="88"/>
                    </a:lnTo>
                    <a:lnTo>
                      <a:pt x="190" y="7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60" name="Group 190"/>
            <p:cNvGrpSpPr>
              <a:grpSpLocks/>
            </p:cNvGrpSpPr>
            <p:nvPr/>
          </p:nvGrpSpPr>
          <p:grpSpPr bwMode="auto">
            <a:xfrm>
              <a:off x="6318297" y="2934425"/>
              <a:ext cx="21404" cy="20869"/>
              <a:chOff x="2894" y="2720"/>
              <a:chExt cx="20" cy="18"/>
            </a:xfrm>
          </p:grpSpPr>
          <p:sp>
            <p:nvSpPr>
              <p:cNvPr id="1214" name="Freeform 191"/>
              <p:cNvSpPr>
                <a:spLocks/>
              </p:cNvSpPr>
              <p:nvPr/>
            </p:nvSpPr>
            <p:spPr bwMode="auto">
              <a:xfrm>
                <a:off x="2894" y="2720"/>
                <a:ext cx="20" cy="18"/>
              </a:xfrm>
              <a:custGeom>
                <a:avLst/>
                <a:gdLst/>
                <a:ahLst/>
                <a:cxnLst>
                  <a:cxn ang="0">
                    <a:pos x="0" y="7"/>
                  </a:cxn>
                  <a:cxn ang="0">
                    <a:pos x="39" y="0"/>
                  </a:cxn>
                  <a:cxn ang="0">
                    <a:pos x="29" y="31"/>
                  </a:cxn>
                  <a:cxn ang="0">
                    <a:pos x="4" y="37"/>
                  </a:cxn>
                  <a:cxn ang="0">
                    <a:pos x="0" y="23"/>
                  </a:cxn>
                  <a:cxn ang="0">
                    <a:pos x="0" y="7"/>
                  </a:cxn>
                </a:cxnLst>
                <a:rect l="0" t="0" r="r" b="b"/>
                <a:pathLst>
                  <a:path w="39" h="37">
                    <a:moveTo>
                      <a:pt x="0" y="7"/>
                    </a:moveTo>
                    <a:lnTo>
                      <a:pt x="39" y="0"/>
                    </a:lnTo>
                    <a:lnTo>
                      <a:pt x="29" y="31"/>
                    </a:lnTo>
                    <a:lnTo>
                      <a:pt x="4" y="37"/>
                    </a:lnTo>
                    <a:lnTo>
                      <a:pt x="0" y="23"/>
                    </a:lnTo>
                    <a:lnTo>
                      <a:pt x="0" y="7"/>
                    </a:lnTo>
                    <a:close/>
                  </a:path>
                </a:pathLst>
              </a:custGeom>
              <a:solidFill>
                <a:srgbClr val="C0C0C0"/>
              </a:solidFill>
              <a:ln w="9525">
                <a:solidFill>
                  <a:srgbClr val="C0C0C0"/>
                </a:solidFill>
                <a:round/>
                <a:headEnd/>
                <a:tailEnd/>
              </a:ln>
            </p:spPr>
            <p:txBody>
              <a:bodyPr/>
              <a:lstStyle/>
              <a:p>
                <a:endParaRPr lang="nl-NL" sz="1400"/>
              </a:p>
            </p:txBody>
          </p:sp>
          <p:sp>
            <p:nvSpPr>
              <p:cNvPr id="1215" name="Freeform 192"/>
              <p:cNvSpPr>
                <a:spLocks/>
              </p:cNvSpPr>
              <p:nvPr/>
            </p:nvSpPr>
            <p:spPr bwMode="auto">
              <a:xfrm>
                <a:off x="2894" y="2720"/>
                <a:ext cx="20" cy="18"/>
              </a:xfrm>
              <a:custGeom>
                <a:avLst/>
                <a:gdLst/>
                <a:ahLst/>
                <a:cxnLst>
                  <a:cxn ang="0">
                    <a:pos x="0" y="7"/>
                  </a:cxn>
                  <a:cxn ang="0">
                    <a:pos x="39" y="0"/>
                  </a:cxn>
                  <a:cxn ang="0">
                    <a:pos x="29" y="31"/>
                  </a:cxn>
                  <a:cxn ang="0">
                    <a:pos x="4" y="37"/>
                  </a:cxn>
                  <a:cxn ang="0">
                    <a:pos x="0" y="23"/>
                  </a:cxn>
                  <a:cxn ang="0">
                    <a:pos x="0" y="7"/>
                  </a:cxn>
                </a:cxnLst>
                <a:rect l="0" t="0" r="r" b="b"/>
                <a:pathLst>
                  <a:path w="39" h="37">
                    <a:moveTo>
                      <a:pt x="0" y="7"/>
                    </a:moveTo>
                    <a:lnTo>
                      <a:pt x="39" y="0"/>
                    </a:lnTo>
                    <a:lnTo>
                      <a:pt x="29" y="31"/>
                    </a:lnTo>
                    <a:lnTo>
                      <a:pt x="4" y="37"/>
                    </a:lnTo>
                    <a:lnTo>
                      <a:pt x="0" y="23"/>
                    </a:lnTo>
                    <a:lnTo>
                      <a:pt x="0"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63" name="Group 193"/>
            <p:cNvGrpSpPr>
              <a:grpSpLocks/>
            </p:cNvGrpSpPr>
            <p:nvPr/>
          </p:nvGrpSpPr>
          <p:grpSpPr bwMode="auto">
            <a:xfrm>
              <a:off x="7316802" y="1967493"/>
              <a:ext cx="918238" cy="624912"/>
              <a:chOff x="3826" y="1886"/>
              <a:chExt cx="858" cy="539"/>
            </a:xfrm>
          </p:grpSpPr>
          <p:sp>
            <p:nvSpPr>
              <p:cNvPr id="1217" name="Freeform 194"/>
              <p:cNvSpPr>
                <a:spLocks/>
              </p:cNvSpPr>
              <p:nvPr/>
            </p:nvSpPr>
            <p:spPr bwMode="auto">
              <a:xfrm>
                <a:off x="3826" y="1886"/>
                <a:ext cx="858" cy="539"/>
              </a:xfrm>
              <a:custGeom>
                <a:avLst/>
                <a:gdLst/>
                <a:ahLst/>
                <a:cxnLst>
                  <a:cxn ang="0">
                    <a:pos x="1307" y="519"/>
                  </a:cxn>
                  <a:cxn ang="0">
                    <a:pos x="1394" y="522"/>
                  </a:cxn>
                  <a:cxn ang="0">
                    <a:pos x="1410" y="574"/>
                  </a:cxn>
                  <a:cxn ang="0">
                    <a:pos x="1414" y="680"/>
                  </a:cxn>
                  <a:cxn ang="0">
                    <a:pos x="1462" y="773"/>
                  </a:cxn>
                  <a:cxn ang="0">
                    <a:pos x="1452" y="872"/>
                  </a:cxn>
                  <a:cxn ang="0">
                    <a:pos x="1398" y="949"/>
                  </a:cxn>
                  <a:cxn ang="0">
                    <a:pos x="1348" y="984"/>
                  </a:cxn>
                  <a:cxn ang="0">
                    <a:pos x="1249" y="1017"/>
                  </a:cxn>
                  <a:cxn ang="0">
                    <a:pos x="1135" y="1079"/>
                  </a:cxn>
                  <a:cxn ang="0">
                    <a:pos x="1090" y="1065"/>
                  </a:cxn>
                  <a:cxn ang="0">
                    <a:pos x="966" y="994"/>
                  </a:cxn>
                  <a:cxn ang="0">
                    <a:pos x="901" y="1051"/>
                  </a:cxn>
                  <a:cxn ang="0">
                    <a:pos x="825" y="1037"/>
                  </a:cxn>
                  <a:cxn ang="0">
                    <a:pos x="763" y="961"/>
                  </a:cxn>
                  <a:cxn ang="0">
                    <a:pos x="800" y="904"/>
                  </a:cxn>
                  <a:cxn ang="0">
                    <a:pos x="746" y="863"/>
                  </a:cxn>
                  <a:cxn ang="0">
                    <a:pos x="643" y="821"/>
                  </a:cxn>
                  <a:cxn ang="0">
                    <a:pos x="538" y="856"/>
                  </a:cxn>
                  <a:cxn ang="0">
                    <a:pos x="463" y="859"/>
                  </a:cxn>
                  <a:cxn ang="0">
                    <a:pos x="343" y="832"/>
                  </a:cxn>
                  <a:cxn ang="0">
                    <a:pos x="298" y="808"/>
                  </a:cxn>
                  <a:cxn ang="0">
                    <a:pos x="209" y="763"/>
                  </a:cxn>
                  <a:cxn ang="0">
                    <a:pos x="143" y="692"/>
                  </a:cxn>
                  <a:cxn ang="0">
                    <a:pos x="37" y="694"/>
                  </a:cxn>
                  <a:cxn ang="0">
                    <a:pos x="27" y="617"/>
                  </a:cxn>
                  <a:cxn ang="0">
                    <a:pos x="33" y="559"/>
                  </a:cxn>
                  <a:cxn ang="0">
                    <a:pos x="27" y="481"/>
                  </a:cxn>
                  <a:cxn ang="0">
                    <a:pos x="83" y="477"/>
                  </a:cxn>
                  <a:cxn ang="0">
                    <a:pos x="171" y="441"/>
                  </a:cxn>
                  <a:cxn ang="0">
                    <a:pos x="163" y="344"/>
                  </a:cxn>
                  <a:cxn ang="0">
                    <a:pos x="234" y="287"/>
                  </a:cxn>
                  <a:cxn ang="0">
                    <a:pos x="318" y="227"/>
                  </a:cxn>
                  <a:cxn ang="0">
                    <a:pos x="362" y="187"/>
                  </a:cxn>
                  <a:cxn ang="0">
                    <a:pos x="444" y="218"/>
                  </a:cxn>
                  <a:cxn ang="0">
                    <a:pos x="540" y="299"/>
                  </a:cxn>
                  <a:cxn ang="0">
                    <a:pos x="628" y="355"/>
                  </a:cxn>
                  <a:cxn ang="0">
                    <a:pos x="854" y="391"/>
                  </a:cxn>
                  <a:cxn ang="0">
                    <a:pos x="966" y="384"/>
                  </a:cxn>
                  <a:cxn ang="0">
                    <a:pos x="1081" y="327"/>
                  </a:cxn>
                  <a:cxn ang="0">
                    <a:pos x="1148" y="282"/>
                  </a:cxn>
                  <a:cxn ang="0">
                    <a:pos x="1270" y="222"/>
                  </a:cxn>
                  <a:cxn ang="0">
                    <a:pos x="1176" y="206"/>
                  </a:cxn>
                  <a:cxn ang="0">
                    <a:pos x="1168" y="116"/>
                  </a:cxn>
                  <a:cxn ang="0">
                    <a:pos x="1243" y="89"/>
                  </a:cxn>
                  <a:cxn ang="0">
                    <a:pos x="1263" y="0"/>
                  </a:cxn>
                  <a:cxn ang="0">
                    <a:pos x="1449" y="52"/>
                  </a:cxn>
                  <a:cxn ang="0">
                    <a:pos x="1503" y="132"/>
                  </a:cxn>
                  <a:cxn ang="0">
                    <a:pos x="1603" y="172"/>
                  </a:cxn>
                  <a:cxn ang="0">
                    <a:pos x="1700" y="182"/>
                  </a:cxn>
                  <a:cxn ang="0">
                    <a:pos x="1693" y="234"/>
                  </a:cxn>
                  <a:cxn ang="0">
                    <a:pos x="1646" y="318"/>
                  </a:cxn>
                  <a:cxn ang="0">
                    <a:pos x="1675" y="355"/>
                  </a:cxn>
                  <a:cxn ang="0">
                    <a:pos x="1586" y="412"/>
                  </a:cxn>
                  <a:cxn ang="0">
                    <a:pos x="1516" y="445"/>
                  </a:cxn>
                  <a:cxn ang="0">
                    <a:pos x="1404" y="495"/>
                  </a:cxn>
                  <a:cxn ang="0">
                    <a:pos x="1381" y="431"/>
                  </a:cxn>
                </a:cxnLst>
                <a:rect l="0" t="0" r="r" b="b"/>
                <a:pathLst>
                  <a:path w="1718" h="1079">
                    <a:moveTo>
                      <a:pt x="1348" y="464"/>
                    </a:moveTo>
                    <a:lnTo>
                      <a:pt x="1303" y="493"/>
                    </a:lnTo>
                    <a:lnTo>
                      <a:pt x="1307" y="519"/>
                    </a:lnTo>
                    <a:lnTo>
                      <a:pt x="1338" y="540"/>
                    </a:lnTo>
                    <a:lnTo>
                      <a:pt x="1371" y="545"/>
                    </a:lnTo>
                    <a:lnTo>
                      <a:pt x="1394" y="522"/>
                    </a:lnTo>
                    <a:lnTo>
                      <a:pt x="1439" y="528"/>
                    </a:lnTo>
                    <a:lnTo>
                      <a:pt x="1449" y="562"/>
                    </a:lnTo>
                    <a:lnTo>
                      <a:pt x="1410" y="574"/>
                    </a:lnTo>
                    <a:lnTo>
                      <a:pt x="1375" y="600"/>
                    </a:lnTo>
                    <a:lnTo>
                      <a:pt x="1390" y="633"/>
                    </a:lnTo>
                    <a:lnTo>
                      <a:pt x="1414" y="680"/>
                    </a:lnTo>
                    <a:lnTo>
                      <a:pt x="1454" y="713"/>
                    </a:lnTo>
                    <a:lnTo>
                      <a:pt x="1454" y="738"/>
                    </a:lnTo>
                    <a:lnTo>
                      <a:pt x="1462" y="773"/>
                    </a:lnTo>
                    <a:lnTo>
                      <a:pt x="1480" y="846"/>
                    </a:lnTo>
                    <a:lnTo>
                      <a:pt x="1458" y="851"/>
                    </a:lnTo>
                    <a:lnTo>
                      <a:pt x="1452" y="872"/>
                    </a:lnTo>
                    <a:lnTo>
                      <a:pt x="1425" y="896"/>
                    </a:lnTo>
                    <a:lnTo>
                      <a:pt x="1427" y="932"/>
                    </a:lnTo>
                    <a:lnTo>
                      <a:pt x="1398" y="949"/>
                    </a:lnTo>
                    <a:lnTo>
                      <a:pt x="1375" y="949"/>
                    </a:lnTo>
                    <a:lnTo>
                      <a:pt x="1371" y="977"/>
                    </a:lnTo>
                    <a:lnTo>
                      <a:pt x="1348" y="984"/>
                    </a:lnTo>
                    <a:lnTo>
                      <a:pt x="1340" y="1008"/>
                    </a:lnTo>
                    <a:lnTo>
                      <a:pt x="1290" y="1022"/>
                    </a:lnTo>
                    <a:lnTo>
                      <a:pt x="1249" y="1017"/>
                    </a:lnTo>
                    <a:lnTo>
                      <a:pt x="1201" y="1031"/>
                    </a:lnTo>
                    <a:lnTo>
                      <a:pt x="1154" y="1063"/>
                    </a:lnTo>
                    <a:lnTo>
                      <a:pt x="1135" y="1079"/>
                    </a:lnTo>
                    <a:lnTo>
                      <a:pt x="1121" y="1043"/>
                    </a:lnTo>
                    <a:lnTo>
                      <a:pt x="1102" y="1032"/>
                    </a:lnTo>
                    <a:lnTo>
                      <a:pt x="1090" y="1065"/>
                    </a:lnTo>
                    <a:lnTo>
                      <a:pt x="1046" y="1008"/>
                    </a:lnTo>
                    <a:lnTo>
                      <a:pt x="997" y="994"/>
                    </a:lnTo>
                    <a:lnTo>
                      <a:pt x="966" y="994"/>
                    </a:lnTo>
                    <a:lnTo>
                      <a:pt x="918" y="1017"/>
                    </a:lnTo>
                    <a:lnTo>
                      <a:pt x="895" y="1025"/>
                    </a:lnTo>
                    <a:lnTo>
                      <a:pt x="901" y="1051"/>
                    </a:lnTo>
                    <a:lnTo>
                      <a:pt x="858" y="1058"/>
                    </a:lnTo>
                    <a:lnTo>
                      <a:pt x="852" y="1041"/>
                    </a:lnTo>
                    <a:lnTo>
                      <a:pt x="825" y="1037"/>
                    </a:lnTo>
                    <a:lnTo>
                      <a:pt x="813" y="993"/>
                    </a:lnTo>
                    <a:lnTo>
                      <a:pt x="798" y="967"/>
                    </a:lnTo>
                    <a:lnTo>
                      <a:pt x="763" y="961"/>
                    </a:lnTo>
                    <a:lnTo>
                      <a:pt x="765" y="937"/>
                    </a:lnTo>
                    <a:lnTo>
                      <a:pt x="790" y="925"/>
                    </a:lnTo>
                    <a:lnTo>
                      <a:pt x="800" y="904"/>
                    </a:lnTo>
                    <a:lnTo>
                      <a:pt x="790" y="872"/>
                    </a:lnTo>
                    <a:lnTo>
                      <a:pt x="780" y="859"/>
                    </a:lnTo>
                    <a:lnTo>
                      <a:pt x="746" y="863"/>
                    </a:lnTo>
                    <a:lnTo>
                      <a:pt x="726" y="837"/>
                    </a:lnTo>
                    <a:lnTo>
                      <a:pt x="691" y="821"/>
                    </a:lnTo>
                    <a:lnTo>
                      <a:pt x="643" y="821"/>
                    </a:lnTo>
                    <a:lnTo>
                      <a:pt x="608" y="839"/>
                    </a:lnTo>
                    <a:lnTo>
                      <a:pt x="591" y="856"/>
                    </a:lnTo>
                    <a:lnTo>
                      <a:pt x="538" y="856"/>
                    </a:lnTo>
                    <a:lnTo>
                      <a:pt x="507" y="846"/>
                    </a:lnTo>
                    <a:lnTo>
                      <a:pt x="490" y="870"/>
                    </a:lnTo>
                    <a:lnTo>
                      <a:pt x="463" y="859"/>
                    </a:lnTo>
                    <a:lnTo>
                      <a:pt x="397" y="856"/>
                    </a:lnTo>
                    <a:lnTo>
                      <a:pt x="366" y="842"/>
                    </a:lnTo>
                    <a:lnTo>
                      <a:pt x="343" y="832"/>
                    </a:lnTo>
                    <a:lnTo>
                      <a:pt x="337" y="802"/>
                    </a:lnTo>
                    <a:lnTo>
                      <a:pt x="327" y="821"/>
                    </a:lnTo>
                    <a:lnTo>
                      <a:pt x="298" y="808"/>
                    </a:lnTo>
                    <a:lnTo>
                      <a:pt x="271" y="789"/>
                    </a:lnTo>
                    <a:lnTo>
                      <a:pt x="236" y="787"/>
                    </a:lnTo>
                    <a:lnTo>
                      <a:pt x="209" y="763"/>
                    </a:lnTo>
                    <a:lnTo>
                      <a:pt x="165" y="756"/>
                    </a:lnTo>
                    <a:lnTo>
                      <a:pt x="165" y="707"/>
                    </a:lnTo>
                    <a:lnTo>
                      <a:pt x="143" y="692"/>
                    </a:lnTo>
                    <a:lnTo>
                      <a:pt x="107" y="692"/>
                    </a:lnTo>
                    <a:lnTo>
                      <a:pt x="66" y="713"/>
                    </a:lnTo>
                    <a:lnTo>
                      <a:pt x="37" y="694"/>
                    </a:lnTo>
                    <a:lnTo>
                      <a:pt x="39" y="659"/>
                    </a:lnTo>
                    <a:lnTo>
                      <a:pt x="25" y="642"/>
                    </a:lnTo>
                    <a:lnTo>
                      <a:pt x="27" y="617"/>
                    </a:lnTo>
                    <a:lnTo>
                      <a:pt x="37" y="576"/>
                    </a:lnTo>
                    <a:lnTo>
                      <a:pt x="37" y="552"/>
                    </a:lnTo>
                    <a:lnTo>
                      <a:pt x="33" y="559"/>
                    </a:lnTo>
                    <a:lnTo>
                      <a:pt x="0" y="538"/>
                    </a:lnTo>
                    <a:lnTo>
                      <a:pt x="6" y="496"/>
                    </a:lnTo>
                    <a:lnTo>
                      <a:pt x="27" y="481"/>
                    </a:lnTo>
                    <a:lnTo>
                      <a:pt x="74" y="505"/>
                    </a:lnTo>
                    <a:lnTo>
                      <a:pt x="85" y="493"/>
                    </a:lnTo>
                    <a:lnTo>
                      <a:pt x="83" y="477"/>
                    </a:lnTo>
                    <a:lnTo>
                      <a:pt x="136" y="469"/>
                    </a:lnTo>
                    <a:lnTo>
                      <a:pt x="145" y="453"/>
                    </a:lnTo>
                    <a:lnTo>
                      <a:pt x="171" y="441"/>
                    </a:lnTo>
                    <a:lnTo>
                      <a:pt x="172" y="372"/>
                    </a:lnTo>
                    <a:lnTo>
                      <a:pt x="149" y="363"/>
                    </a:lnTo>
                    <a:lnTo>
                      <a:pt x="163" y="344"/>
                    </a:lnTo>
                    <a:lnTo>
                      <a:pt x="219" y="339"/>
                    </a:lnTo>
                    <a:lnTo>
                      <a:pt x="231" y="325"/>
                    </a:lnTo>
                    <a:lnTo>
                      <a:pt x="234" y="287"/>
                    </a:lnTo>
                    <a:lnTo>
                      <a:pt x="265" y="275"/>
                    </a:lnTo>
                    <a:lnTo>
                      <a:pt x="300" y="284"/>
                    </a:lnTo>
                    <a:lnTo>
                      <a:pt x="318" y="227"/>
                    </a:lnTo>
                    <a:lnTo>
                      <a:pt x="333" y="211"/>
                    </a:lnTo>
                    <a:lnTo>
                      <a:pt x="354" y="210"/>
                    </a:lnTo>
                    <a:lnTo>
                      <a:pt x="362" y="187"/>
                    </a:lnTo>
                    <a:lnTo>
                      <a:pt x="382" y="178"/>
                    </a:lnTo>
                    <a:lnTo>
                      <a:pt x="397" y="197"/>
                    </a:lnTo>
                    <a:lnTo>
                      <a:pt x="444" y="218"/>
                    </a:lnTo>
                    <a:lnTo>
                      <a:pt x="449" y="244"/>
                    </a:lnTo>
                    <a:lnTo>
                      <a:pt x="471" y="287"/>
                    </a:lnTo>
                    <a:lnTo>
                      <a:pt x="540" y="299"/>
                    </a:lnTo>
                    <a:lnTo>
                      <a:pt x="573" y="306"/>
                    </a:lnTo>
                    <a:lnTo>
                      <a:pt x="608" y="320"/>
                    </a:lnTo>
                    <a:lnTo>
                      <a:pt x="628" y="355"/>
                    </a:lnTo>
                    <a:lnTo>
                      <a:pt x="647" y="372"/>
                    </a:lnTo>
                    <a:lnTo>
                      <a:pt x="817" y="382"/>
                    </a:lnTo>
                    <a:lnTo>
                      <a:pt x="854" y="391"/>
                    </a:lnTo>
                    <a:lnTo>
                      <a:pt x="899" y="412"/>
                    </a:lnTo>
                    <a:lnTo>
                      <a:pt x="943" y="400"/>
                    </a:lnTo>
                    <a:lnTo>
                      <a:pt x="966" y="384"/>
                    </a:lnTo>
                    <a:lnTo>
                      <a:pt x="1026" y="391"/>
                    </a:lnTo>
                    <a:lnTo>
                      <a:pt x="1073" y="356"/>
                    </a:lnTo>
                    <a:lnTo>
                      <a:pt x="1081" y="327"/>
                    </a:lnTo>
                    <a:lnTo>
                      <a:pt x="1077" y="296"/>
                    </a:lnTo>
                    <a:lnTo>
                      <a:pt x="1119" y="308"/>
                    </a:lnTo>
                    <a:lnTo>
                      <a:pt x="1148" y="282"/>
                    </a:lnTo>
                    <a:lnTo>
                      <a:pt x="1176" y="267"/>
                    </a:lnTo>
                    <a:lnTo>
                      <a:pt x="1218" y="244"/>
                    </a:lnTo>
                    <a:lnTo>
                      <a:pt x="1270" y="222"/>
                    </a:lnTo>
                    <a:lnTo>
                      <a:pt x="1247" y="197"/>
                    </a:lnTo>
                    <a:lnTo>
                      <a:pt x="1201" y="201"/>
                    </a:lnTo>
                    <a:lnTo>
                      <a:pt x="1176" y="206"/>
                    </a:lnTo>
                    <a:lnTo>
                      <a:pt x="1166" y="197"/>
                    </a:lnTo>
                    <a:lnTo>
                      <a:pt x="1164" y="139"/>
                    </a:lnTo>
                    <a:lnTo>
                      <a:pt x="1168" y="116"/>
                    </a:lnTo>
                    <a:lnTo>
                      <a:pt x="1193" y="139"/>
                    </a:lnTo>
                    <a:lnTo>
                      <a:pt x="1236" y="139"/>
                    </a:lnTo>
                    <a:lnTo>
                      <a:pt x="1243" y="89"/>
                    </a:lnTo>
                    <a:lnTo>
                      <a:pt x="1265" y="71"/>
                    </a:lnTo>
                    <a:lnTo>
                      <a:pt x="1245" y="26"/>
                    </a:lnTo>
                    <a:lnTo>
                      <a:pt x="1263" y="0"/>
                    </a:lnTo>
                    <a:lnTo>
                      <a:pt x="1390" y="2"/>
                    </a:lnTo>
                    <a:lnTo>
                      <a:pt x="1420" y="32"/>
                    </a:lnTo>
                    <a:lnTo>
                      <a:pt x="1449" y="52"/>
                    </a:lnTo>
                    <a:lnTo>
                      <a:pt x="1468" y="75"/>
                    </a:lnTo>
                    <a:lnTo>
                      <a:pt x="1480" y="108"/>
                    </a:lnTo>
                    <a:lnTo>
                      <a:pt x="1503" y="132"/>
                    </a:lnTo>
                    <a:lnTo>
                      <a:pt x="1555" y="140"/>
                    </a:lnTo>
                    <a:lnTo>
                      <a:pt x="1576" y="158"/>
                    </a:lnTo>
                    <a:lnTo>
                      <a:pt x="1603" y="172"/>
                    </a:lnTo>
                    <a:lnTo>
                      <a:pt x="1613" y="189"/>
                    </a:lnTo>
                    <a:lnTo>
                      <a:pt x="1646" y="192"/>
                    </a:lnTo>
                    <a:lnTo>
                      <a:pt x="1700" y="182"/>
                    </a:lnTo>
                    <a:lnTo>
                      <a:pt x="1708" y="197"/>
                    </a:lnTo>
                    <a:lnTo>
                      <a:pt x="1718" y="218"/>
                    </a:lnTo>
                    <a:lnTo>
                      <a:pt x="1693" y="234"/>
                    </a:lnTo>
                    <a:lnTo>
                      <a:pt x="1691" y="296"/>
                    </a:lnTo>
                    <a:lnTo>
                      <a:pt x="1662" y="293"/>
                    </a:lnTo>
                    <a:lnTo>
                      <a:pt x="1646" y="318"/>
                    </a:lnTo>
                    <a:lnTo>
                      <a:pt x="1648" y="348"/>
                    </a:lnTo>
                    <a:lnTo>
                      <a:pt x="1677" y="355"/>
                    </a:lnTo>
                    <a:lnTo>
                      <a:pt x="1675" y="355"/>
                    </a:lnTo>
                    <a:lnTo>
                      <a:pt x="1646" y="372"/>
                    </a:lnTo>
                    <a:lnTo>
                      <a:pt x="1619" y="382"/>
                    </a:lnTo>
                    <a:lnTo>
                      <a:pt x="1586" y="412"/>
                    </a:lnTo>
                    <a:lnTo>
                      <a:pt x="1557" y="412"/>
                    </a:lnTo>
                    <a:lnTo>
                      <a:pt x="1530" y="401"/>
                    </a:lnTo>
                    <a:lnTo>
                      <a:pt x="1516" y="445"/>
                    </a:lnTo>
                    <a:lnTo>
                      <a:pt x="1485" y="462"/>
                    </a:lnTo>
                    <a:lnTo>
                      <a:pt x="1449" y="481"/>
                    </a:lnTo>
                    <a:lnTo>
                      <a:pt x="1404" y="495"/>
                    </a:lnTo>
                    <a:lnTo>
                      <a:pt x="1402" y="462"/>
                    </a:lnTo>
                    <a:lnTo>
                      <a:pt x="1394" y="436"/>
                    </a:lnTo>
                    <a:lnTo>
                      <a:pt x="1381" y="431"/>
                    </a:lnTo>
                    <a:lnTo>
                      <a:pt x="1363" y="445"/>
                    </a:lnTo>
                    <a:lnTo>
                      <a:pt x="1348" y="464"/>
                    </a:lnTo>
                    <a:close/>
                  </a:path>
                </a:pathLst>
              </a:custGeom>
              <a:solidFill>
                <a:srgbClr val="C0C0C0"/>
              </a:solidFill>
              <a:ln w="9525">
                <a:solidFill>
                  <a:srgbClr val="C0C0C0"/>
                </a:solidFill>
                <a:round/>
                <a:headEnd/>
                <a:tailEnd/>
              </a:ln>
            </p:spPr>
            <p:txBody>
              <a:bodyPr/>
              <a:lstStyle/>
              <a:p>
                <a:endParaRPr lang="nl-NL" sz="1400"/>
              </a:p>
            </p:txBody>
          </p:sp>
          <p:sp>
            <p:nvSpPr>
              <p:cNvPr id="1218" name="Freeform 195"/>
              <p:cNvSpPr>
                <a:spLocks/>
              </p:cNvSpPr>
              <p:nvPr/>
            </p:nvSpPr>
            <p:spPr bwMode="auto">
              <a:xfrm>
                <a:off x="3826" y="1886"/>
                <a:ext cx="858" cy="539"/>
              </a:xfrm>
              <a:custGeom>
                <a:avLst/>
                <a:gdLst/>
                <a:ahLst/>
                <a:cxnLst>
                  <a:cxn ang="0">
                    <a:pos x="1307" y="519"/>
                  </a:cxn>
                  <a:cxn ang="0">
                    <a:pos x="1394" y="522"/>
                  </a:cxn>
                  <a:cxn ang="0">
                    <a:pos x="1410" y="574"/>
                  </a:cxn>
                  <a:cxn ang="0">
                    <a:pos x="1414" y="680"/>
                  </a:cxn>
                  <a:cxn ang="0">
                    <a:pos x="1462" y="773"/>
                  </a:cxn>
                  <a:cxn ang="0">
                    <a:pos x="1452" y="872"/>
                  </a:cxn>
                  <a:cxn ang="0">
                    <a:pos x="1398" y="949"/>
                  </a:cxn>
                  <a:cxn ang="0">
                    <a:pos x="1348" y="984"/>
                  </a:cxn>
                  <a:cxn ang="0">
                    <a:pos x="1249" y="1017"/>
                  </a:cxn>
                  <a:cxn ang="0">
                    <a:pos x="1135" y="1079"/>
                  </a:cxn>
                  <a:cxn ang="0">
                    <a:pos x="1090" y="1065"/>
                  </a:cxn>
                  <a:cxn ang="0">
                    <a:pos x="966" y="994"/>
                  </a:cxn>
                  <a:cxn ang="0">
                    <a:pos x="901" y="1051"/>
                  </a:cxn>
                  <a:cxn ang="0">
                    <a:pos x="825" y="1037"/>
                  </a:cxn>
                  <a:cxn ang="0">
                    <a:pos x="763" y="961"/>
                  </a:cxn>
                  <a:cxn ang="0">
                    <a:pos x="800" y="904"/>
                  </a:cxn>
                  <a:cxn ang="0">
                    <a:pos x="746" y="863"/>
                  </a:cxn>
                  <a:cxn ang="0">
                    <a:pos x="643" y="821"/>
                  </a:cxn>
                  <a:cxn ang="0">
                    <a:pos x="538" y="856"/>
                  </a:cxn>
                  <a:cxn ang="0">
                    <a:pos x="463" y="859"/>
                  </a:cxn>
                  <a:cxn ang="0">
                    <a:pos x="343" y="832"/>
                  </a:cxn>
                  <a:cxn ang="0">
                    <a:pos x="298" y="808"/>
                  </a:cxn>
                  <a:cxn ang="0">
                    <a:pos x="209" y="763"/>
                  </a:cxn>
                  <a:cxn ang="0">
                    <a:pos x="143" y="692"/>
                  </a:cxn>
                  <a:cxn ang="0">
                    <a:pos x="37" y="694"/>
                  </a:cxn>
                  <a:cxn ang="0">
                    <a:pos x="27" y="617"/>
                  </a:cxn>
                  <a:cxn ang="0">
                    <a:pos x="33" y="559"/>
                  </a:cxn>
                  <a:cxn ang="0">
                    <a:pos x="27" y="481"/>
                  </a:cxn>
                  <a:cxn ang="0">
                    <a:pos x="83" y="477"/>
                  </a:cxn>
                  <a:cxn ang="0">
                    <a:pos x="171" y="441"/>
                  </a:cxn>
                  <a:cxn ang="0">
                    <a:pos x="163" y="344"/>
                  </a:cxn>
                  <a:cxn ang="0">
                    <a:pos x="234" y="287"/>
                  </a:cxn>
                  <a:cxn ang="0">
                    <a:pos x="318" y="227"/>
                  </a:cxn>
                  <a:cxn ang="0">
                    <a:pos x="362" y="187"/>
                  </a:cxn>
                  <a:cxn ang="0">
                    <a:pos x="444" y="218"/>
                  </a:cxn>
                  <a:cxn ang="0">
                    <a:pos x="540" y="299"/>
                  </a:cxn>
                  <a:cxn ang="0">
                    <a:pos x="628" y="355"/>
                  </a:cxn>
                  <a:cxn ang="0">
                    <a:pos x="854" y="391"/>
                  </a:cxn>
                  <a:cxn ang="0">
                    <a:pos x="966" y="384"/>
                  </a:cxn>
                  <a:cxn ang="0">
                    <a:pos x="1081" y="327"/>
                  </a:cxn>
                  <a:cxn ang="0">
                    <a:pos x="1148" y="282"/>
                  </a:cxn>
                  <a:cxn ang="0">
                    <a:pos x="1270" y="222"/>
                  </a:cxn>
                  <a:cxn ang="0">
                    <a:pos x="1176" y="206"/>
                  </a:cxn>
                  <a:cxn ang="0">
                    <a:pos x="1168" y="116"/>
                  </a:cxn>
                  <a:cxn ang="0">
                    <a:pos x="1243" y="89"/>
                  </a:cxn>
                  <a:cxn ang="0">
                    <a:pos x="1263" y="0"/>
                  </a:cxn>
                  <a:cxn ang="0">
                    <a:pos x="1449" y="52"/>
                  </a:cxn>
                  <a:cxn ang="0">
                    <a:pos x="1503" y="132"/>
                  </a:cxn>
                  <a:cxn ang="0">
                    <a:pos x="1603" y="172"/>
                  </a:cxn>
                  <a:cxn ang="0">
                    <a:pos x="1700" y="182"/>
                  </a:cxn>
                  <a:cxn ang="0">
                    <a:pos x="1693" y="234"/>
                  </a:cxn>
                  <a:cxn ang="0">
                    <a:pos x="1646" y="318"/>
                  </a:cxn>
                  <a:cxn ang="0">
                    <a:pos x="1675" y="355"/>
                  </a:cxn>
                  <a:cxn ang="0">
                    <a:pos x="1586" y="412"/>
                  </a:cxn>
                  <a:cxn ang="0">
                    <a:pos x="1516" y="445"/>
                  </a:cxn>
                  <a:cxn ang="0">
                    <a:pos x="1404" y="495"/>
                  </a:cxn>
                  <a:cxn ang="0">
                    <a:pos x="1381" y="431"/>
                  </a:cxn>
                </a:cxnLst>
                <a:rect l="0" t="0" r="r" b="b"/>
                <a:pathLst>
                  <a:path w="1718" h="1079">
                    <a:moveTo>
                      <a:pt x="1348" y="464"/>
                    </a:moveTo>
                    <a:lnTo>
                      <a:pt x="1303" y="493"/>
                    </a:lnTo>
                    <a:lnTo>
                      <a:pt x="1307" y="519"/>
                    </a:lnTo>
                    <a:lnTo>
                      <a:pt x="1338" y="540"/>
                    </a:lnTo>
                    <a:lnTo>
                      <a:pt x="1371" y="545"/>
                    </a:lnTo>
                    <a:lnTo>
                      <a:pt x="1394" y="522"/>
                    </a:lnTo>
                    <a:lnTo>
                      <a:pt x="1439" y="528"/>
                    </a:lnTo>
                    <a:lnTo>
                      <a:pt x="1449" y="562"/>
                    </a:lnTo>
                    <a:lnTo>
                      <a:pt x="1410" y="574"/>
                    </a:lnTo>
                    <a:lnTo>
                      <a:pt x="1375" y="600"/>
                    </a:lnTo>
                    <a:lnTo>
                      <a:pt x="1390" y="633"/>
                    </a:lnTo>
                    <a:lnTo>
                      <a:pt x="1414" y="680"/>
                    </a:lnTo>
                    <a:lnTo>
                      <a:pt x="1454" y="713"/>
                    </a:lnTo>
                    <a:lnTo>
                      <a:pt x="1454" y="738"/>
                    </a:lnTo>
                    <a:lnTo>
                      <a:pt x="1462" y="773"/>
                    </a:lnTo>
                    <a:lnTo>
                      <a:pt x="1480" y="846"/>
                    </a:lnTo>
                    <a:lnTo>
                      <a:pt x="1458" y="851"/>
                    </a:lnTo>
                    <a:lnTo>
                      <a:pt x="1452" y="872"/>
                    </a:lnTo>
                    <a:lnTo>
                      <a:pt x="1425" y="896"/>
                    </a:lnTo>
                    <a:lnTo>
                      <a:pt x="1427" y="932"/>
                    </a:lnTo>
                    <a:lnTo>
                      <a:pt x="1398" y="949"/>
                    </a:lnTo>
                    <a:lnTo>
                      <a:pt x="1375" y="949"/>
                    </a:lnTo>
                    <a:lnTo>
                      <a:pt x="1371" y="977"/>
                    </a:lnTo>
                    <a:lnTo>
                      <a:pt x="1348" y="984"/>
                    </a:lnTo>
                    <a:lnTo>
                      <a:pt x="1340" y="1008"/>
                    </a:lnTo>
                    <a:lnTo>
                      <a:pt x="1290" y="1022"/>
                    </a:lnTo>
                    <a:lnTo>
                      <a:pt x="1249" y="1017"/>
                    </a:lnTo>
                    <a:lnTo>
                      <a:pt x="1201" y="1031"/>
                    </a:lnTo>
                    <a:lnTo>
                      <a:pt x="1154" y="1063"/>
                    </a:lnTo>
                    <a:lnTo>
                      <a:pt x="1135" y="1079"/>
                    </a:lnTo>
                    <a:lnTo>
                      <a:pt x="1121" y="1043"/>
                    </a:lnTo>
                    <a:lnTo>
                      <a:pt x="1102" y="1032"/>
                    </a:lnTo>
                    <a:lnTo>
                      <a:pt x="1090" y="1065"/>
                    </a:lnTo>
                    <a:lnTo>
                      <a:pt x="1046" y="1008"/>
                    </a:lnTo>
                    <a:lnTo>
                      <a:pt x="997" y="994"/>
                    </a:lnTo>
                    <a:lnTo>
                      <a:pt x="966" y="994"/>
                    </a:lnTo>
                    <a:lnTo>
                      <a:pt x="918" y="1017"/>
                    </a:lnTo>
                    <a:lnTo>
                      <a:pt x="895" y="1025"/>
                    </a:lnTo>
                    <a:lnTo>
                      <a:pt x="901" y="1051"/>
                    </a:lnTo>
                    <a:lnTo>
                      <a:pt x="858" y="1058"/>
                    </a:lnTo>
                    <a:lnTo>
                      <a:pt x="852" y="1041"/>
                    </a:lnTo>
                    <a:lnTo>
                      <a:pt x="825" y="1037"/>
                    </a:lnTo>
                    <a:lnTo>
                      <a:pt x="813" y="993"/>
                    </a:lnTo>
                    <a:lnTo>
                      <a:pt x="798" y="967"/>
                    </a:lnTo>
                    <a:lnTo>
                      <a:pt x="763" y="961"/>
                    </a:lnTo>
                    <a:lnTo>
                      <a:pt x="765" y="937"/>
                    </a:lnTo>
                    <a:lnTo>
                      <a:pt x="790" y="925"/>
                    </a:lnTo>
                    <a:lnTo>
                      <a:pt x="800" y="904"/>
                    </a:lnTo>
                    <a:lnTo>
                      <a:pt x="790" y="872"/>
                    </a:lnTo>
                    <a:lnTo>
                      <a:pt x="780" y="859"/>
                    </a:lnTo>
                    <a:lnTo>
                      <a:pt x="746" y="863"/>
                    </a:lnTo>
                    <a:lnTo>
                      <a:pt x="726" y="837"/>
                    </a:lnTo>
                    <a:lnTo>
                      <a:pt x="691" y="821"/>
                    </a:lnTo>
                    <a:lnTo>
                      <a:pt x="643" y="821"/>
                    </a:lnTo>
                    <a:lnTo>
                      <a:pt x="608" y="839"/>
                    </a:lnTo>
                    <a:lnTo>
                      <a:pt x="591" y="856"/>
                    </a:lnTo>
                    <a:lnTo>
                      <a:pt x="538" y="856"/>
                    </a:lnTo>
                    <a:lnTo>
                      <a:pt x="507" y="846"/>
                    </a:lnTo>
                    <a:lnTo>
                      <a:pt x="490" y="870"/>
                    </a:lnTo>
                    <a:lnTo>
                      <a:pt x="463" y="859"/>
                    </a:lnTo>
                    <a:lnTo>
                      <a:pt x="397" y="856"/>
                    </a:lnTo>
                    <a:lnTo>
                      <a:pt x="366" y="842"/>
                    </a:lnTo>
                    <a:lnTo>
                      <a:pt x="343" y="832"/>
                    </a:lnTo>
                    <a:lnTo>
                      <a:pt x="337" y="802"/>
                    </a:lnTo>
                    <a:lnTo>
                      <a:pt x="327" y="821"/>
                    </a:lnTo>
                    <a:lnTo>
                      <a:pt x="298" y="808"/>
                    </a:lnTo>
                    <a:lnTo>
                      <a:pt x="271" y="789"/>
                    </a:lnTo>
                    <a:lnTo>
                      <a:pt x="236" y="787"/>
                    </a:lnTo>
                    <a:lnTo>
                      <a:pt x="209" y="763"/>
                    </a:lnTo>
                    <a:lnTo>
                      <a:pt x="165" y="756"/>
                    </a:lnTo>
                    <a:lnTo>
                      <a:pt x="165" y="707"/>
                    </a:lnTo>
                    <a:lnTo>
                      <a:pt x="143" y="692"/>
                    </a:lnTo>
                    <a:lnTo>
                      <a:pt x="107" y="692"/>
                    </a:lnTo>
                    <a:lnTo>
                      <a:pt x="66" y="713"/>
                    </a:lnTo>
                    <a:lnTo>
                      <a:pt x="37" y="694"/>
                    </a:lnTo>
                    <a:lnTo>
                      <a:pt x="39" y="659"/>
                    </a:lnTo>
                    <a:lnTo>
                      <a:pt x="25" y="642"/>
                    </a:lnTo>
                    <a:lnTo>
                      <a:pt x="27" y="617"/>
                    </a:lnTo>
                    <a:lnTo>
                      <a:pt x="37" y="576"/>
                    </a:lnTo>
                    <a:lnTo>
                      <a:pt x="37" y="552"/>
                    </a:lnTo>
                    <a:lnTo>
                      <a:pt x="33" y="559"/>
                    </a:lnTo>
                    <a:lnTo>
                      <a:pt x="0" y="538"/>
                    </a:lnTo>
                    <a:lnTo>
                      <a:pt x="6" y="496"/>
                    </a:lnTo>
                    <a:lnTo>
                      <a:pt x="27" y="481"/>
                    </a:lnTo>
                    <a:lnTo>
                      <a:pt x="74" y="505"/>
                    </a:lnTo>
                    <a:lnTo>
                      <a:pt x="85" y="493"/>
                    </a:lnTo>
                    <a:lnTo>
                      <a:pt x="83" y="477"/>
                    </a:lnTo>
                    <a:lnTo>
                      <a:pt x="136" y="469"/>
                    </a:lnTo>
                    <a:lnTo>
                      <a:pt x="145" y="453"/>
                    </a:lnTo>
                    <a:lnTo>
                      <a:pt x="171" y="441"/>
                    </a:lnTo>
                    <a:lnTo>
                      <a:pt x="172" y="372"/>
                    </a:lnTo>
                    <a:lnTo>
                      <a:pt x="149" y="363"/>
                    </a:lnTo>
                    <a:lnTo>
                      <a:pt x="163" y="344"/>
                    </a:lnTo>
                    <a:lnTo>
                      <a:pt x="219" y="339"/>
                    </a:lnTo>
                    <a:lnTo>
                      <a:pt x="231" y="325"/>
                    </a:lnTo>
                    <a:lnTo>
                      <a:pt x="234" y="287"/>
                    </a:lnTo>
                    <a:lnTo>
                      <a:pt x="265" y="275"/>
                    </a:lnTo>
                    <a:lnTo>
                      <a:pt x="300" y="284"/>
                    </a:lnTo>
                    <a:lnTo>
                      <a:pt x="318" y="227"/>
                    </a:lnTo>
                    <a:lnTo>
                      <a:pt x="333" y="211"/>
                    </a:lnTo>
                    <a:lnTo>
                      <a:pt x="354" y="210"/>
                    </a:lnTo>
                    <a:lnTo>
                      <a:pt x="362" y="187"/>
                    </a:lnTo>
                    <a:lnTo>
                      <a:pt x="382" y="178"/>
                    </a:lnTo>
                    <a:lnTo>
                      <a:pt x="397" y="197"/>
                    </a:lnTo>
                    <a:lnTo>
                      <a:pt x="444" y="218"/>
                    </a:lnTo>
                    <a:lnTo>
                      <a:pt x="449" y="244"/>
                    </a:lnTo>
                    <a:lnTo>
                      <a:pt x="471" y="287"/>
                    </a:lnTo>
                    <a:lnTo>
                      <a:pt x="540" y="299"/>
                    </a:lnTo>
                    <a:lnTo>
                      <a:pt x="573" y="306"/>
                    </a:lnTo>
                    <a:lnTo>
                      <a:pt x="608" y="320"/>
                    </a:lnTo>
                    <a:lnTo>
                      <a:pt x="628" y="355"/>
                    </a:lnTo>
                    <a:lnTo>
                      <a:pt x="647" y="372"/>
                    </a:lnTo>
                    <a:lnTo>
                      <a:pt x="817" y="382"/>
                    </a:lnTo>
                    <a:lnTo>
                      <a:pt x="854" y="391"/>
                    </a:lnTo>
                    <a:lnTo>
                      <a:pt x="899" y="412"/>
                    </a:lnTo>
                    <a:lnTo>
                      <a:pt x="943" y="400"/>
                    </a:lnTo>
                    <a:lnTo>
                      <a:pt x="966" y="384"/>
                    </a:lnTo>
                    <a:lnTo>
                      <a:pt x="1026" y="391"/>
                    </a:lnTo>
                    <a:lnTo>
                      <a:pt x="1073" y="356"/>
                    </a:lnTo>
                    <a:lnTo>
                      <a:pt x="1081" y="327"/>
                    </a:lnTo>
                    <a:lnTo>
                      <a:pt x="1077" y="296"/>
                    </a:lnTo>
                    <a:lnTo>
                      <a:pt x="1119" y="308"/>
                    </a:lnTo>
                    <a:lnTo>
                      <a:pt x="1148" y="282"/>
                    </a:lnTo>
                    <a:lnTo>
                      <a:pt x="1176" y="267"/>
                    </a:lnTo>
                    <a:lnTo>
                      <a:pt x="1218" y="244"/>
                    </a:lnTo>
                    <a:lnTo>
                      <a:pt x="1270" y="222"/>
                    </a:lnTo>
                    <a:lnTo>
                      <a:pt x="1247" y="197"/>
                    </a:lnTo>
                    <a:lnTo>
                      <a:pt x="1201" y="201"/>
                    </a:lnTo>
                    <a:lnTo>
                      <a:pt x="1176" y="206"/>
                    </a:lnTo>
                    <a:lnTo>
                      <a:pt x="1166" y="197"/>
                    </a:lnTo>
                    <a:lnTo>
                      <a:pt x="1164" y="139"/>
                    </a:lnTo>
                    <a:lnTo>
                      <a:pt x="1168" y="116"/>
                    </a:lnTo>
                    <a:lnTo>
                      <a:pt x="1193" y="139"/>
                    </a:lnTo>
                    <a:lnTo>
                      <a:pt x="1236" y="139"/>
                    </a:lnTo>
                    <a:lnTo>
                      <a:pt x="1243" y="89"/>
                    </a:lnTo>
                    <a:lnTo>
                      <a:pt x="1265" y="71"/>
                    </a:lnTo>
                    <a:lnTo>
                      <a:pt x="1245" y="26"/>
                    </a:lnTo>
                    <a:lnTo>
                      <a:pt x="1263" y="0"/>
                    </a:lnTo>
                    <a:lnTo>
                      <a:pt x="1390" y="2"/>
                    </a:lnTo>
                    <a:lnTo>
                      <a:pt x="1420" y="32"/>
                    </a:lnTo>
                    <a:lnTo>
                      <a:pt x="1449" y="52"/>
                    </a:lnTo>
                    <a:lnTo>
                      <a:pt x="1468" y="75"/>
                    </a:lnTo>
                    <a:lnTo>
                      <a:pt x="1480" y="108"/>
                    </a:lnTo>
                    <a:lnTo>
                      <a:pt x="1503" y="132"/>
                    </a:lnTo>
                    <a:lnTo>
                      <a:pt x="1555" y="140"/>
                    </a:lnTo>
                    <a:lnTo>
                      <a:pt x="1576" y="158"/>
                    </a:lnTo>
                    <a:lnTo>
                      <a:pt x="1603" y="172"/>
                    </a:lnTo>
                    <a:lnTo>
                      <a:pt x="1613" y="189"/>
                    </a:lnTo>
                    <a:lnTo>
                      <a:pt x="1646" y="192"/>
                    </a:lnTo>
                    <a:lnTo>
                      <a:pt x="1700" y="182"/>
                    </a:lnTo>
                    <a:lnTo>
                      <a:pt x="1708" y="197"/>
                    </a:lnTo>
                    <a:lnTo>
                      <a:pt x="1718" y="218"/>
                    </a:lnTo>
                    <a:lnTo>
                      <a:pt x="1693" y="234"/>
                    </a:lnTo>
                    <a:lnTo>
                      <a:pt x="1691" y="296"/>
                    </a:lnTo>
                    <a:lnTo>
                      <a:pt x="1662" y="293"/>
                    </a:lnTo>
                    <a:lnTo>
                      <a:pt x="1646" y="318"/>
                    </a:lnTo>
                    <a:lnTo>
                      <a:pt x="1648" y="348"/>
                    </a:lnTo>
                    <a:lnTo>
                      <a:pt x="1677" y="355"/>
                    </a:lnTo>
                    <a:lnTo>
                      <a:pt x="1675" y="355"/>
                    </a:lnTo>
                    <a:lnTo>
                      <a:pt x="1646" y="372"/>
                    </a:lnTo>
                    <a:lnTo>
                      <a:pt x="1619" y="382"/>
                    </a:lnTo>
                    <a:lnTo>
                      <a:pt x="1586" y="412"/>
                    </a:lnTo>
                    <a:lnTo>
                      <a:pt x="1557" y="412"/>
                    </a:lnTo>
                    <a:lnTo>
                      <a:pt x="1530" y="401"/>
                    </a:lnTo>
                    <a:lnTo>
                      <a:pt x="1516" y="445"/>
                    </a:lnTo>
                    <a:lnTo>
                      <a:pt x="1485" y="462"/>
                    </a:lnTo>
                    <a:lnTo>
                      <a:pt x="1449" y="481"/>
                    </a:lnTo>
                    <a:lnTo>
                      <a:pt x="1404" y="495"/>
                    </a:lnTo>
                    <a:lnTo>
                      <a:pt x="1402" y="462"/>
                    </a:lnTo>
                    <a:lnTo>
                      <a:pt x="1394" y="436"/>
                    </a:lnTo>
                    <a:lnTo>
                      <a:pt x="1381" y="431"/>
                    </a:lnTo>
                    <a:lnTo>
                      <a:pt x="1363" y="445"/>
                    </a:lnTo>
                    <a:lnTo>
                      <a:pt x="1348" y="46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66" name="Group 196"/>
            <p:cNvGrpSpPr>
              <a:grpSpLocks/>
            </p:cNvGrpSpPr>
            <p:nvPr/>
          </p:nvGrpSpPr>
          <p:grpSpPr bwMode="auto">
            <a:xfrm>
              <a:off x="8117317" y="2187778"/>
              <a:ext cx="71703" cy="90433"/>
              <a:chOff x="4575" y="2076"/>
              <a:chExt cx="67" cy="78"/>
            </a:xfrm>
          </p:grpSpPr>
          <p:sp>
            <p:nvSpPr>
              <p:cNvPr id="1220" name="Freeform 197"/>
              <p:cNvSpPr>
                <a:spLocks/>
              </p:cNvSpPr>
              <p:nvPr/>
            </p:nvSpPr>
            <p:spPr bwMode="auto">
              <a:xfrm>
                <a:off x="4575" y="2076"/>
                <a:ext cx="67" cy="78"/>
              </a:xfrm>
              <a:custGeom>
                <a:avLst/>
                <a:gdLst/>
                <a:ahLst/>
                <a:cxnLst>
                  <a:cxn ang="0">
                    <a:pos x="128" y="0"/>
                  </a:cxn>
                  <a:cxn ang="0">
                    <a:pos x="134" y="43"/>
                  </a:cxn>
                  <a:cxn ang="0">
                    <a:pos x="116" y="52"/>
                  </a:cxn>
                  <a:cxn ang="0">
                    <a:pos x="99" y="76"/>
                  </a:cxn>
                  <a:cxn ang="0">
                    <a:pos x="72" y="88"/>
                  </a:cxn>
                  <a:cxn ang="0">
                    <a:pos x="106" y="115"/>
                  </a:cxn>
                  <a:cxn ang="0">
                    <a:pos x="93" y="140"/>
                  </a:cxn>
                  <a:cxn ang="0">
                    <a:pos x="56" y="155"/>
                  </a:cxn>
                  <a:cxn ang="0">
                    <a:pos x="39" y="140"/>
                  </a:cxn>
                  <a:cxn ang="0">
                    <a:pos x="6" y="124"/>
                  </a:cxn>
                  <a:cxn ang="0">
                    <a:pos x="29" y="109"/>
                  </a:cxn>
                  <a:cxn ang="0">
                    <a:pos x="29" y="83"/>
                  </a:cxn>
                  <a:cxn ang="0">
                    <a:pos x="6" y="76"/>
                  </a:cxn>
                  <a:cxn ang="0">
                    <a:pos x="0" y="76"/>
                  </a:cxn>
                  <a:cxn ang="0">
                    <a:pos x="25" y="64"/>
                  </a:cxn>
                  <a:cxn ang="0">
                    <a:pos x="39" y="19"/>
                  </a:cxn>
                  <a:cxn ang="0">
                    <a:pos x="62" y="31"/>
                  </a:cxn>
                  <a:cxn ang="0">
                    <a:pos x="89" y="31"/>
                  </a:cxn>
                  <a:cxn ang="0">
                    <a:pos x="118" y="0"/>
                  </a:cxn>
                  <a:cxn ang="0">
                    <a:pos x="128" y="0"/>
                  </a:cxn>
                </a:cxnLst>
                <a:rect l="0" t="0" r="r" b="b"/>
                <a:pathLst>
                  <a:path w="134" h="155">
                    <a:moveTo>
                      <a:pt x="128" y="0"/>
                    </a:moveTo>
                    <a:lnTo>
                      <a:pt x="134" y="43"/>
                    </a:lnTo>
                    <a:lnTo>
                      <a:pt x="116" y="52"/>
                    </a:lnTo>
                    <a:lnTo>
                      <a:pt x="99" y="76"/>
                    </a:lnTo>
                    <a:lnTo>
                      <a:pt x="72" y="88"/>
                    </a:lnTo>
                    <a:lnTo>
                      <a:pt x="106" y="115"/>
                    </a:lnTo>
                    <a:lnTo>
                      <a:pt x="93" y="140"/>
                    </a:lnTo>
                    <a:lnTo>
                      <a:pt x="56" y="155"/>
                    </a:lnTo>
                    <a:lnTo>
                      <a:pt x="39" y="140"/>
                    </a:lnTo>
                    <a:lnTo>
                      <a:pt x="6" y="124"/>
                    </a:lnTo>
                    <a:lnTo>
                      <a:pt x="29" y="109"/>
                    </a:lnTo>
                    <a:lnTo>
                      <a:pt x="29" y="83"/>
                    </a:lnTo>
                    <a:lnTo>
                      <a:pt x="6" y="76"/>
                    </a:lnTo>
                    <a:lnTo>
                      <a:pt x="0" y="76"/>
                    </a:lnTo>
                    <a:lnTo>
                      <a:pt x="25" y="64"/>
                    </a:lnTo>
                    <a:lnTo>
                      <a:pt x="39" y="19"/>
                    </a:lnTo>
                    <a:lnTo>
                      <a:pt x="62" y="31"/>
                    </a:lnTo>
                    <a:lnTo>
                      <a:pt x="89" y="31"/>
                    </a:lnTo>
                    <a:lnTo>
                      <a:pt x="118" y="0"/>
                    </a:lnTo>
                    <a:lnTo>
                      <a:pt x="128" y="0"/>
                    </a:lnTo>
                    <a:close/>
                  </a:path>
                </a:pathLst>
              </a:custGeom>
              <a:solidFill>
                <a:srgbClr val="C0C0C0"/>
              </a:solidFill>
              <a:ln w="9525">
                <a:solidFill>
                  <a:srgbClr val="C0C0C0"/>
                </a:solidFill>
                <a:round/>
                <a:headEnd/>
                <a:tailEnd/>
              </a:ln>
            </p:spPr>
            <p:txBody>
              <a:bodyPr/>
              <a:lstStyle/>
              <a:p>
                <a:endParaRPr lang="nl-NL" sz="1400"/>
              </a:p>
            </p:txBody>
          </p:sp>
          <p:sp>
            <p:nvSpPr>
              <p:cNvPr id="1221" name="Freeform 198"/>
              <p:cNvSpPr>
                <a:spLocks/>
              </p:cNvSpPr>
              <p:nvPr/>
            </p:nvSpPr>
            <p:spPr bwMode="auto">
              <a:xfrm>
                <a:off x="4575" y="2076"/>
                <a:ext cx="67" cy="78"/>
              </a:xfrm>
              <a:custGeom>
                <a:avLst/>
                <a:gdLst/>
                <a:ahLst/>
                <a:cxnLst>
                  <a:cxn ang="0">
                    <a:pos x="128" y="0"/>
                  </a:cxn>
                  <a:cxn ang="0">
                    <a:pos x="134" y="43"/>
                  </a:cxn>
                  <a:cxn ang="0">
                    <a:pos x="116" y="52"/>
                  </a:cxn>
                  <a:cxn ang="0">
                    <a:pos x="99" y="76"/>
                  </a:cxn>
                  <a:cxn ang="0">
                    <a:pos x="72" y="88"/>
                  </a:cxn>
                  <a:cxn ang="0">
                    <a:pos x="106" y="115"/>
                  </a:cxn>
                  <a:cxn ang="0">
                    <a:pos x="93" y="140"/>
                  </a:cxn>
                  <a:cxn ang="0">
                    <a:pos x="56" y="155"/>
                  </a:cxn>
                  <a:cxn ang="0">
                    <a:pos x="39" y="140"/>
                  </a:cxn>
                  <a:cxn ang="0">
                    <a:pos x="6" y="124"/>
                  </a:cxn>
                  <a:cxn ang="0">
                    <a:pos x="29" y="109"/>
                  </a:cxn>
                  <a:cxn ang="0">
                    <a:pos x="29" y="83"/>
                  </a:cxn>
                  <a:cxn ang="0">
                    <a:pos x="6" y="76"/>
                  </a:cxn>
                  <a:cxn ang="0">
                    <a:pos x="0" y="76"/>
                  </a:cxn>
                  <a:cxn ang="0">
                    <a:pos x="25" y="64"/>
                  </a:cxn>
                  <a:cxn ang="0">
                    <a:pos x="39" y="19"/>
                  </a:cxn>
                  <a:cxn ang="0">
                    <a:pos x="62" y="31"/>
                  </a:cxn>
                  <a:cxn ang="0">
                    <a:pos x="89" y="31"/>
                  </a:cxn>
                  <a:cxn ang="0">
                    <a:pos x="118" y="0"/>
                  </a:cxn>
                  <a:cxn ang="0">
                    <a:pos x="128" y="0"/>
                  </a:cxn>
                </a:cxnLst>
                <a:rect l="0" t="0" r="r" b="b"/>
                <a:pathLst>
                  <a:path w="134" h="155">
                    <a:moveTo>
                      <a:pt x="128" y="0"/>
                    </a:moveTo>
                    <a:lnTo>
                      <a:pt x="134" y="43"/>
                    </a:lnTo>
                    <a:lnTo>
                      <a:pt x="116" y="52"/>
                    </a:lnTo>
                    <a:lnTo>
                      <a:pt x="99" y="76"/>
                    </a:lnTo>
                    <a:lnTo>
                      <a:pt x="72" y="88"/>
                    </a:lnTo>
                    <a:lnTo>
                      <a:pt x="106" y="115"/>
                    </a:lnTo>
                    <a:lnTo>
                      <a:pt x="93" y="140"/>
                    </a:lnTo>
                    <a:lnTo>
                      <a:pt x="56" y="155"/>
                    </a:lnTo>
                    <a:lnTo>
                      <a:pt x="39" y="140"/>
                    </a:lnTo>
                    <a:lnTo>
                      <a:pt x="6" y="124"/>
                    </a:lnTo>
                    <a:lnTo>
                      <a:pt x="29" y="109"/>
                    </a:lnTo>
                    <a:lnTo>
                      <a:pt x="29" y="83"/>
                    </a:lnTo>
                    <a:lnTo>
                      <a:pt x="6" y="76"/>
                    </a:lnTo>
                    <a:lnTo>
                      <a:pt x="0" y="76"/>
                    </a:lnTo>
                    <a:lnTo>
                      <a:pt x="25" y="64"/>
                    </a:lnTo>
                    <a:lnTo>
                      <a:pt x="39" y="19"/>
                    </a:lnTo>
                    <a:lnTo>
                      <a:pt x="62" y="31"/>
                    </a:lnTo>
                    <a:lnTo>
                      <a:pt x="89" y="31"/>
                    </a:lnTo>
                    <a:lnTo>
                      <a:pt x="118" y="0"/>
                    </a:lnTo>
                    <a:lnTo>
                      <a:pt x="12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69" name="Group 199"/>
            <p:cNvGrpSpPr>
              <a:grpSpLocks/>
            </p:cNvGrpSpPr>
            <p:nvPr/>
          </p:nvGrpSpPr>
          <p:grpSpPr bwMode="auto">
            <a:xfrm>
              <a:off x="8239321" y="2978482"/>
              <a:ext cx="23544" cy="20869"/>
              <a:chOff x="4689" y="2758"/>
              <a:chExt cx="21" cy="18"/>
            </a:xfrm>
          </p:grpSpPr>
          <p:sp>
            <p:nvSpPr>
              <p:cNvPr id="1223" name="Freeform 200"/>
              <p:cNvSpPr>
                <a:spLocks/>
              </p:cNvSpPr>
              <p:nvPr/>
            </p:nvSpPr>
            <p:spPr bwMode="auto">
              <a:xfrm>
                <a:off x="4689" y="2758"/>
                <a:ext cx="21" cy="18"/>
              </a:xfrm>
              <a:custGeom>
                <a:avLst/>
                <a:gdLst/>
                <a:ahLst/>
                <a:cxnLst>
                  <a:cxn ang="0">
                    <a:pos x="18" y="37"/>
                  </a:cxn>
                  <a:cxn ang="0">
                    <a:pos x="12" y="37"/>
                  </a:cxn>
                  <a:cxn ang="0">
                    <a:pos x="8" y="37"/>
                  </a:cxn>
                  <a:cxn ang="0">
                    <a:pos x="2" y="37"/>
                  </a:cxn>
                  <a:cxn ang="0">
                    <a:pos x="0" y="18"/>
                  </a:cxn>
                  <a:cxn ang="0">
                    <a:pos x="2" y="18"/>
                  </a:cxn>
                  <a:cxn ang="0">
                    <a:pos x="8" y="0"/>
                  </a:cxn>
                  <a:cxn ang="0">
                    <a:pos x="12" y="0"/>
                  </a:cxn>
                  <a:cxn ang="0">
                    <a:pos x="18" y="0"/>
                  </a:cxn>
                  <a:cxn ang="0">
                    <a:pos x="26" y="0"/>
                  </a:cxn>
                  <a:cxn ang="0">
                    <a:pos x="31" y="0"/>
                  </a:cxn>
                  <a:cxn ang="0">
                    <a:pos x="35" y="18"/>
                  </a:cxn>
                  <a:cxn ang="0">
                    <a:pos x="41" y="18"/>
                  </a:cxn>
                  <a:cxn ang="0">
                    <a:pos x="35" y="37"/>
                  </a:cxn>
                  <a:cxn ang="0">
                    <a:pos x="31" y="37"/>
                  </a:cxn>
                  <a:cxn ang="0">
                    <a:pos x="26" y="37"/>
                  </a:cxn>
                  <a:cxn ang="0">
                    <a:pos x="18" y="37"/>
                  </a:cxn>
                </a:cxnLst>
                <a:rect l="0" t="0" r="r" b="b"/>
                <a:pathLst>
                  <a:path w="41" h="37">
                    <a:moveTo>
                      <a:pt x="18" y="37"/>
                    </a:moveTo>
                    <a:lnTo>
                      <a:pt x="12" y="37"/>
                    </a:lnTo>
                    <a:lnTo>
                      <a:pt x="8" y="37"/>
                    </a:lnTo>
                    <a:lnTo>
                      <a:pt x="2" y="37"/>
                    </a:lnTo>
                    <a:lnTo>
                      <a:pt x="0" y="18"/>
                    </a:lnTo>
                    <a:lnTo>
                      <a:pt x="2" y="18"/>
                    </a:lnTo>
                    <a:lnTo>
                      <a:pt x="8" y="0"/>
                    </a:lnTo>
                    <a:lnTo>
                      <a:pt x="12" y="0"/>
                    </a:lnTo>
                    <a:lnTo>
                      <a:pt x="18" y="0"/>
                    </a:lnTo>
                    <a:lnTo>
                      <a:pt x="26" y="0"/>
                    </a:lnTo>
                    <a:lnTo>
                      <a:pt x="31" y="0"/>
                    </a:lnTo>
                    <a:lnTo>
                      <a:pt x="35" y="18"/>
                    </a:lnTo>
                    <a:lnTo>
                      <a:pt x="41" y="18"/>
                    </a:lnTo>
                    <a:lnTo>
                      <a:pt x="35" y="37"/>
                    </a:lnTo>
                    <a:lnTo>
                      <a:pt x="31" y="37"/>
                    </a:lnTo>
                    <a:lnTo>
                      <a:pt x="26" y="37"/>
                    </a:lnTo>
                    <a:lnTo>
                      <a:pt x="18" y="37"/>
                    </a:lnTo>
                    <a:close/>
                  </a:path>
                </a:pathLst>
              </a:custGeom>
              <a:solidFill>
                <a:srgbClr val="C0C0C0"/>
              </a:solidFill>
              <a:ln w="9525">
                <a:solidFill>
                  <a:srgbClr val="C0C0C0"/>
                </a:solidFill>
                <a:round/>
                <a:headEnd/>
                <a:tailEnd/>
              </a:ln>
            </p:spPr>
            <p:txBody>
              <a:bodyPr/>
              <a:lstStyle/>
              <a:p>
                <a:endParaRPr lang="nl-NL" sz="1400"/>
              </a:p>
            </p:txBody>
          </p:sp>
          <p:sp>
            <p:nvSpPr>
              <p:cNvPr id="1224" name="Freeform 201"/>
              <p:cNvSpPr>
                <a:spLocks/>
              </p:cNvSpPr>
              <p:nvPr/>
            </p:nvSpPr>
            <p:spPr bwMode="auto">
              <a:xfrm>
                <a:off x="4689" y="2758"/>
                <a:ext cx="21" cy="18"/>
              </a:xfrm>
              <a:custGeom>
                <a:avLst/>
                <a:gdLst/>
                <a:ahLst/>
                <a:cxnLst>
                  <a:cxn ang="0">
                    <a:pos x="18" y="37"/>
                  </a:cxn>
                  <a:cxn ang="0">
                    <a:pos x="12" y="37"/>
                  </a:cxn>
                  <a:cxn ang="0">
                    <a:pos x="8" y="37"/>
                  </a:cxn>
                  <a:cxn ang="0">
                    <a:pos x="2" y="37"/>
                  </a:cxn>
                  <a:cxn ang="0">
                    <a:pos x="0" y="18"/>
                  </a:cxn>
                  <a:cxn ang="0">
                    <a:pos x="2" y="18"/>
                  </a:cxn>
                  <a:cxn ang="0">
                    <a:pos x="8" y="0"/>
                  </a:cxn>
                  <a:cxn ang="0">
                    <a:pos x="12" y="0"/>
                  </a:cxn>
                  <a:cxn ang="0">
                    <a:pos x="18" y="0"/>
                  </a:cxn>
                  <a:cxn ang="0">
                    <a:pos x="26" y="0"/>
                  </a:cxn>
                  <a:cxn ang="0">
                    <a:pos x="31" y="0"/>
                  </a:cxn>
                  <a:cxn ang="0">
                    <a:pos x="35" y="18"/>
                  </a:cxn>
                  <a:cxn ang="0">
                    <a:pos x="41" y="18"/>
                  </a:cxn>
                  <a:cxn ang="0">
                    <a:pos x="35" y="37"/>
                  </a:cxn>
                  <a:cxn ang="0">
                    <a:pos x="31" y="37"/>
                  </a:cxn>
                  <a:cxn ang="0">
                    <a:pos x="26" y="37"/>
                  </a:cxn>
                  <a:cxn ang="0">
                    <a:pos x="18" y="37"/>
                  </a:cxn>
                </a:cxnLst>
                <a:rect l="0" t="0" r="r" b="b"/>
                <a:pathLst>
                  <a:path w="41" h="37">
                    <a:moveTo>
                      <a:pt x="18" y="37"/>
                    </a:moveTo>
                    <a:lnTo>
                      <a:pt x="12" y="37"/>
                    </a:lnTo>
                    <a:lnTo>
                      <a:pt x="8" y="37"/>
                    </a:lnTo>
                    <a:lnTo>
                      <a:pt x="2" y="37"/>
                    </a:lnTo>
                    <a:lnTo>
                      <a:pt x="0" y="18"/>
                    </a:lnTo>
                    <a:lnTo>
                      <a:pt x="2" y="18"/>
                    </a:lnTo>
                    <a:lnTo>
                      <a:pt x="8" y="0"/>
                    </a:lnTo>
                    <a:lnTo>
                      <a:pt x="12" y="0"/>
                    </a:lnTo>
                    <a:lnTo>
                      <a:pt x="18" y="0"/>
                    </a:lnTo>
                    <a:lnTo>
                      <a:pt x="26" y="0"/>
                    </a:lnTo>
                    <a:lnTo>
                      <a:pt x="31" y="0"/>
                    </a:lnTo>
                    <a:lnTo>
                      <a:pt x="35" y="18"/>
                    </a:lnTo>
                    <a:lnTo>
                      <a:pt x="41" y="18"/>
                    </a:lnTo>
                    <a:lnTo>
                      <a:pt x="35" y="37"/>
                    </a:lnTo>
                    <a:lnTo>
                      <a:pt x="31" y="37"/>
                    </a:lnTo>
                    <a:lnTo>
                      <a:pt x="26" y="37"/>
                    </a:lnTo>
                    <a:lnTo>
                      <a:pt x="18"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72" name="Group 202"/>
            <p:cNvGrpSpPr>
              <a:grpSpLocks/>
            </p:cNvGrpSpPr>
            <p:nvPr/>
          </p:nvGrpSpPr>
          <p:grpSpPr bwMode="auto">
            <a:xfrm>
              <a:off x="7652848" y="2470665"/>
              <a:ext cx="120934" cy="296804"/>
              <a:chOff x="4141" y="2320"/>
              <a:chExt cx="113" cy="256"/>
            </a:xfrm>
          </p:grpSpPr>
          <p:sp>
            <p:nvSpPr>
              <p:cNvPr id="1226" name="Freeform 203"/>
              <p:cNvSpPr>
                <a:spLocks/>
              </p:cNvSpPr>
              <p:nvPr/>
            </p:nvSpPr>
            <p:spPr bwMode="auto">
              <a:xfrm>
                <a:off x="4141" y="2320"/>
                <a:ext cx="113" cy="256"/>
              </a:xfrm>
              <a:custGeom>
                <a:avLst/>
                <a:gdLst/>
                <a:ahLst/>
                <a:cxnLst>
                  <a:cxn ang="0">
                    <a:pos x="0" y="190"/>
                  </a:cxn>
                  <a:cxn ang="0">
                    <a:pos x="16" y="171"/>
                  </a:cxn>
                  <a:cxn ang="0">
                    <a:pos x="16" y="119"/>
                  </a:cxn>
                  <a:cxn ang="0">
                    <a:pos x="39" y="95"/>
                  </a:cxn>
                  <a:cxn ang="0">
                    <a:pos x="55" y="59"/>
                  </a:cxn>
                  <a:cxn ang="0">
                    <a:pos x="74" y="33"/>
                  </a:cxn>
                  <a:cxn ang="0">
                    <a:pos x="113" y="17"/>
                  </a:cxn>
                  <a:cxn ang="0">
                    <a:pos x="117" y="5"/>
                  </a:cxn>
                  <a:cxn ang="0">
                    <a:pos x="148" y="0"/>
                  </a:cxn>
                  <a:cxn ang="0">
                    <a:pos x="157" y="14"/>
                  </a:cxn>
                  <a:cxn ang="0">
                    <a:pos x="171" y="43"/>
                  </a:cxn>
                  <a:cxn ang="0">
                    <a:pos x="157" y="64"/>
                  </a:cxn>
                  <a:cxn ang="0">
                    <a:pos x="136" y="80"/>
                  </a:cxn>
                  <a:cxn ang="0">
                    <a:pos x="136" y="100"/>
                  </a:cxn>
                  <a:cxn ang="0">
                    <a:pos x="165" y="106"/>
                  </a:cxn>
                  <a:cxn ang="0">
                    <a:pos x="182" y="130"/>
                  </a:cxn>
                  <a:cxn ang="0">
                    <a:pos x="190" y="173"/>
                  </a:cxn>
                  <a:cxn ang="0">
                    <a:pos x="219" y="178"/>
                  </a:cxn>
                  <a:cxn ang="0">
                    <a:pos x="227" y="195"/>
                  </a:cxn>
                  <a:cxn ang="0">
                    <a:pos x="213" y="220"/>
                  </a:cxn>
                  <a:cxn ang="0">
                    <a:pos x="194" y="233"/>
                  </a:cxn>
                  <a:cxn ang="0">
                    <a:pos x="163" y="244"/>
                  </a:cxn>
                  <a:cxn ang="0">
                    <a:pos x="163" y="292"/>
                  </a:cxn>
                  <a:cxn ang="0">
                    <a:pos x="171" y="309"/>
                  </a:cxn>
                  <a:cxn ang="0">
                    <a:pos x="192" y="335"/>
                  </a:cxn>
                  <a:cxn ang="0">
                    <a:pos x="184" y="380"/>
                  </a:cxn>
                  <a:cxn ang="0">
                    <a:pos x="186" y="401"/>
                  </a:cxn>
                  <a:cxn ang="0">
                    <a:pos x="198" y="434"/>
                  </a:cxn>
                  <a:cxn ang="0">
                    <a:pos x="221" y="455"/>
                  </a:cxn>
                  <a:cxn ang="0">
                    <a:pos x="204" y="491"/>
                  </a:cxn>
                  <a:cxn ang="0">
                    <a:pos x="190" y="512"/>
                  </a:cxn>
                  <a:cxn ang="0">
                    <a:pos x="177" y="462"/>
                  </a:cxn>
                  <a:cxn ang="0">
                    <a:pos x="171" y="427"/>
                  </a:cxn>
                  <a:cxn ang="0">
                    <a:pos x="148" y="415"/>
                  </a:cxn>
                  <a:cxn ang="0">
                    <a:pos x="157" y="349"/>
                  </a:cxn>
                  <a:cxn ang="0">
                    <a:pos x="128" y="311"/>
                  </a:cxn>
                  <a:cxn ang="0">
                    <a:pos x="113" y="332"/>
                  </a:cxn>
                  <a:cxn ang="0">
                    <a:pos x="93" y="349"/>
                  </a:cxn>
                  <a:cxn ang="0">
                    <a:pos x="62" y="341"/>
                  </a:cxn>
                  <a:cxn ang="0">
                    <a:pos x="55" y="280"/>
                  </a:cxn>
                  <a:cxn ang="0">
                    <a:pos x="49" y="254"/>
                  </a:cxn>
                  <a:cxn ang="0">
                    <a:pos x="26" y="227"/>
                  </a:cxn>
                  <a:cxn ang="0">
                    <a:pos x="0" y="206"/>
                  </a:cxn>
                  <a:cxn ang="0">
                    <a:pos x="0" y="190"/>
                  </a:cxn>
                </a:cxnLst>
                <a:rect l="0" t="0" r="r" b="b"/>
                <a:pathLst>
                  <a:path w="227" h="512">
                    <a:moveTo>
                      <a:pt x="0" y="190"/>
                    </a:moveTo>
                    <a:lnTo>
                      <a:pt x="16" y="171"/>
                    </a:lnTo>
                    <a:lnTo>
                      <a:pt x="16" y="119"/>
                    </a:lnTo>
                    <a:lnTo>
                      <a:pt x="39" y="95"/>
                    </a:lnTo>
                    <a:lnTo>
                      <a:pt x="55" y="59"/>
                    </a:lnTo>
                    <a:lnTo>
                      <a:pt x="74" y="33"/>
                    </a:lnTo>
                    <a:lnTo>
                      <a:pt x="113" y="17"/>
                    </a:lnTo>
                    <a:lnTo>
                      <a:pt x="117" y="5"/>
                    </a:lnTo>
                    <a:lnTo>
                      <a:pt x="148" y="0"/>
                    </a:lnTo>
                    <a:lnTo>
                      <a:pt x="157" y="14"/>
                    </a:lnTo>
                    <a:lnTo>
                      <a:pt x="171" y="43"/>
                    </a:lnTo>
                    <a:lnTo>
                      <a:pt x="157" y="64"/>
                    </a:lnTo>
                    <a:lnTo>
                      <a:pt x="136" y="80"/>
                    </a:lnTo>
                    <a:lnTo>
                      <a:pt x="136" y="100"/>
                    </a:lnTo>
                    <a:lnTo>
                      <a:pt x="165" y="106"/>
                    </a:lnTo>
                    <a:lnTo>
                      <a:pt x="182" y="130"/>
                    </a:lnTo>
                    <a:lnTo>
                      <a:pt x="190" y="173"/>
                    </a:lnTo>
                    <a:lnTo>
                      <a:pt x="219" y="178"/>
                    </a:lnTo>
                    <a:lnTo>
                      <a:pt x="227" y="195"/>
                    </a:lnTo>
                    <a:lnTo>
                      <a:pt x="213" y="220"/>
                    </a:lnTo>
                    <a:lnTo>
                      <a:pt x="194" y="233"/>
                    </a:lnTo>
                    <a:lnTo>
                      <a:pt x="163" y="244"/>
                    </a:lnTo>
                    <a:lnTo>
                      <a:pt x="163" y="292"/>
                    </a:lnTo>
                    <a:lnTo>
                      <a:pt x="171" y="309"/>
                    </a:lnTo>
                    <a:lnTo>
                      <a:pt x="192" y="335"/>
                    </a:lnTo>
                    <a:lnTo>
                      <a:pt x="184" y="380"/>
                    </a:lnTo>
                    <a:lnTo>
                      <a:pt x="186" y="401"/>
                    </a:lnTo>
                    <a:lnTo>
                      <a:pt x="198" y="434"/>
                    </a:lnTo>
                    <a:lnTo>
                      <a:pt x="221" y="455"/>
                    </a:lnTo>
                    <a:lnTo>
                      <a:pt x="204" y="491"/>
                    </a:lnTo>
                    <a:lnTo>
                      <a:pt x="190" y="512"/>
                    </a:lnTo>
                    <a:lnTo>
                      <a:pt x="177" y="462"/>
                    </a:lnTo>
                    <a:lnTo>
                      <a:pt x="171" y="427"/>
                    </a:lnTo>
                    <a:lnTo>
                      <a:pt x="148" y="415"/>
                    </a:lnTo>
                    <a:lnTo>
                      <a:pt x="157" y="349"/>
                    </a:lnTo>
                    <a:lnTo>
                      <a:pt x="128" y="311"/>
                    </a:lnTo>
                    <a:lnTo>
                      <a:pt x="113" y="332"/>
                    </a:lnTo>
                    <a:lnTo>
                      <a:pt x="93" y="349"/>
                    </a:lnTo>
                    <a:lnTo>
                      <a:pt x="62" y="341"/>
                    </a:lnTo>
                    <a:lnTo>
                      <a:pt x="55" y="280"/>
                    </a:lnTo>
                    <a:lnTo>
                      <a:pt x="49" y="254"/>
                    </a:lnTo>
                    <a:lnTo>
                      <a:pt x="26" y="227"/>
                    </a:lnTo>
                    <a:lnTo>
                      <a:pt x="0" y="206"/>
                    </a:lnTo>
                    <a:lnTo>
                      <a:pt x="0" y="190"/>
                    </a:lnTo>
                    <a:close/>
                  </a:path>
                </a:pathLst>
              </a:custGeom>
              <a:solidFill>
                <a:srgbClr val="C0C0C0"/>
              </a:solidFill>
              <a:ln w="9525">
                <a:solidFill>
                  <a:srgbClr val="C0C0C0"/>
                </a:solidFill>
                <a:round/>
                <a:headEnd/>
                <a:tailEnd/>
              </a:ln>
            </p:spPr>
            <p:txBody>
              <a:bodyPr/>
              <a:lstStyle/>
              <a:p>
                <a:endParaRPr lang="nl-NL" sz="1400"/>
              </a:p>
            </p:txBody>
          </p:sp>
          <p:sp>
            <p:nvSpPr>
              <p:cNvPr id="1227" name="Freeform 204"/>
              <p:cNvSpPr>
                <a:spLocks/>
              </p:cNvSpPr>
              <p:nvPr/>
            </p:nvSpPr>
            <p:spPr bwMode="auto">
              <a:xfrm>
                <a:off x="4141" y="2320"/>
                <a:ext cx="113" cy="256"/>
              </a:xfrm>
              <a:custGeom>
                <a:avLst/>
                <a:gdLst/>
                <a:ahLst/>
                <a:cxnLst>
                  <a:cxn ang="0">
                    <a:pos x="0" y="190"/>
                  </a:cxn>
                  <a:cxn ang="0">
                    <a:pos x="16" y="171"/>
                  </a:cxn>
                  <a:cxn ang="0">
                    <a:pos x="16" y="119"/>
                  </a:cxn>
                  <a:cxn ang="0">
                    <a:pos x="39" y="95"/>
                  </a:cxn>
                  <a:cxn ang="0">
                    <a:pos x="55" y="59"/>
                  </a:cxn>
                  <a:cxn ang="0">
                    <a:pos x="74" y="33"/>
                  </a:cxn>
                  <a:cxn ang="0">
                    <a:pos x="113" y="17"/>
                  </a:cxn>
                  <a:cxn ang="0">
                    <a:pos x="117" y="5"/>
                  </a:cxn>
                  <a:cxn ang="0">
                    <a:pos x="148" y="0"/>
                  </a:cxn>
                  <a:cxn ang="0">
                    <a:pos x="157" y="14"/>
                  </a:cxn>
                  <a:cxn ang="0">
                    <a:pos x="171" y="43"/>
                  </a:cxn>
                  <a:cxn ang="0">
                    <a:pos x="157" y="64"/>
                  </a:cxn>
                  <a:cxn ang="0">
                    <a:pos x="136" y="80"/>
                  </a:cxn>
                  <a:cxn ang="0">
                    <a:pos x="136" y="100"/>
                  </a:cxn>
                  <a:cxn ang="0">
                    <a:pos x="165" y="106"/>
                  </a:cxn>
                  <a:cxn ang="0">
                    <a:pos x="182" y="130"/>
                  </a:cxn>
                  <a:cxn ang="0">
                    <a:pos x="190" y="173"/>
                  </a:cxn>
                  <a:cxn ang="0">
                    <a:pos x="219" y="178"/>
                  </a:cxn>
                  <a:cxn ang="0">
                    <a:pos x="227" y="195"/>
                  </a:cxn>
                  <a:cxn ang="0">
                    <a:pos x="213" y="220"/>
                  </a:cxn>
                  <a:cxn ang="0">
                    <a:pos x="194" y="233"/>
                  </a:cxn>
                  <a:cxn ang="0">
                    <a:pos x="163" y="244"/>
                  </a:cxn>
                  <a:cxn ang="0">
                    <a:pos x="163" y="292"/>
                  </a:cxn>
                  <a:cxn ang="0">
                    <a:pos x="171" y="309"/>
                  </a:cxn>
                  <a:cxn ang="0">
                    <a:pos x="192" y="335"/>
                  </a:cxn>
                  <a:cxn ang="0">
                    <a:pos x="184" y="380"/>
                  </a:cxn>
                  <a:cxn ang="0">
                    <a:pos x="186" y="401"/>
                  </a:cxn>
                  <a:cxn ang="0">
                    <a:pos x="198" y="434"/>
                  </a:cxn>
                  <a:cxn ang="0">
                    <a:pos x="221" y="455"/>
                  </a:cxn>
                  <a:cxn ang="0">
                    <a:pos x="204" y="491"/>
                  </a:cxn>
                  <a:cxn ang="0">
                    <a:pos x="190" y="512"/>
                  </a:cxn>
                  <a:cxn ang="0">
                    <a:pos x="177" y="462"/>
                  </a:cxn>
                  <a:cxn ang="0">
                    <a:pos x="171" y="427"/>
                  </a:cxn>
                  <a:cxn ang="0">
                    <a:pos x="148" y="415"/>
                  </a:cxn>
                  <a:cxn ang="0">
                    <a:pos x="157" y="349"/>
                  </a:cxn>
                  <a:cxn ang="0">
                    <a:pos x="128" y="311"/>
                  </a:cxn>
                  <a:cxn ang="0">
                    <a:pos x="113" y="332"/>
                  </a:cxn>
                  <a:cxn ang="0">
                    <a:pos x="93" y="349"/>
                  </a:cxn>
                  <a:cxn ang="0">
                    <a:pos x="62" y="341"/>
                  </a:cxn>
                  <a:cxn ang="0">
                    <a:pos x="55" y="280"/>
                  </a:cxn>
                  <a:cxn ang="0">
                    <a:pos x="49" y="254"/>
                  </a:cxn>
                  <a:cxn ang="0">
                    <a:pos x="26" y="227"/>
                  </a:cxn>
                  <a:cxn ang="0">
                    <a:pos x="0" y="206"/>
                  </a:cxn>
                  <a:cxn ang="0">
                    <a:pos x="0" y="190"/>
                  </a:cxn>
                </a:cxnLst>
                <a:rect l="0" t="0" r="r" b="b"/>
                <a:pathLst>
                  <a:path w="227" h="512">
                    <a:moveTo>
                      <a:pt x="0" y="190"/>
                    </a:moveTo>
                    <a:lnTo>
                      <a:pt x="16" y="171"/>
                    </a:lnTo>
                    <a:lnTo>
                      <a:pt x="16" y="119"/>
                    </a:lnTo>
                    <a:lnTo>
                      <a:pt x="39" y="95"/>
                    </a:lnTo>
                    <a:lnTo>
                      <a:pt x="55" y="59"/>
                    </a:lnTo>
                    <a:lnTo>
                      <a:pt x="74" y="33"/>
                    </a:lnTo>
                    <a:lnTo>
                      <a:pt x="113" y="17"/>
                    </a:lnTo>
                    <a:lnTo>
                      <a:pt x="117" y="5"/>
                    </a:lnTo>
                    <a:lnTo>
                      <a:pt x="148" y="0"/>
                    </a:lnTo>
                    <a:lnTo>
                      <a:pt x="157" y="14"/>
                    </a:lnTo>
                    <a:lnTo>
                      <a:pt x="171" y="43"/>
                    </a:lnTo>
                    <a:lnTo>
                      <a:pt x="157" y="64"/>
                    </a:lnTo>
                    <a:lnTo>
                      <a:pt x="136" y="80"/>
                    </a:lnTo>
                    <a:lnTo>
                      <a:pt x="136" y="100"/>
                    </a:lnTo>
                    <a:lnTo>
                      <a:pt x="165" y="106"/>
                    </a:lnTo>
                    <a:lnTo>
                      <a:pt x="182" y="130"/>
                    </a:lnTo>
                    <a:lnTo>
                      <a:pt x="190" y="173"/>
                    </a:lnTo>
                    <a:lnTo>
                      <a:pt x="219" y="178"/>
                    </a:lnTo>
                    <a:lnTo>
                      <a:pt x="227" y="195"/>
                    </a:lnTo>
                    <a:lnTo>
                      <a:pt x="213" y="220"/>
                    </a:lnTo>
                    <a:lnTo>
                      <a:pt x="194" y="233"/>
                    </a:lnTo>
                    <a:lnTo>
                      <a:pt x="163" y="244"/>
                    </a:lnTo>
                    <a:lnTo>
                      <a:pt x="163" y="292"/>
                    </a:lnTo>
                    <a:lnTo>
                      <a:pt x="171" y="309"/>
                    </a:lnTo>
                    <a:lnTo>
                      <a:pt x="192" y="335"/>
                    </a:lnTo>
                    <a:lnTo>
                      <a:pt x="184" y="380"/>
                    </a:lnTo>
                    <a:lnTo>
                      <a:pt x="186" y="401"/>
                    </a:lnTo>
                    <a:lnTo>
                      <a:pt x="198" y="434"/>
                    </a:lnTo>
                    <a:lnTo>
                      <a:pt x="221" y="455"/>
                    </a:lnTo>
                    <a:lnTo>
                      <a:pt x="204" y="491"/>
                    </a:lnTo>
                    <a:lnTo>
                      <a:pt x="190" y="512"/>
                    </a:lnTo>
                    <a:lnTo>
                      <a:pt x="177" y="462"/>
                    </a:lnTo>
                    <a:lnTo>
                      <a:pt x="171" y="427"/>
                    </a:lnTo>
                    <a:lnTo>
                      <a:pt x="148" y="415"/>
                    </a:lnTo>
                    <a:lnTo>
                      <a:pt x="157" y="349"/>
                    </a:lnTo>
                    <a:lnTo>
                      <a:pt x="128" y="311"/>
                    </a:lnTo>
                    <a:lnTo>
                      <a:pt x="113" y="332"/>
                    </a:lnTo>
                    <a:lnTo>
                      <a:pt x="93" y="349"/>
                    </a:lnTo>
                    <a:lnTo>
                      <a:pt x="62" y="341"/>
                    </a:lnTo>
                    <a:lnTo>
                      <a:pt x="55" y="280"/>
                    </a:lnTo>
                    <a:lnTo>
                      <a:pt x="49" y="254"/>
                    </a:lnTo>
                    <a:lnTo>
                      <a:pt x="26" y="227"/>
                    </a:lnTo>
                    <a:lnTo>
                      <a:pt x="0" y="206"/>
                    </a:lnTo>
                    <a:lnTo>
                      <a:pt x="0" y="19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75" name="Group 205"/>
            <p:cNvGrpSpPr>
              <a:grpSpLocks/>
            </p:cNvGrpSpPr>
            <p:nvPr/>
          </p:nvGrpSpPr>
          <p:grpSpPr bwMode="auto">
            <a:xfrm>
              <a:off x="7702082" y="2860223"/>
              <a:ext cx="185145" cy="190142"/>
              <a:chOff x="4187" y="2656"/>
              <a:chExt cx="173" cy="164"/>
            </a:xfrm>
          </p:grpSpPr>
          <p:sp>
            <p:nvSpPr>
              <p:cNvPr id="1229" name="Freeform 206"/>
              <p:cNvSpPr>
                <a:spLocks/>
              </p:cNvSpPr>
              <p:nvPr/>
            </p:nvSpPr>
            <p:spPr bwMode="auto">
              <a:xfrm>
                <a:off x="4187" y="2656"/>
                <a:ext cx="173" cy="164"/>
              </a:xfrm>
              <a:custGeom>
                <a:avLst/>
                <a:gdLst/>
                <a:ahLst/>
                <a:cxnLst>
                  <a:cxn ang="0">
                    <a:pos x="130" y="51"/>
                  </a:cxn>
                  <a:cxn ang="0">
                    <a:pos x="86" y="33"/>
                  </a:cxn>
                  <a:cxn ang="0">
                    <a:pos x="53" y="0"/>
                  </a:cxn>
                  <a:cxn ang="0">
                    <a:pos x="6" y="6"/>
                  </a:cxn>
                  <a:cxn ang="0">
                    <a:pos x="0" y="18"/>
                  </a:cxn>
                  <a:cxn ang="0">
                    <a:pos x="53" y="51"/>
                  </a:cxn>
                  <a:cxn ang="0">
                    <a:pos x="99" y="83"/>
                  </a:cxn>
                  <a:cxn ang="0">
                    <a:pos x="130" y="108"/>
                  </a:cxn>
                  <a:cxn ang="0">
                    <a:pos x="140" y="146"/>
                  </a:cxn>
                  <a:cxn ang="0">
                    <a:pos x="159" y="178"/>
                  </a:cxn>
                  <a:cxn ang="0">
                    <a:pos x="219" y="249"/>
                  </a:cxn>
                  <a:cxn ang="0">
                    <a:pos x="273" y="305"/>
                  </a:cxn>
                  <a:cxn ang="0">
                    <a:pos x="293" y="327"/>
                  </a:cxn>
                  <a:cxn ang="0">
                    <a:pos x="347" y="305"/>
                  </a:cxn>
                  <a:cxn ang="0">
                    <a:pos x="339" y="275"/>
                  </a:cxn>
                  <a:cxn ang="0">
                    <a:pos x="339" y="241"/>
                  </a:cxn>
                  <a:cxn ang="0">
                    <a:pos x="324" y="222"/>
                  </a:cxn>
                  <a:cxn ang="0">
                    <a:pos x="275" y="208"/>
                  </a:cxn>
                  <a:cxn ang="0">
                    <a:pos x="275" y="192"/>
                  </a:cxn>
                  <a:cxn ang="0">
                    <a:pos x="258" y="168"/>
                  </a:cxn>
                  <a:cxn ang="0">
                    <a:pos x="258" y="137"/>
                  </a:cxn>
                  <a:cxn ang="0">
                    <a:pos x="229" y="111"/>
                  </a:cxn>
                  <a:cxn ang="0">
                    <a:pos x="190" y="90"/>
                  </a:cxn>
                  <a:cxn ang="0">
                    <a:pos x="130" y="51"/>
                  </a:cxn>
                </a:cxnLst>
                <a:rect l="0" t="0" r="r" b="b"/>
                <a:pathLst>
                  <a:path w="347" h="327">
                    <a:moveTo>
                      <a:pt x="130" y="51"/>
                    </a:moveTo>
                    <a:lnTo>
                      <a:pt x="86" y="33"/>
                    </a:lnTo>
                    <a:lnTo>
                      <a:pt x="53" y="0"/>
                    </a:lnTo>
                    <a:lnTo>
                      <a:pt x="6" y="6"/>
                    </a:lnTo>
                    <a:lnTo>
                      <a:pt x="0" y="18"/>
                    </a:lnTo>
                    <a:lnTo>
                      <a:pt x="53" y="51"/>
                    </a:lnTo>
                    <a:lnTo>
                      <a:pt x="99" y="83"/>
                    </a:lnTo>
                    <a:lnTo>
                      <a:pt x="130" y="108"/>
                    </a:lnTo>
                    <a:lnTo>
                      <a:pt x="140" y="146"/>
                    </a:lnTo>
                    <a:lnTo>
                      <a:pt x="159" y="178"/>
                    </a:lnTo>
                    <a:lnTo>
                      <a:pt x="219" y="249"/>
                    </a:lnTo>
                    <a:lnTo>
                      <a:pt x="273" y="305"/>
                    </a:lnTo>
                    <a:lnTo>
                      <a:pt x="293" y="327"/>
                    </a:lnTo>
                    <a:lnTo>
                      <a:pt x="347" y="305"/>
                    </a:lnTo>
                    <a:lnTo>
                      <a:pt x="339" y="275"/>
                    </a:lnTo>
                    <a:lnTo>
                      <a:pt x="339" y="241"/>
                    </a:lnTo>
                    <a:lnTo>
                      <a:pt x="324" y="222"/>
                    </a:lnTo>
                    <a:lnTo>
                      <a:pt x="275" y="208"/>
                    </a:lnTo>
                    <a:lnTo>
                      <a:pt x="275" y="192"/>
                    </a:lnTo>
                    <a:lnTo>
                      <a:pt x="258" y="168"/>
                    </a:lnTo>
                    <a:lnTo>
                      <a:pt x="258" y="137"/>
                    </a:lnTo>
                    <a:lnTo>
                      <a:pt x="229" y="111"/>
                    </a:lnTo>
                    <a:lnTo>
                      <a:pt x="190" y="90"/>
                    </a:lnTo>
                    <a:lnTo>
                      <a:pt x="130" y="51"/>
                    </a:lnTo>
                    <a:close/>
                  </a:path>
                </a:pathLst>
              </a:custGeom>
              <a:solidFill>
                <a:srgbClr val="C0C0C0"/>
              </a:solidFill>
              <a:ln w="9525">
                <a:solidFill>
                  <a:srgbClr val="C0C0C0"/>
                </a:solidFill>
                <a:round/>
                <a:headEnd/>
                <a:tailEnd/>
              </a:ln>
            </p:spPr>
            <p:txBody>
              <a:bodyPr/>
              <a:lstStyle/>
              <a:p>
                <a:endParaRPr lang="nl-NL" sz="1400"/>
              </a:p>
            </p:txBody>
          </p:sp>
          <p:sp>
            <p:nvSpPr>
              <p:cNvPr id="1230" name="Freeform 207"/>
              <p:cNvSpPr>
                <a:spLocks/>
              </p:cNvSpPr>
              <p:nvPr/>
            </p:nvSpPr>
            <p:spPr bwMode="auto">
              <a:xfrm>
                <a:off x="4187" y="2656"/>
                <a:ext cx="173" cy="164"/>
              </a:xfrm>
              <a:custGeom>
                <a:avLst/>
                <a:gdLst/>
                <a:ahLst/>
                <a:cxnLst>
                  <a:cxn ang="0">
                    <a:pos x="130" y="51"/>
                  </a:cxn>
                  <a:cxn ang="0">
                    <a:pos x="86" y="33"/>
                  </a:cxn>
                  <a:cxn ang="0">
                    <a:pos x="53" y="0"/>
                  </a:cxn>
                  <a:cxn ang="0">
                    <a:pos x="6" y="6"/>
                  </a:cxn>
                  <a:cxn ang="0">
                    <a:pos x="0" y="18"/>
                  </a:cxn>
                  <a:cxn ang="0">
                    <a:pos x="53" y="51"/>
                  </a:cxn>
                  <a:cxn ang="0">
                    <a:pos x="99" y="83"/>
                  </a:cxn>
                  <a:cxn ang="0">
                    <a:pos x="130" y="108"/>
                  </a:cxn>
                  <a:cxn ang="0">
                    <a:pos x="140" y="146"/>
                  </a:cxn>
                  <a:cxn ang="0">
                    <a:pos x="159" y="178"/>
                  </a:cxn>
                  <a:cxn ang="0">
                    <a:pos x="219" y="249"/>
                  </a:cxn>
                  <a:cxn ang="0">
                    <a:pos x="273" y="305"/>
                  </a:cxn>
                  <a:cxn ang="0">
                    <a:pos x="293" y="327"/>
                  </a:cxn>
                  <a:cxn ang="0">
                    <a:pos x="347" y="305"/>
                  </a:cxn>
                  <a:cxn ang="0">
                    <a:pos x="339" y="275"/>
                  </a:cxn>
                  <a:cxn ang="0">
                    <a:pos x="339" y="241"/>
                  </a:cxn>
                  <a:cxn ang="0">
                    <a:pos x="324" y="222"/>
                  </a:cxn>
                  <a:cxn ang="0">
                    <a:pos x="275" y="208"/>
                  </a:cxn>
                  <a:cxn ang="0">
                    <a:pos x="275" y="192"/>
                  </a:cxn>
                  <a:cxn ang="0">
                    <a:pos x="258" y="168"/>
                  </a:cxn>
                  <a:cxn ang="0">
                    <a:pos x="258" y="137"/>
                  </a:cxn>
                  <a:cxn ang="0">
                    <a:pos x="229" y="111"/>
                  </a:cxn>
                  <a:cxn ang="0">
                    <a:pos x="190" y="90"/>
                  </a:cxn>
                  <a:cxn ang="0">
                    <a:pos x="130" y="51"/>
                  </a:cxn>
                </a:cxnLst>
                <a:rect l="0" t="0" r="r" b="b"/>
                <a:pathLst>
                  <a:path w="347" h="327">
                    <a:moveTo>
                      <a:pt x="130" y="51"/>
                    </a:moveTo>
                    <a:lnTo>
                      <a:pt x="86" y="33"/>
                    </a:lnTo>
                    <a:lnTo>
                      <a:pt x="53" y="0"/>
                    </a:lnTo>
                    <a:lnTo>
                      <a:pt x="6" y="6"/>
                    </a:lnTo>
                    <a:lnTo>
                      <a:pt x="0" y="18"/>
                    </a:lnTo>
                    <a:lnTo>
                      <a:pt x="53" y="51"/>
                    </a:lnTo>
                    <a:lnTo>
                      <a:pt x="99" y="83"/>
                    </a:lnTo>
                    <a:lnTo>
                      <a:pt x="130" y="108"/>
                    </a:lnTo>
                    <a:lnTo>
                      <a:pt x="140" y="146"/>
                    </a:lnTo>
                    <a:lnTo>
                      <a:pt x="159" y="178"/>
                    </a:lnTo>
                    <a:lnTo>
                      <a:pt x="219" y="249"/>
                    </a:lnTo>
                    <a:lnTo>
                      <a:pt x="273" y="305"/>
                    </a:lnTo>
                    <a:lnTo>
                      <a:pt x="293" y="327"/>
                    </a:lnTo>
                    <a:lnTo>
                      <a:pt x="347" y="305"/>
                    </a:lnTo>
                    <a:lnTo>
                      <a:pt x="339" y="275"/>
                    </a:lnTo>
                    <a:lnTo>
                      <a:pt x="339" y="241"/>
                    </a:lnTo>
                    <a:lnTo>
                      <a:pt x="324" y="222"/>
                    </a:lnTo>
                    <a:lnTo>
                      <a:pt x="275" y="208"/>
                    </a:lnTo>
                    <a:lnTo>
                      <a:pt x="275" y="192"/>
                    </a:lnTo>
                    <a:lnTo>
                      <a:pt x="258" y="168"/>
                    </a:lnTo>
                    <a:lnTo>
                      <a:pt x="258" y="137"/>
                    </a:lnTo>
                    <a:lnTo>
                      <a:pt x="229" y="111"/>
                    </a:lnTo>
                    <a:lnTo>
                      <a:pt x="190" y="90"/>
                    </a:lnTo>
                    <a:lnTo>
                      <a:pt x="130" y="5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78" name="Group 208"/>
            <p:cNvGrpSpPr>
              <a:grpSpLocks/>
            </p:cNvGrpSpPr>
            <p:nvPr/>
          </p:nvGrpSpPr>
          <p:grpSpPr bwMode="auto">
            <a:xfrm>
              <a:off x="7879730" y="2973842"/>
              <a:ext cx="23544" cy="22030"/>
              <a:chOff x="4353" y="2754"/>
              <a:chExt cx="22" cy="19"/>
            </a:xfrm>
          </p:grpSpPr>
          <p:sp>
            <p:nvSpPr>
              <p:cNvPr id="1232" name="Freeform 209"/>
              <p:cNvSpPr>
                <a:spLocks/>
              </p:cNvSpPr>
              <p:nvPr/>
            </p:nvSpPr>
            <p:spPr bwMode="auto">
              <a:xfrm>
                <a:off x="4353" y="2754"/>
                <a:ext cx="22" cy="19"/>
              </a:xfrm>
              <a:custGeom>
                <a:avLst/>
                <a:gdLst/>
                <a:ahLst/>
                <a:cxnLst>
                  <a:cxn ang="0">
                    <a:pos x="0" y="0"/>
                  </a:cxn>
                  <a:cxn ang="0">
                    <a:pos x="20" y="2"/>
                  </a:cxn>
                  <a:cxn ang="0">
                    <a:pos x="35" y="15"/>
                  </a:cxn>
                  <a:cxn ang="0">
                    <a:pos x="43" y="33"/>
                  </a:cxn>
                  <a:cxn ang="0">
                    <a:pos x="26" y="38"/>
                  </a:cxn>
                  <a:cxn ang="0">
                    <a:pos x="0" y="14"/>
                  </a:cxn>
                  <a:cxn ang="0">
                    <a:pos x="0" y="0"/>
                  </a:cxn>
                </a:cxnLst>
                <a:rect l="0" t="0" r="r" b="b"/>
                <a:pathLst>
                  <a:path w="43" h="38">
                    <a:moveTo>
                      <a:pt x="0" y="0"/>
                    </a:moveTo>
                    <a:lnTo>
                      <a:pt x="20" y="2"/>
                    </a:lnTo>
                    <a:lnTo>
                      <a:pt x="35" y="15"/>
                    </a:lnTo>
                    <a:lnTo>
                      <a:pt x="43" y="33"/>
                    </a:lnTo>
                    <a:lnTo>
                      <a:pt x="26" y="38"/>
                    </a:lnTo>
                    <a:lnTo>
                      <a:pt x="0" y="14"/>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1233" name="Freeform 210"/>
              <p:cNvSpPr>
                <a:spLocks/>
              </p:cNvSpPr>
              <p:nvPr/>
            </p:nvSpPr>
            <p:spPr bwMode="auto">
              <a:xfrm>
                <a:off x="4353" y="2754"/>
                <a:ext cx="22" cy="19"/>
              </a:xfrm>
              <a:custGeom>
                <a:avLst/>
                <a:gdLst/>
                <a:ahLst/>
                <a:cxnLst>
                  <a:cxn ang="0">
                    <a:pos x="0" y="0"/>
                  </a:cxn>
                  <a:cxn ang="0">
                    <a:pos x="20" y="2"/>
                  </a:cxn>
                  <a:cxn ang="0">
                    <a:pos x="35" y="15"/>
                  </a:cxn>
                  <a:cxn ang="0">
                    <a:pos x="43" y="33"/>
                  </a:cxn>
                  <a:cxn ang="0">
                    <a:pos x="26" y="38"/>
                  </a:cxn>
                  <a:cxn ang="0">
                    <a:pos x="0" y="14"/>
                  </a:cxn>
                  <a:cxn ang="0">
                    <a:pos x="0" y="0"/>
                  </a:cxn>
                </a:cxnLst>
                <a:rect l="0" t="0" r="r" b="b"/>
                <a:pathLst>
                  <a:path w="43" h="38">
                    <a:moveTo>
                      <a:pt x="0" y="0"/>
                    </a:moveTo>
                    <a:lnTo>
                      <a:pt x="20" y="2"/>
                    </a:lnTo>
                    <a:lnTo>
                      <a:pt x="35" y="15"/>
                    </a:lnTo>
                    <a:lnTo>
                      <a:pt x="43" y="33"/>
                    </a:lnTo>
                    <a:lnTo>
                      <a:pt x="26" y="38"/>
                    </a:lnTo>
                    <a:lnTo>
                      <a:pt x="0" y="14"/>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81" name="Group 211"/>
            <p:cNvGrpSpPr>
              <a:grpSpLocks/>
            </p:cNvGrpSpPr>
            <p:nvPr/>
          </p:nvGrpSpPr>
          <p:grpSpPr bwMode="auto">
            <a:xfrm>
              <a:off x="7882947" y="3050360"/>
              <a:ext cx="147689" cy="42899"/>
              <a:chOff x="4356" y="2820"/>
              <a:chExt cx="138" cy="37"/>
            </a:xfrm>
          </p:grpSpPr>
          <p:sp>
            <p:nvSpPr>
              <p:cNvPr id="1235" name="Freeform 212"/>
              <p:cNvSpPr>
                <a:spLocks/>
              </p:cNvSpPr>
              <p:nvPr/>
            </p:nvSpPr>
            <p:spPr bwMode="auto">
              <a:xfrm>
                <a:off x="4356" y="2820"/>
                <a:ext cx="138" cy="37"/>
              </a:xfrm>
              <a:custGeom>
                <a:avLst/>
                <a:gdLst/>
                <a:ahLst/>
                <a:cxnLst>
                  <a:cxn ang="0">
                    <a:pos x="43" y="2"/>
                  </a:cxn>
                  <a:cxn ang="0">
                    <a:pos x="18" y="9"/>
                  </a:cxn>
                  <a:cxn ang="0">
                    <a:pos x="0" y="26"/>
                  </a:cxn>
                  <a:cxn ang="0">
                    <a:pos x="18" y="48"/>
                  </a:cxn>
                  <a:cxn ang="0">
                    <a:pos x="68" y="48"/>
                  </a:cxn>
                  <a:cxn ang="0">
                    <a:pos x="93" y="57"/>
                  </a:cxn>
                  <a:cxn ang="0">
                    <a:pos x="140" y="57"/>
                  </a:cxn>
                  <a:cxn ang="0">
                    <a:pos x="142" y="72"/>
                  </a:cxn>
                  <a:cxn ang="0">
                    <a:pos x="231" y="72"/>
                  </a:cxn>
                  <a:cxn ang="0">
                    <a:pos x="250" y="72"/>
                  </a:cxn>
                  <a:cxn ang="0">
                    <a:pos x="271" y="72"/>
                  </a:cxn>
                  <a:cxn ang="0">
                    <a:pos x="275" y="55"/>
                  </a:cxn>
                  <a:cxn ang="0">
                    <a:pos x="246" y="43"/>
                  </a:cxn>
                  <a:cxn ang="0">
                    <a:pos x="250" y="26"/>
                  </a:cxn>
                  <a:cxn ang="0">
                    <a:pos x="225" y="26"/>
                  </a:cxn>
                  <a:cxn ang="0">
                    <a:pos x="192" y="26"/>
                  </a:cxn>
                  <a:cxn ang="0">
                    <a:pos x="167" y="14"/>
                  </a:cxn>
                  <a:cxn ang="0">
                    <a:pos x="126" y="14"/>
                  </a:cxn>
                  <a:cxn ang="0">
                    <a:pos x="82" y="0"/>
                  </a:cxn>
                  <a:cxn ang="0">
                    <a:pos x="43" y="2"/>
                  </a:cxn>
                </a:cxnLst>
                <a:rect l="0" t="0" r="r" b="b"/>
                <a:pathLst>
                  <a:path w="275" h="72">
                    <a:moveTo>
                      <a:pt x="43" y="2"/>
                    </a:moveTo>
                    <a:lnTo>
                      <a:pt x="18" y="9"/>
                    </a:lnTo>
                    <a:lnTo>
                      <a:pt x="0" y="26"/>
                    </a:lnTo>
                    <a:lnTo>
                      <a:pt x="18" y="48"/>
                    </a:lnTo>
                    <a:lnTo>
                      <a:pt x="68" y="48"/>
                    </a:lnTo>
                    <a:lnTo>
                      <a:pt x="93" y="57"/>
                    </a:lnTo>
                    <a:lnTo>
                      <a:pt x="140" y="57"/>
                    </a:lnTo>
                    <a:lnTo>
                      <a:pt x="142" y="72"/>
                    </a:lnTo>
                    <a:lnTo>
                      <a:pt x="231" y="72"/>
                    </a:lnTo>
                    <a:lnTo>
                      <a:pt x="250" y="72"/>
                    </a:lnTo>
                    <a:lnTo>
                      <a:pt x="271" y="72"/>
                    </a:lnTo>
                    <a:lnTo>
                      <a:pt x="275" y="55"/>
                    </a:lnTo>
                    <a:lnTo>
                      <a:pt x="246" y="43"/>
                    </a:lnTo>
                    <a:lnTo>
                      <a:pt x="250" y="26"/>
                    </a:lnTo>
                    <a:lnTo>
                      <a:pt x="225" y="26"/>
                    </a:lnTo>
                    <a:lnTo>
                      <a:pt x="192" y="26"/>
                    </a:lnTo>
                    <a:lnTo>
                      <a:pt x="167" y="14"/>
                    </a:lnTo>
                    <a:lnTo>
                      <a:pt x="126" y="14"/>
                    </a:lnTo>
                    <a:lnTo>
                      <a:pt x="82" y="0"/>
                    </a:lnTo>
                    <a:lnTo>
                      <a:pt x="43" y="2"/>
                    </a:lnTo>
                    <a:close/>
                  </a:path>
                </a:pathLst>
              </a:custGeom>
              <a:solidFill>
                <a:srgbClr val="C0C0C0"/>
              </a:solidFill>
              <a:ln w="9525">
                <a:solidFill>
                  <a:srgbClr val="C0C0C0"/>
                </a:solidFill>
                <a:round/>
                <a:headEnd/>
                <a:tailEnd/>
              </a:ln>
            </p:spPr>
            <p:txBody>
              <a:bodyPr/>
              <a:lstStyle/>
              <a:p>
                <a:endParaRPr lang="nl-NL" sz="1400"/>
              </a:p>
            </p:txBody>
          </p:sp>
          <p:sp>
            <p:nvSpPr>
              <p:cNvPr id="1236" name="Freeform 213"/>
              <p:cNvSpPr>
                <a:spLocks/>
              </p:cNvSpPr>
              <p:nvPr/>
            </p:nvSpPr>
            <p:spPr bwMode="auto">
              <a:xfrm>
                <a:off x="4356" y="2820"/>
                <a:ext cx="138" cy="37"/>
              </a:xfrm>
              <a:custGeom>
                <a:avLst/>
                <a:gdLst/>
                <a:ahLst/>
                <a:cxnLst>
                  <a:cxn ang="0">
                    <a:pos x="43" y="2"/>
                  </a:cxn>
                  <a:cxn ang="0">
                    <a:pos x="18" y="9"/>
                  </a:cxn>
                  <a:cxn ang="0">
                    <a:pos x="0" y="26"/>
                  </a:cxn>
                  <a:cxn ang="0">
                    <a:pos x="18" y="48"/>
                  </a:cxn>
                  <a:cxn ang="0">
                    <a:pos x="68" y="48"/>
                  </a:cxn>
                  <a:cxn ang="0">
                    <a:pos x="93" y="57"/>
                  </a:cxn>
                  <a:cxn ang="0">
                    <a:pos x="140" y="57"/>
                  </a:cxn>
                  <a:cxn ang="0">
                    <a:pos x="142" y="72"/>
                  </a:cxn>
                  <a:cxn ang="0">
                    <a:pos x="231" y="72"/>
                  </a:cxn>
                  <a:cxn ang="0">
                    <a:pos x="250" y="72"/>
                  </a:cxn>
                  <a:cxn ang="0">
                    <a:pos x="271" y="72"/>
                  </a:cxn>
                  <a:cxn ang="0">
                    <a:pos x="275" y="55"/>
                  </a:cxn>
                  <a:cxn ang="0">
                    <a:pos x="246" y="43"/>
                  </a:cxn>
                  <a:cxn ang="0">
                    <a:pos x="250" y="26"/>
                  </a:cxn>
                  <a:cxn ang="0">
                    <a:pos x="225" y="26"/>
                  </a:cxn>
                  <a:cxn ang="0">
                    <a:pos x="192" y="26"/>
                  </a:cxn>
                  <a:cxn ang="0">
                    <a:pos x="167" y="14"/>
                  </a:cxn>
                  <a:cxn ang="0">
                    <a:pos x="126" y="14"/>
                  </a:cxn>
                  <a:cxn ang="0">
                    <a:pos x="82" y="0"/>
                  </a:cxn>
                  <a:cxn ang="0">
                    <a:pos x="43" y="2"/>
                  </a:cxn>
                </a:cxnLst>
                <a:rect l="0" t="0" r="r" b="b"/>
                <a:pathLst>
                  <a:path w="275" h="72">
                    <a:moveTo>
                      <a:pt x="43" y="2"/>
                    </a:moveTo>
                    <a:lnTo>
                      <a:pt x="18" y="9"/>
                    </a:lnTo>
                    <a:lnTo>
                      <a:pt x="0" y="26"/>
                    </a:lnTo>
                    <a:lnTo>
                      <a:pt x="18" y="48"/>
                    </a:lnTo>
                    <a:lnTo>
                      <a:pt x="68" y="48"/>
                    </a:lnTo>
                    <a:lnTo>
                      <a:pt x="93" y="57"/>
                    </a:lnTo>
                    <a:lnTo>
                      <a:pt x="140" y="57"/>
                    </a:lnTo>
                    <a:lnTo>
                      <a:pt x="142" y="72"/>
                    </a:lnTo>
                    <a:lnTo>
                      <a:pt x="231" y="72"/>
                    </a:lnTo>
                    <a:lnTo>
                      <a:pt x="250" y="72"/>
                    </a:lnTo>
                    <a:lnTo>
                      <a:pt x="271" y="72"/>
                    </a:lnTo>
                    <a:lnTo>
                      <a:pt x="275" y="55"/>
                    </a:lnTo>
                    <a:lnTo>
                      <a:pt x="246" y="43"/>
                    </a:lnTo>
                    <a:lnTo>
                      <a:pt x="250" y="26"/>
                    </a:lnTo>
                    <a:lnTo>
                      <a:pt x="225" y="26"/>
                    </a:lnTo>
                    <a:lnTo>
                      <a:pt x="192" y="26"/>
                    </a:lnTo>
                    <a:lnTo>
                      <a:pt x="167" y="14"/>
                    </a:lnTo>
                    <a:lnTo>
                      <a:pt x="126" y="14"/>
                    </a:lnTo>
                    <a:lnTo>
                      <a:pt x="82" y="0"/>
                    </a:lnTo>
                    <a:lnTo>
                      <a:pt x="43"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84" name="Group 214"/>
            <p:cNvGrpSpPr>
              <a:grpSpLocks/>
            </p:cNvGrpSpPr>
            <p:nvPr/>
          </p:nvGrpSpPr>
          <p:grpSpPr bwMode="auto">
            <a:xfrm>
              <a:off x="8044544" y="3094420"/>
              <a:ext cx="23544" cy="22030"/>
              <a:chOff x="4507" y="2858"/>
              <a:chExt cx="21" cy="19"/>
            </a:xfrm>
          </p:grpSpPr>
          <p:sp>
            <p:nvSpPr>
              <p:cNvPr id="1238" name="Freeform 215"/>
              <p:cNvSpPr>
                <a:spLocks/>
              </p:cNvSpPr>
              <p:nvPr/>
            </p:nvSpPr>
            <p:spPr bwMode="auto">
              <a:xfrm>
                <a:off x="4507" y="2858"/>
                <a:ext cx="21" cy="19"/>
              </a:xfrm>
              <a:custGeom>
                <a:avLst/>
                <a:gdLst/>
                <a:ahLst/>
                <a:cxnLst>
                  <a:cxn ang="0">
                    <a:pos x="20" y="36"/>
                  </a:cxn>
                  <a:cxn ang="0">
                    <a:pos x="26" y="36"/>
                  </a:cxn>
                  <a:cxn ang="0">
                    <a:pos x="31" y="36"/>
                  </a:cxn>
                  <a:cxn ang="0">
                    <a:pos x="35" y="28"/>
                  </a:cxn>
                  <a:cxn ang="0">
                    <a:pos x="41" y="14"/>
                  </a:cxn>
                  <a:cxn ang="0">
                    <a:pos x="35" y="7"/>
                  </a:cxn>
                  <a:cxn ang="0">
                    <a:pos x="31" y="7"/>
                  </a:cxn>
                  <a:cxn ang="0">
                    <a:pos x="26" y="0"/>
                  </a:cxn>
                  <a:cxn ang="0">
                    <a:pos x="20" y="0"/>
                  </a:cxn>
                  <a:cxn ang="0">
                    <a:pos x="8" y="0"/>
                  </a:cxn>
                  <a:cxn ang="0">
                    <a:pos x="2" y="7"/>
                  </a:cxn>
                  <a:cxn ang="0">
                    <a:pos x="0" y="14"/>
                  </a:cxn>
                  <a:cxn ang="0">
                    <a:pos x="2" y="28"/>
                  </a:cxn>
                  <a:cxn ang="0">
                    <a:pos x="2" y="36"/>
                  </a:cxn>
                  <a:cxn ang="0">
                    <a:pos x="8" y="36"/>
                  </a:cxn>
                  <a:cxn ang="0">
                    <a:pos x="20" y="36"/>
                  </a:cxn>
                </a:cxnLst>
                <a:rect l="0" t="0" r="r" b="b"/>
                <a:pathLst>
                  <a:path w="41" h="36">
                    <a:moveTo>
                      <a:pt x="20" y="36"/>
                    </a:moveTo>
                    <a:lnTo>
                      <a:pt x="26" y="36"/>
                    </a:lnTo>
                    <a:lnTo>
                      <a:pt x="31" y="36"/>
                    </a:lnTo>
                    <a:lnTo>
                      <a:pt x="35" y="28"/>
                    </a:lnTo>
                    <a:lnTo>
                      <a:pt x="41" y="14"/>
                    </a:lnTo>
                    <a:lnTo>
                      <a:pt x="35" y="7"/>
                    </a:lnTo>
                    <a:lnTo>
                      <a:pt x="31" y="7"/>
                    </a:lnTo>
                    <a:lnTo>
                      <a:pt x="26" y="0"/>
                    </a:lnTo>
                    <a:lnTo>
                      <a:pt x="20" y="0"/>
                    </a:lnTo>
                    <a:lnTo>
                      <a:pt x="8" y="0"/>
                    </a:lnTo>
                    <a:lnTo>
                      <a:pt x="2" y="7"/>
                    </a:lnTo>
                    <a:lnTo>
                      <a:pt x="0" y="14"/>
                    </a:lnTo>
                    <a:lnTo>
                      <a:pt x="2" y="28"/>
                    </a:lnTo>
                    <a:lnTo>
                      <a:pt x="2" y="36"/>
                    </a:lnTo>
                    <a:lnTo>
                      <a:pt x="8" y="36"/>
                    </a:lnTo>
                    <a:lnTo>
                      <a:pt x="20" y="36"/>
                    </a:lnTo>
                    <a:close/>
                  </a:path>
                </a:pathLst>
              </a:custGeom>
              <a:solidFill>
                <a:srgbClr val="C0C0C0"/>
              </a:solidFill>
              <a:ln w="9525">
                <a:solidFill>
                  <a:srgbClr val="C0C0C0"/>
                </a:solidFill>
                <a:round/>
                <a:headEnd/>
                <a:tailEnd/>
              </a:ln>
            </p:spPr>
            <p:txBody>
              <a:bodyPr/>
              <a:lstStyle/>
              <a:p>
                <a:endParaRPr lang="nl-NL" sz="1400"/>
              </a:p>
            </p:txBody>
          </p:sp>
          <p:sp>
            <p:nvSpPr>
              <p:cNvPr id="1239" name="Freeform 216"/>
              <p:cNvSpPr>
                <a:spLocks/>
              </p:cNvSpPr>
              <p:nvPr/>
            </p:nvSpPr>
            <p:spPr bwMode="auto">
              <a:xfrm>
                <a:off x="4507" y="2858"/>
                <a:ext cx="21" cy="19"/>
              </a:xfrm>
              <a:custGeom>
                <a:avLst/>
                <a:gdLst/>
                <a:ahLst/>
                <a:cxnLst>
                  <a:cxn ang="0">
                    <a:pos x="20" y="36"/>
                  </a:cxn>
                  <a:cxn ang="0">
                    <a:pos x="26" y="36"/>
                  </a:cxn>
                  <a:cxn ang="0">
                    <a:pos x="31" y="36"/>
                  </a:cxn>
                  <a:cxn ang="0">
                    <a:pos x="35" y="28"/>
                  </a:cxn>
                  <a:cxn ang="0">
                    <a:pos x="41" y="14"/>
                  </a:cxn>
                  <a:cxn ang="0">
                    <a:pos x="35" y="7"/>
                  </a:cxn>
                  <a:cxn ang="0">
                    <a:pos x="31" y="7"/>
                  </a:cxn>
                  <a:cxn ang="0">
                    <a:pos x="26" y="0"/>
                  </a:cxn>
                  <a:cxn ang="0">
                    <a:pos x="20" y="0"/>
                  </a:cxn>
                  <a:cxn ang="0">
                    <a:pos x="8" y="0"/>
                  </a:cxn>
                  <a:cxn ang="0">
                    <a:pos x="2" y="7"/>
                  </a:cxn>
                  <a:cxn ang="0">
                    <a:pos x="0" y="14"/>
                  </a:cxn>
                  <a:cxn ang="0">
                    <a:pos x="2" y="28"/>
                  </a:cxn>
                  <a:cxn ang="0">
                    <a:pos x="2" y="36"/>
                  </a:cxn>
                  <a:cxn ang="0">
                    <a:pos x="8" y="36"/>
                  </a:cxn>
                  <a:cxn ang="0">
                    <a:pos x="20" y="36"/>
                  </a:cxn>
                </a:cxnLst>
                <a:rect l="0" t="0" r="r" b="b"/>
                <a:pathLst>
                  <a:path w="41" h="36">
                    <a:moveTo>
                      <a:pt x="20" y="36"/>
                    </a:moveTo>
                    <a:lnTo>
                      <a:pt x="26" y="36"/>
                    </a:lnTo>
                    <a:lnTo>
                      <a:pt x="31" y="36"/>
                    </a:lnTo>
                    <a:lnTo>
                      <a:pt x="35" y="28"/>
                    </a:lnTo>
                    <a:lnTo>
                      <a:pt x="41" y="14"/>
                    </a:lnTo>
                    <a:lnTo>
                      <a:pt x="35" y="7"/>
                    </a:lnTo>
                    <a:lnTo>
                      <a:pt x="31" y="7"/>
                    </a:lnTo>
                    <a:lnTo>
                      <a:pt x="26" y="0"/>
                    </a:lnTo>
                    <a:lnTo>
                      <a:pt x="20" y="0"/>
                    </a:lnTo>
                    <a:lnTo>
                      <a:pt x="8" y="0"/>
                    </a:lnTo>
                    <a:lnTo>
                      <a:pt x="2" y="7"/>
                    </a:lnTo>
                    <a:lnTo>
                      <a:pt x="0" y="14"/>
                    </a:lnTo>
                    <a:lnTo>
                      <a:pt x="2" y="28"/>
                    </a:lnTo>
                    <a:lnTo>
                      <a:pt x="2" y="36"/>
                    </a:lnTo>
                    <a:lnTo>
                      <a:pt x="8" y="36"/>
                    </a:lnTo>
                    <a:lnTo>
                      <a:pt x="20"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87" name="Group 217"/>
            <p:cNvGrpSpPr>
              <a:grpSpLocks/>
            </p:cNvGrpSpPr>
            <p:nvPr/>
          </p:nvGrpSpPr>
          <p:grpSpPr bwMode="auto">
            <a:xfrm>
              <a:off x="8068091" y="3094420"/>
              <a:ext cx="19263" cy="22030"/>
              <a:chOff x="4528" y="2858"/>
              <a:chExt cx="19" cy="19"/>
            </a:xfrm>
          </p:grpSpPr>
          <p:sp>
            <p:nvSpPr>
              <p:cNvPr id="1241" name="Freeform 218"/>
              <p:cNvSpPr>
                <a:spLocks/>
              </p:cNvSpPr>
              <p:nvPr/>
            </p:nvSpPr>
            <p:spPr bwMode="auto">
              <a:xfrm>
                <a:off x="4528" y="2858"/>
                <a:ext cx="19" cy="19"/>
              </a:xfrm>
              <a:custGeom>
                <a:avLst/>
                <a:gdLst/>
                <a:ahLst/>
                <a:cxnLst>
                  <a:cxn ang="0">
                    <a:pos x="0" y="36"/>
                  </a:cxn>
                  <a:cxn ang="0">
                    <a:pos x="0" y="36"/>
                  </a:cxn>
                  <a:cxn ang="0">
                    <a:pos x="0" y="28"/>
                  </a:cxn>
                  <a:cxn ang="0">
                    <a:pos x="0" y="14"/>
                  </a:cxn>
                  <a:cxn ang="0">
                    <a:pos x="0" y="7"/>
                  </a:cxn>
                  <a:cxn ang="0">
                    <a:pos x="0" y="0"/>
                  </a:cxn>
                  <a:cxn ang="0">
                    <a:pos x="39" y="0"/>
                  </a:cxn>
                  <a:cxn ang="0">
                    <a:pos x="39" y="7"/>
                  </a:cxn>
                  <a:cxn ang="0">
                    <a:pos x="39" y="14"/>
                  </a:cxn>
                  <a:cxn ang="0">
                    <a:pos x="39" y="28"/>
                  </a:cxn>
                  <a:cxn ang="0">
                    <a:pos x="39" y="36"/>
                  </a:cxn>
                  <a:cxn ang="0">
                    <a:pos x="0" y="36"/>
                  </a:cxn>
                </a:cxnLst>
                <a:rect l="0" t="0" r="r" b="b"/>
                <a:pathLst>
                  <a:path w="39" h="36">
                    <a:moveTo>
                      <a:pt x="0" y="36"/>
                    </a:moveTo>
                    <a:lnTo>
                      <a:pt x="0" y="36"/>
                    </a:lnTo>
                    <a:lnTo>
                      <a:pt x="0" y="28"/>
                    </a:lnTo>
                    <a:lnTo>
                      <a:pt x="0" y="14"/>
                    </a:lnTo>
                    <a:lnTo>
                      <a:pt x="0" y="7"/>
                    </a:lnTo>
                    <a:lnTo>
                      <a:pt x="0" y="0"/>
                    </a:lnTo>
                    <a:lnTo>
                      <a:pt x="39" y="0"/>
                    </a:lnTo>
                    <a:lnTo>
                      <a:pt x="39" y="7"/>
                    </a:lnTo>
                    <a:lnTo>
                      <a:pt x="39" y="14"/>
                    </a:lnTo>
                    <a:lnTo>
                      <a:pt x="39" y="28"/>
                    </a:lnTo>
                    <a:lnTo>
                      <a:pt x="39" y="36"/>
                    </a:lnTo>
                    <a:lnTo>
                      <a:pt x="0" y="36"/>
                    </a:lnTo>
                    <a:close/>
                  </a:path>
                </a:pathLst>
              </a:custGeom>
              <a:solidFill>
                <a:srgbClr val="C0C0C0"/>
              </a:solidFill>
              <a:ln w="9525">
                <a:solidFill>
                  <a:srgbClr val="C0C0C0"/>
                </a:solidFill>
                <a:round/>
                <a:headEnd/>
                <a:tailEnd/>
              </a:ln>
            </p:spPr>
            <p:txBody>
              <a:bodyPr/>
              <a:lstStyle/>
              <a:p>
                <a:endParaRPr lang="nl-NL" sz="1400"/>
              </a:p>
            </p:txBody>
          </p:sp>
          <p:sp>
            <p:nvSpPr>
              <p:cNvPr id="1242" name="Freeform 219"/>
              <p:cNvSpPr>
                <a:spLocks/>
              </p:cNvSpPr>
              <p:nvPr/>
            </p:nvSpPr>
            <p:spPr bwMode="auto">
              <a:xfrm>
                <a:off x="4528" y="2858"/>
                <a:ext cx="19" cy="19"/>
              </a:xfrm>
              <a:custGeom>
                <a:avLst/>
                <a:gdLst/>
                <a:ahLst/>
                <a:cxnLst>
                  <a:cxn ang="0">
                    <a:pos x="0" y="36"/>
                  </a:cxn>
                  <a:cxn ang="0">
                    <a:pos x="0" y="36"/>
                  </a:cxn>
                  <a:cxn ang="0">
                    <a:pos x="0" y="28"/>
                  </a:cxn>
                  <a:cxn ang="0">
                    <a:pos x="0" y="14"/>
                  </a:cxn>
                  <a:cxn ang="0">
                    <a:pos x="0" y="7"/>
                  </a:cxn>
                  <a:cxn ang="0">
                    <a:pos x="0" y="0"/>
                  </a:cxn>
                  <a:cxn ang="0">
                    <a:pos x="39" y="0"/>
                  </a:cxn>
                  <a:cxn ang="0">
                    <a:pos x="39" y="7"/>
                  </a:cxn>
                  <a:cxn ang="0">
                    <a:pos x="39" y="14"/>
                  </a:cxn>
                  <a:cxn ang="0">
                    <a:pos x="39" y="28"/>
                  </a:cxn>
                  <a:cxn ang="0">
                    <a:pos x="39" y="36"/>
                  </a:cxn>
                  <a:cxn ang="0">
                    <a:pos x="0" y="36"/>
                  </a:cxn>
                </a:cxnLst>
                <a:rect l="0" t="0" r="r" b="b"/>
                <a:pathLst>
                  <a:path w="39" h="36">
                    <a:moveTo>
                      <a:pt x="0" y="36"/>
                    </a:moveTo>
                    <a:lnTo>
                      <a:pt x="0" y="36"/>
                    </a:lnTo>
                    <a:lnTo>
                      <a:pt x="0" y="28"/>
                    </a:lnTo>
                    <a:lnTo>
                      <a:pt x="0" y="14"/>
                    </a:lnTo>
                    <a:lnTo>
                      <a:pt x="0" y="7"/>
                    </a:lnTo>
                    <a:lnTo>
                      <a:pt x="0" y="0"/>
                    </a:lnTo>
                    <a:lnTo>
                      <a:pt x="39" y="0"/>
                    </a:lnTo>
                    <a:lnTo>
                      <a:pt x="39" y="7"/>
                    </a:lnTo>
                    <a:lnTo>
                      <a:pt x="39" y="14"/>
                    </a:lnTo>
                    <a:lnTo>
                      <a:pt x="39" y="28"/>
                    </a:lnTo>
                    <a:lnTo>
                      <a:pt x="39" y="36"/>
                    </a:lnTo>
                    <a:lnTo>
                      <a:pt x="0"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90" name="Group 220"/>
            <p:cNvGrpSpPr>
              <a:grpSpLocks/>
            </p:cNvGrpSpPr>
            <p:nvPr/>
          </p:nvGrpSpPr>
          <p:grpSpPr bwMode="auto">
            <a:xfrm>
              <a:off x="8083075" y="3088625"/>
              <a:ext cx="22474" cy="20869"/>
              <a:chOff x="4544" y="2853"/>
              <a:chExt cx="20" cy="18"/>
            </a:xfrm>
          </p:grpSpPr>
          <p:sp>
            <p:nvSpPr>
              <p:cNvPr id="1244" name="Freeform 221"/>
              <p:cNvSpPr>
                <a:spLocks/>
              </p:cNvSpPr>
              <p:nvPr/>
            </p:nvSpPr>
            <p:spPr bwMode="auto">
              <a:xfrm>
                <a:off x="4544" y="2853"/>
                <a:ext cx="20" cy="18"/>
              </a:xfrm>
              <a:custGeom>
                <a:avLst/>
                <a:gdLst/>
                <a:ahLst/>
                <a:cxnLst>
                  <a:cxn ang="0">
                    <a:pos x="2" y="10"/>
                  </a:cxn>
                  <a:cxn ang="0">
                    <a:pos x="25" y="0"/>
                  </a:cxn>
                  <a:cxn ang="0">
                    <a:pos x="41" y="10"/>
                  </a:cxn>
                  <a:cxn ang="0">
                    <a:pos x="35" y="34"/>
                  </a:cxn>
                  <a:cxn ang="0">
                    <a:pos x="0" y="20"/>
                  </a:cxn>
                  <a:cxn ang="0">
                    <a:pos x="2" y="10"/>
                  </a:cxn>
                </a:cxnLst>
                <a:rect l="0" t="0" r="r" b="b"/>
                <a:pathLst>
                  <a:path w="41" h="34">
                    <a:moveTo>
                      <a:pt x="2" y="10"/>
                    </a:moveTo>
                    <a:lnTo>
                      <a:pt x="25" y="0"/>
                    </a:lnTo>
                    <a:lnTo>
                      <a:pt x="41" y="10"/>
                    </a:lnTo>
                    <a:lnTo>
                      <a:pt x="35" y="34"/>
                    </a:lnTo>
                    <a:lnTo>
                      <a:pt x="0" y="20"/>
                    </a:lnTo>
                    <a:lnTo>
                      <a:pt x="2" y="10"/>
                    </a:lnTo>
                    <a:close/>
                  </a:path>
                </a:pathLst>
              </a:custGeom>
              <a:solidFill>
                <a:srgbClr val="C0C0C0"/>
              </a:solidFill>
              <a:ln w="9525">
                <a:solidFill>
                  <a:srgbClr val="C0C0C0"/>
                </a:solidFill>
                <a:round/>
                <a:headEnd/>
                <a:tailEnd/>
              </a:ln>
            </p:spPr>
            <p:txBody>
              <a:bodyPr/>
              <a:lstStyle/>
              <a:p>
                <a:endParaRPr lang="nl-NL" sz="1400"/>
              </a:p>
            </p:txBody>
          </p:sp>
          <p:sp>
            <p:nvSpPr>
              <p:cNvPr id="1245" name="Freeform 222"/>
              <p:cNvSpPr>
                <a:spLocks/>
              </p:cNvSpPr>
              <p:nvPr/>
            </p:nvSpPr>
            <p:spPr bwMode="auto">
              <a:xfrm>
                <a:off x="4544" y="2853"/>
                <a:ext cx="20" cy="18"/>
              </a:xfrm>
              <a:custGeom>
                <a:avLst/>
                <a:gdLst/>
                <a:ahLst/>
                <a:cxnLst>
                  <a:cxn ang="0">
                    <a:pos x="2" y="10"/>
                  </a:cxn>
                  <a:cxn ang="0">
                    <a:pos x="25" y="0"/>
                  </a:cxn>
                  <a:cxn ang="0">
                    <a:pos x="41" y="10"/>
                  </a:cxn>
                  <a:cxn ang="0">
                    <a:pos x="35" y="34"/>
                  </a:cxn>
                  <a:cxn ang="0">
                    <a:pos x="0" y="20"/>
                  </a:cxn>
                  <a:cxn ang="0">
                    <a:pos x="2" y="10"/>
                  </a:cxn>
                </a:cxnLst>
                <a:rect l="0" t="0" r="r" b="b"/>
                <a:pathLst>
                  <a:path w="41" h="34">
                    <a:moveTo>
                      <a:pt x="2" y="10"/>
                    </a:moveTo>
                    <a:lnTo>
                      <a:pt x="25" y="0"/>
                    </a:lnTo>
                    <a:lnTo>
                      <a:pt x="41" y="10"/>
                    </a:lnTo>
                    <a:lnTo>
                      <a:pt x="35" y="34"/>
                    </a:lnTo>
                    <a:lnTo>
                      <a:pt x="0" y="20"/>
                    </a:lnTo>
                    <a:lnTo>
                      <a:pt x="2"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93" name="Group 223"/>
            <p:cNvGrpSpPr>
              <a:grpSpLocks/>
            </p:cNvGrpSpPr>
            <p:nvPr/>
          </p:nvGrpSpPr>
          <p:grpSpPr bwMode="auto">
            <a:xfrm>
              <a:off x="8105544" y="3116450"/>
              <a:ext cx="21404" cy="20869"/>
              <a:chOff x="4564" y="2877"/>
              <a:chExt cx="20" cy="18"/>
            </a:xfrm>
          </p:grpSpPr>
          <p:sp>
            <p:nvSpPr>
              <p:cNvPr id="1247" name="Freeform 224"/>
              <p:cNvSpPr>
                <a:spLocks/>
              </p:cNvSpPr>
              <p:nvPr/>
            </p:nvSpPr>
            <p:spPr bwMode="auto">
              <a:xfrm>
                <a:off x="4564" y="2877"/>
                <a:ext cx="20" cy="18"/>
              </a:xfrm>
              <a:custGeom>
                <a:avLst/>
                <a:gdLst/>
                <a:ahLst/>
                <a:cxnLst>
                  <a:cxn ang="0">
                    <a:pos x="7" y="3"/>
                  </a:cxn>
                  <a:cxn ang="0">
                    <a:pos x="0" y="35"/>
                  </a:cxn>
                  <a:cxn ang="0">
                    <a:pos x="29" y="19"/>
                  </a:cxn>
                  <a:cxn ang="0">
                    <a:pos x="38" y="0"/>
                  </a:cxn>
                  <a:cxn ang="0">
                    <a:pos x="7" y="3"/>
                  </a:cxn>
                </a:cxnLst>
                <a:rect l="0" t="0" r="r" b="b"/>
                <a:pathLst>
                  <a:path w="38" h="35">
                    <a:moveTo>
                      <a:pt x="7" y="3"/>
                    </a:moveTo>
                    <a:lnTo>
                      <a:pt x="0" y="35"/>
                    </a:lnTo>
                    <a:lnTo>
                      <a:pt x="29" y="19"/>
                    </a:lnTo>
                    <a:lnTo>
                      <a:pt x="38" y="0"/>
                    </a:lnTo>
                    <a:lnTo>
                      <a:pt x="7" y="3"/>
                    </a:lnTo>
                    <a:close/>
                  </a:path>
                </a:pathLst>
              </a:custGeom>
              <a:solidFill>
                <a:srgbClr val="C0C0C0"/>
              </a:solidFill>
              <a:ln w="9525">
                <a:solidFill>
                  <a:srgbClr val="C0C0C0"/>
                </a:solidFill>
                <a:round/>
                <a:headEnd/>
                <a:tailEnd/>
              </a:ln>
            </p:spPr>
            <p:txBody>
              <a:bodyPr/>
              <a:lstStyle/>
              <a:p>
                <a:endParaRPr lang="nl-NL" sz="1400"/>
              </a:p>
            </p:txBody>
          </p:sp>
          <p:sp>
            <p:nvSpPr>
              <p:cNvPr id="1248" name="Freeform 225"/>
              <p:cNvSpPr>
                <a:spLocks/>
              </p:cNvSpPr>
              <p:nvPr/>
            </p:nvSpPr>
            <p:spPr bwMode="auto">
              <a:xfrm>
                <a:off x="4564" y="2877"/>
                <a:ext cx="20" cy="18"/>
              </a:xfrm>
              <a:custGeom>
                <a:avLst/>
                <a:gdLst/>
                <a:ahLst/>
                <a:cxnLst>
                  <a:cxn ang="0">
                    <a:pos x="7" y="3"/>
                  </a:cxn>
                  <a:cxn ang="0">
                    <a:pos x="0" y="35"/>
                  </a:cxn>
                  <a:cxn ang="0">
                    <a:pos x="29" y="19"/>
                  </a:cxn>
                  <a:cxn ang="0">
                    <a:pos x="38" y="0"/>
                  </a:cxn>
                  <a:cxn ang="0">
                    <a:pos x="7" y="3"/>
                  </a:cxn>
                </a:cxnLst>
                <a:rect l="0" t="0" r="r" b="b"/>
                <a:pathLst>
                  <a:path w="38" h="35">
                    <a:moveTo>
                      <a:pt x="7" y="3"/>
                    </a:moveTo>
                    <a:lnTo>
                      <a:pt x="0" y="35"/>
                    </a:lnTo>
                    <a:lnTo>
                      <a:pt x="29" y="19"/>
                    </a:lnTo>
                    <a:lnTo>
                      <a:pt x="38" y="0"/>
                    </a:lnTo>
                    <a:lnTo>
                      <a:pt x="7" y="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96" name="Group 226"/>
            <p:cNvGrpSpPr>
              <a:grpSpLocks/>
            </p:cNvGrpSpPr>
            <p:nvPr/>
          </p:nvGrpSpPr>
          <p:grpSpPr bwMode="auto">
            <a:xfrm>
              <a:off x="8121597" y="3095580"/>
              <a:ext cx="32107" cy="20869"/>
              <a:chOff x="4579" y="2859"/>
              <a:chExt cx="30" cy="18"/>
            </a:xfrm>
          </p:grpSpPr>
          <p:sp>
            <p:nvSpPr>
              <p:cNvPr id="1250" name="Freeform 227"/>
              <p:cNvSpPr>
                <a:spLocks/>
              </p:cNvSpPr>
              <p:nvPr/>
            </p:nvSpPr>
            <p:spPr bwMode="auto">
              <a:xfrm>
                <a:off x="4579" y="2859"/>
                <a:ext cx="30" cy="18"/>
              </a:xfrm>
              <a:custGeom>
                <a:avLst/>
                <a:gdLst/>
                <a:ahLst/>
                <a:cxnLst>
                  <a:cxn ang="0">
                    <a:pos x="0" y="1"/>
                  </a:cxn>
                  <a:cxn ang="0">
                    <a:pos x="29" y="0"/>
                  </a:cxn>
                  <a:cxn ang="0">
                    <a:pos x="60" y="15"/>
                  </a:cxn>
                  <a:cxn ang="0">
                    <a:pos x="38" y="36"/>
                  </a:cxn>
                  <a:cxn ang="0">
                    <a:pos x="5" y="24"/>
                  </a:cxn>
                  <a:cxn ang="0">
                    <a:pos x="0" y="1"/>
                  </a:cxn>
                </a:cxnLst>
                <a:rect l="0" t="0" r="r" b="b"/>
                <a:pathLst>
                  <a:path w="60" h="36">
                    <a:moveTo>
                      <a:pt x="0" y="1"/>
                    </a:moveTo>
                    <a:lnTo>
                      <a:pt x="29" y="0"/>
                    </a:lnTo>
                    <a:lnTo>
                      <a:pt x="60" y="15"/>
                    </a:lnTo>
                    <a:lnTo>
                      <a:pt x="38" y="36"/>
                    </a:lnTo>
                    <a:lnTo>
                      <a:pt x="5" y="24"/>
                    </a:lnTo>
                    <a:lnTo>
                      <a:pt x="0" y="1"/>
                    </a:lnTo>
                    <a:close/>
                  </a:path>
                </a:pathLst>
              </a:custGeom>
              <a:solidFill>
                <a:srgbClr val="C0C0C0"/>
              </a:solidFill>
              <a:ln w="9525">
                <a:solidFill>
                  <a:srgbClr val="C0C0C0"/>
                </a:solidFill>
                <a:round/>
                <a:headEnd/>
                <a:tailEnd/>
              </a:ln>
            </p:spPr>
            <p:txBody>
              <a:bodyPr/>
              <a:lstStyle/>
              <a:p>
                <a:endParaRPr lang="nl-NL" sz="1400"/>
              </a:p>
            </p:txBody>
          </p:sp>
          <p:sp>
            <p:nvSpPr>
              <p:cNvPr id="1251" name="Freeform 228"/>
              <p:cNvSpPr>
                <a:spLocks/>
              </p:cNvSpPr>
              <p:nvPr/>
            </p:nvSpPr>
            <p:spPr bwMode="auto">
              <a:xfrm>
                <a:off x="4579" y="2859"/>
                <a:ext cx="30" cy="18"/>
              </a:xfrm>
              <a:custGeom>
                <a:avLst/>
                <a:gdLst/>
                <a:ahLst/>
                <a:cxnLst>
                  <a:cxn ang="0">
                    <a:pos x="0" y="1"/>
                  </a:cxn>
                  <a:cxn ang="0">
                    <a:pos x="29" y="0"/>
                  </a:cxn>
                  <a:cxn ang="0">
                    <a:pos x="60" y="15"/>
                  </a:cxn>
                  <a:cxn ang="0">
                    <a:pos x="38" y="36"/>
                  </a:cxn>
                  <a:cxn ang="0">
                    <a:pos x="5" y="24"/>
                  </a:cxn>
                  <a:cxn ang="0">
                    <a:pos x="0" y="1"/>
                  </a:cxn>
                </a:cxnLst>
                <a:rect l="0" t="0" r="r" b="b"/>
                <a:pathLst>
                  <a:path w="60" h="36">
                    <a:moveTo>
                      <a:pt x="0" y="1"/>
                    </a:moveTo>
                    <a:lnTo>
                      <a:pt x="29" y="0"/>
                    </a:lnTo>
                    <a:lnTo>
                      <a:pt x="60" y="15"/>
                    </a:lnTo>
                    <a:lnTo>
                      <a:pt x="38" y="36"/>
                    </a:lnTo>
                    <a:lnTo>
                      <a:pt x="5" y="24"/>
                    </a:lnTo>
                    <a:lnTo>
                      <a:pt x="0"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799" name="Group 229"/>
            <p:cNvGrpSpPr>
              <a:grpSpLocks/>
            </p:cNvGrpSpPr>
            <p:nvPr/>
          </p:nvGrpSpPr>
          <p:grpSpPr bwMode="auto">
            <a:xfrm>
              <a:off x="8167616" y="3116450"/>
              <a:ext cx="22475" cy="20869"/>
              <a:chOff x="4623" y="2877"/>
              <a:chExt cx="20" cy="18"/>
            </a:xfrm>
          </p:grpSpPr>
          <p:sp>
            <p:nvSpPr>
              <p:cNvPr id="1253" name="Freeform 230"/>
              <p:cNvSpPr>
                <a:spLocks/>
              </p:cNvSpPr>
              <p:nvPr/>
            </p:nvSpPr>
            <p:spPr bwMode="auto">
              <a:xfrm>
                <a:off x="4623" y="2877"/>
                <a:ext cx="20" cy="18"/>
              </a:xfrm>
              <a:custGeom>
                <a:avLst/>
                <a:gdLst/>
                <a:ahLst/>
                <a:cxnLst>
                  <a:cxn ang="0">
                    <a:pos x="38" y="0"/>
                  </a:cxn>
                  <a:cxn ang="0">
                    <a:pos x="9" y="3"/>
                  </a:cxn>
                  <a:cxn ang="0">
                    <a:pos x="0" y="35"/>
                  </a:cxn>
                  <a:cxn ang="0">
                    <a:pos x="19" y="35"/>
                  </a:cxn>
                  <a:cxn ang="0">
                    <a:pos x="38" y="12"/>
                  </a:cxn>
                  <a:cxn ang="0">
                    <a:pos x="38" y="0"/>
                  </a:cxn>
                </a:cxnLst>
                <a:rect l="0" t="0" r="r" b="b"/>
                <a:pathLst>
                  <a:path w="38" h="35">
                    <a:moveTo>
                      <a:pt x="38" y="0"/>
                    </a:moveTo>
                    <a:lnTo>
                      <a:pt x="9" y="3"/>
                    </a:lnTo>
                    <a:lnTo>
                      <a:pt x="0" y="35"/>
                    </a:lnTo>
                    <a:lnTo>
                      <a:pt x="19" y="35"/>
                    </a:lnTo>
                    <a:lnTo>
                      <a:pt x="38" y="12"/>
                    </a:lnTo>
                    <a:lnTo>
                      <a:pt x="38" y="0"/>
                    </a:lnTo>
                    <a:close/>
                  </a:path>
                </a:pathLst>
              </a:custGeom>
              <a:solidFill>
                <a:srgbClr val="C0C0C0"/>
              </a:solidFill>
              <a:ln w="9525">
                <a:solidFill>
                  <a:srgbClr val="C0C0C0"/>
                </a:solidFill>
                <a:round/>
                <a:headEnd/>
                <a:tailEnd/>
              </a:ln>
            </p:spPr>
            <p:txBody>
              <a:bodyPr/>
              <a:lstStyle/>
              <a:p>
                <a:endParaRPr lang="nl-NL" sz="1400"/>
              </a:p>
            </p:txBody>
          </p:sp>
          <p:sp>
            <p:nvSpPr>
              <p:cNvPr id="1254" name="Freeform 231"/>
              <p:cNvSpPr>
                <a:spLocks/>
              </p:cNvSpPr>
              <p:nvPr/>
            </p:nvSpPr>
            <p:spPr bwMode="auto">
              <a:xfrm>
                <a:off x="4623" y="2877"/>
                <a:ext cx="20" cy="18"/>
              </a:xfrm>
              <a:custGeom>
                <a:avLst/>
                <a:gdLst/>
                <a:ahLst/>
                <a:cxnLst>
                  <a:cxn ang="0">
                    <a:pos x="38" y="0"/>
                  </a:cxn>
                  <a:cxn ang="0">
                    <a:pos x="9" y="3"/>
                  </a:cxn>
                  <a:cxn ang="0">
                    <a:pos x="0" y="35"/>
                  </a:cxn>
                  <a:cxn ang="0">
                    <a:pos x="19" y="35"/>
                  </a:cxn>
                  <a:cxn ang="0">
                    <a:pos x="38" y="12"/>
                  </a:cxn>
                  <a:cxn ang="0">
                    <a:pos x="38" y="0"/>
                  </a:cxn>
                </a:cxnLst>
                <a:rect l="0" t="0" r="r" b="b"/>
                <a:pathLst>
                  <a:path w="38" h="35">
                    <a:moveTo>
                      <a:pt x="38" y="0"/>
                    </a:moveTo>
                    <a:lnTo>
                      <a:pt x="9" y="3"/>
                    </a:lnTo>
                    <a:lnTo>
                      <a:pt x="0" y="35"/>
                    </a:lnTo>
                    <a:lnTo>
                      <a:pt x="19" y="35"/>
                    </a:lnTo>
                    <a:lnTo>
                      <a:pt x="38" y="12"/>
                    </a:lnTo>
                    <a:lnTo>
                      <a:pt x="3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02" name="Group 232"/>
            <p:cNvGrpSpPr>
              <a:grpSpLocks/>
            </p:cNvGrpSpPr>
            <p:nvPr/>
          </p:nvGrpSpPr>
          <p:grpSpPr bwMode="auto">
            <a:xfrm>
              <a:off x="8093773" y="2921671"/>
              <a:ext cx="103811" cy="124055"/>
              <a:chOff x="4553" y="2709"/>
              <a:chExt cx="97" cy="107"/>
            </a:xfrm>
          </p:grpSpPr>
          <p:sp>
            <p:nvSpPr>
              <p:cNvPr id="1256" name="Freeform 233"/>
              <p:cNvSpPr>
                <a:spLocks/>
              </p:cNvSpPr>
              <p:nvPr/>
            </p:nvSpPr>
            <p:spPr bwMode="auto">
              <a:xfrm>
                <a:off x="4553" y="2709"/>
                <a:ext cx="97" cy="107"/>
              </a:xfrm>
              <a:custGeom>
                <a:avLst/>
                <a:gdLst/>
                <a:ahLst/>
                <a:cxnLst>
                  <a:cxn ang="0">
                    <a:pos x="45" y="29"/>
                  </a:cxn>
                  <a:cxn ang="0">
                    <a:pos x="43" y="64"/>
                  </a:cxn>
                  <a:cxn ang="0">
                    <a:pos x="27" y="78"/>
                  </a:cxn>
                  <a:cxn ang="0">
                    <a:pos x="20" y="104"/>
                  </a:cxn>
                  <a:cxn ang="0">
                    <a:pos x="0" y="114"/>
                  </a:cxn>
                  <a:cxn ang="0">
                    <a:pos x="0" y="161"/>
                  </a:cxn>
                  <a:cxn ang="0">
                    <a:pos x="24" y="174"/>
                  </a:cxn>
                  <a:cxn ang="0">
                    <a:pos x="27" y="206"/>
                  </a:cxn>
                  <a:cxn ang="0">
                    <a:pos x="55" y="207"/>
                  </a:cxn>
                  <a:cxn ang="0">
                    <a:pos x="62" y="159"/>
                  </a:cxn>
                  <a:cxn ang="0">
                    <a:pos x="84" y="154"/>
                  </a:cxn>
                  <a:cxn ang="0">
                    <a:pos x="82" y="193"/>
                  </a:cxn>
                  <a:cxn ang="0">
                    <a:pos x="105" y="199"/>
                  </a:cxn>
                  <a:cxn ang="0">
                    <a:pos x="113" y="214"/>
                  </a:cxn>
                  <a:cxn ang="0">
                    <a:pos x="140" y="207"/>
                  </a:cxn>
                  <a:cxn ang="0">
                    <a:pos x="134" y="181"/>
                  </a:cxn>
                  <a:cxn ang="0">
                    <a:pos x="99" y="123"/>
                  </a:cxn>
                  <a:cxn ang="0">
                    <a:pos x="117" y="111"/>
                  </a:cxn>
                  <a:cxn ang="0">
                    <a:pos x="134" y="83"/>
                  </a:cxn>
                  <a:cxn ang="0">
                    <a:pos x="122" y="71"/>
                  </a:cxn>
                  <a:cxn ang="0">
                    <a:pos x="101" y="79"/>
                  </a:cxn>
                  <a:cxn ang="0">
                    <a:pos x="82" y="88"/>
                  </a:cxn>
                  <a:cxn ang="0">
                    <a:pos x="70" y="57"/>
                  </a:cxn>
                  <a:cxn ang="0">
                    <a:pos x="62" y="24"/>
                  </a:cxn>
                  <a:cxn ang="0">
                    <a:pos x="78" y="31"/>
                  </a:cxn>
                  <a:cxn ang="0">
                    <a:pos x="97" y="41"/>
                  </a:cxn>
                  <a:cxn ang="0">
                    <a:pos x="126" y="34"/>
                  </a:cxn>
                  <a:cxn ang="0">
                    <a:pos x="142" y="45"/>
                  </a:cxn>
                  <a:cxn ang="0">
                    <a:pos x="173" y="34"/>
                  </a:cxn>
                  <a:cxn ang="0">
                    <a:pos x="194" y="29"/>
                  </a:cxn>
                  <a:cxn ang="0">
                    <a:pos x="186" y="0"/>
                  </a:cxn>
                  <a:cxn ang="0">
                    <a:pos x="167" y="0"/>
                  </a:cxn>
                  <a:cxn ang="0">
                    <a:pos x="153" y="19"/>
                  </a:cxn>
                  <a:cxn ang="0">
                    <a:pos x="88" y="14"/>
                  </a:cxn>
                  <a:cxn ang="0">
                    <a:pos x="51" y="17"/>
                  </a:cxn>
                  <a:cxn ang="0">
                    <a:pos x="45" y="29"/>
                  </a:cxn>
                </a:cxnLst>
                <a:rect l="0" t="0" r="r" b="b"/>
                <a:pathLst>
                  <a:path w="194" h="214">
                    <a:moveTo>
                      <a:pt x="45" y="29"/>
                    </a:moveTo>
                    <a:lnTo>
                      <a:pt x="43" y="64"/>
                    </a:lnTo>
                    <a:lnTo>
                      <a:pt x="27" y="78"/>
                    </a:lnTo>
                    <a:lnTo>
                      <a:pt x="20" y="104"/>
                    </a:lnTo>
                    <a:lnTo>
                      <a:pt x="0" y="114"/>
                    </a:lnTo>
                    <a:lnTo>
                      <a:pt x="0" y="161"/>
                    </a:lnTo>
                    <a:lnTo>
                      <a:pt x="24" y="174"/>
                    </a:lnTo>
                    <a:lnTo>
                      <a:pt x="27" y="206"/>
                    </a:lnTo>
                    <a:lnTo>
                      <a:pt x="55" y="207"/>
                    </a:lnTo>
                    <a:lnTo>
                      <a:pt x="62" y="159"/>
                    </a:lnTo>
                    <a:lnTo>
                      <a:pt x="84" y="154"/>
                    </a:lnTo>
                    <a:lnTo>
                      <a:pt x="82" y="193"/>
                    </a:lnTo>
                    <a:lnTo>
                      <a:pt x="105" y="199"/>
                    </a:lnTo>
                    <a:lnTo>
                      <a:pt x="113" y="214"/>
                    </a:lnTo>
                    <a:lnTo>
                      <a:pt x="140" y="207"/>
                    </a:lnTo>
                    <a:lnTo>
                      <a:pt x="134" y="181"/>
                    </a:lnTo>
                    <a:lnTo>
                      <a:pt x="99" y="123"/>
                    </a:lnTo>
                    <a:lnTo>
                      <a:pt x="117" y="111"/>
                    </a:lnTo>
                    <a:lnTo>
                      <a:pt x="134" y="83"/>
                    </a:lnTo>
                    <a:lnTo>
                      <a:pt x="122" y="71"/>
                    </a:lnTo>
                    <a:lnTo>
                      <a:pt x="101" y="79"/>
                    </a:lnTo>
                    <a:lnTo>
                      <a:pt x="82" y="88"/>
                    </a:lnTo>
                    <a:lnTo>
                      <a:pt x="70" y="57"/>
                    </a:lnTo>
                    <a:lnTo>
                      <a:pt x="62" y="24"/>
                    </a:lnTo>
                    <a:lnTo>
                      <a:pt x="78" y="31"/>
                    </a:lnTo>
                    <a:lnTo>
                      <a:pt x="97" y="41"/>
                    </a:lnTo>
                    <a:lnTo>
                      <a:pt x="126" y="34"/>
                    </a:lnTo>
                    <a:lnTo>
                      <a:pt x="142" y="45"/>
                    </a:lnTo>
                    <a:lnTo>
                      <a:pt x="173" y="34"/>
                    </a:lnTo>
                    <a:lnTo>
                      <a:pt x="194" y="29"/>
                    </a:lnTo>
                    <a:lnTo>
                      <a:pt x="186" y="0"/>
                    </a:lnTo>
                    <a:lnTo>
                      <a:pt x="167" y="0"/>
                    </a:lnTo>
                    <a:lnTo>
                      <a:pt x="153" y="19"/>
                    </a:lnTo>
                    <a:lnTo>
                      <a:pt x="88" y="14"/>
                    </a:lnTo>
                    <a:lnTo>
                      <a:pt x="51" y="17"/>
                    </a:lnTo>
                    <a:lnTo>
                      <a:pt x="45" y="29"/>
                    </a:lnTo>
                    <a:close/>
                  </a:path>
                </a:pathLst>
              </a:custGeom>
              <a:solidFill>
                <a:srgbClr val="C0C0C0"/>
              </a:solidFill>
              <a:ln w="9525">
                <a:solidFill>
                  <a:srgbClr val="C0C0C0"/>
                </a:solidFill>
                <a:round/>
                <a:headEnd/>
                <a:tailEnd/>
              </a:ln>
            </p:spPr>
            <p:txBody>
              <a:bodyPr/>
              <a:lstStyle/>
              <a:p>
                <a:endParaRPr lang="nl-NL" sz="1400"/>
              </a:p>
            </p:txBody>
          </p:sp>
          <p:sp>
            <p:nvSpPr>
              <p:cNvPr id="1257" name="Freeform 234"/>
              <p:cNvSpPr>
                <a:spLocks/>
              </p:cNvSpPr>
              <p:nvPr/>
            </p:nvSpPr>
            <p:spPr bwMode="auto">
              <a:xfrm>
                <a:off x="4553" y="2709"/>
                <a:ext cx="97" cy="107"/>
              </a:xfrm>
              <a:custGeom>
                <a:avLst/>
                <a:gdLst/>
                <a:ahLst/>
                <a:cxnLst>
                  <a:cxn ang="0">
                    <a:pos x="45" y="29"/>
                  </a:cxn>
                  <a:cxn ang="0">
                    <a:pos x="43" y="64"/>
                  </a:cxn>
                  <a:cxn ang="0">
                    <a:pos x="27" y="78"/>
                  </a:cxn>
                  <a:cxn ang="0">
                    <a:pos x="20" y="104"/>
                  </a:cxn>
                  <a:cxn ang="0">
                    <a:pos x="0" y="114"/>
                  </a:cxn>
                  <a:cxn ang="0">
                    <a:pos x="0" y="161"/>
                  </a:cxn>
                  <a:cxn ang="0">
                    <a:pos x="24" y="174"/>
                  </a:cxn>
                  <a:cxn ang="0">
                    <a:pos x="27" y="206"/>
                  </a:cxn>
                  <a:cxn ang="0">
                    <a:pos x="55" y="207"/>
                  </a:cxn>
                  <a:cxn ang="0">
                    <a:pos x="62" y="159"/>
                  </a:cxn>
                  <a:cxn ang="0">
                    <a:pos x="84" y="154"/>
                  </a:cxn>
                  <a:cxn ang="0">
                    <a:pos x="82" y="193"/>
                  </a:cxn>
                  <a:cxn ang="0">
                    <a:pos x="105" y="199"/>
                  </a:cxn>
                  <a:cxn ang="0">
                    <a:pos x="113" y="214"/>
                  </a:cxn>
                  <a:cxn ang="0">
                    <a:pos x="140" y="207"/>
                  </a:cxn>
                  <a:cxn ang="0">
                    <a:pos x="134" y="181"/>
                  </a:cxn>
                  <a:cxn ang="0">
                    <a:pos x="99" y="123"/>
                  </a:cxn>
                  <a:cxn ang="0">
                    <a:pos x="117" y="111"/>
                  </a:cxn>
                  <a:cxn ang="0">
                    <a:pos x="134" y="83"/>
                  </a:cxn>
                  <a:cxn ang="0">
                    <a:pos x="122" y="71"/>
                  </a:cxn>
                  <a:cxn ang="0">
                    <a:pos x="101" y="79"/>
                  </a:cxn>
                  <a:cxn ang="0">
                    <a:pos x="82" y="88"/>
                  </a:cxn>
                  <a:cxn ang="0">
                    <a:pos x="70" y="57"/>
                  </a:cxn>
                  <a:cxn ang="0">
                    <a:pos x="62" y="24"/>
                  </a:cxn>
                  <a:cxn ang="0">
                    <a:pos x="78" y="31"/>
                  </a:cxn>
                  <a:cxn ang="0">
                    <a:pos x="97" y="41"/>
                  </a:cxn>
                  <a:cxn ang="0">
                    <a:pos x="126" y="34"/>
                  </a:cxn>
                  <a:cxn ang="0">
                    <a:pos x="142" y="45"/>
                  </a:cxn>
                  <a:cxn ang="0">
                    <a:pos x="173" y="34"/>
                  </a:cxn>
                  <a:cxn ang="0">
                    <a:pos x="194" y="29"/>
                  </a:cxn>
                  <a:cxn ang="0">
                    <a:pos x="186" y="0"/>
                  </a:cxn>
                  <a:cxn ang="0">
                    <a:pos x="167" y="0"/>
                  </a:cxn>
                  <a:cxn ang="0">
                    <a:pos x="153" y="19"/>
                  </a:cxn>
                  <a:cxn ang="0">
                    <a:pos x="88" y="14"/>
                  </a:cxn>
                  <a:cxn ang="0">
                    <a:pos x="51" y="17"/>
                  </a:cxn>
                  <a:cxn ang="0">
                    <a:pos x="45" y="29"/>
                  </a:cxn>
                </a:cxnLst>
                <a:rect l="0" t="0" r="r" b="b"/>
                <a:pathLst>
                  <a:path w="194" h="214">
                    <a:moveTo>
                      <a:pt x="45" y="29"/>
                    </a:moveTo>
                    <a:lnTo>
                      <a:pt x="43" y="64"/>
                    </a:lnTo>
                    <a:lnTo>
                      <a:pt x="27" y="78"/>
                    </a:lnTo>
                    <a:lnTo>
                      <a:pt x="20" y="104"/>
                    </a:lnTo>
                    <a:lnTo>
                      <a:pt x="0" y="114"/>
                    </a:lnTo>
                    <a:lnTo>
                      <a:pt x="0" y="161"/>
                    </a:lnTo>
                    <a:lnTo>
                      <a:pt x="24" y="174"/>
                    </a:lnTo>
                    <a:lnTo>
                      <a:pt x="27" y="206"/>
                    </a:lnTo>
                    <a:lnTo>
                      <a:pt x="55" y="207"/>
                    </a:lnTo>
                    <a:lnTo>
                      <a:pt x="62" y="159"/>
                    </a:lnTo>
                    <a:lnTo>
                      <a:pt x="84" y="154"/>
                    </a:lnTo>
                    <a:lnTo>
                      <a:pt x="82" y="193"/>
                    </a:lnTo>
                    <a:lnTo>
                      <a:pt x="105" y="199"/>
                    </a:lnTo>
                    <a:lnTo>
                      <a:pt x="113" y="214"/>
                    </a:lnTo>
                    <a:lnTo>
                      <a:pt x="140" y="207"/>
                    </a:lnTo>
                    <a:lnTo>
                      <a:pt x="134" y="181"/>
                    </a:lnTo>
                    <a:lnTo>
                      <a:pt x="99" y="123"/>
                    </a:lnTo>
                    <a:lnTo>
                      <a:pt x="117" y="111"/>
                    </a:lnTo>
                    <a:lnTo>
                      <a:pt x="134" y="83"/>
                    </a:lnTo>
                    <a:lnTo>
                      <a:pt x="122" y="71"/>
                    </a:lnTo>
                    <a:lnTo>
                      <a:pt x="101" y="79"/>
                    </a:lnTo>
                    <a:lnTo>
                      <a:pt x="82" y="88"/>
                    </a:lnTo>
                    <a:lnTo>
                      <a:pt x="70" y="57"/>
                    </a:lnTo>
                    <a:lnTo>
                      <a:pt x="62" y="24"/>
                    </a:lnTo>
                    <a:lnTo>
                      <a:pt x="78" y="31"/>
                    </a:lnTo>
                    <a:lnTo>
                      <a:pt x="97" y="41"/>
                    </a:lnTo>
                    <a:lnTo>
                      <a:pt x="126" y="34"/>
                    </a:lnTo>
                    <a:lnTo>
                      <a:pt x="142" y="45"/>
                    </a:lnTo>
                    <a:lnTo>
                      <a:pt x="173" y="34"/>
                    </a:lnTo>
                    <a:lnTo>
                      <a:pt x="194" y="29"/>
                    </a:lnTo>
                    <a:lnTo>
                      <a:pt x="186" y="0"/>
                    </a:lnTo>
                    <a:lnTo>
                      <a:pt x="167" y="0"/>
                    </a:lnTo>
                    <a:lnTo>
                      <a:pt x="153" y="19"/>
                    </a:lnTo>
                    <a:lnTo>
                      <a:pt x="88" y="14"/>
                    </a:lnTo>
                    <a:lnTo>
                      <a:pt x="51" y="17"/>
                    </a:lnTo>
                    <a:lnTo>
                      <a:pt x="45" y="2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05" name="Group 235"/>
            <p:cNvGrpSpPr>
              <a:grpSpLocks/>
            </p:cNvGrpSpPr>
            <p:nvPr/>
          </p:nvGrpSpPr>
          <p:grpSpPr bwMode="auto">
            <a:xfrm>
              <a:off x="7814453" y="2699067"/>
              <a:ext cx="88827" cy="70722"/>
              <a:chOff x="4292" y="2517"/>
              <a:chExt cx="83" cy="61"/>
            </a:xfrm>
          </p:grpSpPr>
          <p:sp>
            <p:nvSpPr>
              <p:cNvPr id="1259" name="Freeform 236"/>
              <p:cNvSpPr>
                <a:spLocks/>
              </p:cNvSpPr>
              <p:nvPr/>
            </p:nvSpPr>
            <p:spPr bwMode="auto">
              <a:xfrm>
                <a:off x="4292" y="2517"/>
                <a:ext cx="83" cy="61"/>
              </a:xfrm>
              <a:custGeom>
                <a:avLst/>
                <a:gdLst/>
                <a:ahLst/>
                <a:cxnLst>
                  <a:cxn ang="0">
                    <a:pos x="66" y="100"/>
                  </a:cxn>
                  <a:cxn ang="0">
                    <a:pos x="28" y="107"/>
                  </a:cxn>
                  <a:cxn ang="0">
                    <a:pos x="26" y="68"/>
                  </a:cxn>
                  <a:cxn ang="0">
                    <a:pos x="0" y="50"/>
                  </a:cxn>
                  <a:cxn ang="0">
                    <a:pos x="12" y="23"/>
                  </a:cxn>
                  <a:cxn ang="0">
                    <a:pos x="37" y="0"/>
                  </a:cxn>
                  <a:cxn ang="0">
                    <a:pos x="66" y="11"/>
                  </a:cxn>
                  <a:cxn ang="0">
                    <a:pos x="99" y="11"/>
                  </a:cxn>
                  <a:cxn ang="0">
                    <a:pos x="119" y="28"/>
                  </a:cxn>
                  <a:cxn ang="0">
                    <a:pos x="148" y="11"/>
                  </a:cxn>
                  <a:cxn ang="0">
                    <a:pos x="159" y="17"/>
                  </a:cxn>
                  <a:cxn ang="0">
                    <a:pos x="165" y="64"/>
                  </a:cxn>
                  <a:cxn ang="0">
                    <a:pos x="146" y="76"/>
                  </a:cxn>
                  <a:cxn ang="0">
                    <a:pos x="115" y="100"/>
                  </a:cxn>
                  <a:cxn ang="0">
                    <a:pos x="90" y="121"/>
                  </a:cxn>
                  <a:cxn ang="0">
                    <a:pos x="66" y="100"/>
                  </a:cxn>
                </a:cxnLst>
                <a:rect l="0" t="0" r="r" b="b"/>
                <a:pathLst>
                  <a:path w="165" h="121">
                    <a:moveTo>
                      <a:pt x="66" y="100"/>
                    </a:moveTo>
                    <a:lnTo>
                      <a:pt x="28" y="107"/>
                    </a:lnTo>
                    <a:lnTo>
                      <a:pt x="26" y="68"/>
                    </a:lnTo>
                    <a:lnTo>
                      <a:pt x="0" y="50"/>
                    </a:lnTo>
                    <a:lnTo>
                      <a:pt x="12" y="23"/>
                    </a:lnTo>
                    <a:lnTo>
                      <a:pt x="37" y="0"/>
                    </a:lnTo>
                    <a:lnTo>
                      <a:pt x="66" y="11"/>
                    </a:lnTo>
                    <a:lnTo>
                      <a:pt x="99" y="11"/>
                    </a:lnTo>
                    <a:lnTo>
                      <a:pt x="119" y="28"/>
                    </a:lnTo>
                    <a:lnTo>
                      <a:pt x="148" y="11"/>
                    </a:lnTo>
                    <a:lnTo>
                      <a:pt x="159" y="17"/>
                    </a:lnTo>
                    <a:lnTo>
                      <a:pt x="165" y="64"/>
                    </a:lnTo>
                    <a:lnTo>
                      <a:pt x="146" y="76"/>
                    </a:lnTo>
                    <a:lnTo>
                      <a:pt x="115" y="100"/>
                    </a:lnTo>
                    <a:lnTo>
                      <a:pt x="90" y="121"/>
                    </a:lnTo>
                    <a:lnTo>
                      <a:pt x="66" y="100"/>
                    </a:lnTo>
                    <a:close/>
                  </a:path>
                </a:pathLst>
              </a:custGeom>
              <a:solidFill>
                <a:srgbClr val="C0C0C0"/>
              </a:solidFill>
              <a:ln w="9525">
                <a:solidFill>
                  <a:srgbClr val="C0C0C0"/>
                </a:solidFill>
                <a:round/>
                <a:headEnd/>
                <a:tailEnd/>
              </a:ln>
            </p:spPr>
            <p:txBody>
              <a:bodyPr/>
              <a:lstStyle/>
              <a:p>
                <a:endParaRPr lang="nl-NL" sz="1400"/>
              </a:p>
            </p:txBody>
          </p:sp>
          <p:sp>
            <p:nvSpPr>
              <p:cNvPr id="1260" name="Freeform 237"/>
              <p:cNvSpPr>
                <a:spLocks/>
              </p:cNvSpPr>
              <p:nvPr/>
            </p:nvSpPr>
            <p:spPr bwMode="auto">
              <a:xfrm>
                <a:off x="4292" y="2517"/>
                <a:ext cx="83" cy="61"/>
              </a:xfrm>
              <a:custGeom>
                <a:avLst/>
                <a:gdLst/>
                <a:ahLst/>
                <a:cxnLst>
                  <a:cxn ang="0">
                    <a:pos x="66" y="100"/>
                  </a:cxn>
                  <a:cxn ang="0">
                    <a:pos x="28" y="107"/>
                  </a:cxn>
                  <a:cxn ang="0">
                    <a:pos x="26" y="68"/>
                  </a:cxn>
                  <a:cxn ang="0">
                    <a:pos x="0" y="50"/>
                  </a:cxn>
                  <a:cxn ang="0">
                    <a:pos x="12" y="23"/>
                  </a:cxn>
                  <a:cxn ang="0">
                    <a:pos x="37" y="0"/>
                  </a:cxn>
                  <a:cxn ang="0">
                    <a:pos x="66" y="11"/>
                  </a:cxn>
                  <a:cxn ang="0">
                    <a:pos x="99" y="11"/>
                  </a:cxn>
                  <a:cxn ang="0">
                    <a:pos x="119" y="28"/>
                  </a:cxn>
                  <a:cxn ang="0">
                    <a:pos x="148" y="11"/>
                  </a:cxn>
                  <a:cxn ang="0">
                    <a:pos x="159" y="17"/>
                  </a:cxn>
                  <a:cxn ang="0">
                    <a:pos x="165" y="64"/>
                  </a:cxn>
                  <a:cxn ang="0">
                    <a:pos x="146" y="76"/>
                  </a:cxn>
                  <a:cxn ang="0">
                    <a:pos x="115" y="100"/>
                  </a:cxn>
                  <a:cxn ang="0">
                    <a:pos x="90" y="121"/>
                  </a:cxn>
                  <a:cxn ang="0">
                    <a:pos x="66" y="100"/>
                  </a:cxn>
                </a:cxnLst>
                <a:rect l="0" t="0" r="r" b="b"/>
                <a:pathLst>
                  <a:path w="165" h="121">
                    <a:moveTo>
                      <a:pt x="66" y="100"/>
                    </a:moveTo>
                    <a:lnTo>
                      <a:pt x="28" y="107"/>
                    </a:lnTo>
                    <a:lnTo>
                      <a:pt x="26" y="68"/>
                    </a:lnTo>
                    <a:lnTo>
                      <a:pt x="0" y="50"/>
                    </a:lnTo>
                    <a:lnTo>
                      <a:pt x="12" y="23"/>
                    </a:lnTo>
                    <a:lnTo>
                      <a:pt x="37" y="0"/>
                    </a:lnTo>
                    <a:lnTo>
                      <a:pt x="66" y="11"/>
                    </a:lnTo>
                    <a:lnTo>
                      <a:pt x="99" y="11"/>
                    </a:lnTo>
                    <a:lnTo>
                      <a:pt x="119" y="28"/>
                    </a:lnTo>
                    <a:lnTo>
                      <a:pt x="148" y="11"/>
                    </a:lnTo>
                    <a:lnTo>
                      <a:pt x="159" y="17"/>
                    </a:lnTo>
                    <a:lnTo>
                      <a:pt x="165" y="64"/>
                    </a:lnTo>
                    <a:lnTo>
                      <a:pt x="146" y="76"/>
                    </a:lnTo>
                    <a:lnTo>
                      <a:pt x="115" y="100"/>
                    </a:lnTo>
                    <a:lnTo>
                      <a:pt x="90" y="121"/>
                    </a:lnTo>
                    <a:lnTo>
                      <a:pt x="66" y="10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08" name="Group 238"/>
            <p:cNvGrpSpPr>
              <a:grpSpLocks/>
            </p:cNvGrpSpPr>
            <p:nvPr/>
          </p:nvGrpSpPr>
          <p:grpSpPr bwMode="auto">
            <a:xfrm>
              <a:off x="7778065" y="2561101"/>
              <a:ext cx="114513" cy="151881"/>
              <a:chOff x="4259" y="2398"/>
              <a:chExt cx="106" cy="131"/>
            </a:xfrm>
          </p:grpSpPr>
          <p:sp>
            <p:nvSpPr>
              <p:cNvPr id="1262" name="Freeform 239"/>
              <p:cNvSpPr>
                <a:spLocks/>
              </p:cNvSpPr>
              <p:nvPr/>
            </p:nvSpPr>
            <p:spPr bwMode="auto">
              <a:xfrm>
                <a:off x="4259" y="2398"/>
                <a:ext cx="106" cy="131"/>
              </a:xfrm>
              <a:custGeom>
                <a:avLst/>
                <a:gdLst/>
                <a:ahLst/>
                <a:cxnLst>
                  <a:cxn ang="0">
                    <a:pos x="0" y="39"/>
                  </a:cxn>
                  <a:cxn ang="0">
                    <a:pos x="5" y="58"/>
                  </a:cxn>
                  <a:cxn ang="0">
                    <a:pos x="11" y="88"/>
                  </a:cxn>
                  <a:cxn ang="0">
                    <a:pos x="27" y="98"/>
                  </a:cxn>
                  <a:cxn ang="0">
                    <a:pos x="46" y="105"/>
                  </a:cxn>
                  <a:cxn ang="0">
                    <a:pos x="75" y="140"/>
                  </a:cxn>
                  <a:cxn ang="0">
                    <a:pos x="98" y="124"/>
                  </a:cxn>
                  <a:cxn ang="0">
                    <a:pos x="120" y="143"/>
                  </a:cxn>
                  <a:cxn ang="0">
                    <a:pos x="137" y="179"/>
                  </a:cxn>
                  <a:cxn ang="0">
                    <a:pos x="145" y="197"/>
                  </a:cxn>
                  <a:cxn ang="0">
                    <a:pos x="160" y="200"/>
                  </a:cxn>
                  <a:cxn ang="0">
                    <a:pos x="160" y="242"/>
                  </a:cxn>
                  <a:cxn ang="0">
                    <a:pos x="182" y="262"/>
                  </a:cxn>
                  <a:cxn ang="0">
                    <a:pos x="211" y="242"/>
                  </a:cxn>
                  <a:cxn ang="0">
                    <a:pos x="211" y="190"/>
                  </a:cxn>
                  <a:cxn ang="0">
                    <a:pos x="186" y="176"/>
                  </a:cxn>
                  <a:cxn ang="0">
                    <a:pos x="141" y="121"/>
                  </a:cxn>
                  <a:cxn ang="0">
                    <a:pos x="120" y="100"/>
                  </a:cxn>
                  <a:cxn ang="0">
                    <a:pos x="127" y="72"/>
                  </a:cxn>
                  <a:cxn ang="0">
                    <a:pos x="122" y="55"/>
                  </a:cxn>
                  <a:cxn ang="0">
                    <a:pos x="73" y="39"/>
                  </a:cxn>
                  <a:cxn ang="0">
                    <a:pos x="56" y="0"/>
                  </a:cxn>
                  <a:cxn ang="0">
                    <a:pos x="34" y="8"/>
                  </a:cxn>
                  <a:cxn ang="0">
                    <a:pos x="38" y="34"/>
                  </a:cxn>
                  <a:cxn ang="0">
                    <a:pos x="0" y="39"/>
                  </a:cxn>
                </a:cxnLst>
                <a:rect l="0" t="0" r="r" b="b"/>
                <a:pathLst>
                  <a:path w="211" h="262">
                    <a:moveTo>
                      <a:pt x="0" y="39"/>
                    </a:moveTo>
                    <a:lnTo>
                      <a:pt x="5" y="58"/>
                    </a:lnTo>
                    <a:lnTo>
                      <a:pt x="11" y="88"/>
                    </a:lnTo>
                    <a:lnTo>
                      <a:pt x="27" y="98"/>
                    </a:lnTo>
                    <a:lnTo>
                      <a:pt x="46" y="105"/>
                    </a:lnTo>
                    <a:lnTo>
                      <a:pt x="75" y="140"/>
                    </a:lnTo>
                    <a:lnTo>
                      <a:pt x="98" y="124"/>
                    </a:lnTo>
                    <a:lnTo>
                      <a:pt x="120" y="143"/>
                    </a:lnTo>
                    <a:lnTo>
                      <a:pt x="137" y="179"/>
                    </a:lnTo>
                    <a:lnTo>
                      <a:pt x="145" y="197"/>
                    </a:lnTo>
                    <a:lnTo>
                      <a:pt x="160" y="200"/>
                    </a:lnTo>
                    <a:lnTo>
                      <a:pt x="160" y="242"/>
                    </a:lnTo>
                    <a:lnTo>
                      <a:pt x="182" y="262"/>
                    </a:lnTo>
                    <a:lnTo>
                      <a:pt x="211" y="242"/>
                    </a:lnTo>
                    <a:lnTo>
                      <a:pt x="211" y="190"/>
                    </a:lnTo>
                    <a:lnTo>
                      <a:pt x="186" y="176"/>
                    </a:lnTo>
                    <a:lnTo>
                      <a:pt x="141" y="121"/>
                    </a:lnTo>
                    <a:lnTo>
                      <a:pt x="120" y="100"/>
                    </a:lnTo>
                    <a:lnTo>
                      <a:pt x="127" y="72"/>
                    </a:lnTo>
                    <a:lnTo>
                      <a:pt x="122" y="55"/>
                    </a:lnTo>
                    <a:lnTo>
                      <a:pt x="73" y="39"/>
                    </a:lnTo>
                    <a:lnTo>
                      <a:pt x="56" y="0"/>
                    </a:lnTo>
                    <a:lnTo>
                      <a:pt x="34" y="8"/>
                    </a:lnTo>
                    <a:lnTo>
                      <a:pt x="38" y="34"/>
                    </a:lnTo>
                    <a:lnTo>
                      <a:pt x="0" y="39"/>
                    </a:lnTo>
                    <a:close/>
                  </a:path>
                </a:pathLst>
              </a:custGeom>
              <a:solidFill>
                <a:srgbClr val="C0C0C0"/>
              </a:solidFill>
              <a:ln w="9525">
                <a:solidFill>
                  <a:srgbClr val="C0C0C0"/>
                </a:solidFill>
                <a:round/>
                <a:headEnd/>
                <a:tailEnd/>
              </a:ln>
            </p:spPr>
            <p:txBody>
              <a:bodyPr/>
              <a:lstStyle/>
              <a:p>
                <a:endParaRPr lang="nl-NL" sz="1400"/>
              </a:p>
            </p:txBody>
          </p:sp>
          <p:sp>
            <p:nvSpPr>
              <p:cNvPr id="1263" name="Freeform 240"/>
              <p:cNvSpPr>
                <a:spLocks/>
              </p:cNvSpPr>
              <p:nvPr/>
            </p:nvSpPr>
            <p:spPr bwMode="auto">
              <a:xfrm>
                <a:off x="4259" y="2398"/>
                <a:ext cx="106" cy="131"/>
              </a:xfrm>
              <a:custGeom>
                <a:avLst/>
                <a:gdLst/>
                <a:ahLst/>
                <a:cxnLst>
                  <a:cxn ang="0">
                    <a:pos x="0" y="39"/>
                  </a:cxn>
                  <a:cxn ang="0">
                    <a:pos x="5" y="58"/>
                  </a:cxn>
                  <a:cxn ang="0">
                    <a:pos x="11" y="88"/>
                  </a:cxn>
                  <a:cxn ang="0">
                    <a:pos x="27" y="98"/>
                  </a:cxn>
                  <a:cxn ang="0">
                    <a:pos x="46" y="105"/>
                  </a:cxn>
                  <a:cxn ang="0">
                    <a:pos x="75" y="140"/>
                  </a:cxn>
                  <a:cxn ang="0">
                    <a:pos x="98" y="124"/>
                  </a:cxn>
                  <a:cxn ang="0">
                    <a:pos x="120" y="143"/>
                  </a:cxn>
                  <a:cxn ang="0">
                    <a:pos x="137" y="179"/>
                  </a:cxn>
                  <a:cxn ang="0">
                    <a:pos x="145" y="197"/>
                  </a:cxn>
                  <a:cxn ang="0">
                    <a:pos x="160" y="200"/>
                  </a:cxn>
                  <a:cxn ang="0">
                    <a:pos x="160" y="242"/>
                  </a:cxn>
                  <a:cxn ang="0">
                    <a:pos x="182" y="262"/>
                  </a:cxn>
                  <a:cxn ang="0">
                    <a:pos x="211" y="242"/>
                  </a:cxn>
                  <a:cxn ang="0">
                    <a:pos x="211" y="190"/>
                  </a:cxn>
                  <a:cxn ang="0">
                    <a:pos x="186" y="176"/>
                  </a:cxn>
                  <a:cxn ang="0">
                    <a:pos x="141" y="121"/>
                  </a:cxn>
                  <a:cxn ang="0">
                    <a:pos x="120" y="100"/>
                  </a:cxn>
                  <a:cxn ang="0">
                    <a:pos x="127" y="72"/>
                  </a:cxn>
                  <a:cxn ang="0">
                    <a:pos x="122" y="55"/>
                  </a:cxn>
                  <a:cxn ang="0">
                    <a:pos x="73" y="39"/>
                  </a:cxn>
                  <a:cxn ang="0">
                    <a:pos x="56" y="0"/>
                  </a:cxn>
                  <a:cxn ang="0">
                    <a:pos x="34" y="8"/>
                  </a:cxn>
                  <a:cxn ang="0">
                    <a:pos x="38" y="34"/>
                  </a:cxn>
                  <a:cxn ang="0">
                    <a:pos x="0" y="39"/>
                  </a:cxn>
                </a:cxnLst>
                <a:rect l="0" t="0" r="r" b="b"/>
                <a:pathLst>
                  <a:path w="211" h="262">
                    <a:moveTo>
                      <a:pt x="0" y="39"/>
                    </a:moveTo>
                    <a:lnTo>
                      <a:pt x="5" y="58"/>
                    </a:lnTo>
                    <a:lnTo>
                      <a:pt x="11" y="88"/>
                    </a:lnTo>
                    <a:lnTo>
                      <a:pt x="27" y="98"/>
                    </a:lnTo>
                    <a:lnTo>
                      <a:pt x="46" y="105"/>
                    </a:lnTo>
                    <a:lnTo>
                      <a:pt x="75" y="140"/>
                    </a:lnTo>
                    <a:lnTo>
                      <a:pt x="98" y="124"/>
                    </a:lnTo>
                    <a:lnTo>
                      <a:pt x="120" y="143"/>
                    </a:lnTo>
                    <a:lnTo>
                      <a:pt x="137" y="179"/>
                    </a:lnTo>
                    <a:lnTo>
                      <a:pt x="145" y="197"/>
                    </a:lnTo>
                    <a:lnTo>
                      <a:pt x="160" y="200"/>
                    </a:lnTo>
                    <a:lnTo>
                      <a:pt x="160" y="242"/>
                    </a:lnTo>
                    <a:lnTo>
                      <a:pt x="182" y="262"/>
                    </a:lnTo>
                    <a:lnTo>
                      <a:pt x="211" y="242"/>
                    </a:lnTo>
                    <a:lnTo>
                      <a:pt x="211" y="190"/>
                    </a:lnTo>
                    <a:lnTo>
                      <a:pt x="186" y="176"/>
                    </a:lnTo>
                    <a:lnTo>
                      <a:pt x="141" y="121"/>
                    </a:lnTo>
                    <a:lnTo>
                      <a:pt x="120" y="100"/>
                    </a:lnTo>
                    <a:lnTo>
                      <a:pt x="127" y="72"/>
                    </a:lnTo>
                    <a:lnTo>
                      <a:pt x="122" y="55"/>
                    </a:lnTo>
                    <a:lnTo>
                      <a:pt x="73" y="39"/>
                    </a:lnTo>
                    <a:lnTo>
                      <a:pt x="56" y="0"/>
                    </a:lnTo>
                    <a:lnTo>
                      <a:pt x="34" y="8"/>
                    </a:lnTo>
                    <a:lnTo>
                      <a:pt x="38" y="34"/>
                    </a:lnTo>
                    <a:lnTo>
                      <a:pt x="0" y="3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11" name="Group 241"/>
            <p:cNvGrpSpPr>
              <a:grpSpLocks/>
            </p:cNvGrpSpPr>
            <p:nvPr/>
          </p:nvGrpSpPr>
          <p:grpSpPr bwMode="auto">
            <a:xfrm>
              <a:off x="7810171" y="2548348"/>
              <a:ext cx="120934" cy="257385"/>
              <a:chOff x="4288" y="2387"/>
              <a:chExt cx="113" cy="222"/>
            </a:xfrm>
          </p:grpSpPr>
          <p:sp>
            <p:nvSpPr>
              <p:cNvPr id="1265" name="Freeform 242"/>
              <p:cNvSpPr>
                <a:spLocks/>
              </p:cNvSpPr>
              <p:nvPr/>
            </p:nvSpPr>
            <p:spPr bwMode="auto">
              <a:xfrm>
                <a:off x="4288" y="2387"/>
                <a:ext cx="113" cy="222"/>
              </a:xfrm>
              <a:custGeom>
                <a:avLst/>
                <a:gdLst/>
                <a:ahLst/>
                <a:cxnLst>
                  <a:cxn ang="0">
                    <a:pos x="0" y="19"/>
                  </a:cxn>
                  <a:cxn ang="0">
                    <a:pos x="17" y="62"/>
                  </a:cxn>
                  <a:cxn ang="0">
                    <a:pos x="69" y="76"/>
                  </a:cxn>
                  <a:cxn ang="0">
                    <a:pos x="73" y="95"/>
                  </a:cxn>
                  <a:cxn ang="0">
                    <a:pos x="64" y="123"/>
                  </a:cxn>
                  <a:cxn ang="0">
                    <a:pos x="87" y="144"/>
                  </a:cxn>
                  <a:cxn ang="0">
                    <a:pos x="129" y="202"/>
                  </a:cxn>
                  <a:cxn ang="0">
                    <a:pos x="155" y="216"/>
                  </a:cxn>
                  <a:cxn ang="0">
                    <a:pos x="155" y="268"/>
                  </a:cxn>
                  <a:cxn ang="0">
                    <a:pos x="170" y="275"/>
                  </a:cxn>
                  <a:cxn ang="0">
                    <a:pos x="172" y="325"/>
                  </a:cxn>
                  <a:cxn ang="0">
                    <a:pos x="153" y="339"/>
                  </a:cxn>
                  <a:cxn ang="0">
                    <a:pos x="124" y="363"/>
                  </a:cxn>
                  <a:cxn ang="0">
                    <a:pos x="97" y="384"/>
                  </a:cxn>
                  <a:cxn ang="0">
                    <a:pos x="108" y="399"/>
                  </a:cxn>
                  <a:cxn ang="0">
                    <a:pos x="93" y="415"/>
                  </a:cxn>
                  <a:cxn ang="0">
                    <a:pos x="102" y="444"/>
                  </a:cxn>
                  <a:cxn ang="0">
                    <a:pos x="155" y="406"/>
                  </a:cxn>
                  <a:cxn ang="0">
                    <a:pos x="201" y="372"/>
                  </a:cxn>
                  <a:cxn ang="0">
                    <a:pos x="215" y="356"/>
                  </a:cxn>
                  <a:cxn ang="0">
                    <a:pos x="224" y="287"/>
                  </a:cxn>
                  <a:cxn ang="0">
                    <a:pos x="207" y="230"/>
                  </a:cxn>
                  <a:cxn ang="0">
                    <a:pos x="162" y="192"/>
                  </a:cxn>
                  <a:cxn ang="0">
                    <a:pos x="112" y="140"/>
                  </a:cxn>
                  <a:cxn ang="0">
                    <a:pos x="112" y="106"/>
                  </a:cxn>
                  <a:cxn ang="0">
                    <a:pos x="128" y="90"/>
                  </a:cxn>
                  <a:cxn ang="0">
                    <a:pos x="162" y="66"/>
                  </a:cxn>
                  <a:cxn ang="0">
                    <a:pos x="120" y="14"/>
                  </a:cxn>
                  <a:cxn ang="0">
                    <a:pos x="75" y="0"/>
                  </a:cxn>
                  <a:cxn ang="0">
                    <a:pos x="44" y="0"/>
                  </a:cxn>
                  <a:cxn ang="0">
                    <a:pos x="0" y="19"/>
                  </a:cxn>
                </a:cxnLst>
                <a:rect l="0" t="0" r="r" b="b"/>
                <a:pathLst>
                  <a:path w="224" h="444">
                    <a:moveTo>
                      <a:pt x="0" y="19"/>
                    </a:moveTo>
                    <a:lnTo>
                      <a:pt x="17" y="62"/>
                    </a:lnTo>
                    <a:lnTo>
                      <a:pt x="69" y="76"/>
                    </a:lnTo>
                    <a:lnTo>
                      <a:pt x="73" y="95"/>
                    </a:lnTo>
                    <a:lnTo>
                      <a:pt x="64" y="123"/>
                    </a:lnTo>
                    <a:lnTo>
                      <a:pt x="87" y="144"/>
                    </a:lnTo>
                    <a:lnTo>
                      <a:pt x="129" y="202"/>
                    </a:lnTo>
                    <a:lnTo>
                      <a:pt x="155" y="216"/>
                    </a:lnTo>
                    <a:lnTo>
                      <a:pt x="155" y="268"/>
                    </a:lnTo>
                    <a:lnTo>
                      <a:pt x="170" y="275"/>
                    </a:lnTo>
                    <a:lnTo>
                      <a:pt x="172" y="325"/>
                    </a:lnTo>
                    <a:lnTo>
                      <a:pt x="153" y="339"/>
                    </a:lnTo>
                    <a:lnTo>
                      <a:pt x="124" y="363"/>
                    </a:lnTo>
                    <a:lnTo>
                      <a:pt x="97" y="384"/>
                    </a:lnTo>
                    <a:lnTo>
                      <a:pt x="108" y="399"/>
                    </a:lnTo>
                    <a:lnTo>
                      <a:pt x="93" y="415"/>
                    </a:lnTo>
                    <a:lnTo>
                      <a:pt x="102" y="444"/>
                    </a:lnTo>
                    <a:lnTo>
                      <a:pt x="155" y="406"/>
                    </a:lnTo>
                    <a:lnTo>
                      <a:pt x="201" y="372"/>
                    </a:lnTo>
                    <a:lnTo>
                      <a:pt x="215" y="356"/>
                    </a:lnTo>
                    <a:lnTo>
                      <a:pt x="224" y="287"/>
                    </a:lnTo>
                    <a:lnTo>
                      <a:pt x="207" y="230"/>
                    </a:lnTo>
                    <a:lnTo>
                      <a:pt x="162" y="192"/>
                    </a:lnTo>
                    <a:lnTo>
                      <a:pt x="112" y="140"/>
                    </a:lnTo>
                    <a:lnTo>
                      <a:pt x="112" y="106"/>
                    </a:lnTo>
                    <a:lnTo>
                      <a:pt x="128" y="90"/>
                    </a:lnTo>
                    <a:lnTo>
                      <a:pt x="162" y="66"/>
                    </a:lnTo>
                    <a:lnTo>
                      <a:pt x="120" y="14"/>
                    </a:lnTo>
                    <a:lnTo>
                      <a:pt x="75" y="0"/>
                    </a:lnTo>
                    <a:lnTo>
                      <a:pt x="44" y="0"/>
                    </a:lnTo>
                    <a:lnTo>
                      <a:pt x="0" y="19"/>
                    </a:lnTo>
                    <a:close/>
                  </a:path>
                </a:pathLst>
              </a:custGeom>
              <a:solidFill>
                <a:srgbClr val="C0C0C0"/>
              </a:solidFill>
              <a:ln w="9525">
                <a:solidFill>
                  <a:srgbClr val="C0C0C0"/>
                </a:solidFill>
                <a:round/>
                <a:headEnd/>
                <a:tailEnd/>
              </a:ln>
            </p:spPr>
            <p:txBody>
              <a:bodyPr/>
              <a:lstStyle/>
              <a:p>
                <a:endParaRPr lang="nl-NL" sz="1400"/>
              </a:p>
            </p:txBody>
          </p:sp>
          <p:sp>
            <p:nvSpPr>
              <p:cNvPr id="1266" name="Freeform 243"/>
              <p:cNvSpPr>
                <a:spLocks/>
              </p:cNvSpPr>
              <p:nvPr/>
            </p:nvSpPr>
            <p:spPr bwMode="auto">
              <a:xfrm>
                <a:off x="4288" y="2387"/>
                <a:ext cx="113" cy="222"/>
              </a:xfrm>
              <a:custGeom>
                <a:avLst/>
                <a:gdLst/>
                <a:ahLst/>
                <a:cxnLst>
                  <a:cxn ang="0">
                    <a:pos x="0" y="19"/>
                  </a:cxn>
                  <a:cxn ang="0">
                    <a:pos x="17" y="62"/>
                  </a:cxn>
                  <a:cxn ang="0">
                    <a:pos x="69" y="76"/>
                  </a:cxn>
                  <a:cxn ang="0">
                    <a:pos x="73" y="95"/>
                  </a:cxn>
                  <a:cxn ang="0">
                    <a:pos x="64" y="123"/>
                  </a:cxn>
                  <a:cxn ang="0">
                    <a:pos x="87" y="144"/>
                  </a:cxn>
                  <a:cxn ang="0">
                    <a:pos x="129" y="202"/>
                  </a:cxn>
                  <a:cxn ang="0">
                    <a:pos x="155" y="216"/>
                  </a:cxn>
                  <a:cxn ang="0">
                    <a:pos x="155" y="268"/>
                  </a:cxn>
                  <a:cxn ang="0">
                    <a:pos x="170" y="275"/>
                  </a:cxn>
                  <a:cxn ang="0">
                    <a:pos x="172" y="325"/>
                  </a:cxn>
                  <a:cxn ang="0">
                    <a:pos x="153" y="339"/>
                  </a:cxn>
                  <a:cxn ang="0">
                    <a:pos x="124" y="363"/>
                  </a:cxn>
                  <a:cxn ang="0">
                    <a:pos x="97" y="384"/>
                  </a:cxn>
                  <a:cxn ang="0">
                    <a:pos x="108" y="399"/>
                  </a:cxn>
                  <a:cxn ang="0">
                    <a:pos x="93" y="415"/>
                  </a:cxn>
                  <a:cxn ang="0">
                    <a:pos x="102" y="444"/>
                  </a:cxn>
                  <a:cxn ang="0">
                    <a:pos x="155" y="406"/>
                  </a:cxn>
                  <a:cxn ang="0">
                    <a:pos x="201" y="372"/>
                  </a:cxn>
                  <a:cxn ang="0">
                    <a:pos x="215" y="356"/>
                  </a:cxn>
                  <a:cxn ang="0">
                    <a:pos x="224" y="287"/>
                  </a:cxn>
                  <a:cxn ang="0">
                    <a:pos x="207" y="230"/>
                  </a:cxn>
                  <a:cxn ang="0">
                    <a:pos x="162" y="192"/>
                  </a:cxn>
                  <a:cxn ang="0">
                    <a:pos x="112" y="140"/>
                  </a:cxn>
                  <a:cxn ang="0">
                    <a:pos x="112" y="106"/>
                  </a:cxn>
                  <a:cxn ang="0">
                    <a:pos x="128" y="90"/>
                  </a:cxn>
                  <a:cxn ang="0">
                    <a:pos x="162" y="66"/>
                  </a:cxn>
                  <a:cxn ang="0">
                    <a:pos x="120" y="14"/>
                  </a:cxn>
                  <a:cxn ang="0">
                    <a:pos x="75" y="0"/>
                  </a:cxn>
                  <a:cxn ang="0">
                    <a:pos x="44" y="0"/>
                  </a:cxn>
                  <a:cxn ang="0">
                    <a:pos x="0" y="19"/>
                  </a:cxn>
                </a:cxnLst>
                <a:rect l="0" t="0" r="r" b="b"/>
                <a:pathLst>
                  <a:path w="224" h="444">
                    <a:moveTo>
                      <a:pt x="0" y="19"/>
                    </a:moveTo>
                    <a:lnTo>
                      <a:pt x="17" y="62"/>
                    </a:lnTo>
                    <a:lnTo>
                      <a:pt x="69" y="76"/>
                    </a:lnTo>
                    <a:lnTo>
                      <a:pt x="73" y="95"/>
                    </a:lnTo>
                    <a:lnTo>
                      <a:pt x="64" y="123"/>
                    </a:lnTo>
                    <a:lnTo>
                      <a:pt x="87" y="144"/>
                    </a:lnTo>
                    <a:lnTo>
                      <a:pt x="129" y="202"/>
                    </a:lnTo>
                    <a:lnTo>
                      <a:pt x="155" y="216"/>
                    </a:lnTo>
                    <a:lnTo>
                      <a:pt x="155" y="268"/>
                    </a:lnTo>
                    <a:lnTo>
                      <a:pt x="170" y="275"/>
                    </a:lnTo>
                    <a:lnTo>
                      <a:pt x="172" y="325"/>
                    </a:lnTo>
                    <a:lnTo>
                      <a:pt x="153" y="339"/>
                    </a:lnTo>
                    <a:lnTo>
                      <a:pt x="124" y="363"/>
                    </a:lnTo>
                    <a:lnTo>
                      <a:pt x="97" y="384"/>
                    </a:lnTo>
                    <a:lnTo>
                      <a:pt x="108" y="399"/>
                    </a:lnTo>
                    <a:lnTo>
                      <a:pt x="93" y="415"/>
                    </a:lnTo>
                    <a:lnTo>
                      <a:pt x="102" y="444"/>
                    </a:lnTo>
                    <a:lnTo>
                      <a:pt x="155" y="406"/>
                    </a:lnTo>
                    <a:lnTo>
                      <a:pt x="201" y="372"/>
                    </a:lnTo>
                    <a:lnTo>
                      <a:pt x="215" y="356"/>
                    </a:lnTo>
                    <a:lnTo>
                      <a:pt x="224" y="287"/>
                    </a:lnTo>
                    <a:lnTo>
                      <a:pt x="207" y="230"/>
                    </a:lnTo>
                    <a:lnTo>
                      <a:pt x="162" y="192"/>
                    </a:lnTo>
                    <a:lnTo>
                      <a:pt x="112" y="140"/>
                    </a:lnTo>
                    <a:lnTo>
                      <a:pt x="112" y="106"/>
                    </a:lnTo>
                    <a:lnTo>
                      <a:pt x="128" y="90"/>
                    </a:lnTo>
                    <a:lnTo>
                      <a:pt x="162" y="66"/>
                    </a:lnTo>
                    <a:lnTo>
                      <a:pt x="120" y="14"/>
                    </a:lnTo>
                    <a:lnTo>
                      <a:pt x="75" y="0"/>
                    </a:lnTo>
                    <a:lnTo>
                      <a:pt x="44" y="0"/>
                    </a:lnTo>
                    <a:lnTo>
                      <a:pt x="0" y="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14" name="Group 244"/>
            <p:cNvGrpSpPr>
              <a:grpSpLocks/>
            </p:cNvGrpSpPr>
            <p:nvPr/>
          </p:nvGrpSpPr>
          <p:grpSpPr bwMode="auto">
            <a:xfrm>
              <a:off x="8339921" y="2977319"/>
              <a:ext cx="156250" cy="129852"/>
              <a:chOff x="4783" y="2757"/>
              <a:chExt cx="146" cy="112"/>
            </a:xfrm>
          </p:grpSpPr>
          <p:sp>
            <p:nvSpPr>
              <p:cNvPr id="1268" name="Freeform 245"/>
              <p:cNvSpPr>
                <a:spLocks/>
              </p:cNvSpPr>
              <p:nvPr/>
            </p:nvSpPr>
            <p:spPr bwMode="auto">
              <a:xfrm>
                <a:off x="4783" y="2757"/>
                <a:ext cx="146" cy="112"/>
              </a:xfrm>
              <a:custGeom>
                <a:avLst/>
                <a:gdLst/>
                <a:ahLst/>
                <a:cxnLst>
                  <a:cxn ang="0">
                    <a:pos x="256" y="39"/>
                  </a:cxn>
                  <a:cxn ang="0">
                    <a:pos x="223" y="31"/>
                  </a:cxn>
                  <a:cxn ang="0">
                    <a:pos x="163" y="8"/>
                  </a:cxn>
                  <a:cxn ang="0">
                    <a:pos x="145" y="0"/>
                  </a:cxn>
                  <a:cxn ang="0">
                    <a:pos x="111" y="5"/>
                  </a:cxn>
                  <a:cxn ang="0">
                    <a:pos x="82" y="33"/>
                  </a:cxn>
                  <a:cxn ang="0">
                    <a:pos x="45" y="50"/>
                  </a:cxn>
                  <a:cxn ang="0">
                    <a:pos x="12" y="55"/>
                  </a:cxn>
                  <a:cxn ang="0">
                    <a:pos x="0" y="57"/>
                  </a:cxn>
                  <a:cxn ang="0">
                    <a:pos x="12" y="79"/>
                  </a:cxn>
                  <a:cxn ang="0">
                    <a:pos x="43" y="72"/>
                  </a:cxn>
                  <a:cxn ang="0">
                    <a:pos x="83" y="93"/>
                  </a:cxn>
                  <a:cxn ang="0">
                    <a:pos x="111" y="107"/>
                  </a:cxn>
                  <a:cxn ang="0">
                    <a:pos x="140" y="129"/>
                  </a:cxn>
                  <a:cxn ang="0">
                    <a:pos x="145" y="159"/>
                  </a:cxn>
                  <a:cxn ang="0">
                    <a:pos x="136" y="171"/>
                  </a:cxn>
                  <a:cxn ang="0">
                    <a:pos x="109" y="181"/>
                  </a:cxn>
                  <a:cxn ang="0">
                    <a:pos x="116" y="202"/>
                  </a:cxn>
                  <a:cxn ang="0">
                    <a:pos x="155" y="198"/>
                  </a:cxn>
                  <a:cxn ang="0">
                    <a:pos x="190" y="198"/>
                  </a:cxn>
                  <a:cxn ang="0">
                    <a:pos x="204" y="214"/>
                  </a:cxn>
                  <a:cxn ang="0">
                    <a:pos x="227" y="223"/>
                  </a:cxn>
                  <a:cxn ang="0">
                    <a:pos x="260" y="209"/>
                  </a:cxn>
                  <a:cxn ang="0">
                    <a:pos x="277" y="185"/>
                  </a:cxn>
                  <a:cxn ang="0">
                    <a:pos x="293" y="169"/>
                  </a:cxn>
                  <a:cxn ang="0">
                    <a:pos x="256" y="39"/>
                  </a:cxn>
                </a:cxnLst>
                <a:rect l="0" t="0" r="r" b="b"/>
                <a:pathLst>
                  <a:path w="293" h="223">
                    <a:moveTo>
                      <a:pt x="256" y="39"/>
                    </a:moveTo>
                    <a:lnTo>
                      <a:pt x="223" y="31"/>
                    </a:lnTo>
                    <a:lnTo>
                      <a:pt x="163" y="8"/>
                    </a:lnTo>
                    <a:lnTo>
                      <a:pt x="145" y="0"/>
                    </a:lnTo>
                    <a:lnTo>
                      <a:pt x="111" y="5"/>
                    </a:lnTo>
                    <a:lnTo>
                      <a:pt x="82" y="33"/>
                    </a:lnTo>
                    <a:lnTo>
                      <a:pt x="45" y="50"/>
                    </a:lnTo>
                    <a:lnTo>
                      <a:pt x="12" y="55"/>
                    </a:lnTo>
                    <a:lnTo>
                      <a:pt x="0" y="57"/>
                    </a:lnTo>
                    <a:lnTo>
                      <a:pt x="12" y="79"/>
                    </a:lnTo>
                    <a:lnTo>
                      <a:pt x="43" y="72"/>
                    </a:lnTo>
                    <a:lnTo>
                      <a:pt x="83" y="93"/>
                    </a:lnTo>
                    <a:lnTo>
                      <a:pt x="111" y="107"/>
                    </a:lnTo>
                    <a:lnTo>
                      <a:pt x="140" y="129"/>
                    </a:lnTo>
                    <a:lnTo>
                      <a:pt x="145" y="159"/>
                    </a:lnTo>
                    <a:lnTo>
                      <a:pt x="136" y="171"/>
                    </a:lnTo>
                    <a:lnTo>
                      <a:pt x="109" y="181"/>
                    </a:lnTo>
                    <a:lnTo>
                      <a:pt x="116" y="202"/>
                    </a:lnTo>
                    <a:lnTo>
                      <a:pt x="155" y="198"/>
                    </a:lnTo>
                    <a:lnTo>
                      <a:pt x="190" y="198"/>
                    </a:lnTo>
                    <a:lnTo>
                      <a:pt x="204" y="214"/>
                    </a:lnTo>
                    <a:lnTo>
                      <a:pt x="227" y="223"/>
                    </a:lnTo>
                    <a:lnTo>
                      <a:pt x="260" y="209"/>
                    </a:lnTo>
                    <a:lnTo>
                      <a:pt x="277" y="185"/>
                    </a:lnTo>
                    <a:lnTo>
                      <a:pt x="293" y="169"/>
                    </a:lnTo>
                    <a:lnTo>
                      <a:pt x="256" y="39"/>
                    </a:lnTo>
                    <a:close/>
                  </a:path>
                </a:pathLst>
              </a:custGeom>
              <a:solidFill>
                <a:srgbClr val="C0C0C0"/>
              </a:solidFill>
              <a:ln w="9525">
                <a:solidFill>
                  <a:srgbClr val="C0C0C0"/>
                </a:solidFill>
                <a:round/>
                <a:headEnd/>
                <a:tailEnd/>
              </a:ln>
            </p:spPr>
            <p:txBody>
              <a:bodyPr/>
              <a:lstStyle/>
              <a:p>
                <a:endParaRPr lang="nl-NL" sz="1400"/>
              </a:p>
            </p:txBody>
          </p:sp>
          <p:sp>
            <p:nvSpPr>
              <p:cNvPr id="1269" name="Freeform 246"/>
              <p:cNvSpPr>
                <a:spLocks/>
              </p:cNvSpPr>
              <p:nvPr/>
            </p:nvSpPr>
            <p:spPr bwMode="auto">
              <a:xfrm>
                <a:off x="4783" y="2757"/>
                <a:ext cx="146" cy="112"/>
              </a:xfrm>
              <a:custGeom>
                <a:avLst/>
                <a:gdLst/>
                <a:ahLst/>
                <a:cxnLst>
                  <a:cxn ang="0">
                    <a:pos x="256" y="39"/>
                  </a:cxn>
                  <a:cxn ang="0">
                    <a:pos x="223" y="31"/>
                  </a:cxn>
                  <a:cxn ang="0">
                    <a:pos x="163" y="8"/>
                  </a:cxn>
                  <a:cxn ang="0">
                    <a:pos x="145" y="0"/>
                  </a:cxn>
                  <a:cxn ang="0">
                    <a:pos x="111" y="5"/>
                  </a:cxn>
                  <a:cxn ang="0">
                    <a:pos x="82" y="33"/>
                  </a:cxn>
                  <a:cxn ang="0">
                    <a:pos x="45" y="50"/>
                  </a:cxn>
                  <a:cxn ang="0">
                    <a:pos x="12" y="55"/>
                  </a:cxn>
                  <a:cxn ang="0">
                    <a:pos x="0" y="57"/>
                  </a:cxn>
                  <a:cxn ang="0">
                    <a:pos x="12" y="79"/>
                  </a:cxn>
                  <a:cxn ang="0">
                    <a:pos x="43" y="72"/>
                  </a:cxn>
                  <a:cxn ang="0">
                    <a:pos x="83" y="93"/>
                  </a:cxn>
                  <a:cxn ang="0">
                    <a:pos x="111" y="107"/>
                  </a:cxn>
                  <a:cxn ang="0">
                    <a:pos x="140" y="129"/>
                  </a:cxn>
                  <a:cxn ang="0">
                    <a:pos x="145" y="159"/>
                  </a:cxn>
                  <a:cxn ang="0">
                    <a:pos x="136" y="171"/>
                  </a:cxn>
                  <a:cxn ang="0">
                    <a:pos x="109" y="181"/>
                  </a:cxn>
                  <a:cxn ang="0">
                    <a:pos x="116" y="202"/>
                  </a:cxn>
                  <a:cxn ang="0">
                    <a:pos x="155" y="198"/>
                  </a:cxn>
                  <a:cxn ang="0">
                    <a:pos x="190" y="198"/>
                  </a:cxn>
                  <a:cxn ang="0">
                    <a:pos x="204" y="214"/>
                  </a:cxn>
                  <a:cxn ang="0">
                    <a:pos x="227" y="223"/>
                  </a:cxn>
                  <a:cxn ang="0">
                    <a:pos x="260" y="209"/>
                  </a:cxn>
                  <a:cxn ang="0">
                    <a:pos x="277" y="185"/>
                  </a:cxn>
                  <a:cxn ang="0">
                    <a:pos x="293" y="169"/>
                  </a:cxn>
                  <a:cxn ang="0">
                    <a:pos x="256" y="39"/>
                  </a:cxn>
                </a:cxnLst>
                <a:rect l="0" t="0" r="r" b="b"/>
                <a:pathLst>
                  <a:path w="293" h="223">
                    <a:moveTo>
                      <a:pt x="256" y="39"/>
                    </a:moveTo>
                    <a:lnTo>
                      <a:pt x="223" y="31"/>
                    </a:lnTo>
                    <a:lnTo>
                      <a:pt x="163" y="8"/>
                    </a:lnTo>
                    <a:lnTo>
                      <a:pt x="145" y="0"/>
                    </a:lnTo>
                    <a:lnTo>
                      <a:pt x="111" y="5"/>
                    </a:lnTo>
                    <a:lnTo>
                      <a:pt x="82" y="33"/>
                    </a:lnTo>
                    <a:lnTo>
                      <a:pt x="45" y="50"/>
                    </a:lnTo>
                    <a:lnTo>
                      <a:pt x="12" y="55"/>
                    </a:lnTo>
                    <a:lnTo>
                      <a:pt x="0" y="57"/>
                    </a:lnTo>
                    <a:lnTo>
                      <a:pt x="12" y="79"/>
                    </a:lnTo>
                    <a:lnTo>
                      <a:pt x="43" y="72"/>
                    </a:lnTo>
                    <a:lnTo>
                      <a:pt x="83" y="93"/>
                    </a:lnTo>
                    <a:lnTo>
                      <a:pt x="111" y="107"/>
                    </a:lnTo>
                    <a:lnTo>
                      <a:pt x="140" y="129"/>
                    </a:lnTo>
                    <a:lnTo>
                      <a:pt x="145" y="159"/>
                    </a:lnTo>
                    <a:lnTo>
                      <a:pt x="136" y="171"/>
                    </a:lnTo>
                    <a:lnTo>
                      <a:pt x="109" y="181"/>
                    </a:lnTo>
                    <a:lnTo>
                      <a:pt x="116" y="202"/>
                    </a:lnTo>
                    <a:lnTo>
                      <a:pt x="155" y="198"/>
                    </a:lnTo>
                    <a:lnTo>
                      <a:pt x="190" y="198"/>
                    </a:lnTo>
                    <a:lnTo>
                      <a:pt x="204" y="214"/>
                    </a:lnTo>
                    <a:lnTo>
                      <a:pt x="227" y="223"/>
                    </a:lnTo>
                    <a:lnTo>
                      <a:pt x="260" y="209"/>
                    </a:lnTo>
                    <a:lnTo>
                      <a:pt x="277" y="185"/>
                    </a:lnTo>
                    <a:lnTo>
                      <a:pt x="293" y="169"/>
                    </a:lnTo>
                    <a:lnTo>
                      <a:pt x="256" y="3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17" name="Group 247"/>
            <p:cNvGrpSpPr>
              <a:grpSpLocks/>
            </p:cNvGrpSpPr>
            <p:nvPr/>
          </p:nvGrpSpPr>
          <p:grpSpPr bwMode="auto">
            <a:xfrm>
              <a:off x="8232903" y="2903121"/>
              <a:ext cx="24615" cy="49855"/>
              <a:chOff x="4683" y="2693"/>
              <a:chExt cx="23" cy="43"/>
            </a:xfrm>
          </p:grpSpPr>
          <p:sp>
            <p:nvSpPr>
              <p:cNvPr id="1271" name="Freeform 248"/>
              <p:cNvSpPr>
                <a:spLocks/>
              </p:cNvSpPr>
              <p:nvPr/>
            </p:nvSpPr>
            <p:spPr bwMode="auto">
              <a:xfrm>
                <a:off x="4683" y="2693"/>
                <a:ext cx="23" cy="43"/>
              </a:xfrm>
              <a:custGeom>
                <a:avLst/>
                <a:gdLst/>
                <a:ahLst/>
                <a:cxnLst>
                  <a:cxn ang="0">
                    <a:pos x="21" y="33"/>
                  </a:cxn>
                  <a:cxn ang="0">
                    <a:pos x="0" y="47"/>
                  </a:cxn>
                  <a:cxn ang="0">
                    <a:pos x="8" y="71"/>
                  </a:cxn>
                  <a:cxn ang="0">
                    <a:pos x="31" y="86"/>
                  </a:cxn>
                  <a:cxn ang="0">
                    <a:pos x="40" y="50"/>
                  </a:cxn>
                  <a:cxn ang="0">
                    <a:pos x="44" y="23"/>
                  </a:cxn>
                  <a:cxn ang="0">
                    <a:pos x="31" y="0"/>
                  </a:cxn>
                  <a:cxn ang="0">
                    <a:pos x="21" y="10"/>
                  </a:cxn>
                  <a:cxn ang="0">
                    <a:pos x="21" y="33"/>
                  </a:cxn>
                </a:cxnLst>
                <a:rect l="0" t="0" r="r" b="b"/>
                <a:pathLst>
                  <a:path w="44" h="86">
                    <a:moveTo>
                      <a:pt x="21" y="33"/>
                    </a:moveTo>
                    <a:lnTo>
                      <a:pt x="0" y="47"/>
                    </a:lnTo>
                    <a:lnTo>
                      <a:pt x="8" y="71"/>
                    </a:lnTo>
                    <a:lnTo>
                      <a:pt x="31" y="86"/>
                    </a:lnTo>
                    <a:lnTo>
                      <a:pt x="40" y="50"/>
                    </a:lnTo>
                    <a:lnTo>
                      <a:pt x="44" y="23"/>
                    </a:lnTo>
                    <a:lnTo>
                      <a:pt x="31" y="0"/>
                    </a:lnTo>
                    <a:lnTo>
                      <a:pt x="21" y="10"/>
                    </a:lnTo>
                    <a:lnTo>
                      <a:pt x="21" y="33"/>
                    </a:lnTo>
                    <a:close/>
                  </a:path>
                </a:pathLst>
              </a:custGeom>
              <a:solidFill>
                <a:srgbClr val="C0C0C0"/>
              </a:solidFill>
              <a:ln w="9525">
                <a:solidFill>
                  <a:srgbClr val="C0C0C0"/>
                </a:solidFill>
                <a:round/>
                <a:headEnd/>
                <a:tailEnd/>
              </a:ln>
            </p:spPr>
            <p:txBody>
              <a:bodyPr/>
              <a:lstStyle/>
              <a:p>
                <a:endParaRPr lang="nl-NL" sz="1400"/>
              </a:p>
            </p:txBody>
          </p:sp>
          <p:sp>
            <p:nvSpPr>
              <p:cNvPr id="1272" name="Freeform 249"/>
              <p:cNvSpPr>
                <a:spLocks/>
              </p:cNvSpPr>
              <p:nvPr/>
            </p:nvSpPr>
            <p:spPr bwMode="auto">
              <a:xfrm>
                <a:off x="4683" y="2693"/>
                <a:ext cx="23" cy="43"/>
              </a:xfrm>
              <a:custGeom>
                <a:avLst/>
                <a:gdLst/>
                <a:ahLst/>
                <a:cxnLst>
                  <a:cxn ang="0">
                    <a:pos x="21" y="33"/>
                  </a:cxn>
                  <a:cxn ang="0">
                    <a:pos x="0" y="47"/>
                  </a:cxn>
                  <a:cxn ang="0">
                    <a:pos x="8" y="71"/>
                  </a:cxn>
                  <a:cxn ang="0">
                    <a:pos x="31" y="86"/>
                  </a:cxn>
                  <a:cxn ang="0">
                    <a:pos x="40" y="50"/>
                  </a:cxn>
                  <a:cxn ang="0">
                    <a:pos x="44" y="23"/>
                  </a:cxn>
                  <a:cxn ang="0">
                    <a:pos x="31" y="0"/>
                  </a:cxn>
                  <a:cxn ang="0">
                    <a:pos x="21" y="10"/>
                  </a:cxn>
                  <a:cxn ang="0">
                    <a:pos x="21" y="33"/>
                  </a:cxn>
                </a:cxnLst>
                <a:rect l="0" t="0" r="r" b="b"/>
                <a:pathLst>
                  <a:path w="44" h="86">
                    <a:moveTo>
                      <a:pt x="21" y="33"/>
                    </a:moveTo>
                    <a:lnTo>
                      <a:pt x="0" y="47"/>
                    </a:lnTo>
                    <a:lnTo>
                      <a:pt x="8" y="71"/>
                    </a:lnTo>
                    <a:lnTo>
                      <a:pt x="31" y="86"/>
                    </a:lnTo>
                    <a:lnTo>
                      <a:pt x="40" y="50"/>
                    </a:lnTo>
                    <a:lnTo>
                      <a:pt x="44" y="23"/>
                    </a:lnTo>
                    <a:lnTo>
                      <a:pt x="31" y="0"/>
                    </a:lnTo>
                    <a:lnTo>
                      <a:pt x="21" y="10"/>
                    </a:lnTo>
                    <a:lnTo>
                      <a:pt x="21"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20" name="Group 250"/>
            <p:cNvGrpSpPr>
              <a:grpSpLocks/>
            </p:cNvGrpSpPr>
            <p:nvPr/>
          </p:nvGrpSpPr>
          <p:grpSpPr bwMode="auto">
            <a:xfrm>
              <a:off x="8255378" y="2997033"/>
              <a:ext cx="36388" cy="20869"/>
              <a:chOff x="4704" y="2774"/>
              <a:chExt cx="33" cy="18"/>
            </a:xfrm>
          </p:grpSpPr>
          <p:sp>
            <p:nvSpPr>
              <p:cNvPr id="1274" name="Freeform 251"/>
              <p:cNvSpPr>
                <a:spLocks/>
              </p:cNvSpPr>
              <p:nvPr/>
            </p:nvSpPr>
            <p:spPr bwMode="auto">
              <a:xfrm>
                <a:off x="4704" y="2774"/>
                <a:ext cx="33" cy="18"/>
              </a:xfrm>
              <a:custGeom>
                <a:avLst/>
                <a:gdLst/>
                <a:ahLst/>
                <a:cxnLst>
                  <a:cxn ang="0">
                    <a:pos x="8" y="6"/>
                  </a:cxn>
                  <a:cxn ang="0">
                    <a:pos x="28" y="0"/>
                  </a:cxn>
                  <a:cxn ang="0">
                    <a:pos x="49" y="0"/>
                  </a:cxn>
                  <a:cxn ang="0">
                    <a:pos x="60" y="17"/>
                  </a:cxn>
                  <a:cxn ang="0">
                    <a:pos x="66" y="36"/>
                  </a:cxn>
                  <a:cxn ang="0">
                    <a:pos x="43" y="24"/>
                  </a:cxn>
                  <a:cxn ang="0">
                    <a:pos x="24" y="17"/>
                  </a:cxn>
                  <a:cxn ang="0">
                    <a:pos x="0" y="24"/>
                  </a:cxn>
                  <a:cxn ang="0">
                    <a:pos x="8" y="6"/>
                  </a:cxn>
                </a:cxnLst>
                <a:rect l="0" t="0" r="r" b="b"/>
                <a:pathLst>
                  <a:path w="66" h="36">
                    <a:moveTo>
                      <a:pt x="8" y="6"/>
                    </a:moveTo>
                    <a:lnTo>
                      <a:pt x="28" y="0"/>
                    </a:lnTo>
                    <a:lnTo>
                      <a:pt x="49" y="0"/>
                    </a:lnTo>
                    <a:lnTo>
                      <a:pt x="60" y="17"/>
                    </a:lnTo>
                    <a:lnTo>
                      <a:pt x="66" y="36"/>
                    </a:lnTo>
                    <a:lnTo>
                      <a:pt x="43" y="24"/>
                    </a:lnTo>
                    <a:lnTo>
                      <a:pt x="24" y="17"/>
                    </a:lnTo>
                    <a:lnTo>
                      <a:pt x="0" y="24"/>
                    </a:lnTo>
                    <a:lnTo>
                      <a:pt x="8" y="6"/>
                    </a:lnTo>
                    <a:close/>
                  </a:path>
                </a:pathLst>
              </a:custGeom>
              <a:solidFill>
                <a:srgbClr val="C0C0C0"/>
              </a:solidFill>
              <a:ln w="9525">
                <a:solidFill>
                  <a:srgbClr val="C0C0C0"/>
                </a:solidFill>
                <a:round/>
                <a:headEnd/>
                <a:tailEnd/>
              </a:ln>
            </p:spPr>
            <p:txBody>
              <a:bodyPr/>
              <a:lstStyle/>
              <a:p>
                <a:endParaRPr lang="nl-NL" sz="1400"/>
              </a:p>
            </p:txBody>
          </p:sp>
          <p:sp>
            <p:nvSpPr>
              <p:cNvPr id="1275" name="Freeform 252"/>
              <p:cNvSpPr>
                <a:spLocks/>
              </p:cNvSpPr>
              <p:nvPr/>
            </p:nvSpPr>
            <p:spPr bwMode="auto">
              <a:xfrm>
                <a:off x="4704" y="2774"/>
                <a:ext cx="33" cy="18"/>
              </a:xfrm>
              <a:custGeom>
                <a:avLst/>
                <a:gdLst/>
                <a:ahLst/>
                <a:cxnLst>
                  <a:cxn ang="0">
                    <a:pos x="8" y="6"/>
                  </a:cxn>
                  <a:cxn ang="0">
                    <a:pos x="28" y="0"/>
                  </a:cxn>
                  <a:cxn ang="0">
                    <a:pos x="49" y="0"/>
                  </a:cxn>
                  <a:cxn ang="0">
                    <a:pos x="60" y="17"/>
                  </a:cxn>
                  <a:cxn ang="0">
                    <a:pos x="66" y="36"/>
                  </a:cxn>
                  <a:cxn ang="0">
                    <a:pos x="43" y="24"/>
                  </a:cxn>
                  <a:cxn ang="0">
                    <a:pos x="24" y="17"/>
                  </a:cxn>
                  <a:cxn ang="0">
                    <a:pos x="0" y="24"/>
                  </a:cxn>
                  <a:cxn ang="0">
                    <a:pos x="8" y="6"/>
                  </a:cxn>
                </a:cxnLst>
                <a:rect l="0" t="0" r="r" b="b"/>
                <a:pathLst>
                  <a:path w="66" h="36">
                    <a:moveTo>
                      <a:pt x="8" y="6"/>
                    </a:moveTo>
                    <a:lnTo>
                      <a:pt x="28" y="0"/>
                    </a:lnTo>
                    <a:lnTo>
                      <a:pt x="49" y="0"/>
                    </a:lnTo>
                    <a:lnTo>
                      <a:pt x="60" y="17"/>
                    </a:lnTo>
                    <a:lnTo>
                      <a:pt x="66" y="36"/>
                    </a:lnTo>
                    <a:lnTo>
                      <a:pt x="43" y="24"/>
                    </a:lnTo>
                    <a:lnTo>
                      <a:pt x="24" y="17"/>
                    </a:lnTo>
                    <a:lnTo>
                      <a:pt x="0" y="24"/>
                    </a:lnTo>
                    <a:lnTo>
                      <a:pt x="8" y="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23" name="Group 253"/>
            <p:cNvGrpSpPr>
              <a:grpSpLocks/>
            </p:cNvGrpSpPr>
            <p:nvPr/>
          </p:nvGrpSpPr>
          <p:grpSpPr bwMode="auto">
            <a:xfrm>
              <a:off x="8195447" y="2981958"/>
              <a:ext cx="26755" cy="1160"/>
              <a:chOff x="4649" y="2761"/>
              <a:chExt cx="24" cy="1"/>
            </a:xfrm>
          </p:grpSpPr>
          <p:sp>
            <p:nvSpPr>
              <p:cNvPr id="1277" name="Freeform 254"/>
              <p:cNvSpPr>
                <a:spLocks/>
              </p:cNvSpPr>
              <p:nvPr/>
            </p:nvSpPr>
            <p:spPr bwMode="auto">
              <a:xfrm>
                <a:off x="4649" y="2761"/>
                <a:ext cx="24" cy="1"/>
              </a:xfrm>
              <a:custGeom>
                <a:avLst/>
                <a:gdLst/>
                <a:ahLst/>
                <a:cxnLst>
                  <a:cxn ang="0">
                    <a:pos x="23" y="0"/>
                  </a:cxn>
                  <a:cxn ang="0">
                    <a:pos x="17" y="0"/>
                  </a:cxn>
                  <a:cxn ang="0">
                    <a:pos x="12" y="0"/>
                  </a:cxn>
                  <a:cxn ang="0">
                    <a:pos x="8" y="0"/>
                  </a:cxn>
                  <a:cxn ang="0">
                    <a:pos x="2" y="0"/>
                  </a:cxn>
                  <a:cxn ang="0">
                    <a:pos x="0" y="0"/>
                  </a:cxn>
                  <a:cxn ang="0">
                    <a:pos x="2" y="0"/>
                  </a:cxn>
                  <a:cxn ang="0">
                    <a:pos x="8" y="0"/>
                  </a:cxn>
                  <a:cxn ang="0">
                    <a:pos x="12" y="0"/>
                  </a:cxn>
                  <a:cxn ang="0">
                    <a:pos x="17" y="0"/>
                  </a:cxn>
                  <a:cxn ang="0">
                    <a:pos x="23" y="0"/>
                  </a:cxn>
                  <a:cxn ang="0">
                    <a:pos x="27" y="0"/>
                  </a:cxn>
                  <a:cxn ang="0">
                    <a:pos x="33" y="0"/>
                  </a:cxn>
                  <a:cxn ang="0">
                    <a:pos x="37" y="0"/>
                  </a:cxn>
                  <a:cxn ang="0">
                    <a:pos x="43" y="0"/>
                  </a:cxn>
                  <a:cxn ang="0">
                    <a:pos x="45" y="0"/>
                  </a:cxn>
                  <a:cxn ang="0">
                    <a:pos x="48" y="0"/>
                  </a:cxn>
                  <a:cxn ang="0">
                    <a:pos x="45" y="0"/>
                  </a:cxn>
                  <a:cxn ang="0">
                    <a:pos x="43" y="0"/>
                  </a:cxn>
                  <a:cxn ang="0">
                    <a:pos x="37" y="0"/>
                  </a:cxn>
                  <a:cxn ang="0">
                    <a:pos x="33" y="0"/>
                  </a:cxn>
                  <a:cxn ang="0">
                    <a:pos x="27" y="0"/>
                  </a:cxn>
                  <a:cxn ang="0">
                    <a:pos x="23" y="0"/>
                  </a:cxn>
                </a:cxnLst>
                <a:rect l="0" t="0" r="r" b="b"/>
                <a:pathLst>
                  <a:path w="48">
                    <a:moveTo>
                      <a:pt x="23" y="0"/>
                    </a:moveTo>
                    <a:lnTo>
                      <a:pt x="17" y="0"/>
                    </a:lnTo>
                    <a:lnTo>
                      <a:pt x="12" y="0"/>
                    </a:lnTo>
                    <a:lnTo>
                      <a:pt x="8" y="0"/>
                    </a:lnTo>
                    <a:lnTo>
                      <a:pt x="2" y="0"/>
                    </a:lnTo>
                    <a:lnTo>
                      <a:pt x="0" y="0"/>
                    </a:lnTo>
                    <a:lnTo>
                      <a:pt x="2" y="0"/>
                    </a:lnTo>
                    <a:lnTo>
                      <a:pt x="8" y="0"/>
                    </a:lnTo>
                    <a:lnTo>
                      <a:pt x="12" y="0"/>
                    </a:lnTo>
                    <a:lnTo>
                      <a:pt x="17" y="0"/>
                    </a:lnTo>
                    <a:lnTo>
                      <a:pt x="23" y="0"/>
                    </a:lnTo>
                    <a:lnTo>
                      <a:pt x="27" y="0"/>
                    </a:lnTo>
                    <a:lnTo>
                      <a:pt x="33" y="0"/>
                    </a:lnTo>
                    <a:lnTo>
                      <a:pt x="37" y="0"/>
                    </a:lnTo>
                    <a:lnTo>
                      <a:pt x="43" y="0"/>
                    </a:lnTo>
                    <a:lnTo>
                      <a:pt x="45" y="0"/>
                    </a:lnTo>
                    <a:lnTo>
                      <a:pt x="48" y="0"/>
                    </a:lnTo>
                    <a:lnTo>
                      <a:pt x="45" y="0"/>
                    </a:lnTo>
                    <a:lnTo>
                      <a:pt x="43" y="0"/>
                    </a:lnTo>
                    <a:lnTo>
                      <a:pt x="37" y="0"/>
                    </a:lnTo>
                    <a:lnTo>
                      <a:pt x="33" y="0"/>
                    </a:lnTo>
                    <a:lnTo>
                      <a:pt x="27" y="0"/>
                    </a:lnTo>
                    <a:lnTo>
                      <a:pt x="23" y="0"/>
                    </a:lnTo>
                    <a:close/>
                  </a:path>
                </a:pathLst>
              </a:custGeom>
              <a:solidFill>
                <a:srgbClr val="C0C0C0"/>
              </a:solidFill>
              <a:ln w="9525">
                <a:solidFill>
                  <a:srgbClr val="C0C0C0"/>
                </a:solidFill>
                <a:round/>
                <a:headEnd/>
                <a:tailEnd/>
              </a:ln>
            </p:spPr>
            <p:txBody>
              <a:bodyPr/>
              <a:lstStyle/>
              <a:p>
                <a:endParaRPr lang="nl-NL" sz="1400"/>
              </a:p>
            </p:txBody>
          </p:sp>
          <p:sp>
            <p:nvSpPr>
              <p:cNvPr id="1278" name="Freeform 255"/>
              <p:cNvSpPr>
                <a:spLocks/>
              </p:cNvSpPr>
              <p:nvPr/>
            </p:nvSpPr>
            <p:spPr bwMode="auto">
              <a:xfrm>
                <a:off x="4649" y="2761"/>
                <a:ext cx="24" cy="1"/>
              </a:xfrm>
              <a:custGeom>
                <a:avLst/>
                <a:gdLst/>
                <a:ahLst/>
                <a:cxnLst>
                  <a:cxn ang="0">
                    <a:pos x="23" y="0"/>
                  </a:cxn>
                  <a:cxn ang="0">
                    <a:pos x="17" y="0"/>
                  </a:cxn>
                  <a:cxn ang="0">
                    <a:pos x="12" y="0"/>
                  </a:cxn>
                  <a:cxn ang="0">
                    <a:pos x="8" y="0"/>
                  </a:cxn>
                  <a:cxn ang="0">
                    <a:pos x="2" y="0"/>
                  </a:cxn>
                  <a:cxn ang="0">
                    <a:pos x="0" y="0"/>
                  </a:cxn>
                  <a:cxn ang="0">
                    <a:pos x="2" y="0"/>
                  </a:cxn>
                  <a:cxn ang="0">
                    <a:pos x="8" y="0"/>
                  </a:cxn>
                  <a:cxn ang="0">
                    <a:pos x="12" y="0"/>
                  </a:cxn>
                  <a:cxn ang="0">
                    <a:pos x="17" y="0"/>
                  </a:cxn>
                  <a:cxn ang="0">
                    <a:pos x="23" y="0"/>
                  </a:cxn>
                  <a:cxn ang="0">
                    <a:pos x="27" y="0"/>
                  </a:cxn>
                  <a:cxn ang="0">
                    <a:pos x="33" y="0"/>
                  </a:cxn>
                  <a:cxn ang="0">
                    <a:pos x="37" y="0"/>
                  </a:cxn>
                  <a:cxn ang="0">
                    <a:pos x="43" y="0"/>
                  </a:cxn>
                  <a:cxn ang="0">
                    <a:pos x="45" y="0"/>
                  </a:cxn>
                  <a:cxn ang="0">
                    <a:pos x="48" y="0"/>
                  </a:cxn>
                  <a:cxn ang="0">
                    <a:pos x="45" y="0"/>
                  </a:cxn>
                  <a:cxn ang="0">
                    <a:pos x="43" y="0"/>
                  </a:cxn>
                  <a:cxn ang="0">
                    <a:pos x="37" y="0"/>
                  </a:cxn>
                  <a:cxn ang="0">
                    <a:pos x="33" y="0"/>
                  </a:cxn>
                  <a:cxn ang="0">
                    <a:pos x="27" y="0"/>
                  </a:cxn>
                  <a:cxn ang="0">
                    <a:pos x="23" y="0"/>
                  </a:cxn>
                </a:cxnLst>
                <a:rect l="0" t="0" r="r" b="b"/>
                <a:pathLst>
                  <a:path w="48">
                    <a:moveTo>
                      <a:pt x="23" y="0"/>
                    </a:moveTo>
                    <a:lnTo>
                      <a:pt x="17" y="0"/>
                    </a:lnTo>
                    <a:lnTo>
                      <a:pt x="12" y="0"/>
                    </a:lnTo>
                    <a:lnTo>
                      <a:pt x="8" y="0"/>
                    </a:lnTo>
                    <a:lnTo>
                      <a:pt x="2" y="0"/>
                    </a:lnTo>
                    <a:lnTo>
                      <a:pt x="0" y="0"/>
                    </a:lnTo>
                    <a:lnTo>
                      <a:pt x="2" y="0"/>
                    </a:lnTo>
                    <a:lnTo>
                      <a:pt x="8" y="0"/>
                    </a:lnTo>
                    <a:lnTo>
                      <a:pt x="12" y="0"/>
                    </a:lnTo>
                    <a:lnTo>
                      <a:pt x="17" y="0"/>
                    </a:lnTo>
                    <a:lnTo>
                      <a:pt x="23" y="0"/>
                    </a:lnTo>
                    <a:lnTo>
                      <a:pt x="27" y="0"/>
                    </a:lnTo>
                    <a:lnTo>
                      <a:pt x="33" y="0"/>
                    </a:lnTo>
                    <a:lnTo>
                      <a:pt x="37" y="0"/>
                    </a:lnTo>
                    <a:lnTo>
                      <a:pt x="43" y="0"/>
                    </a:lnTo>
                    <a:lnTo>
                      <a:pt x="45" y="0"/>
                    </a:lnTo>
                    <a:lnTo>
                      <a:pt x="48" y="0"/>
                    </a:lnTo>
                    <a:lnTo>
                      <a:pt x="45" y="0"/>
                    </a:lnTo>
                    <a:lnTo>
                      <a:pt x="43" y="0"/>
                    </a:lnTo>
                    <a:lnTo>
                      <a:pt x="37" y="0"/>
                    </a:lnTo>
                    <a:lnTo>
                      <a:pt x="33" y="0"/>
                    </a:lnTo>
                    <a:lnTo>
                      <a:pt x="27" y="0"/>
                    </a:lnTo>
                    <a:lnTo>
                      <a:pt x="2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26" name="Group 256"/>
            <p:cNvGrpSpPr>
              <a:grpSpLocks/>
            </p:cNvGrpSpPr>
            <p:nvPr/>
          </p:nvGrpSpPr>
          <p:grpSpPr bwMode="auto">
            <a:xfrm>
              <a:off x="8349551" y="2963410"/>
              <a:ext cx="35317" cy="20869"/>
              <a:chOff x="4792" y="2745"/>
              <a:chExt cx="33" cy="18"/>
            </a:xfrm>
          </p:grpSpPr>
          <p:sp>
            <p:nvSpPr>
              <p:cNvPr id="1280" name="Freeform 257"/>
              <p:cNvSpPr>
                <a:spLocks/>
              </p:cNvSpPr>
              <p:nvPr/>
            </p:nvSpPr>
            <p:spPr bwMode="auto">
              <a:xfrm>
                <a:off x="4792" y="2745"/>
                <a:ext cx="33" cy="18"/>
              </a:xfrm>
              <a:custGeom>
                <a:avLst/>
                <a:gdLst/>
                <a:ahLst/>
                <a:cxnLst>
                  <a:cxn ang="0">
                    <a:pos x="23" y="33"/>
                  </a:cxn>
                  <a:cxn ang="0">
                    <a:pos x="0" y="37"/>
                  </a:cxn>
                  <a:cxn ang="0">
                    <a:pos x="2" y="18"/>
                  </a:cxn>
                  <a:cxn ang="0">
                    <a:pos x="13" y="0"/>
                  </a:cxn>
                  <a:cxn ang="0">
                    <a:pos x="40" y="2"/>
                  </a:cxn>
                  <a:cxn ang="0">
                    <a:pos x="65" y="9"/>
                  </a:cxn>
                  <a:cxn ang="0">
                    <a:pos x="56" y="23"/>
                  </a:cxn>
                  <a:cxn ang="0">
                    <a:pos x="38" y="37"/>
                  </a:cxn>
                  <a:cxn ang="0">
                    <a:pos x="23" y="33"/>
                  </a:cxn>
                </a:cxnLst>
                <a:rect l="0" t="0" r="r" b="b"/>
                <a:pathLst>
                  <a:path w="65" h="37">
                    <a:moveTo>
                      <a:pt x="23" y="33"/>
                    </a:moveTo>
                    <a:lnTo>
                      <a:pt x="0" y="37"/>
                    </a:lnTo>
                    <a:lnTo>
                      <a:pt x="2" y="18"/>
                    </a:lnTo>
                    <a:lnTo>
                      <a:pt x="13" y="0"/>
                    </a:lnTo>
                    <a:lnTo>
                      <a:pt x="40" y="2"/>
                    </a:lnTo>
                    <a:lnTo>
                      <a:pt x="65" y="9"/>
                    </a:lnTo>
                    <a:lnTo>
                      <a:pt x="56" y="23"/>
                    </a:lnTo>
                    <a:lnTo>
                      <a:pt x="38" y="37"/>
                    </a:lnTo>
                    <a:lnTo>
                      <a:pt x="23" y="33"/>
                    </a:lnTo>
                    <a:close/>
                  </a:path>
                </a:pathLst>
              </a:custGeom>
              <a:solidFill>
                <a:srgbClr val="C0C0C0"/>
              </a:solidFill>
              <a:ln w="9525">
                <a:solidFill>
                  <a:srgbClr val="C0C0C0"/>
                </a:solidFill>
                <a:round/>
                <a:headEnd/>
                <a:tailEnd/>
              </a:ln>
            </p:spPr>
            <p:txBody>
              <a:bodyPr/>
              <a:lstStyle/>
              <a:p>
                <a:endParaRPr lang="nl-NL" sz="1400"/>
              </a:p>
            </p:txBody>
          </p:sp>
          <p:sp>
            <p:nvSpPr>
              <p:cNvPr id="1281" name="Freeform 258"/>
              <p:cNvSpPr>
                <a:spLocks/>
              </p:cNvSpPr>
              <p:nvPr/>
            </p:nvSpPr>
            <p:spPr bwMode="auto">
              <a:xfrm>
                <a:off x="4792" y="2745"/>
                <a:ext cx="33" cy="18"/>
              </a:xfrm>
              <a:custGeom>
                <a:avLst/>
                <a:gdLst/>
                <a:ahLst/>
                <a:cxnLst>
                  <a:cxn ang="0">
                    <a:pos x="23" y="33"/>
                  </a:cxn>
                  <a:cxn ang="0">
                    <a:pos x="0" y="37"/>
                  </a:cxn>
                  <a:cxn ang="0">
                    <a:pos x="2" y="18"/>
                  </a:cxn>
                  <a:cxn ang="0">
                    <a:pos x="13" y="0"/>
                  </a:cxn>
                  <a:cxn ang="0">
                    <a:pos x="40" y="2"/>
                  </a:cxn>
                  <a:cxn ang="0">
                    <a:pos x="65" y="9"/>
                  </a:cxn>
                  <a:cxn ang="0">
                    <a:pos x="56" y="23"/>
                  </a:cxn>
                  <a:cxn ang="0">
                    <a:pos x="38" y="37"/>
                  </a:cxn>
                  <a:cxn ang="0">
                    <a:pos x="23" y="33"/>
                  </a:cxn>
                </a:cxnLst>
                <a:rect l="0" t="0" r="r" b="b"/>
                <a:pathLst>
                  <a:path w="65" h="37">
                    <a:moveTo>
                      <a:pt x="23" y="33"/>
                    </a:moveTo>
                    <a:lnTo>
                      <a:pt x="0" y="37"/>
                    </a:lnTo>
                    <a:lnTo>
                      <a:pt x="2" y="18"/>
                    </a:lnTo>
                    <a:lnTo>
                      <a:pt x="13" y="0"/>
                    </a:lnTo>
                    <a:lnTo>
                      <a:pt x="40" y="2"/>
                    </a:lnTo>
                    <a:lnTo>
                      <a:pt x="65" y="9"/>
                    </a:lnTo>
                    <a:lnTo>
                      <a:pt x="56" y="23"/>
                    </a:lnTo>
                    <a:lnTo>
                      <a:pt x="38" y="37"/>
                    </a:lnTo>
                    <a:lnTo>
                      <a:pt x="23"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29" name="Group 259"/>
            <p:cNvGrpSpPr>
              <a:grpSpLocks/>
            </p:cNvGrpSpPr>
            <p:nvPr/>
          </p:nvGrpSpPr>
          <p:grpSpPr bwMode="auto">
            <a:xfrm>
              <a:off x="7916123" y="2603996"/>
              <a:ext cx="25686" cy="38260"/>
              <a:chOff x="4388" y="2435"/>
              <a:chExt cx="23" cy="33"/>
            </a:xfrm>
          </p:grpSpPr>
          <p:sp>
            <p:nvSpPr>
              <p:cNvPr id="1283" name="Freeform 260"/>
              <p:cNvSpPr>
                <a:spLocks/>
              </p:cNvSpPr>
              <p:nvPr/>
            </p:nvSpPr>
            <p:spPr bwMode="auto">
              <a:xfrm>
                <a:off x="4388" y="2435"/>
                <a:ext cx="23" cy="33"/>
              </a:xfrm>
              <a:custGeom>
                <a:avLst/>
                <a:gdLst/>
                <a:ahLst/>
                <a:cxnLst>
                  <a:cxn ang="0">
                    <a:pos x="12" y="14"/>
                  </a:cxn>
                  <a:cxn ang="0">
                    <a:pos x="0" y="35"/>
                  </a:cxn>
                  <a:cxn ang="0">
                    <a:pos x="0" y="66"/>
                  </a:cxn>
                  <a:cxn ang="0">
                    <a:pos x="21" y="66"/>
                  </a:cxn>
                  <a:cxn ang="0">
                    <a:pos x="47" y="40"/>
                  </a:cxn>
                  <a:cxn ang="0">
                    <a:pos x="29" y="0"/>
                  </a:cxn>
                  <a:cxn ang="0">
                    <a:pos x="12" y="14"/>
                  </a:cxn>
                </a:cxnLst>
                <a:rect l="0" t="0" r="r" b="b"/>
                <a:pathLst>
                  <a:path w="47" h="66">
                    <a:moveTo>
                      <a:pt x="12" y="14"/>
                    </a:moveTo>
                    <a:lnTo>
                      <a:pt x="0" y="35"/>
                    </a:lnTo>
                    <a:lnTo>
                      <a:pt x="0" y="66"/>
                    </a:lnTo>
                    <a:lnTo>
                      <a:pt x="21" y="66"/>
                    </a:lnTo>
                    <a:lnTo>
                      <a:pt x="47" y="40"/>
                    </a:lnTo>
                    <a:lnTo>
                      <a:pt x="29" y="0"/>
                    </a:lnTo>
                    <a:lnTo>
                      <a:pt x="12" y="14"/>
                    </a:lnTo>
                    <a:close/>
                  </a:path>
                </a:pathLst>
              </a:custGeom>
              <a:solidFill>
                <a:srgbClr val="C0C0C0"/>
              </a:solidFill>
              <a:ln w="9525">
                <a:solidFill>
                  <a:srgbClr val="C0C0C0"/>
                </a:solidFill>
                <a:round/>
                <a:headEnd/>
                <a:tailEnd/>
              </a:ln>
            </p:spPr>
            <p:txBody>
              <a:bodyPr/>
              <a:lstStyle/>
              <a:p>
                <a:endParaRPr lang="nl-NL" sz="1400"/>
              </a:p>
            </p:txBody>
          </p:sp>
          <p:sp>
            <p:nvSpPr>
              <p:cNvPr id="1284" name="Freeform 261"/>
              <p:cNvSpPr>
                <a:spLocks/>
              </p:cNvSpPr>
              <p:nvPr/>
            </p:nvSpPr>
            <p:spPr bwMode="auto">
              <a:xfrm>
                <a:off x="4388" y="2435"/>
                <a:ext cx="23" cy="33"/>
              </a:xfrm>
              <a:custGeom>
                <a:avLst/>
                <a:gdLst/>
                <a:ahLst/>
                <a:cxnLst>
                  <a:cxn ang="0">
                    <a:pos x="12" y="14"/>
                  </a:cxn>
                  <a:cxn ang="0">
                    <a:pos x="0" y="35"/>
                  </a:cxn>
                  <a:cxn ang="0">
                    <a:pos x="0" y="66"/>
                  </a:cxn>
                  <a:cxn ang="0">
                    <a:pos x="21" y="66"/>
                  </a:cxn>
                  <a:cxn ang="0">
                    <a:pos x="47" y="40"/>
                  </a:cxn>
                  <a:cxn ang="0">
                    <a:pos x="29" y="0"/>
                  </a:cxn>
                  <a:cxn ang="0">
                    <a:pos x="12" y="14"/>
                  </a:cxn>
                </a:cxnLst>
                <a:rect l="0" t="0" r="r" b="b"/>
                <a:pathLst>
                  <a:path w="47" h="66">
                    <a:moveTo>
                      <a:pt x="12" y="14"/>
                    </a:moveTo>
                    <a:lnTo>
                      <a:pt x="0" y="35"/>
                    </a:lnTo>
                    <a:lnTo>
                      <a:pt x="0" y="66"/>
                    </a:lnTo>
                    <a:lnTo>
                      <a:pt x="21" y="66"/>
                    </a:lnTo>
                    <a:lnTo>
                      <a:pt x="47" y="40"/>
                    </a:lnTo>
                    <a:lnTo>
                      <a:pt x="29" y="0"/>
                    </a:lnTo>
                    <a:lnTo>
                      <a:pt x="12"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32" name="Group 262"/>
            <p:cNvGrpSpPr>
              <a:grpSpLocks/>
            </p:cNvGrpSpPr>
            <p:nvPr/>
          </p:nvGrpSpPr>
          <p:grpSpPr bwMode="auto">
            <a:xfrm>
              <a:off x="8037051" y="2846311"/>
              <a:ext cx="21404" cy="20869"/>
              <a:chOff x="4500" y="2644"/>
              <a:chExt cx="20" cy="18"/>
            </a:xfrm>
          </p:grpSpPr>
          <p:sp>
            <p:nvSpPr>
              <p:cNvPr id="1286" name="Freeform 263"/>
              <p:cNvSpPr>
                <a:spLocks/>
              </p:cNvSpPr>
              <p:nvPr/>
            </p:nvSpPr>
            <p:spPr bwMode="auto">
              <a:xfrm>
                <a:off x="4500" y="2644"/>
                <a:ext cx="20" cy="18"/>
              </a:xfrm>
              <a:custGeom>
                <a:avLst/>
                <a:gdLst/>
                <a:ahLst/>
                <a:cxnLst>
                  <a:cxn ang="0">
                    <a:pos x="31" y="0"/>
                  </a:cxn>
                  <a:cxn ang="0">
                    <a:pos x="8" y="9"/>
                  </a:cxn>
                  <a:cxn ang="0">
                    <a:pos x="0" y="37"/>
                  </a:cxn>
                  <a:cxn ang="0">
                    <a:pos x="29" y="23"/>
                  </a:cxn>
                  <a:cxn ang="0">
                    <a:pos x="39" y="11"/>
                  </a:cxn>
                  <a:cxn ang="0">
                    <a:pos x="31" y="0"/>
                  </a:cxn>
                </a:cxnLst>
                <a:rect l="0" t="0" r="r" b="b"/>
                <a:pathLst>
                  <a:path w="39" h="37">
                    <a:moveTo>
                      <a:pt x="31" y="0"/>
                    </a:moveTo>
                    <a:lnTo>
                      <a:pt x="8" y="9"/>
                    </a:lnTo>
                    <a:lnTo>
                      <a:pt x="0" y="37"/>
                    </a:lnTo>
                    <a:lnTo>
                      <a:pt x="29" y="23"/>
                    </a:lnTo>
                    <a:lnTo>
                      <a:pt x="39" y="11"/>
                    </a:lnTo>
                    <a:lnTo>
                      <a:pt x="31" y="0"/>
                    </a:lnTo>
                    <a:close/>
                  </a:path>
                </a:pathLst>
              </a:custGeom>
              <a:solidFill>
                <a:srgbClr val="C0C0C0"/>
              </a:solidFill>
              <a:ln w="9525">
                <a:solidFill>
                  <a:srgbClr val="C0C0C0"/>
                </a:solidFill>
                <a:round/>
                <a:headEnd/>
                <a:tailEnd/>
              </a:ln>
            </p:spPr>
            <p:txBody>
              <a:bodyPr/>
              <a:lstStyle/>
              <a:p>
                <a:endParaRPr lang="nl-NL" sz="1400"/>
              </a:p>
            </p:txBody>
          </p:sp>
          <p:sp>
            <p:nvSpPr>
              <p:cNvPr id="1287" name="Freeform 264"/>
              <p:cNvSpPr>
                <a:spLocks/>
              </p:cNvSpPr>
              <p:nvPr/>
            </p:nvSpPr>
            <p:spPr bwMode="auto">
              <a:xfrm>
                <a:off x="4500" y="2644"/>
                <a:ext cx="20" cy="18"/>
              </a:xfrm>
              <a:custGeom>
                <a:avLst/>
                <a:gdLst/>
                <a:ahLst/>
                <a:cxnLst>
                  <a:cxn ang="0">
                    <a:pos x="31" y="0"/>
                  </a:cxn>
                  <a:cxn ang="0">
                    <a:pos x="8" y="9"/>
                  </a:cxn>
                  <a:cxn ang="0">
                    <a:pos x="0" y="37"/>
                  </a:cxn>
                  <a:cxn ang="0">
                    <a:pos x="29" y="23"/>
                  </a:cxn>
                  <a:cxn ang="0">
                    <a:pos x="39" y="11"/>
                  </a:cxn>
                  <a:cxn ang="0">
                    <a:pos x="31" y="0"/>
                  </a:cxn>
                </a:cxnLst>
                <a:rect l="0" t="0" r="r" b="b"/>
                <a:pathLst>
                  <a:path w="39" h="37">
                    <a:moveTo>
                      <a:pt x="31" y="0"/>
                    </a:moveTo>
                    <a:lnTo>
                      <a:pt x="8" y="9"/>
                    </a:lnTo>
                    <a:lnTo>
                      <a:pt x="0" y="37"/>
                    </a:lnTo>
                    <a:lnTo>
                      <a:pt x="29" y="23"/>
                    </a:lnTo>
                    <a:lnTo>
                      <a:pt x="39" y="11"/>
                    </a:lnTo>
                    <a:lnTo>
                      <a:pt x="3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35" name="Group 265"/>
            <p:cNvGrpSpPr>
              <a:grpSpLocks/>
            </p:cNvGrpSpPr>
            <p:nvPr/>
          </p:nvGrpSpPr>
          <p:grpSpPr bwMode="auto">
            <a:xfrm>
              <a:off x="6967919" y="2491534"/>
              <a:ext cx="22474" cy="22030"/>
              <a:chOff x="3501" y="2338"/>
              <a:chExt cx="21" cy="19"/>
            </a:xfrm>
          </p:grpSpPr>
          <p:sp>
            <p:nvSpPr>
              <p:cNvPr id="1289" name="Freeform 266"/>
              <p:cNvSpPr>
                <a:spLocks/>
              </p:cNvSpPr>
              <p:nvPr/>
            </p:nvSpPr>
            <p:spPr bwMode="auto">
              <a:xfrm>
                <a:off x="3501" y="2338"/>
                <a:ext cx="21" cy="19"/>
              </a:xfrm>
              <a:custGeom>
                <a:avLst/>
                <a:gdLst/>
                <a:ahLst/>
                <a:cxnLst>
                  <a:cxn ang="0">
                    <a:pos x="24" y="38"/>
                  </a:cxn>
                  <a:cxn ang="0">
                    <a:pos x="2" y="26"/>
                  </a:cxn>
                  <a:cxn ang="0">
                    <a:pos x="0" y="0"/>
                  </a:cxn>
                  <a:cxn ang="0">
                    <a:pos x="24" y="7"/>
                  </a:cxn>
                  <a:cxn ang="0">
                    <a:pos x="41" y="16"/>
                  </a:cxn>
                  <a:cxn ang="0">
                    <a:pos x="24" y="38"/>
                  </a:cxn>
                </a:cxnLst>
                <a:rect l="0" t="0" r="r" b="b"/>
                <a:pathLst>
                  <a:path w="41" h="38">
                    <a:moveTo>
                      <a:pt x="24" y="38"/>
                    </a:moveTo>
                    <a:lnTo>
                      <a:pt x="2" y="26"/>
                    </a:lnTo>
                    <a:lnTo>
                      <a:pt x="0" y="0"/>
                    </a:lnTo>
                    <a:lnTo>
                      <a:pt x="24" y="7"/>
                    </a:lnTo>
                    <a:lnTo>
                      <a:pt x="41" y="16"/>
                    </a:lnTo>
                    <a:lnTo>
                      <a:pt x="24" y="38"/>
                    </a:lnTo>
                    <a:close/>
                  </a:path>
                </a:pathLst>
              </a:custGeom>
              <a:solidFill>
                <a:srgbClr val="C0C0C0"/>
              </a:solidFill>
              <a:ln w="9525">
                <a:solidFill>
                  <a:srgbClr val="C0C0C0"/>
                </a:solidFill>
                <a:round/>
                <a:headEnd/>
                <a:tailEnd/>
              </a:ln>
            </p:spPr>
            <p:txBody>
              <a:bodyPr/>
              <a:lstStyle/>
              <a:p>
                <a:endParaRPr lang="nl-NL" sz="1400"/>
              </a:p>
            </p:txBody>
          </p:sp>
          <p:sp>
            <p:nvSpPr>
              <p:cNvPr id="1290" name="Freeform 267"/>
              <p:cNvSpPr>
                <a:spLocks/>
              </p:cNvSpPr>
              <p:nvPr/>
            </p:nvSpPr>
            <p:spPr bwMode="auto">
              <a:xfrm>
                <a:off x="3501" y="2338"/>
                <a:ext cx="21" cy="19"/>
              </a:xfrm>
              <a:custGeom>
                <a:avLst/>
                <a:gdLst/>
                <a:ahLst/>
                <a:cxnLst>
                  <a:cxn ang="0">
                    <a:pos x="24" y="38"/>
                  </a:cxn>
                  <a:cxn ang="0">
                    <a:pos x="2" y="26"/>
                  </a:cxn>
                  <a:cxn ang="0">
                    <a:pos x="0" y="0"/>
                  </a:cxn>
                  <a:cxn ang="0">
                    <a:pos x="24" y="7"/>
                  </a:cxn>
                  <a:cxn ang="0">
                    <a:pos x="41" y="16"/>
                  </a:cxn>
                  <a:cxn ang="0">
                    <a:pos x="24" y="38"/>
                  </a:cxn>
                </a:cxnLst>
                <a:rect l="0" t="0" r="r" b="b"/>
                <a:pathLst>
                  <a:path w="41" h="38">
                    <a:moveTo>
                      <a:pt x="24" y="38"/>
                    </a:moveTo>
                    <a:lnTo>
                      <a:pt x="2" y="26"/>
                    </a:lnTo>
                    <a:lnTo>
                      <a:pt x="0" y="0"/>
                    </a:lnTo>
                    <a:lnTo>
                      <a:pt x="24" y="7"/>
                    </a:lnTo>
                    <a:lnTo>
                      <a:pt x="41" y="16"/>
                    </a:lnTo>
                    <a:lnTo>
                      <a:pt x="24" y="3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38" name="Group 268"/>
            <p:cNvGrpSpPr>
              <a:grpSpLocks/>
            </p:cNvGrpSpPr>
            <p:nvPr/>
          </p:nvGrpSpPr>
          <p:grpSpPr bwMode="auto">
            <a:xfrm>
              <a:off x="6997880" y="2520520"/>
              <a:ext cx="116652" cy="143765"/>
              <a:chOff x="3529" y="2363"/>
              <a:chExt cx="109" cy="124"/>
            </a:xfrm>
          </p:grpSpPr>
          <p:sp>
            <p:nvSpPr>
              <p:cNvPr id="1292" name="Freeform 269"/>
              <p:cNvSpPr>
                <a:spLocks/>
              </p:cNvSpPr>
              <p:nvPr/>
            </p:nvSpPr>
            <p:spPr bwMode="auto">
              <a:xfrm>
                <a:off x="3529" y="2363"/>
                <a:ext cx="109" cy="124"/>
              </a:xfrm>
              <a:custGeom>
                <a:avLst/>
                <a:gdLst/>
                <a:ahLst/>
                <a:cxnLst>
                  <a:cxn ang="0">
                    <a:pos x="73" y="58"/>
                  </a:cxn>
                  <a:cxn ang="0">
                    <a:pos x="98" y="89"/>
                  </a:cxn>
                  <a:cxn ang="0">
                    <a:pos x="81" y="160"/>
                  </a:cxn>
                  <a:cxn ang="0">
                    <a:pos x="0" y="174"/>
                  </a:cxn>
                  <a:cxn ang="0">
                    <a:pos x="9" y="207"/>
                  </a:cxn>
                  <a:cxn ang="0">
                    <a:pos x="29" y="247"/>
                  </a:cxn>
                  <a:cxn ang="0">
                    <a:pos x="79" y="240"/>
                  </a:cxn>
                  <a:cxn ang="0">
                    <a:pos x="96" y="214"/>
                  </a:cxn>
                  <a:cxn ang="0">
                    <a:pos x="120" y="207"/>
                  </a:cxn>
                  <a:cxn ang="0">
                    <a:pos x="137" y="191"/>
                  </a:cxn>
                  <a:cxn ang="0">
                    <a:pos x="166" y="184"/>
                  </a:cxn>
                  <a:cxn ang="0">
                    <a:pos x="174" y="134"/>
                  </a:cxn>
                  <a:cxn ang="0">
                    <a:pos x="185" y="117"/>
                  </a:cxn>
                  <a:cxn ang="0">
                    <a:pos x="209" y="105"/>
                  </a:cxn>
                  <a:cxn ang="0">
                    <a:pos x="216" y="58"/>
                  </a:cxn>
                  <a:cxn ang="0">
                    <a:pos x="189" y="50"/>
                  </a:cxn>
                  <a:cxn ang="0">
                    <a:pos x="185" y="25"/>
                  </a:cxn>
                  <a:cxn ang="0">
                    <a:pos x="137" y="19"/>
                  </a:cxn>
                  <a:cxn ang="0">
                    <a:pos x="118" y="0"/>
                  </a:cxn>
                  <a:cxn ang="0">
                    <a:pos x="73" y="58"/>
                  </a:cxn>
                </a:cxnLst>
                <a:rect l="0" t="0" r="r" b="b"/>
                <a:pathLst>
                  <a:path w="216" h="247">
                    <a:moveTo>
                      <a:pt x="73" y="58"/>
                    </a:moveTo>
                    <a:lnTo>
                      <a:pt x="98" y="89"/>
                    </a:lnTo>
                    <a:lnTo>
                      <a:pt x="81" y="160"/>
                    </a:lnTo>
                    <a:lnTo>
                      <a:pt x="0" y="174"/>
                    </a:lnTo>
                    <a:lnTo>
                      <a:pt x="9" y="207"/>
                    </a:lnTo>
                    <a:lnTo>
                      <a:pt x="29" y="247"/>
                    </a:lnTo>
                    <a:lnTo>
                      <a:pt x="79" y="240"/>
                    </a:lnTo>
                    <a:lnTo>
                      <a:pt x="96" y="214"/>
                    </a:lnTo>
                    <a:lnTo>
                      <a:pt x="120" y="207"/>
                    </a:lnTo>
                    <a:lnTo>
                      <a:pt x="137" y="191"/>
                    </a:lnTo>
                    <a:lnTo>
                      <a:pt x="166" y="184"/>
                    </a:lnTo>
                    <a:lnTo>
                      <a:pt x="174" y="134"/>
                    </a:lnTo>
                    <a:lnTo>
                      <a:pt x="185" y="117"/>
                    </a:lnTo>
                    <a:lnTo>
                      <a:pt x="209" y="105"/>
                    </a:lnTo>
                    <a:lnTo>
                      <a:pt x="216" y="58"/>
                    </a:lnTo>
                    <a:lnTo>
                      <a:pt x="189" y="50"/>
                    </a:lnTo>
                    <a:lnTo>
                      <a:pt x="185" y="25"/>
                    </a:lnTo>
                    <a:lnTo>
                      <a:pt x="137" y="19"/>
                    </a:lnTo>
                    <a:lnTo>
                      <a:pt x="118" y="0"/>
                    </a:lnTo>
                    <a:lnTo>
                      <a:pt x="73" y="58"/>
                    </a:lnTo>
                    <a:close/>
                  </a:path>
                </a:pathLst>
              </a:custGeom>
              <a:solidFill>
                <a:srgbClr val="C0C0C0"/>
              </a:solidFill>
              <a:ln w="9525">
                <a:solidFill>
                  <a:srgbClr val="C0C0C0"/>
                </a:solidFill>
                <a:round/>
                <a:headEnd/>
                <a:tailEnd/>
              </a:ln>
            </p:spPr>
            <p:txBody>
              <a:bodyPr/>
              <a:lstStyle/>
              <a:p>
                <a:endParaRPr lang="nl-NL" sz="1400"/>
              </a:p>
            </p:txBody>
          </p:sp>
          <p:sp>
            <p:nvSpPr>
              <p:cNvPr id="1293" name="Freeform 270"/>
              <p:cNvSpPr>
                <a:spLocks/>
              </p:cNvSpPr>
              <p:nvPr/>
            </p:nvSpPr>
            <p:spPr bwMode="auto">
              <a:xfrm>
                <a:off x="3529" y="2363"/>
                <a:ext cx="109" cy="124"/>
              </a:xfrm>
              <a:custGeom>
                <a:avLst/>
                <a:gdLst/>
                <a:ahLst/>
                <a:cxnLst>
                  <a:cxn ang="0">
                    <a:pos x="73" y="58"/>
                  </a:cxn>
                  <a:cxn ang="0">
                    <a:pos x="98" y="89"/>
                  </a:cxn>
                  <a:cxn ang="0">
                    <a:pos x="81" y="160"/>
                  </a:cxn>
                  <a:cxn ang="0">
                    <a:pos x="0" y="174"/>
                  </a:cxn>
                  <a:cxn ang="0">
                    <a:pos x="9" y="207"/>
                  </a:cxn>
                  <a:cxn ang="0">
                    <a:pos x="29" y="247"/>
                  </a:cxn>
                  <a:cxn ang="0">
                    <a:pos x="79" y="240"/>
                  </a:cxn>
                  <a:cxn ang="0">
                    <a:pos x="96" y="214"/>
                  </a:cxn>
                  <a:cxn ang="0">
                    <a:pos x="120" y="207"/>
                  </a:cxn>
                  <a:cxn ang="0">
                    <a:pos x="137" y="191"/>
                  </a:cxn>
                  <a:cxn ang="0">
                    <a:pos x="166" y="184"/>
                  </a:cxn>
                  <a:cxn ang="0">
                    <a:pos x="174" y="134"/>
                  </a:cxn>
                  <a:cxn ang="0">
                    <a:pos x="185" y="117"/>
                  </a:cxn>
                  <a:cxn ang="0">
                    <a:pos x="209" y="105"/>
                  </a:cxn>
                  <a:cxn ang="0">
                    <a:pos x="216" y="58"/>
                  </a:cxn>
                  <a:cxn ang="0">
                    <a:pos x="189" y="50"/>
                  </a:cxn>
                  <a:cxn ang="0">
                    <a:pos x="185" y="25"/>
                  </a:cxn>
                  <a:cxn ang="0">
                    <a:pos x="137" y="19"/>
                  </a:cxn>
                  <a:cxn ang="0">
                    <a:pos x="118" y="0"/>
                  </a:cxn>
                  <a:cxn ang="0">
                    <a:pos x="73" y="58"/>
                  </a:cxn>
                </a:cxnLst>
                <a:rect l="0" t="0" r="r" b="b"/>
                <a:pathLst>
                  <a:path w="216" h="247">
                    <a:moveTo>
                      <a:pt x="73" y="58"/>
                    </a:moveTo>
                    <a:lnTo>
                      <a:pt x="98" y="89"/>
                    </a:lnTo>
                    <a:lnTo>
                      <a:pt x="81" y="160"/>
                    </a:lnTo>
                    <a:lnTo>
                      <a:pt x="0" y="174"/>
                    </a:lnTo>
                    <a:lnTo>
                      <a:pt x="9" y="207"/>
                    </a:lnTo>
                    <a:lnTo>
                      <a:pt x="29" y="247"/>
                    </a:lnTo>
                    <a:lnTo>
                      <a:pt x="79" y="240"/>
                    </a:lnTo>
                    <a:lnTo>
                      <a:pt x="96" y="214"/>
                    </a:lnTo>
                    <a:lnTo>
                      <a:pt x="120" y="207"/>
                    </a:lnTo>
                    <a:lnTo>
                      <a:pt x="137" y="191"/>
                    </a:lnTo>
                    <a:lnTo>
                      <a:pt x="166" y="184"/>
                    </a:lnTo>
                    <a:lnTo>
                      <a:pt x="174" y="134"/>
                    </a:lnTo>
                    <a:lnTo>
                      <a:pt x="185" y="117"/>
                    </a:lnTo>
                    <a:lnTo>
                      <a:pt x="209" y="105"/>
                    </a:lnTo>
                    <a:lnTo>
                      <a:pt x="216" y="58"/>
                    </a:lnTo>
                    <a:lnTo>
                      <a:pt x="189" y="50"/>
                    </a:lnTo>
                    <a:lnTo>
                      <a:pt x="185" y="25"/>
                    </a:lnTo>
                    <a:lnTo>
                      <a:pt x="137" y="19"/>
                    </a:lnTo>
                    <a:lnTo>
                      <a:pt x="118" y="0"/>
                    </a:lnTo>
                    <a:lnTo>
                      <a:pt x="73" y="5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41" name="Group 271"/>
            <p:cNvGrpSpPr>
              <a:grpSpLocks/>
            </p:cNvGrpSpPr>
            <p:nvPr/>
          </p:nvGrpSpPr>
          <p:grpSpPr bwMode="auto">
            <a:xfrm>
              <a:off x="6977550" y="2501971"/>
              <a:ext cx="82407" cy="49855"/>
              <a:chOff x="3510" y="2347"/>
              <a:chExt cx="77" cy="43"/>
            </a:xfrm>
          </p:grpSpPr>
          <p:sp>
            <p:nvSpPr>
              <p:cNvPr id="1295" name="Freeform 272"/>
              <p:cNvSpPr>
                <a:spLocks/>
              </p:cNvSpPr>
              <p:nvPr/>
            </p:nvSpPr>
            <p:spPr bwMode="auto">
              <a:xfrm>
                <a:off x="3510" y="2347"/>
                <a:ext cx="77" cy="43"/>
              </a:xfrm>
              <a:custGeom>
                <a:avLst/>
                <a:gdLst/>
                <a:ahLst/>
                <a:cxnLst>
                  <a:cxn ang="0">
                    <a:pos x="0" y="24"/>
                  </a:cxn>
                  <a:cxn ang="0">
                    <a:pos x="25" y="79"/>
                  </a:cxn>
                  <a:cxn ang="0">
                    <a:pos x="108" y="86"/>
                  </a:cxn>
                  <a:cxn ang="0">
                    <a:pos x="155" y="29"/>
                  </a:cxn>
                  <a:cxn ang="0">
                    <a:pos x="145" y="0"/>
                  </a:cxn>
                  <a:cxn ang="0">
                    <a:pos x="118" y="24"/>
                  </a:cxn>
                  <a:cxn ang="0">
                    <a:pos x="99" y="43"/>
                  </a:cxn>
                  <a:cxn ang="0">
                    <a:pos x="48" y="48"/>
                  </a:cxn>
                  <a:cxn ang="0">
                    <a:pos x="27" y="41"/>
                  </a:cxn>
                  <a:cxn ang="0">
                    <a:pos x="0" y="24"/>
                  </a:cxn>
                </a:cxnLst>
                <a:rect l="0" t="0" r="r" b="b"/>
                <a:pathLst>
                  <a:path w="155" h="86">
                    <a:moveTo>
                      <a:pt x="0" y="24"/>
                    </a:moveTo>
                    <a:lnTo>
                      <a:pt x="25" y="79"/>
                    </a:lnTo>
                    <a:lnTo>
                      <a:pt x="108" y="86"/>
                    </a:lnTo>
                    <a:lnTo>
                      <a:pt x="155" y="29"/>
                    </a:lnTo>
                    <a:lnTo>
                      <a:pt x="145" y="0"/>
                    </a:lnTo>
                    <a:lnTo>
                      <a:pt x="118" y="24"/>
                    </a:lnTo>
                    <a:lnTo>
                      <a:pt x="99" y="43"/>
                    </a:lnTo>
                    <a:lnTo>
                      <a:pt x="48" y="48"/>
                    </a:lnTo>
                    <a:lnTo>
                      <a:pt x="27" y="41"/>
                    </a:lnTo>
                    <a:lnTo>
                      <a:pt x="0" y="24"/>
                    </a:lnTo>
                    <a:close/>
                  </a:path>
                </a:pathLst>
              </a:custGeom>
              <a:solidFill>
                <a:srgbClr val="C0C0C0"/>
              </a:solidFill>
              <a:ln w="9525">
                <a:solidFill>
                  <a:srgbClr val="C0C0C0"/>
                </a:solidFill>
                <a:round/>
                <a:headEnd/>
                <a:tailEnd/>
              </a:ln>
            </p:spPr>
            <p:txBody>
              <a:bodyPr/>
              <a:lstStyle/>
              <a:p>
                <a:endParaRPr lang="nl-NL" sz="1400"/>
              </a:p>
            </p:txBody>
          </p:sp>
          <p:sp>
            <p:nvSpPr>
              <p:cNvPr id="1296" name="Freeform 273"/>
              <p:cNvSpPr>
                <a:spLocks/>
              </p:cNvSpPr>
              <p:nvPr/>
            </p:nvSpPr>
            <p:spPr bwMode="auto">
              <a:xfrm>
                <a:off x="3510" y="2347"/>
                <a:ext cx="77" cy="43"/>
              </a:xfrm>
              <a:custGeom>
                <a:avLst/>
                <a:gdLst/>
                <a:ahLst/>
                <a:cxnLst>
                  <a:cxn ang="0">
                    <a:pos x="0" y="24"/>
                  </a:cxn>
                  <a:cxn ang="0">
                    <a:pos x="25" y="79"/>
                  </a:cxn>
                  <a:cxn ang="0">
                    <a:pos x="108" y="86"/>
                  </a:cxn>
                  <a:cxn ang="0">
                    <a:pos x="155" y="29"/>
                  </a:cxn>
                  <a:cxn ang="0">
                    <a:pos x="145" y="0"/>
                  </a:cxn>
                  <a:cxn ang="0">
                    <a:pos x="118" y="24"/>
                  </a:cxn>
                  <a:cxn ang="0">
                    <a:pos x="99" y="43"/>
                  </a:cxn>
                  <a:cxn ang="0">
                    <a:pos x="48" y="48"/>
                  </a:cxn>
                  <a:cxn ang="0">
                    <a:pos x="27" y="41"/>
                  </a:cxn>
                  <a:cxn ang="0">
                    <a:pos x="0" y="24"/>
                  </a:cxn>
                </a:cxnLst>
                <a:rect l="0" t="0" r="r" b="b"/>
                <a:pathLst>
                  <a:path w="155" h="86">
                    <a:moveTo>
                      <a:pt x="0" y="24"/>
                    </a:moveTo>
                    <a:lnTo>
                      <a:pt x="25" y="79"/>
                    </a:lnTo>
                    <a:lnTo>
                      <a:pt x="108" y="86"/>
                    </a:lnTo>
                    <a:lnTo>
                      <a:pt x="155" y="29"/>
                    </a:lnTo>
                    <a:lnTo>
                      <a:pt x="145" y="0"/>
                    </a:lnTo>
                    <a:lnTo>
                      <a:pt x="118" y="24"/>
                    </a:lnTo>
                    <a:lnTo>
                      <a:pt x="99" y="43"/>
                    </a:lnTo>
                    <a:lnTo>
                      <a:pt x="48" y="48"/>
                    </a:lnTo>
                    <a:lnTo>
                      <a:pt x="27" y="41"/>
                    </a:lnTo>
                    <a:lnTo>
                      <a:pt x="0"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44" name="Group 274"/>
            <p:cNvGrpSpPr>
              <a:grpSpLocks/>
            </p:cNvGrpSpPr>
            <p:nvPr/>
          </p:nvGrpSpPr>
          <p:grpSpPr bwMode="auto">
            <a:xfrm>
              <a:off x="6771000" y="2292121"/>
              <a:ext cx="154110" cy="161156"/>
              <a:chOff x="3317" y="2166"/>
              <a:chExt cx="144" cy="139"/>
            </a:xfrm>
          </p:grpSpPr>
          <p:sp>
            <p:nvSpPr>
              <p:cNvPr id="1298" name="Freeform 275"/>
              <p:cNvSpPr>
                <a:spLocks/>
              </p:cNvSpPr>
              <p:nvPr/>
            </p:nvSpPr>
            <p:spPr bwMode="auto">
              <a:xfrm>
                <a:off x="3317" y="2166"/>
                <a:ext cx="144" cy="139"/>
              </a:xfrm>
              <a:custGeom>
                <a:avLst/>
                <a:gdLst/>
                <a:ahLst/>
                <a:cxnLst>
                  <a:cxn ang="0">
                    <a:pos x="216" y="279"/>
                  </a:cxn>
                  <a:cxn ang="0">
                    <a:pos x="201" y="270"/>
                  </a:cxn>
                  <a:cxn ang="0">
                    <a:pos x="166" y="249"/>
                  </a:cxn>
                  <a:cxn ang="0">
                    <a:pos x="141" y="210"/>
                  </a:cxn>
                  <a:cxn ang="0">
                    <a:pos x="120" y="204"/>
                  </a:cxn>
                  <a:cxn ang="0">
                    <a:pos x="100" y="178"/>
                  </a:cxn>
                  <a:cxn ang="0">
                    <a:pos x="65" y="178"/>
                  </a:cxn>
                  <a:cxn ang="0">
                    <a:pos x="46" y="166"/>
                  </a:cxn>
                  <a:cxn ang="0">
                    <a:pos x="27" y="154"/>
                  </a:cxn>
                  <a:cxn ang="0">
                    <a:pos x="15" y="156"/>
                  </a:cxn>
                  <a:cxn ang="0">
                    <a:pos x="0" y="130"/>
                  </a:cxn>
                  <a:cxn ang="0">
                    <a:pos x="27" y="116"/>
                  </a:cxn>
                  <a:cxn ang="0">
                    <a:pos x="65" y="92"/>
                  </a:cxn>
                  <a:cxn ang="0">
                    <a:pos x="71" y="70"/>
                  </a:cxn>
                  <a:cxn ang="0">
                    <a:pos x="73" y="35"/>
                  </a:cxn>
                  <a:cxn ang="0">
                    <a:pos x="91" y="19"/>
                  </a:cxn>
                  <a:cxn ang="0">
                    <a:pos x="110" y="6"/>
                  </a:cxn>
                  <a:cxn ang="0">
                    <a:pos x="139" y="0"/>
                  </a:cxn>
                  <a:cxn ang="0">
                    <a:pos x="149" y="18"/>
                  </a:cxn>
                  <a:cxn ang="0">
                    <a:pos x="183" y="18"/>
                  </a:cxn>
                  <a:cxn ang="0">
                    <a:pos x="189" y="38"/>
                  </a:cxn>
                  <a:cxn ang="0">
                    <a:pos x="216" y="42"/>
                  </a:cxn>
                  <a:cxn ang="0">
                    <a:pos x="216" y="70"/>
                  </a:cxn>
                  <a:cxn ang="0">
                    <a:pos x="193" y="83"/>
                  </a:cxn>
                  <a:cxn ang="0">
                    <a:pos x="193" y="108"/>
                  </a:cxn>
                  <a:cxn ang="0">
                    <a:pos x="222" y="118"/>
                  </a:cxn>
                  <a:cxn ang="0">
                    <a:pos x="226" y="140"/>
                  </a:cxn>
                  <a:cxn ang="0">
                    <a:pos x="247" y="146"/>
                  </a:cxn>
                  <a:cxn ang="0">
                    <a:pos x="269" y="140"/>
                  </a:cxn>
                  <a:cxn ang="0">
                    <a:pos x="273" y="163"/>
                  </a:cxn>
                  <a:cxn ang="0">
                    <a:pos x="263" y="187"/>
                  </a:cxn>
                  <a:cxn ang="0">
                    <a:pos x="278" y="192"/>
                  </a:cxn>
                  <a:cxn ang="0">
                    <a:pos x="286" y="215"/>
                  </a:cxn>
                  <a:cxn ang="0">
                    <a:pos x="259" y="223"/>
                  </a:cxn>
                  <a:cxn ang="0">
                    <a:pos x="242" y="229"/>
                  </a:cxn>
                  <a:cxn ang="0">
                    <a:pos x="236" y="265"/>
                  </a:cxn>
                  <a:cxn ang="0">
                    <a:pos x="216" y="279"/>
                  </a:cxn>
                </a:cxnLst>
                <a:rect l="0" t="0" r="r" b="b"/>
                <a:pathLst>
                  <a:path w="286" h="279">
                    <a:moveTo>
                      <a:pt x="216" y="279"/>
                    </a:moveTo>
                    <a:lnTo>
                      <a:pt x="201" y="270"/>
                    </a:lnTo>
                    <a:lnTo>
                      <a:pt x="166" y="249"/>
                    </a:lnTo>
                    <a:lnTo>
                      <a:pt x="141" y="210"/>
                    </a:lnTo>
                    <a:lnTo>
                      <a:pt x="120" y="204"/>
                    </a:lnTo>
                    <a:lnTo>
                      <a:pt x="100" y="178"/>
                    </a:lnTo>
                    <a:lnTo>
                      <a:pt x="65" y="178"/>
                    </a:lnTo>
                    <a:lnTo>
                      <a:pt x="46" y="166"/>
                    </a:lnTo>
                    <a:lnTo>
                      <a:pt x="27" y="154"/>
                    </a:lnTo>
                    <a:lnTo>
                      <a:pt x="15" y="156"/>
                    </a:lnTo>
                    <a:lnTo>
                      <a:pt x="0" y="130"/>
                    </a:lnTo>
                    <a:lnTo>
                      <a:pt x="27" y="116"/>
                    </a:lnTo>
                    <a:lnTo>
                      <a:pt x="65" y="92"/>
                    </a:lnTo>
                    <a:lnTo>
                      <a:pt x="71" y="70"/>
                    </a:lnTo>
                    <a:lnTo>
                      <a:pt x="73" y="35"/>
                    </a:lnTo>
                    <a:lnTo>
                      <a:pt x="91" y="19"/>
                    </a:lnTo>
                    <a:lnTo>
                      <a:pt x="110" y="6"/>
                    </a:lnTo>
                    <a:lnTo>
                      <a:pt x="139" y="0"/>
                    </a:lnTo>
                    <a:lnTo>
                      <a:pt x="149" y="18"/>
                    </a:lnTo>
                    <a:lnTo>
                      <a:pt x="183" y="18"/>
                    </a:lnTo>
                    <a:lnTo>
                      <a:pt x="189" y="38"/>
                    </a:lnTo>
                    <a:lnTo>
                      <a:pt x="216" y="42"/>
                    </a:lnTo>
                    <a:lnTo>
                      <a:pt x="216" y="70"/>
                    </a:lnTo>
                    <a:lnTo>
                      <a:pt x="193" y="83"/>
                    </a:lnTo>
                    <a:lnTo>
                      <a:pt x="193" y="108"/>
                    </a:lnTo>
                    <a:lnTo>
                      <a:pt x="222" y="118"/>
                    </a:lnTo>
                    <a:lnTo>
                      <a:pt x="226" y="140"/>
                    </a:lnTo>
                    <a:lnTo>
                      <a:pt x="247" y="146"/>
                    </a:lnTo>
                    <a:lnTo>
                      <a:pt x="269" y="140"/>
                    </a:lnTo>
                    <a:lnTo>
                      <a:pt x="273" y="163"/>
                    </a:lnTo>
                    <a:lnTo>
                      <a:pt x="263" y="187"/>
                    </a:lnTo>
                    <a:lnTo>
                      <a:pt x="278" y="192"/>
                    </a:lnTo>
                    <a:lnTo>
                      <a:pt x="286" y="215"/>
                    </a:lnTo>
                    <a:lnTo>
                      <a:pt x="259" y="223"/>
                    </a:lnTo>
                    <a:lnTo>
                      <a:pt x="242" y="229"/>
                    </a:lnTo>
                    <a:lnTo>
                      <a:pt x="236" y="265"/>
                    </a:lnTo>
                    <a:lnTo>
                      <a:pt x="216" y="279"/>
                    </a:lnTo>
                    <a:close/>
                  </a:path>
                </a:pathLst>
              </a:custGeom>
              <a:solidFill>
                <a:srgbClr val="C0C0C0"/>
              </a:solidFill>
              <a:ln w="9525">
                <a:solidFill>
                  <a:srgbClr val="C0C0C0"/>
                </a:solidFill>
                <a:round/>
                <a:headEnd/>
                <a:tailEnd/>
              </a:ln>
            </p:spPr>
            <p:txBody>
              <a:bodyPr/>
              <a:lstStyle/>
              <a:p>
                <a:endParaRPr lang="nl-NL" sz="1400"/>
              </a:p>
            </p:txBody>
          </p:sp>
          <p:sp>
            <p:nvSpPr>
              <p:cNvPr id="1299" name="Freeform 276"/>
              <p:cNvSpPr>
                <a:spLocks/>
              </p:cNvSpPr>
              <p:nvPr/>
            </p:nvSpPr>
            <p:spPr bwMode="auto">
              <a:xfrm>
                <a:off x="3317" y="2166"/>
                <a:ext cx="144" cy="139"/>
              </a:xfrm>
              <a:custGeom>
                <a:avLst/>
                <a:gdLst/>
                <a:ahLst/>
                <a:cxnLst>
                  <a:cxn ang="0">
                    <a:pos x="216" y="279"/>
                  </a:cxn>
                  <a:cxn ang="0">
                    <a:pos x="201" y="270"/>
                  </a:cxn>
                  <a:cxn ang="0">
                    <a:pos x="166" y="249"/>
                  </a:cxn>
                  <a:cxn ang="0">
                    <a:pos x="141" y="210"/>
                  </a:cxn>
                  <a:cxn ang="0">
                    <a:pos x="120" y="204"/>
                  </a:cxn>
                  <a:cxn ang="0">
                    <a:pos x="100" y="178"/>
                  </a:cxn>
                  <a:cxn ang="0">
                    <a:pos x="65" y="178"/>
                  </a:cxn>
                  <a:cxn ang="0">
                    <a:pos x="46" y="166"/>
                  </a:cxn>
                  <a:cxn ang="0">
                    <a:pos x="27" y="154"/>
                  </a:cxn>
                  <a:cxn ang="0">
                    <a:pos x="15" y="156"/>
                  </a:cxn>
                  <a:cxn ang="0">
                    <a:pos x="0" y="130"/>
                  </a:cxn>
                  <a:cxn ang="0">
                    <a:pos x="27" y="116"/>
                  </a:cxn>
                  <a:cxn ang="0">
                    <a:pos x="65" y="92"/>
                  </a:cxn>
                  <a:cxn ang="0">
                    <a:pos x="71" y="70"/>
                  </a:cxn>
                  <a:cxn ang="0">
                    <a:pos x="73" y="35"/>
                  </a:cxn>
                  <a:cxn ang="0">
                    <a:pos x="91" y="19"/>
                  </a:cxn>
                  <a:cxn ang="0">
                    <a:pos x="110" y="6"/>
                  </a:cxn>
                  <a:cxn ang="0">
                    <a:pos x="139" y="0"/>
                  </a:cxn>
                  <a:cxn ang="0">
                    <a:pos x="149" y="18"/>
                  </a:cxn>
                  <a:cxn ang="0">
                    <a:pos x="183" y="18"/>
                  </a:cxn>
                  <a:cxn ang="0">
                    <a:pos x="189" y="38"/>
                  </a:cxn>
                  <a:cxn ang="0">
                    <a:pos x="216" y="42"/>
                  </a:cxn>
                  <a:cxn ang="0">
                    <a:pos x="216" y="70"/>
                  </a:cxn>
                  <a:cxn ang="0">
                    <a:pos x="193" y="83"/>
                  </a:cxn>
                  <a:cxn ang="0">
                    <a:pos x="193" y="108"/>
                  </a:cxn>
                  <a:cxn ang="0">
                    <a:pos x="222" y="118"/>
                  </a:cxn>
                  <a:cxn ang="0">
                    <a:pos x="226" y="140"/>
                  </a:cxn>
                  <a:cxn ang="0">
                    <a:pos x="247" y="146"/>
                  </a:cxn>
                  <a:cxn ang="0">
                    <a:pos x="269" y="140"/>
                  </a:cxn>
                  <a:cxn ang="0">
                    <a:pos x="273" y="163"/>
                  </a:cxn>
                  <a:cxn ang="0">
                    <a:pos x="263" y="187"/>
                  </a:cxn>
                  <a:cxn ang="0">
                    <a:pos x="278" y="192"/>
                  </a:cxn>
                  <a:cxn ang="0">
                    <a:pos x="286" y="215"/>
                  </a:cxn>
                  <a:cxn ang="0">
                    <a:pos x="259" y="223"/>
                  </a:cxn>
                  <a:cxn ang="0">
                    <a:pos x="242" y="229"/>
                  </a:cxn>
                  <a:cxn ang="0">
                    <a:pos x="236" y="265"/>
                  </a:cxn>
                  <a:cxn ang="0">
                    <a:pos x="216" y="279"/>
                  </a:cxn>
                </a:cxnLst>
                <a:rect l="0" t="0" r="r" b="b"/>
                <a:pathLst>
                  <a:path w="286" h="279">
                    <a:moveTo>
                      <a:pt x="216" y="279"/>
                    </a:moveTo>
                    <a:lnTo>
                      <a:pt x="201" y="270"/>
                    </a:lnTo>
                    <a:lnTo>
                      <a:pt x="166" y="249"/>
                    </a:lnTo>
                    <a:lnTo>
                      <a:pt x="141" y="210"/>
                    </a:lnTo>
                    <a:lnTo>
                      <a:pt x="120" y="204"/>
                    </a:lnTo>
                    <a:lnTo>
                      <a:pt x="100" y="178"/>
                    </a:lnTo>
                    <a:lnTo>
                      <a:pt x="65" y="178"/>
                    </a:lnTo>
                    <a:lnTo>
                      <a:pt x="46" y="166"/>
                    </a:lnTo>
                    <a:lnTo>
                      <a:pt x="27" y="154"/>
                    </a:lnTo>
                    <a:lnTo>
                      <a:pt x="15" y="156"/>
                    </a:lnTo>
                    <a:lnTo>
                      <a:pt x="0" y="130"/>
                    </a:lnTo>
                    <a:lnTo>
                      <a:pt x="27" y="116"/>
                    </a:lnTo>
                    <a:lnTo>
                      <a:pt x="65" y="92"/>
                    </a:lnTo>
                    <a:lnTo>
                      <a:pt x="71" y="70"/>
                    </a:lnTo>
                    <a:lnTo>
                      <a:pt x="73" y="35"/>
                    </a:lnTo>
                    <a:lnTo>
                      <a:pt x="91" y="19"/>
                    </a:lnTo>
                    <a:lnTo>
                      <a:pt x="110" y="6"/>
                    </a:lnTo>
                    <a:lnTo>
                      <a:pt x="139" y="0"/>
                    </a:lnTo>
                    <a:lnTo>
                      <a:pt x="149" y="18"/>
                    </a:lnTo>
                    <a:lnTo>
                      <a:pt x="183" y="18"/>
                    </a:lnTo>
                    <a:lnTo>
                      <a:pt x="189" y="38"/>
                    </a:lnTo>
                    <a:lnTo>
                      <a:pt x="216" y="42"/>
                    </a:lnTo>
                    <a:lnTo>
                      <a:pt x="216" y="70"/>
                    </a:lnTo>
                    <a:lnTo>
                      <a:pt x="193" y="83"/>
                    </a:lnTo>
                    <a:lnTo>
                      <a:pt x="193" y="108"/>
                    </a:lnTo>
                    <a:lnTo>
                      <a:pt x="222" y="118"/>
                    </a:lnTo>
                    <a:lnTo>
                      <a:pt x="226" y="140"/>
                    </a:lnTo>
                    <a:lnTo>
                      <a:pt x="247" y="146"/>
                    </a:lnTo>
                    <a:lnTo>
                      <a:pt x="269" y="140"/>
                    </a:lnTo>
                    <a:lnTo>
                      <a:pt x="273" y="163"/>
                    </a:lnTo>
                    <a:lnTo>
                      <a:pt x="263" y="187"/>
                    </a:lnTo>
                    <a:lnTo>
                      <a:pt x="278" y="192"/>
                    </a:lnTo>
                    <a:lnTo>
                      <a:pt x="286" y="215"/>
                    </a:lnTo>
                    <a:lnTo>
                      <a:pt x="259" y="223"/>
                    </a:lnTo>
                    <a:lnTo>
                      <a:pt x="242" y="229"/>
                    </a:lnTo>
                    <a:lnTo>
                      <a:pt x="236" y="265"/>
                    </a:lnTo>
                    <a:lnTo>
                      <a:pt x="216" y="27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47" name="Group 277"/>
            <p:cNvGrpSpPr>
              <a:grpSpLocks/>
            </p:cNvGrpSpPr>
            <p:nvPr/>
          </p:nvGrpSpPr>
          <p:grpSpPr bwMode="auto">
            <a:xfrm>
              <a:off x="6160977" y="2780224"/>
              <a:ext cx="21404" cy="69564"/>
              <a:chOff x="2747" y="2587"/>
              <a:chExt cx="20" cy="60"/>
            </a:xfrm>
          </p:grpSpPr>
          <p:sp>
            <p:nvSpPr>
              <p:cNvPr id="1301" name="Freeform 278"/>
              <p:cNvSpPr>
                <a:spLocks/>
              </p:cNvSpPr>
              <p:nvPr/>
            </p:nvSpPr>
            <p:spPr bwMode="auto">
              <a:xfrm>
                <a:off x="2747" y="2587"/>
                <a:ext cx="20" cy="60"/>
              </a:xfrm>
              <a:custGeom>
                <a:avLst/>
                <a:gdLst/>
                <a:ahLst/>
                <a:cxnLst>
                  <a:cxn ang="0">
                    <a:pos x="23" y="119"/>
                  </a:cxn>
                  <a:cxn ang="0">
                    <a:pos x="15" y="87"/>
                  </a:cxn>
                  <a:cxn ang="0">
                    <a:pos x="10" y="54"/>
                  </a:cxn>
                  <a:cxn ang="0">
                    <a:pos x="10" y="31"/>
                  </a:cxn>
                  <a:cxn ang="0">
                    <a:pos x="0" y="24"/>
                  </a:cxn>
                  <a:cxn ang="0">
                    <a:pos x="0" y="2"/>
                  </a:cxn>
                  <a:cxn ang="0">
                    <a:pos x="10" y="0"/>
                  </a:cxn>
                  <a:cxn ang="0">
                    <a:pos x="19" y="16"/>
                  </a:cxn>
                  <a:cxn ang="0">
                    <a:pos x="27" y="49"/>
                  </a:cxn>
                  <a:cxn ang="0">
                    <a:pos x="31" y="80"/>
                  </a:cxn>
                  <a:cxn ang="0">
                    <a:pos x="41" y="113"/>
                  </a:cxn>
                  <a:cxn ang="0">
                    <a:pos x="23" y="119"/>
                  </a:cxn>
                </a:cxnLst>
                <a:rect l="0" t="0" r="r" b="b"/>
                <a:pathLst>
                  <a:path w="41" h="119">
                    <a:moveTo>
                      <a:pt x="23" y="119"/>
                    </a:moveTo>
                    <a:lnTo>
                      <a:pt x="15" y="87"/>
                    </a:lnTo>
                    <a:lnTo>
                      <a:pt x="10" y="54"/>
                    </a:lnTo>
                    <a:lnTo>
                      <a:pt x="10" y="31"/>
                    </a:lnTo>
                    <a:lnTo>
                      <a:pt x="0" y="24"/>
                    </a:lnTo>
                    <a:lnTo>
                      <a:pt x="0" y="2"/>
                    </a:lnTo>
                    <a:lnTo>
                      <a:pt x="10" y="0"/>
                    </a:lnTo>
                    <a:lnTo>
                      <a:pt x="19" y="16"/>
                    </a:lnTo>
                    <a:lnTo>
                      <a:pt x="27" y="49"/>
                    </a:lnTo>
                    <a:lnTo>
                      <a:pt x="31" y="80"/>
                    </a:lnTo>
                    <a:lnTo>
                      <a:pt x="41" y="113"/>
                    </a:lnTo>
                    <a:lnTo>
                      <a:pt x="23" y="119"/>
                    </a:lnTo>
                    <a:close/>
                  </a:path>
                </a:pathLst>
              </a:custGeom>
              <a:solidFill>
                <a:srgbClr val="C0C0C0"/>
              </a:solidFill>
              <a:ln w="9525">
                <a:solidFill>
                  <a:srgbClr val="C0C0C0"/>
                </a:solidFill>
                <a:round/>
                <a:headEnd/>
                <a:tailEnd/>
              </a:ln>
            </p:spPr>
            <p:txBody>
              <a:bodyPr/>
              <a:lstStyle/>
              <a:p>
                <a:endParaRPr lang="nl-NL" sz="1400"/>
              </a:p>
            </p:txBody>
          </p:sp>
          <p:sp>
            <p:nvSpPr>
              <p:cNvPr id="1302" name="Freeform 279"/>
              <p:cNvSpPr>
                <a:spLocks/>
              </p:cNvSpPr>
              <p:nvPr/>
            </p:nvSpPr>
            <p:spPr bwMode="auto">
              <a:xfrm>
                <a:off x="2747" y="2587"/>
                <a:ext cx="20" cy="60"/>
              </a:xfrm>
              <a:custGeom>
                <a:avLst/>
                <a:gdLst/>
                <a:ahLst/>
                <a:cxnLst>
                  <a:cxn ang="0">
                    <a:pos x="23" y="119"/>
                  </a:cxn>
                  <a:cxn ang="0">
                    <a:pos x="15" y="87"/>
                  </a:cxn>
                  <a:cxn ang="0">
                    <a:pos x="10" y="54"/>
                  </a:cxn>
                  <a:cxn ang="0">
                    <a:pos x="10" y="31"/>
                  </a:cxn>
                  <a:cxn ang="0">
                    <a:pos x="0" y="24"/>
                  </a:cxn>
                  <a:cxn ang="0">
                    <a:pos x="0" y="2"/>
                  </a:cxn>
                  <a:cxn ang="0">
                    <a:pos x="10" y="0"/>
                  </a:cxn>
                  <a:cxn ang="0">
                    <a:pos x="19" y="16"/>
                  </a:cxn>
                  <a:cxn ang="0">
                    <a:pos x="27" y="49"/>
                  </a:cxn>
                  <a:cxn ang="0">
                    <a:pos x="31" y="80"/>
                  </a:cxn>
                  <a:cxn ang="0">
                    <a:pos x="41" y="113"/>
                  </a:cxn>
                  <a:cxn ang="0">
                    <a:pos x="23" y="119"/>
                  </a:cxn>
                </a:cxnLst>
                <a:rect l="0" t="0" r="r" b="b"/>
                <a:pathLst>
                  <a:path w="41" h="119">
                    <a:moveTo>
                      <a:pt x="23" y="119"/>
                    </a:moveTo>
                    <a:lnTo>
                      <a:pt x="15" y="87"/>
                    </a:lnTo>
                    <a:lnTo>
                      <a:pt x="10" y="54"/>
                    </a:lnTo>
                    <a:lnTo>
                      <a:pt x="10" y="31"/>
                    </a:lnTo>
                    <a:lnTo>
                      <a:pt x="0" y="24"/>
                    </a:lnTo>
                    <a:lnTo>
                      <a:pt x="0" y="2"/>
                    </a:lnTo>
                    <a:lnTo>
                      <a:pt x="10" y="0"/>
                    </a:lnTo>
                    <a:lnTo>
                      <a:pt x="19" y="16"/>
                    </a:lnTo>
                    <a:lnTo>
                      <a:pt x="27" y="49"/>
                    </a:lnTo>
                    <a:lnTo>
                      <a:pt x="31" y="80"/>
                    </a:lnTo>
                    <a:lnTo>
                      <a:pt x="41" y="113"/>
                    </a:lnTo>
                    <a:lnTo>
                      <a:pt x="23" y="1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50" name="Group 280"/>
            <p:cNvGrpSpPr>
              <a:grpSpLocks/>
            </p:cNvGrpSpPr>
            <p:nvPr/>
          </p:nvGrpSpPr>
          <p:grpSpPr bwMode="auto">
            <a:xfrm>
              <a:off x="5984392" y="2815005"/>
              <a:ext cx="67424" cy="73041"/>
              <a:chOff x="2582" y="2617"/>
              <a:chExt cx="64" cy="63"/>
            </a:xfrm>
          </p:grpSpPr>
          <p:sp>
            <p:nvSpPr>
              <p:cNvPr id="1304" name="Freeform 281"/>
              <p:cNvSpPr>
                <a:spLocks/>
              </p:cNvSpPr>
              <p:nvPr/>
            </p:nvSpPr>
            <p:spPr bwMode="auto">
              <a:xfrm>
                <a:off x="2582" y="2617"/>
                <a:ext cx="64" cy="63"/>
              </a:xfrm>
              <a:custGeom>
                <a:avLst/>
                <a:gdLst/>
                <a:ahLst/>
                <a:cxnLst>
                  <a:cxn ang="0">
                    <a:pos x="0" y="41"/>
                  </a:cxn>
                  <a:cxn ang="0">
                    <a:pos x="25" y="0"/>
                  </a:cxn>
                  <a:cxn ang="0">
                    <a:pos x="40" y="27"/>
                  </a:cxn>
                  <a:cxn ang="0">
                    <a:pos x="66" y="34"/>
                  </a:cxn>
                  <a:cxn ang="0">
                    <a:pos x="73" y="57"/>
                  </a:cxn>
                  <a:cxn ang="0">
                    <a:pos x="91" y="60"/>
                  </a:cxn>
                  <a:cxn ang="0">
                    <a:pos x="93" y="86"/>
                  </a:cxn>
                  <a:cxn ang="0">
                    <a:pos x="128" y="98"/>
                  </a:cxn>
                  <a:cxn ang="0">
                    <a:pos x="122" y="110"/>
                  </a:cxn>
                  <a:cxn ang="0">
                    <a:pos x="102" y="124"/>
                  </a:cxn>
                  <a:cxn ang="0">
                    <a:pos x="68" y="112"/>
                  </a:cxn>
                  <a:cxn ang="0">
                    <a:pos x="0" y="41"/>
                  </a:cxn>
                </a:cxnLst>
                <a:rect l="0" t="0" r="r" b="b"/>
                <a:pathLst>
                  <a:path w="128" h="124">
                    <a:moveTo>
                      <a:pt x="0" y="41"/>
                    </a:moveTo>
                    <a:lnTo>
                      <a:pt x="25" y="0"/>
                    </a:lnTo>
                    <a:lnTo>
                      <a:pt x="40" y="27"/>
                    </a:lnTo>
                    <a:lnTo>
                      <a:pt x="66" y="34"/>
                    </a:lnTo>
                    <a:lnTo>
                      <a:pt x="73" y="57"/>
                    </a:lnTo>
                    <a:lnTo>
                      <a:pt x="91" y="60"/>
                    </a:lnTo>
                    <a:lnTo>
                      <a:pt x="93" y="86"/>
                    </a:lnTo>
                    <a:lnTo>
                      <a:pt x="128" y="98"/>
                    </a:lnTo>
                    <a:lnTo>
                      <a:pt x="122" y="110"/>
                    </a:lnTo>
                    <a:lnTo>
                      <a:pt x="102" y="124"/>
                    </a:lnTo>
                    <a:lnTo>
                      <a:pt x="68" y="112"/>
                    </a:lnTo>
                    <a:lnTo>
                      <a:pt x="0" y="41"/>
                    </a:lnTo>
                    <a:close/>
                  </a:path>
                </a:pathLst>
              </a:custGeom>
              <a:solidFill>
                <a:srgbClr val="C0C0C0"/>
              </a:solidFill>
              <a:ln w="9525">
                <a:solidFill>
                  <a:srgbClr val="C0C0C0"/>
                </a:solidFill>
                <a:round/>
                <a:headEnd/>
                <a:tailEnd/>
              </a:ln>
            </p:spPr>
            <p:txBody>
              <a:bodyPr/>
              <a:lstStyle/>
              <a:p>
                <a:endParaRPr lang="nl-NL" sz="1400"/>
              </a:p>
            </p:txBody>
          </p:sp>
          <p:sp>
            <p:nvSpPr>
              <p:cNvPr id="1305" name="Freeform 282"/>
              <p:cNvSpPr>
                <a:spLocks/>
              </p:cNvSpPr>
              <p:nvPr/>
            </p:nvSpPr>
            <p:spPr bwMode="auto">
              <a:xfrm>
                <a:off x="2582" y="2617"/>
                <a:ext cx="64" cy="63"/>
              </a:xfrm>
              <a:custGeom>
                <a:avLst/>
                <a:gdLst/>
                <a:ahLst/>
                <a:cxnLst>
                  <a:cxn ang="0">
                    <a:pos x="0" y="41"/>
                  </a:cxn>
                  <a:cxn ang="0">
                    <a:pos x="25" y="0"/>
                  </a:cxn>
                  <a:cxn ang="0">
                    <a:pos x="40" y="27"/>
                  </a:cxn>
                  <a:cxn ang="0">
                    <a:pos x="66" y="34"/>
                  </a:cxn>
                  <a:cxn ang="0">
                    <a:pos x="73" y="57"/>
                  </a:cxn>
                  <a:cxn ang="0">
                    <a:pos x="91" y="60"/>
                  </a:cxn>
                  <a:cxn ang="0">
                    <a:pos x="93" y="86"/>
                  </a:cxn>
                  <a:cxn ang="0">
                    <a:pos x="128" y="98"/>
                  </a:cxn>
                  <a:cxn ang="0">
                    <a:pos x="122" y="110"/>
                  </a:cxn>
                  <a:cxn ang="0">
                    <a:pos x="102" y="124"/>
                  </a:cxn>
                  <a:cxn ang="0">
                    <a:pos x="68" y="112"/>
                  </a:cxn>
                  <a:cxn ang="0">
                    <a:pos x="0" y="41"/>
                  </a:cxn>
                </a:cxnLst>
                <a:rect l="0" t="0" r="r" b="b"/>
                <a:pathLst>
                  <a:path w="128" h="124">
                    <a:moveTo>
                      <a:pt x="0" y="41"/>
                    </a:moveTo>
                    <a:lnTo>
                      <a:pt x="25" y="0"/>
                    </a:lnTo>
                    <a:lnTo>
                      <a:pt x="40" y="27"/>
                    </a:lnTo>
                    <a:lnTo>
                      <a:pt x="66" y="34"/>
                    </a:lnTo>
                    <a:lnTo>
                      <a:pt x="73" y="57"/>
                    </a:lnTo>
                    <a:lnTo>
                      <a:pt x="91" y="60"/>
                    </a:lnTo>
                    <a:lnTo>
                      <a:pt x="93" y="86"/>
                    </a:lnTo>
                    <a:lnTo>
                      <a:pt x="128" y="98"/>
                    </a:lnTo>
                    <a:lnTo>
                      <a:pt x="122" y="110"/>
                    </a:lnTo>
                    <a:lnTo>
                      <a:pt x="102" y="124"/>
                    </a:lnTo>
                    <a:lnTo>
                      <a:pt x="68" y="112"/>
                    </a:lnTo>
                    <a:lnTo>
                      <a:pt x="0" y="4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53" name="Group 283"/>
            <p:cNvGrpSpPr>
              <a:grpSpLocks/>
            </p:cNvGrpSpPr>
            <p:nvPr/>
          </p:nvGrpSpPr>
          <p:grpSpPr bwMode="auto">
            <a:xfrm>
              <a:off x="4821078" y="2562261"/>
              <a:ext cx="160532" cy="61447"/>
              <a:chOff x="1495" y="2399"/>
              <a:chExt cx="150" cy="53"/>
            </a:xfrm>
          </p:grpSpPr>
          <p:sp>
            <p:nvSpPr>
              <p:cNvPr id="1307" name="Freeform 284"/>
              <p:cNvSpPr>
                <a:spLocks/>
              </p:cNvSpPr>
              <p:nvPr/>
            </p:nvSpPr>
            <p:spPr bwMode="auto">
              <a:xfrm>
                <a:off x="1495" y="2399"/>
                <a:ext cx="150" cy="53"/>
              </a:xfrm>
              <a:custGeom>
                <a:avLst/>
                <a:gdLst/>
                <a:ahLst/>
                <a:cxnLst>
                  <a:cxn ang="0">
                    <a:pos x="0" y="31"/>
                  </a:cxn>
                  <a:cxn ang="0">
                    <a:pos x="27" y="11"/>
                  </a:cxn>
                  <a:cxn ang="0">
                    <a:pos x="52" y="0"/>
                  </a:cxn>
                  <a:cxn ang="0">
                    <a:pos x="91" y="6"/>
                  </a:cxn>
                  <a:cxn ang="0">
                    <a:pos x="149" y="14"/>
                  </a:cxn>
                  <a:cxn ang="0">
                    <a:pos x="200" y="37"/>
                  </a:cxn>
                  <a:cxn ang="0">
                    <a:pos x="285" y="70"/>
                  </a:cxn>
                  <a:cxn ang="0">
                    <a:pos x="300" y="85"/>
                  </a:cxn>
                  <a:cxn ang="0">
                    <a:pos x="258" y="108"/>
                  </a:cxn>
                  <a:cxn ang="0">
                    <a:pos x="196" y="102"/>
                  </a:cxn>
                  <a:cxn ang="0">
                    <a:pos x="200" y="75"/>
                  </a:cxn>
                  <a:cxn ang="0">
                    <a:pos x="182" y="57"/>
                  </a:cxn>
                  <a:cxn ang="0">
                    <a:pos x="138" y="33"/>
                  </a:cxn>
                  <a:cxn ang="0">
                    <a:pos x="120" y="26"/>
                  </a:cxn>
                  <a:cxn ang="0">
                    <a:pos x="31" y="23"/>
                  </a:cxn>
                  <a:cxn ang="0">
                    <a:pos x="0" y="31"/>
                  </a:cxn>
                </a:cxnLst>
                <a:rect l="0" t="0" r="r" b="b"/>
                <a:pathLst>
                  <a:path w="300" h="108">
                    <a:moveTo>
                      <a:pt x="0" y="31"/>
                    </a:moveTo>
                    <a:lnTo>
                      <a:pt x="27" y="11"/>
                    </a:lnTo>
                    <a:lnTo>
                      <a:pt x="52" y="0"/>
                    </a:lnTo>
                    <a:lnTo>
                      <a:pt x="91" y="6"/>
                    </a:lnTo>
                    <a:lnTo>
                      <a:pt x="149" y="14"/>
                    </a:lnTo>
                    <a:lnTo>
                      <a:pt x="200" y="37"/>
                    </a:lnTo>
                    <a:lnTo>
                      <a:pt x="285" y="70"/>
                    </a:lnTo>
                    <a:lnTo>
                      <a:pt x="300" y="85"/>
                    </a:lnTo>
                    <a:lnTo>
                      <a:pt x="258" y="108"/>
                    </a:lnTo>
                    <a:lnTo>
                      <a:pt x="196" y="102"/>
                    </a:lnTo>
                    <a:lnTo>
                      <a:pt x="200" y="75"/>
                    </a:lnTo>
                    <a:lnTo>
                      <a:pt x="182" y="57"/>
                    </a:lnTo>
                    <a:lnTo>
                      <a:pt x="138" y="33"/>
                    </a:lnTo>
                    <a:lnTo>
                      <a:pt x="120" y="26"/>
                    </a:lnTo>
                    <a:lnTo>
                      <a:pt x="31" y="23"/>
                    </a:lnTo>
                    <a:lnTo>
                      <a:pt x="0" y="31"/>
                    </a:lnTo>
                    <a:close/>
                  </a:path>
                </a:pathLst>
              </a:custGeom>
              <a:solidFill>
                <a:srgbClr val="C0C0C0"/>
              </a:solidFill>
              <a:ln w="9525">
                <a:solidFill>
                  <a:srgbClr val="C0C0C0"/>
                </a:solidFill>
                <a:round/>
                <a:headEnd/>
                <a:tailEnd/>
              </a:ln>
            </p:spPr>
            <p:txBody>
              <a:bodyPr/>
              <a:lstStyle/>
              <a:p>
                <a:endParaRPr lang="nl-NL" sz="1400"/>
              </a:p>
            </p:txBody>
          </p:sp>
          <p:sp>
            <p:nvSpPr>
              <p:cNvPr id="1308" name="Freeform 285"/>
              <p:cNvSpPr>
                <a:spLocks/>
              </p:cNvSpPr>
              <p:nvPr/>
            </p:nvSpPr>
            <p:spPr bwMode="auto">
              <a:xfrm>
                <a:off x="1495" y="2399"/>
                <a:ext cx="150" cy="53"/>
              </a:xfrm>
              <a:custGeom>
                <a:avLst/>
                <a:gdLst/>
                <a:ahLst/>
                <a:cxnLst>
                  <a:cxn ang="0">
                    <a:pos x="0" y="31"/>
                  </a:cxn>
                  <a:cxn ang="0">
                    <a:pos x="27" y="11"/>
                  </a:cxn>
                  <a:cxn ang="0">
                    <a:pos x="52" y="0"/>
                  </a:cxn>
                  <a:cxn ang="0">
                    <a:pos x="91" y="6"/>
                  </a:cxn>
                  <a:cxn ang="0">
                    <a:pos x="149" y="14"/>
                  </a:cxn>
                  <a:cxn ang="0">
                    <a:pos x="200" y="37"/>
                  </a:cxn>
                  <a:cxn ang="0">
                    <a:pos x="285" y="70"/>
                  </a:cxn>
                  <a:cxn ang="0">
                    <a:pos x="300" y="85"/>
                  </a:cxn>
                  <a:cxn ang="0">
                    <a:pos x="258" y="108"/>
                  </a:cxn>
                  <a:cxn ang="0">
                    <a:pos x="196" y="102"/>
                  </a:cxn>
                  <a:cxn ang="0">
                    <a:pos x="200" y="75"/>
                  </a:cxn>
                  <a:cxn ang="0">
                    <a:pos x="182" y="57"/>
                  </a:cxn>
                  <a:cxn ang="0">
                    <a:pos x="138" y="33"/>
                  </a:cxn>
                  <a:cxn ang="0">
                    <a:pos x="120" y="26"/>
                  </a:cxn>
                  <a:cxn ang="0">
                    <a:pos x="31" y="23"/>
                  </a:cxn>
                  <a:cxn ang="0">
                    <a:pos x="0" y="31"/>
                  </a:cxn>
                </a:cxnLst>
                <a:rect l="0" t="0" r="r" b="b"/>
                <a:pathLst>
                  <a:path w="300" h="108">
                    <a:moveTo>
                      <a:pt x="0" y="31"/>
                    </a:moveTo>
                    <a:lnTo>
                      <a:pt x="27" y="11"/>
                    </a:lnTo>
                    <a:lnTo>
                      <a:pt x="52" y="0"/>
                    </a:lnTo>
                    <a:lnTo>
                      <a:pt x="91" y="6"/>
                    </a:lnTo>
                    <a:lnTo>
                      <a:pt x="149" y="14"/>
                    </a:lnTo>
                    <a:lnTo>
                      <a:pt x="200" y="37"/>
                    </a:lnTo>
                    <a:lnTo>
                      <a:pt x="285" y="70"/>
                    </a:lnTo>
                    <a:lnTo>
                      <a:pt x="300" y="85"/>
                    </a:lnTo>
                    <a:lnTo>
                      <a:pt x="258" y="108"/>
                    </a:lnTo>
                    <a:lnTo>
                      <a:pt x="196" y="102"/>
                    </a:lnTo>
                    <a:lnTo>
                      <a:pt x="200" y="75"/>
                    </a:lnTo>
                    <a:lnTo>
                      <a:pt x="182" y="57"/>
                    </a:lnTo>
                    <a:lnTo>
                      <a:pt x="138" y="33"/>
                    </a:lnTo>
                    <a:lnTo>
                      <a:pt x="120" y="26"/>
                    </a:lnTo>
                    <a:lnTo>
                      <a:pt x="31" y="23"/>
                    </a:lnTo>
                    <a:lnTo>
                      <a:pt x="0" y="3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56" name="Group 286"/>
            <p:cNvGrpSpPr>
              <a:grpSpLocks/>
            </p:cNvGrpSpPr>
            <p:nvPr/>
          </p:nvGrpSpPr>
          <p:grpSpPr bwMode="auto">
            <a:xfrm>
              <a:off x="6697151" y="3128040"/>
              <a:ext cx="46019" cy="111302"/>
              <a:chOff x="3248" y="2887"/>
              <a:chExt cx="43" cy="96"/>
            </a:xfrm>
          </p:grpSpPr>
          <p:sp>
            <p:nvSpPr>
              <p:cNvPr id="1310" name="Freeform 287"/>
              <p:cNvSpPr>
                <a:spLocks/>
              </p:cNvSpPr>
              <p:nvPr/>
            </p:nvSpPr>
            <p:spPr bwMode="auto">
              <a:xfrm>
                <a:off x="3248" y="2887"/>
                <a:ext cx="43" cy="96"/>
              </a:xfrm>
              <a:custGeom>
                <a:avLst/>
                <a:gdLst/>
                <a:ahLst/>
                <a:cxnLst>
                  <a:cxn ang="0">
                    <a:pos x="0" y="121"/>
                  </a:cxn>
                  <a:cxn ang="0">
                    <a:pos x="2" y="74"/>
                  </a:cxn>
                  <a:cxn ang="0">
                    <a:pos x="18" y="64"/>
                  </a:cxn>
                  <a:cxn ang="0">
                    <a:pos x="10" y="35"/>
                  </a:cxn>
                  <a:cxn ang="0">
                    <a:pos x="12" y="0"/>
                  </a:cxn>
                  <a:cxn ang="0">
                    <a:pos x="25" y="5"/>
                  </a:cxn>
                  <a:cxn ang="0">
                    <a:pos x="50" y="17"/>
                  </a:cxn>
                  <a:cxn ang="0">
                    <a:pos x="52" y="41"/>
                  </a:cxn>
                  <a:cxn ang="0">
                    <a:pos x="50" y="64"/>
                  </a:cxn>
                  <a:cxn ang="0">
                    <a:pos x="43" y="79"/>
                  </a:cxn>
                  <a:cxn ang="0">
                    <a:pos x="56" y="95"/>
                  </a:cxn>
                  <a:cxn ang="0">
                    <a:pos x="62" y="104"/>
                  </a:cxn>
                  <a:cxn ang="0">
                    <a:pos x="74" y="116"/>
                  </a:cxn>
                  <a:cxn ang="0">
                    <a:pos x="81" y="135"/>
                  </a:cxn>
                  <a:cxn ang="0">
                    <a:pos x="87" y="154"/>
                  </a:cxn>
                  <a:cxn ang="0">
                    <a:pos x="70" y="168"/>
                  </a:cxn>
                  <a:cxn ang="0">
                    <a:pos x="60" y="187"/>
                  </a:cxn>
                  <a:cxn ang="0">
                    <a:pos x="43" y="192"/>
                  </a:cxn>
                  <a:cxn ang="0">
                    <a:pos x="29" y="178"/>
                  </a:cxn>
                  <a:cxn ang="0">
                    <a:pos x="39" y="154"/>
                  </a:cxn>
                  <a:cxn ang="0">
                    <a:pos x="43" y="135"/>
                  </a:cxn>
                  <a:cxn ang="0">
                    <a:pos x="18" y="128"/>
                  </a:cxn>
                  <a:cxn ang="0">
                    <a:pos x="0" y="121"/>
                  </a:cxn>
                </a:cxnLst>
                <a:rect l="0" t="0" r="r" b="b"/>
                <a:pathLst>
                  <a:path w="87" h="192">
                    <a:moveTo>
                      <a:pt x="0" y="121"/>
                    </a:moveTo>
                    <a:lnTo>
                      <a:pt x="2" y="74"/>
                    </a:lnTo>
                    <a:lnTo>
                      <a:pt x="18" y="64"/>
                    </a:lnTo>
                    <a:lnTo>
                      <a:pt x="10" y="35"/>
                    </a:lnTo>
                    <a:lnTo>
                      <a:pt x="12" y="0"/>
                    </a:lnTo>
                    <a:lnTo>
                      <a:pt x="25" y="5"/>
                    </a:lnTo>
                    <a:lnTo>
                      <a:pt x="50" y="17"/>
                    </a:lnTo>
                    <a:lnTo>
                      <a:pt x="52" y="41"/>
                    </a:lnTo>
                    <a:lnTo>
                      <a:pt x="50" y="64"/>
                    </a:lnTo>
                    <a:lnTo>
                      <a:pt x="43" y="79"/>
                    </a:lnTo>
                    <a:lnTo>
                      <a:pt x="56" y="95"/>
                    </a:lnTo>
                    <a:lnTo>
                      <a:pt x="62" y="104"/>
                    </a:lnTo>
                    <a:lnTo>
                      <a:pt x="74" y="116"/>
                    </a:lnTo>
                    <a:lnTo>
                      <a:pt x="81" y="135"/>
                    </a:lnTo>
                    <a:lnTo>
                      <a:pt x="87" y="154"/>
                    </a:lnTo>
                    <a:lnTo>
                      <a:pt x="70" y="168"/>
                    </a:lnTo>
                    <a:lnTo>
                      <a:pt x="60" y="187"/>
                    </a:lnTo>
                    <a:lnTo>
                      <a:pt x="43" y="192"/>
                    </a:lnTo>
                    <a:lnTo>
                      <a:pt x="29" y="178"/>
                    </a:lnTo>
                    <a:lnTo>
                      <a:pt x="39" y="154"/>
                    </a:lnTo>
                    <a:lnTo>
                      <a:pt x="43" y="135"/>
                    </a:lnTo>
                    <a:lnTo>
                      <a:pt x="18" y="128"/>
                    </a:lnTo>
                    <a:lnTo>
                      <a:pt x="0" y="121"/>
                    </a:lnTo>
                    <a:close/>
                  </a:path>
                </a:pathLst>
              </a:custGeom>
              <a:solidFill>
                <a:srgbClr val="C0C0C0"/>
              </a:solidFill>
              <a:ln w="9525">
                <a:solidFill>
                  <a:srgbClr val="C0C0C0"/>
                </a:solidFill>
                <a:round/>
                <a:headEnd/>
                <a:tailEnd/>
              </a:ln>
            </p:spPr>
            <p:txBody>
              <a:bodyPr/>
              <a:lstStyle/>
              <a:p>
                <a:endParaRPr lang="nl-NL" sz="1400"/>
              </a:p>
            </p:txBody>
          </p:sp>
          <p:sp>
            <p:nvSpPr>
              <p:cNvPr id="1311" name="Freeform 288"/>
              <p:cNvSpPr>
                <a:spLocks/>
              </p:cNvSpPr>
              <p:nvPr/>
            </p:nvSpPr>
            <p:spPr bwMode="auto">
              <a:xfrm>
                <a:off x="3248" y="2887"/>
                <a:ext cx="43" cy="96"/>
              </a:xfrm>
              <a:custGeom>
                <a:avLst/>
                <a:gdLst/>
                <a:ahLst/>
                <a:cxnLst>
                  <a:cxn ang="0">
                    <a:pos x="0" y="121"/>
                  </a:cxn>
                  <a:cxn ang="0">
                    <a:pos x="2" y="74"/>
                  </a:cxn>
                  <a:cxn ang="0">
                    <a:pos x="18" y="64"/>
                  </a:cxn>
                  <a:cxn ang="0">
                    <a:pos x="10" y="35"/>
                  </a:cxn>
                  <a:cxn ang="0">
                    <a:pos x="12" y="0"/>
                  </a:cxn>
                  <a:cxn ang="0">
                    <a:pos x="25" y="5"/>
                  </a:cxn>
                  <a:cxn ang="0">
                    <a:pos x="50" y="17"/>
                  </a:cxn>
                  <a:cxn ang="0">
                    <a:pos x="52" y="41"/>
                  </a:cxn>
                  <a:cxn ang="0">
                    <a:pos x="50" y="64"/>
                  </a:cxn>
                  <a:cxn ang="0">
                    <a:pos x="43" y="79"/>
                  </a:cxn>
                  <a:cxn ang="0">
                    <a:pos x="56" y="95"/>
                  </a:cxn>
                  <a:cxn ang="0">
                    <a:pos x="62" y="104"/>
                  </a:cxn>
                  <a:cxn ang="0">
                    <a:pos x="74" y="116"/>
                  </a:cxn>
                  <a:cxn ang="0">
                    <a:pos x="81" y="135"/>
                  </a:cxn>
                  <a:cxn ang="0">
                    <a:pos x="87" y="154"/>
                  </a:cxn>
                  <a:cxn ang="0">
                    <a:pos x="70" y="168"/>
                  </a:cxn>
                  <a:cxn ang="0">
                    <a:pos x="60" y="187"/>
                  </a:cxn>
                  <a:cxn ang="0">
                    <a:pos x="43" y="192"/>
                  </a:cxn>
                  <a:cxn ang="0">
                    <a:pos x="29" y="178"/>
                  </a:cxn>
                  <a:cxn ang="0">
                    <a:pos x="39" y="154"/>
                  </a:cxn>
                  <a:cxn ang="0">
                    <a:pos x="43" y="135"/>
                  </a:cxn>
                  <a:cxn ang="0">
                    <a:pos x="18" y="128"/>
                  </a:cxn>
                  <a:cxn ang="0">
                    <a:pos x="0" y="121"/>
                  </a:cxn>
                </a:cxnLst>
                <a:rect l="0" t="0" r="r" b="b"/>
                <a:pathLst>
                  <a:path w="87" h="192">
                    <a:moveTo>
                      <a:pt x="0" y="121"/>
                    </a:moveTo>
                    <a:lnTo>
                      <a:pt x="2" y="74"/>
                    </a:lnTo>
                    <a:lnTo>
                      <a:pt x="18" y="64"/>
                    </a:lnTo>
                    <a:lnTo>
                      <a:pt x="10" y="35"/>
                    </a:lnTo>
                    <a:lnTo>
                      <a:pt x="12" y="0"/>
                    </a:lnTo>
                    <a:lnTo>
                      <a:pt x="25" y="5"/>
                    </a:lnTo>
                    <a:lnTo>
                      <a:pt x="50" y="17"/>
                    </a:lnTo>
                    <a:lnTo>
                      <a:pt x="52" y="41"/>
                    </a:lnTo>
                    <a:lnTo>
                      <a:pt x="50" y="64"/>
                    </a:lnTo>
                    <a:lnTo>
                      <a:pt x="43" y="79"/>
                    </a:lnTo>
                    <a:lnTo>
                      <a:pt x="56" y="95"/>
                    </a:lnTo>
                    <a:lnTo>
                      <a:pt x="62" y="104"/>
                    </a:lnTo>
                    <a:lnTo>
                      <a:pt x="74" y="116"/>
                    </a:lnTo>
                    <a:lnTo>
                      <a:pt x="81" y="135"/>
                    </a:lnTo>
                    <a:lnTo>
                      <a:pt x="87" y="154"/>
                    </a:lnTo>
                    <a:lnTo>
                      <a:pt x="70" y="168"/>
                    </a:lnTo>
                    <a:lnTo>
                      <a:pt x="60" y="187"/>
                    </a:lnTo>
                    <a:lnTo>
                      <a:pt x="43" y="192"/>
                    </a:lnTo>
                    <a:lnTo>
                      <a:pt x="29" y="178"/>
                    </a:lnTo>
                    <a:lnTo>
                      <a:pt x="39" y="154"/>
                    </a:lnTo>
                    <a:lnTo>
                      <a:pt x="43" y="135"/>
                    </a:lnTo>
                    <a:lnTo>
                      <a:pt x="18" y="128"/>
                    </a:lnTo>
                    <a:lnTo>
                      <a:pt x="0" y="1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59" name="Group 289"/>
            <p:cNvGrpSpPr>
              <a:grpSpLocks/>
            </p:cNvGrpSpPr>
            <p:nvPr/>
          </p:nvGrpSpPr>
          <p:grpSpPr bwMode="auto">
            <a:xfrm>
              <a:off x="6579428" y="3223112"/>
              <a:ext cx="115582" cy="124055"/>
              <a:chOff x="3138" y="2969"/>
              <a:chExt cx="108" cy="107"/>
            </a:xfrm>
          </p:grpSpPr>
          <p:sp>
            <p:nvSpPr>
              <p:cNvPr id="1313" name="Freeform 290"/>
              <p:cNvSpPr>
                <a:spLocks/>
              </p:cNvSpPr>
              <p:nvPr/>
            </p:nvSpPr>
            <p:spPr bwMode="auto">
              <a:xfrm>
                <a:off x="3138" y="2969"/>
                <a:ext cx="108" cy="107"/>
              </a:xfrm>
              <a:custGeom>
                <a:avLst/>
                <a:gdLst/>
                <a:ahLst/>
                <a:cxnLst>
                  <a:cxn ang="0">
                    <a:pos x="128" y="0"/>
                  </a:cxn>
                  <a:cxn ang="0">
                    <a:pos x="118" y="11"/>
                  </a:cxn>
                  <a:cxn ang="0">
                    <a:pos x="91" y="16"/>
                  </a:cxn>
                  <a:cxn ang="0">
                    <a:pos x="89" y="33"/>
                  </a:cxn>
                  <a:cxn ang="0">
                    <a:pos x="76" y="38"/>
                  </a:cxn>
                  <a:cxn ang="0">
                    <a:pos x="64" y="42"/>
                  </a:cxn>
                  <a:cxn ang="0">
                    <a:pos x="60" y="62"/>
                  </a:cxn>
                  <a:cxn ang="0">
                    <a:pos x="43" y="66"/>
                  </a:cxn>
                  <a:cxn ang="0">
                    <a:pos x="16" y="66"/>
                  </a:cxn>
                  <a:cxn ang="0">
                    <a:pos x="0" y="71"/>
                  </a:cxn>
                  <a:cxn ang="0">
                    <a:pos x="10" y="107"/>
                  </a:cxn>
                  <a:cxn ang="0">
                    <a:pos x="12" y="128"/>
                  </a:cxn>
                  <a:cxn ang="0">
                    <a:pos x="29" y="137"/>
                  </a:cxn>
                  <a:cxn ang="0">
                    <a:pos x="35" y="157"/>
                  </a:cxn>
                  <a:cxn ang="0">
                    <a:pos x="53" y="157"/>
                  </a:cxn>
                  <a:cxn ang="0">
                    <a:pos x="62" y="185"/>
                  </a:cxn>
                  <a:cxn ang="0">
                    <a:pos x="76" y="187"/>
                  </a:cxn>
                  <a:cxn ang="0">
                    <a:pos x="101" y="199"/>
                  </a:cxn>
                  <a:cxn ang="0">
                    <a:pos x="124" y="206"/>
                  </a:cxn>
                  <a:cxn ang="0">
                    <a:pos x="130" y="214"/>
                  </a:cxn>
                  <a:cxn ang="0">
                    <a:pos x="163" y="214"/>
                  </a:cxn>
                  <a:cxn ang="0">
                    <a:pos x="171" y="194"/>
                  </a:cxn>
                  <a:cxn ang="0">
                    <a:pos x="184" y="187"/>
                  </a:cxn>
                  <a:cxn ang="0">
                    <a:pos x="182" y="151"/>
                  </a:cxn>
                  <a:cxn ang="0">
                    <a:pos x="206" y="138"/>
                  </a:cxn>
                  <a:cxn ang="0">
                    <a:pos x="215" y="128"/>
                  </a:cxn>
                  <a:cxn ang="0">
                    <a:pos x="202" y="106"/>
                  </a:cxn>
                  <a:cxn ang="0">
                    <a:pos x="200" y="87"/>
                  </a:cxn>
                  <a:cxn ang="0">
                    <a:pos x="209" y="54"/>
                  </a:cxn>
                  <a:cxn ang="0">
                    <a:pos x="198" y="26"/>
                  </a:cxn>
                  <a:cxn ang="0">
                    <a:pos x="153" y="23"/>
                  </a:cxn>
                  <a:cxn ang="0">
                    <a:pos x="142" y="0"/>
                  </a:cxn>
                  <a:cxn ang="0">
                    <a:pos x="128" y="0"/>
                  </a:cxn>
                </a:cxnLst>
                <a:rect l="0" t="0" r="r" b="b"/>
                <a:pathLst>
                  <a:path w="215" h="214">
                    <a:moveTo>
                      <a:pt x="128" y="0"/>
                    </a:moveTo>
                    <a:lnTo>
                      <a:pt x="118" y="11"/>
                    </a:lnTo>
                    <a:lnTo>
                      <a:pt x="91" y="16"/>
                    </a:lnTo>
                    <a:lnTo>
                      <a:pt x="89" y="33"/>
                    </a:lnTo>
                    <a:lnTo>
                      <a:pt x="76" y="38"/>
                    </a:lnTo>
                    <a:lnTo>
                      <a:pt x="64" y="42"/>
                    </a:lnTo>
                    <a:lnTo>
                      <a:pt x="60" y="62"/>
                    </a:lnTo>
                    <a:lnTo>
                      <a:pt x="43" y="66"/>
                    </a:lnTo>
                    <a:lnTo>
                      <a:pt x="16" y="66"/>
                    </a:lnTo>
                    <a:lnTo>
                      <a:pt x="0" y="71"/>
                    </a:lnTo>
                    <a:lnTo>
                      <a:pt x="10" y="107"/>
                    </a:lnTo>
                    <a:lnTo>
                      <a:pt x="12" y="128"/>
                    </a:lnTo>
                    <a:lnTo>
                      <a:pt x="29" y="137"/>
                    </a:lnTo>
                    <a:lnTo>
                      <a:pt x="35" y="157"/>
                    </a:lnTo>
                    <a:lnTo>
                      <a:pt x="53" y="157"/>
                    </a:lnTo>
                    <a:lnTo>
                      <a:pt x="62" y="185"/>
                    </a:lnTo>
                    <a:lnTo>
                      <a:pt x="76" y="187"/>
                    </a:lnTo>
                    <a:lnTo>
                      <a:pt x="101" y="199"/>
                    </a:lnTo>
                    <a:lnTo>
                      <a:pt x="124" y="206"/>
                    </a:lnTo>
                    <a:lnTo>
                      <a:pt x="130" y="214"/>
                    </a:lnTo>
                    <a:lnTo>
                      <a:pt x="163" y="214"/>
                    </a:lnTo>
                    <a:lnTo>
                      <a:pt x="171" y="194"/>
                    </a:lnTo>
                    <a:lnTo>
                      <a:pt x="184" y="187"/>
                    </a:lnTo>
                    <a:lnTo>
                      <a:pt x="182" y="151"/>
                    </a:lnTo>
                    <a:lnTo>
                      <a:pt x="206" y="138"/>
                    </a:lnTo>
                    <a:lnTo>
                      <a:pt x="215" y="128"/>
                    </a:lnTo>
                    <a:lnTo>
                      <a:pt x="202" y="106"/>
                    </a:lnTo>
                    <a:lnTo>
                      <a:pt x="200" y="87"/>
                    </a:lnTo>
                    <a:lnTo>
                      <a:pt x="209" y="54"/>
                    </a:lnTo>
                    <a:lnTo>
                      <a:pt x="198" y="26"/>
                    </a:lnTo>
                    <a:lnTo>
                      <a:pt x="153" y="23"/>
                    </a:lnTo>
                    <a:lnTo>
                      <a:pt x="142" y="0"/>
                    </a:lnTo>
                    <a:lnTo>
                      <a:pt x="128" y="0"/>
                    </a:lnTo>
                    <a:close/>
                  </a:path>
                </a:pathLst>
              </a:custGeom>
              <a:solidFill>
                <a:srgbClr val="C0C0C0"/>
              </a:solidFill>
              <a:ln w="9525">
                <a:solidFill>
                  <a:srgbClr val="C0C0C0"/>
                </a:solidFill>
                <a:round/>
                <a:headEnd/>
                <a:tailEnd/>
              </a:ln>
            </p:spPr>
            <p:txBody>
              <a:bodyPr/>
              <a:lstStyle/>
              <a:p>
                <a:endParaRPr lang="nl-NL" sz="1400"/>
              </a:p>
            </p:txBody>
          </p:sp>
          <p:sp>
            <p:nvSpPr>
              <p:cNvPr id="1314" name="Freeform 291"/>
              <p:cNvSpPr>
                <a:spLocks/>
              </p:cNvSpPr>
              <p:nvPr/>
            </p:nvSpPr>
            <p:spPr bwMode="auto">
              <a:xfrm>
                <a:off x="3138" y="2969"/>
                <a:ext cx="108" cy="107"/>
              </a:xfrm>
              <a:custGeom>
                <a:avLst/>
                <a:gdLst/>
                <a:ahLst/>
                <a:cxnLst>
                  <a:cxn ang="0">
                    <a:pos x="128" y="0"/>
                  </a:cxn>
                  <a:cxn ang="0">
                    <a:pos x="118" y="11"/>
                  </a:cxn>
                  <a:cxn ang="0">
                    <a:pos x="91" y="16"/>
                  </a:cxn>
                  <a:cxn ang="0">
                    <a:pos x="89" y="33"/>
                  </a:cxn>
                  <a:cxn ang="0">
                    <a:pos x="76" y="38"/>
                  </a:cxn>
                  <a:cxn ang="0">
                    <a:pos x="64" y="42"/>
                  </a:cxn>
                  <a:cxn ang="0">
                    <a:pos x="60" y="62"/>
                  </a:cxn>
                  <a:cxn ang="0">
                    <a:pos x="43" y="66"/>
                  </a:cxn>
                  <a:cxn ang="0">
                    <a:pos x="16" y="66"/>
                  </a:cxn>
                  <a:cxn ang="0">
                    <a:pos x="0" y="71"/>
                  </a:cxn>
                  <a:cxn ang="0">
                    <a:pos x="10" y="107"/>
                  </a:cxn>
                  <a:cxn ang="0">
                    <a:pos x="12" y="128"/>
                  </a:cxn>
                  <a:cxn ang="0">
                    <a:pos x="29" y="137"/>
                  </a:cxn>
                  <a:cxn ang="0">
                    <a:pos x="35" y="157"/>
                  </a:cxn>
                  <a:cxn ang="0">
                    <a:pos x="53" y="157"/>
                  </a:cxn>
                  <a:cxn ang="0">
                    <a:pos x="62" y="185"/>
                  </a:cxn>
                  <a:cxn ang="0">
                    <a:pos x="76" y="187"/>
                  </a:cxn>
                  <a:cxn ang="0">
                    <a:pos x="101" y="199"/>
                  </a:cxn>
                  <a:cxn ang="0">
                    <a:pos x="124" y="206"/>
                  </a:cxn>
                  <a:cxn ang="0">
                    <a:pos x="130" y="214"/>
                  </a:cxn>
                  <a:cxn ang="0">
                    <a:pos x="163" y="214"/>
                  </a:cxn>
                  <a:cxn ang="0">
                    <a:pos x="171" y="194"/>
                  </a:cxn>
                  <a:cxn ang="0">
                    <a:pos x="184" y="187"/>
                  </a:cxn>
                  <a:cxn ang="0">
                    <a:pos x="182" y="151"/>
                  </a:cxn>
                  <a:cxn ang="0">
                    <a:pos x="206" y="138"/>
                  </a:cxn>
                  <a:cxn ang="0">
                    <a:pos x="215" y="128"/>
                  </a:cxn>
                  <a:cxn ang="0">
                    <a:pos x="202" y="106"/>
                  </a:cxn>
                  <a:cxn ang="0">
                    <a:pos x="200" y="87"/>
                  </a:cxn>
                  <a:cxn ang="0">
                    <a:pos x="209" y="54"/>
                  </a:cxn>
                  <a:cxn ang="0">
                    <a:pos x="198" y="26"/>
                  </a:cxn>
                  <a:cxn ang="0">
                    <a:pos x="153" y="23"/>
                  </a:cxn>
                  <a:cxn ang="0">
                    <a:pos x="142" y="0"/>
                  </a:cxn>
                  <a:cxn ang="0">
                    <a:pos x="128" y="0"/>
                  </a:cxn>
                </a:cxnLst>
                <a:rect l="0" t="0" r="r" b="b"/>
                <a:pathLst>
                  <a:path w="215" h="214">
                    <a:moveTo>
                      <a:pt x="128" y="0"/>
                    </a:moveTo>
                    <a:lnTo>
                      <a:pt x="118" y="11"/>
                    </a:lnTo>
                    <a:lnTo>
                      <a:pt x="91" y="16"/>
                    </a:lnTo>
                    <a:lnTo>
                      <a:pt x="89" y="33"/>
                    </a:lnTo>
                    <a:lnTo>
                      <a:pt x="76" y="38"/>
                    </a:lnTo>
                    <a:lnTo>
                      <a:pt x="64" y="42"/>
                    </a:lnTo>
                    <a:lnTo>
                      <a:pt x="60" y="62"/>
                    </a:lnTo>
                    <a:lnTo>
                      <a:pt x="43" y="66"/>
                    </a:lnTo>
                    <a:lnTo>
                      <a:pt x="16" y="66"/>
                    </a:lnTo>
                    <a:lnTo>
                      <a:pt x="0" y="71"/>
                    </a:lnTo>
                    <a:lnTo>
                      <a:pt x="10" y="107"/>
                    </a:lnTo>
                    <a:lnTo>
                      <a:pt x="12" y="128"/>
                    </a:lnTo>
                    <a:lnTo>
                      <a:pt x="29" y="137"/>
                    </a:lnTo>
                    <a:lnTo>
                      <a:pt x="35" y="157"/>
                    </a:lnTo>
                    <a:lnTo>
                      <a:pt x="53" y="157"/>
                    </a:lnTo>
                    <a:lnTo>
                      <a:pt x="62" y="185"/>
                    </a:lnTo>
                    <a:lnTo>
                      <a:pt x="76" y="187"/>
                    </a:lnTo>
                    <a:lnTo>
                      <a:pt x="101" y="199"/>
                    </a:lnTo>
                    <a:lnTo>
                      <a:pt x="124" y="206"/>
                    </a:lnTo>
                    <a:lnTo>
                      <a:pt x="130" y="214"/>
                    </a:lnTo>
                    <a:lnTo>
                      <a:pt x="163" y="214"/>
                    </a:lnTo>
                    <a:lnTo>
                      <a:pt x="171" y="194"/>
                    </a:lnTo>
                    <a:lnTo>
                      <a:pt x="184" y="187"/>
                    </a:lnTo>
                    <a:lnTo>
                      <a:pt x="182" y="151"/>
                    </a:lnTo>
                    <a:lnTo>
                      <a:pt x="206" y="138"/>
                    </a:lnTo>
                    <a:lnTo>
                      <a:pt x="215" y="128"/>
                    </a:lnTo>
                    <a:lnTo>
                      <a:pt x="202" y="106"/>
                    </a:lnTo>
                    <a:lnTo>
                      <a:pt x="200" y="87"/>
                    </a:lnTo>
                    <a:lnTo>
                      <a:pt x="209" y="54"/>
                    </a:lnTo>
                    <a:lnTo>
                      <a:pt x="198" y="26"/>
                    </a:lnTo>
                    <a:lnTo>
                      <a:pt x="153" y="23"/>
                    </a:lnTo>
                    <a:lnTo>
                      <a:pt x="142" y="0"/>
                    </a:lnTo>
                    <a:lnTo>
                      <a:pt x="12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62" name="Group 292"/>
            <p:cNvGrpSpPr>
              <a:grpSpLocks/>
            </p:cNvGrpSpPr>
            <p:nvPr/>
          </p:nvGrpSpPr>
          <p:grpSpPr bwMode="auto">
            <a:xfrm>
              <a:off x="6352549" y="2892686"/>
              <a:ext cx="109162" cy="144926"/>
              <a:chOff x="2926" y="2684"/>
              <a:chExt cx="102" cy="125"/>
            </a:xfrm>
          </p:grpSpPr>
          <p:sp>
            <p:nvSpPr>
              <p:cNvPr id="1316" name="Freeform 293"/>
              <p:cNvSpPr>
                <a:spLocks/>
              </p:cNvSpPr>
              <p:nvPr/>
            </p:nvSpPr>
            <p:spPr bwMode="auto">
              <a:xfrm>
                <a:off x="2926" y="2684"/>
                <a:ext cx="102" cy="125"/>
              </a:xfrm>
              <a:custGeom>
                <a:avLst/>
                <a:gdLst/>
                <a:ahLst/>
                <a:cxnLst>
                  <a:cxn ang="0">
                    <a:pos x="0" y="230"/>
                  </a:cxn>
                  <a:cxn ang="0">
                    <a:pos x="8" y="218"/>
                  </a:cxn>
                  <a:cxn ang="0">
                    <a:pos x="18" y="197"/>
                  </a:cxn>
                  <a:cxn ang="0">
                    <a:pos x="6" y="186"/>
                  </a:cxn>
                  <a:cxn ang="0">
                    <a:pos x="2" y="173"/>
                  </a:cxn>
                  <a:cxn ang="0">
                    <a:pos x="21" y="166"/>
                  </a:cxn>
                  <a:cxn ang="0">
                    <a:pos x="39" y="162"/>
                  </a:cxn>
                  <a:cxn ang="0">
                    <a:pos x="51" y="180"/>
                  </a:cxn>
                  <a:cxn ang="0">
                    <a:pos x="76" y="171"/>
                  </a:cxn>
                  <a:cxn ang="0">
                    <a:pos x="95" y="147"/>
                  </a:cxn>
                  <a:cxn ang="0">
                    <a:pos x="91" y="124"/>
                  </a:cxn>
                  <a:cxn ang="0">
                    <a:pos x="76" y="112"/>
                  </a:cxn>
                  <a:cxn ang="0">
                    <a:pos x="66" y="91"/>
                  </a:cxn>
                  <a:cxn ang="0">
                    <a:pos x="74" y="81"/>
                  </a:cxn>
                  <a:cxn ang="0">
                    <a:pos x="66" y="65"/>
                  </a:cxn>
                  <a:cxn ang="0">
                    <a:pos x="49" y="64"/>
                  </a:cxn>
                  <a:cxn ang="0">
                    <a:pos x="49" y="41"/>
                  </a:cxn>
                  <a:cxn ang="0">
                    <a:pos x="138" y="31"/>
                  </a:cxn>
                  <a:cxn ang="0">
                    <a:pos x="149" y="15"/>
                  </a:cxn>
                  <a:cxn ang="0">
                    <a:pos x="161" y="2"/>
                  </a:cxn>
                  <a:cxn ang="0">
                    <a:pos x="186" y="0"/>
                  </a:cxn>
                  <a:cxn ang="0">
                    <a:pos x="204" y="5"/>
                  </a:cxn>
                  <a:cxn ang="0">
                    <a:pos x="196" y="38"/>
                  </a:cxn>
                  <a:cxn ang="0">
                    <a:pos x="186" y="43"/>
                  </a:cxn>
                  <a:cxn ang="0">
                    <a:pos x="186" y="122"/>
                  </a:cxn>
                  <a:cxn ang="0">
                    <a:pos x="176" y="131"/>
                  </a:cxn>
                  <a:cxn ang="0">
                    <a:pos x="165" y="145"/>
                  </a:cxn>
                  <a:cxn ang="0">
                    <a:pos x="161" y="178"/>
                  </a:cxn>
                  <a:cxn ang="0">
                    <a:pos x="140" y="180"/>
                  </a:cxn>
                  <a:cxn ang="0">
                    <a:pos x="138" y="221"/>
                  </a:cxn>
                  <a:cxn ang="0">
                    <a:pos x="105" y="233"/>
                  </a:cxn>
                  <a:cxn ang="0">
                    <a:pos x="97" y="238"/>
                  </a:cxn>
                  <a:cxn ang="0">
                    <a:pos x="76" y="238"/>
                  </a:cxn>
                  <a:cxn ang="0">
                    <a:pos x="62" y="233"/>
                  </a:cxn>
                  <a:cxn ang="0">
                    <a:pos x="41" y="238"/>
                  </a:cxn>
                  <a:cxn ang="0">
                    <a:pos x="27" y="245"/>
                  </a:cxn>
                  <a:cxn ang="0">
                    <a:pos x="16" y="250"/>
                  </a:cxn>
                  <a:cxn ang="0">
                    <a:pos x="16" y="237"/>
                  </a:cxn>
                  <a:cxn ang="0">
                    <a:pos x="0" y="230"/>
                  </a:cxn>
                </a:cxnLst>
                <a:rect l="0" t="0" r="r" b="b"/>
                <a:pathLst>
                  <a:path w="204" h="250">
                    <a:moveTo>
                      <a:pt x="0" y="230"/>
                    </a:moveTo>
                    <a:lnTo>
                      <a:pt x="8" y="218"/>
                    </a:lnTo>
                    <a:lnTo>
                      <a:pt x="18" y="197"/>
                    </a:lnTo>
                    <a:lnTo>
                      <a:pt x="6" y="186"/>
                    </a:lnTo>
                    <a:lnTo>
                      <a:pt x="2" y="173"/>
                    </a:lnTo>
                    <a:lnTo>
                      <a:pt x="21" y="166"/>
                    </a:lnTo>
                    <a:lnTo>
                      <a:pt x="39" y="162"/>
                    </a:lnTo>
                    <a:lnTo>
                      <a:pt x="51" y="180"/>
                    </a:lnTo>
                    <a:lnTo>
                      <a:pt x="76" y="171"/>
                    </a:lnTo>
                    <a:lnTo>
                      <a:pt x="95" y="147"/>
                    </a:lnTo>
                    <a:lnTo>
                      <a:pt x="91" y="124"/>
                    </a:lnTo>
                    <a:lnTo>
                      <a:pt x="76" y="112"/>
                    </a:lnTo>
                    <a:lnTo>
                      <a:pt x="66" y="91"/>
                    </a:lnTo>
                    <a:lnTo>
                      <a:pt x="74" y="81"/>
                    </a:lnTo>
                    <a:lnTo>
                      <a:pt x="66" y="65"/>
                    </a:lnTo>
                    <a:lnTo>
                      <a:pt x="49" y="64"/>
                    </a:lnTo>
                    <a:lnTo>
                      <a:pt x="49" y="41"/>
                    </a:lnTo>
                    <a:lnTo>
                      <a:pt x="138" y="31"/>
                    </a:lnTo>
                    <a:lnTo>
                      <a:pt x="149" y="15"/>
                    </a:lnTo>
                    <a:lnTo>
                      <a:pt x="161" y="2"/>
                    </a:lnTo>
                    <a:lnTo>
                      <a:pt x="186" y="0"/>
                    </a:lnTo>
                    <a:lnTo>
                      <a:pt x="204" y="5"/>
                    </a:lnTo>
                    <a:lnTo>
                      <a:pt x="196" y="38"/>
                    </a:lnTo>
                    <a:lnTo>
                      <a:pt x="186" y="43"/>
                    </a:lnTo>
                    <a:lnTo>
                      <a:pt x="186" y="122"/>
                    </a:lnTo>
                    <a:lnTo>
                      <a:pt x="176" y="131"/>
                    </a:lnTo>
                    <a:lnTo>
                      <a:pt x="165" y="145"/>
                    </a:lnTo>
                    <a:lnTo>
                      <a:pt x="161" y="178"/>
                    </a:lnTo>
                    <a:lnTo>
                      <a:pt x="140" y="180"/>
                    </a:lnTo>
                    <a:lnTo>
                      <a:pt x="138" y="221"/>
                    </a:lnTo>
                    <a:lnTo>
                      <a:pt x="105" y="233"/>
                    </a:lnTo>
                    <a:lnTo>
                      <a:pt x="97" y="238"/>
                    </a:lnTo>
                    <a:lnTo>
                      <a:pt x="76" y="238"/>
                    </a:lnTo>
                    <a:lnTo>
                      <a:pt x="62" y="233"/>
                    </a:lnTo>
                    <a:lnTo>
                      <a:pt x="41" y="238"/>
                    </a:lnTo>
                    <a:lnTo>
                      <a:pt x="27" y="245"/>
                    </a:lnTo>
                    <a:lnTo>
                      <a:pt x="16" y="250"/>
                    </a:lnTo>
                    <a:lnTo>
                      <a:pt x="16" y="237"/>
                    </a:lnTo>
                    <a:lnTo>
                      <a:pt x="0" y="230"/>
                    </a:lnTo>
                    <a:close/>
                  </a:path>
                </a:pathLst>
              </a:custGeom>
              <a:solidFill>
                <a:srgbClr val="C0C0C0"/>
              </a:solidFill>
              <a:ln w="9525">
                <a:solidFill>
                  <a:srgbClr val="C0C0C0"/>
                </a:solidFill>
                <a:round/>
                <a:headEnd/>
                <a:tailEnd/>
              </a:ln>
            </p:spPr>
            <p:txBody>
              <a:bodyPr/>
              <a:lstStyle/>
              <a:p>
                <a:endParaRPr lang="nl-NL" sz="1400"/>
              </a:p>
            </p:txBody>
          </p:sp>
          <p:sp>
            <p:nvSpPr>
              <p:cNvPr id="1317" name="Freeform 294"/>
              <p:cNvSpPr>
                <a:spLocks/>
              </p:cNvSpPr>
              <p:nvPr/>
            </p:nvSpPr>
            <p:spPr bwMode="auto">
              <a:xfrm>
                <a:off x="2926" y="2684"/>
                <a:ext cx="102" cy="125"/>
              </a:xfrm>
              <a:custGeom>
                <a:avLst/>
                <a:gdLst/>
                <a:ahLst/>
                <a:cxnLst>
                  <a:cxn ang="0">
                    <a:pos x="0" y="230"/>
                  </a:cxn>
                  <a:cxn ang="0">
                    <a:pos x="8" y="218"/>
                  </a:cxn>
                  <a:cxn ang="0">
                    <a:pos x="18" y="197"/>
                  </a:cxn>
                  <a:cxn ang="0">
                    <a:pos x="6" y="186"/>
                  </a:cxn>
                  <a:cxn ang="0">
                    <a:pos x="2" y="173"/>
                  </a:cxn>
                  <a:cxn ang="0">
                    <a:pos x="21" y="166"/>
                  </a:cxn>
                  <a:cxn ang="0">
                    <a:pos x="39" y="162"/>
                  </a:cxn>
                  <a:cxn ang="0">
                    <a:pos x="51" y="180"/>
                  </a:cxn>
                  <a:cxn ang="0">
                    <a:pos x="76" y="171"/>
                  </a:cxn>
                  <a:cxn ang="0">
                    <a:pos x="95" y="147"/>
                  </a:cxn>
                  <a:cxn ang="0">
                    <a:pos x="91" y="124"/>
                  </a:cxn>
                  <a:cxn ang="0">
                    <a:pos x="76" y="112"/>
                  </a:cxn>
                  <a:cxn ang="0">
                    <a:pos x="66" y="91"/>
                  </a:cxn>
                  <a:cxn ang="0">
                    <a:pos x="74" y="81"/>
                  </a:cxn>
                  <a:cxn ang="0">
                    <a:pos x="66" y="65"/>
                  </a:cxn>
                  <a:cxn ang="0">
                    <a:pos x="49" y="64"/>
                  </a:cxn>
                  <a:cxn ang="0">
                    <a:pos x="49" y="41"/>
                  </a:cxn>
                  <a:cxn ang="0">
                    <a:pos x="138" y="31"/>
                  </a:cxn>
                  <a:cxn ang="0">
                    <a:pos x="149" y="15"/>
                  </a:cxn>
                  <a:cxn ang="0">
                    <a:pos x="161" y="2"/>
                  </a:cxn>
                  <a:cxn ang="0">
                    <a:pos x="186" y="0"/>
                  </a:cxn>
                  <a:cxn ang="0">
                    <a:pos x="204" y="5"/>
                  </a:cxn>
                  <a:cxn ang="0">
                    <a:pos x="196" y="38"/>
                  </a:cxn>
                  <a:cxn ang="0">
                    <a:pos x="186" y="43"/>
                  </a:cxn>
                  <a:cxn ang="0">
                    <a:pos x="186" y="122"/>
                  </a:cxn>
                  <a:cxn ang="0">
                    <a:pos x="176" y="131"/>
                  </a:cxn>
                  <a:cxn ang="0">
                    <a:pos x="165" y="145"/>
                  </a:cxn>
                  <a:cxn ang="0">
                    <a:pos x="161" y="178"/>
                  </a:cxn>
                  <a:cxn ang="0">
                    <a:pos x="140" y="180"/>
                  </a:cxn>
                  <a:cxn ang="0">
                    <a:pos x="138" y="221"/>
                  </a:cxn>
                  <a:cxn ang="0">
                    <a:pos x="105" y="233"/>
                  </a:cxn>
                  <a:cxn ang="0">
                    <a:pos x="97" y="238"/>
                  </a:cxn>
                  <a:cxn ang="0">
                    <a:pos x="76" y="238"/>
                  </a:cxn>
                  <a:cxn ang="0">
                    <a:pos x="62" y="233"/>
                  </a:cxn>
                  <a:cxn ang="0">
                    <a:pos x="41" y="238"/>
                  </a:cxn>
                  <a:cxn ang="0">
                    <a:pos x="27" y="245"/>
                  </a:cxn>
                  <a:cxn ang="0">
                    <a:pos x="16" y="250"/>
                  </a:cxn>
                  <a:cxn ang="0">
                    <a:pos x="16" y="237"/>
                  </a:cxn>
                  <a:cxn ang="0">
                    <a:pos x="0" y="230"/>
                  </a:cxn>
                </a:cxnLst>
                <a:rect l="0" t="0" r="r" b="b"/>
                <a:pathLst>
                  <a:path w="204" h="250">
                    <a:moveTo>
                      <a:pt x="0" y="230"/>
                    </a:moveTo>
                    <a:lnTo>
                      <a:pt x="8" y="218"/>
                    </a:lnTo>
                    <a:lnTo>
                      <a:pt x="18" y="197"/>
                    </a:lnTo>
                    <a:lnTo>
                      <a:pt x="6" y="186"/>
                    </a:lnTo>
                    <a:lnTo>
                      <a:pt x="2" y="173"/>
                    </a:lnTo>
                    <a:lnTo>
                      <a:pt x="21" y="166"/>
                    </a:lnTo>
                    <a:lnTo>
                      <a:pt x="39" y="162"/>
                    </a:lnTo>
                    <a:lnTo>
                      <a:pt x="51" y="180"/>
                    </a:lnTo>
                    <a:lnTo>
                      <a:pt x="76" y="171"/>
                    </a:lnTo>
                    <a:lnTo>
                      <a:pt x="95" y="147"/>
                    </a:lnTo>
                    <a:lnTo>
                      <a:pt x="91" y="124"/>
                    </a:lnTo>
                    <a:lnTo>
                      <a:pt x="76" y="112"/>
                    </a:lnTo>
                    <a:lnTo>
                      <a:pt x="66" y="91"/>
                    </a:lnTo>
                    <a:lnTo>
                      <a:pt x="74" y="81"/>
                    </a:lnTo>
                    <a:lnTo>
                      <a:pt x="66" y="65"/>
                    </a:lnTo>
                    <a:lnTo>
                      <a:pt x="49" y="64"/>
                    </a:lnTo>
                    <a:lnTo>
                      <a:pt x="49" y="41"/>
                    </a:lnTo>
                    <a:lnTo>
                      <a:pt x="138" y="31"/>
                    </a:lnTo>
                    <a:lnTo>
                      <a:pt x="149" y="15"/>
                    </a:lnTo>
                    <a:lnTo>
                      <a:pt x="161" y="2"/>
                    </a:lnTo>
                    <a:lnTo>
                      <a:pt x="186" y="0"/>
                    </a:lnTo>
                    <a:lnTo>
                      <a:pt x="204" y="5"/>
                    </a:lnTo>
                    <a:lnTo>
                      <a:pt x="196" y="38"/>
                    </a:lnTo>
                    <a:lnTo>
                      <a:pt x="186" y="43"/>
                    </a:lnTo>
                    <a:lnTo>
                      <a:pt x="186" y="122"/>
                    </a:lnTo>
                    <a:lnTo>
                      <a:pt x="176" y="131"/>
                    </a:lnTo>
                    <a:lnTo>
                      <a:pt x="165" y="145"/>
                    </a:lnTo>
                    <a:lnTo>
                      <a:pt x="161" y="178"/>
                    </a:lnTo>
                    <a:lnTo>
                      <a:pt x="140" y="180"/>
                    </a:lnTo>
                    <a:lnTo>
                      <a:pt x="138" y="221"/>
                    </a:lnTo>
                    <a:lnTo>
                      <a:pt x="105" y="233"/>
                    </a:lnTo>
                    <a:lnTo>
                      <a:pt x="97" y="238"/>
                    </a:lnTo>
                    <a:lnTo>
                      <a:pt x="76" y="238"/>
                    </a:lnTo>
                    <a:lnTo>
                      <a:pt x="62" y="233"/>
                    </a:lnTo>
                    <a:lnTo>
                      <a:pt x="41" y="238"/>
                    </a:lnTo>
                    <a:lnTo>
                      <a:pt x="27" y="245"/>
                    </a:lnTo>
                    <a:lnTo>
                      <a:pt x="16" y="250"/>
                    </a:lnTo>
                    <a:lnTo>
                      <a:pt x="16" y="237"/>
                    </a:lnTo>
                    <a:lnTo>
                      <a:pt x="0" y="23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65" name="Group 295"/>
            <p:cNvGrpSpPr>
              <a:grpSpLocks/>
            </p:cNvGrpSpPr>
            <p:nvPr/>
          </p:nvGrpSpPr>
          <p:grpSpPr bwMode="auto">
            <a:xfrm>
              <a:off x="6357896" y="2869496"/>
              <a:ext cx="312500" cy="321152"/>
              <a:chOff x="2932" y="2664"/>
              <a:chExt cx="291" cy="277"/>
            </a:xfrm>
          </p:grpSpPr>
          <p:sp>
            <p:nvSpPr>
              <p:cNvPr id="1319" name="Freeform 296"/>
              <p:cNvSpPr>
                <a:spLocks/>
              </p:cNvSpPr>
              <p:nvPr/>
            </p:nvSpPr>
            <p:spPr bwMode="auto">
              <a:xfrm>
                <a:off x="2932" y="2664"/>
                <a:ext cx="291" cy="277"/>
              </a:xfrm>
              <a:custGeom>
                <a:avLst/>
                <a:gdLst/>
                <a:ahLst/>
                <a:cxnLst>
                  <a:cxn ang="0">
                    <a:pos x="0" y="309"/>
                  </a:cxn>
                  <a:cxn ang="0">
                    <a:pos x="15" y="325"/>
                  </a:cxn>
                  <a:cxn ang="0">
                    <a:pos x="85" y="316"/>
                  </a:cxn>
                  <a:cxn ang="0">
                    <a:pos x="155" y="366"/>
                  </a:cxn>
                  <a:cxn ang="0">
                    <a:pos x="170" y="385"/>
                  </a:cxn>
                  <a:cxn ang="0">
                    <a:pos x="222" y="358"/>
                  </a:cxn>
                  <a:cxn ang="0">
                    <a:pos x="255" y="377"/>
                  </a:cxn>
                  <a:cxn ang="0">
                    <a:pos x="286" y="366"/>
                  </a:cxn>
                  <a:cxn ang="0">
                    <a:pos x="302" y="441"/>
                  </a:cxn>
                  <a:cxn ang="0">
                    <a:pos x="321" y="474"/>
                  </a:cxn>
                  <a:cxn ang="0">
                    <a:pos x="387" y="479"/>
                  </a:cxn>
                  <a:cxn ang="0">
                    <a:pos x="412" y="506"/>
                  </a:cxn>
                  <a:cxn ang="0">
                    <a:pos x="445" y="489"/>
                  </a:cxn>
                  <a:cxn ang="0">
                    <a:pos x="472" y="508"/>
                  </a:cxn>
                  <a:cxn ang="0">
                    <a:pos x="492" y="553"/>
                  </a:cxn>
                  <a:cxn ang="0">
                    <a:pos x="530" y="532"/>
                  </a:cxn>
                  <a:cxn ang="0">
                    <a:pos x="503" y="500"/>
                  </a:cxn>
                  <a:cxn ang="0">
                    <a:pos x="501" y="410"/>
                  </a:cxn>
                  <a:cxn ang="0">
                    <a:pos x="532" y="384"/>
                  </a:cxn>
                  <a:cxn ang="0">
                    <a:pos x="546" y="358"/>
                  </a:cxn>
                  <a:cxn ang="0">
                    <a:pos x="532" y="320"/>
                  </a:cxn>
                  <a:cxn ang="0">
                    <a:pos x="530" y="280"/>
                  </a:cxn>
                  <a:cxn ang="0">
                    <a:pos x="511" y="256"/>
                  </a:cxn>
                  <a:cxn ang="0">
                    <a:pos x="499" y="230"/>
                  </a:cxn>
                  <a:cxn ang="0">
                    <a:pos x="509" y="206"/>
                  </a:cxn>
                  <a:cxn ang="0">
                    <a:pos x="523" y="182"/>
                  </a:cxn>
                  <a:cxn ang="0">
                    <a:pos x="563" y="107"/>
                  </a:cxn>
                  <a:cxn ang="0">
                    <a:pos x="583" y="85"/>
                  </a:cxn>
                  <a:cxn ang="0">
                    <a:pos x="563" y="73"/>
                  </a:cxn>
                  <a:cxn ang="0">
                    <a:pos x="556" y="38"/>
                  </a:cxn>
                  <a:cxn ang="0">
                    <a:pos x="527" y="17"/>
                  </a:cxn>
                  <a:cxn ang="0">
                    <a:pos x="445" y="0"/>
                  </a:cxn>
                  <a:cxn ang="0">
                    <a:pos x="393" y="5"/>
                  </a:cxn>
                  <a:cxn ang="0">
                    <a:pos x="364" y="14"/>
                  </a:cxn>
                  <a:cxn ang="0">
                    <a:pos x="298" y="31"/>
                  </a:cxn>
                  <a:cxn ang="0">
                    <a:pos x="236" y="16"/>
                  </a:cxn>
                  <a:cxn ang="0">
                    <a:pos x="201" y="24"/>
                  </a:cxn>
                  <a:cxn ang="0">
                    <a:pos x="176" y="38"/>
                  </a:cxn>
                  <a:cxn ang="0">
                    <a:pos x="190" y="76"/>
                  </a:cxn>
                  <a:cxn ang="0">
                    <a:pos x="176" y="164"/>
                  </a:cxn>
                  <a:cxn ang="0">
                    <a:pos x="155" y="187"/>
                  </a:cxn>
                  <a:cxn ang="0">
                    <a:pos x="130" y="223"/>
                  </a:cxn>
                  <a:cxn ang="0">
                    <a:pos x="93" y="277"/>
                  </a:cxn>
                  <a:cxn ang="0">
                    <a:pos x="64" y="283"/>
                  </a:cxn>
                  <a:cxn ang="0">
                    <a:pos x="29" y="283"/>
                  </a:cxn>
                  <a:cxn ang="0">
                    <a:pos x="0" y="294"/>
                  </a:cxn>
                  <a:cxn ang="0">
                    <a:pos x="11" y="304"/>
                  </a:cxn>
                </a:cxnLst>
                <a:rect l="0" t="0" r="r" b="b"/>
                <a:pathLst>
                  <a:path w="583" h="553">
                    <a:moveTo>
                      <a:pt x="11" y="304"/>
                    </a:moveTo>
                    <a:lnTo>
                      <a:pt x="0" y="309"/>
                    </a:lnTo>
                    <a:lnTo>
                      <a:pt x="0" y="320"/>
                    </a:lnTo>
                    <a:lnTo>
                      <a:pt x="15" y="325"/>
                    </a:lnTo>
                    <a:lnTo>
                      <a:pt x="56" y="327"/>
                    </a:lnTo>
                    <a:lnTo>
                      <a:pt x="85" y="316"/>
                    </a:lnTo>
                    <a:lnTo>
                      <a:pt x="143" y="320"/>
                    </a:lnTo>
                    <a:lnTo>
                      <a:pt x="155" y="366"/>
                    </a:lnTo>
                    <a:lnTo>
                      <a:pt x="166" y="370"/>
                    </a:lnTo>
                    <a:lnTo>
                      <a:pt x="170" y="385"/>
                    </a:lnTo>
                    <a:lnTo>
                      <a:pt x="222" y="384"/>
                    </a:lnTo>
                    <a:lnTo>
                      <a:pt x="222" y="358"/>
                    </a:lnTo>
                    <a:lnTo>
                      <a:pt x="238" y="346"/>
                    </a:lnTo>
                    <a:lnTo>
                      <a:pt x="255" y="377"/>
                    </a:lnTo>
                    <a:lnTo>
                      <a:pt x="267" y="370"/>
                    </a:lnTo>
                    <a:lnTo>
                      <a:pt x="286" y="366"/>
                    </a:lnTo>
                    <a:lnTo>
                      <a:pt x="300" y="382"/>
                    </a:lnTo>
                    <a:lnTo>
                      <a:pt x="302" y="441"/>
                    </a:lnTo>
                    <a:lnTo>
                      <a:pt x="302" y="460"/>
                    </a:lnTo>
                    <a:lnTo>
                      <a:pt x="321" y="474"/>
                    </a:lnTo>
                    <a:lnTo>
                      <a:pt x="356" y="474"/>
                    </a:lnTo>
                    <a:lnTo>
                      <a:pt x="387" y="479"/>
                    </a:lnTo>
                    <a:lnTo>
                      <a:pt x="399" y="506"/>
                    </a:lnTo>
                    <a:lnTo>
                      <a:pt x="412" y="506"/>
                    </a:lnTo>
                    <a:lnTo>
                      <a:pt x="420" y="493"/>
                    </a:lnTo>
                    <a:lnTo>
                      <a:pt x="445" y="489"/>
                    </a:lnTo>
                    <a:lnTo>
                      <a:pt x="447" y="500"/>
                    </a:lnTo>
                    <a:lnTo>
                      <a:pt x="472" y="508"/>
                    </a:lnTo>
                    <a:lnTo>
                      <a:pt x="476" y="539"/>
                    </a:lnTo>
                    <a:lnTo>
                      <a:pt x="492" y="553"/>
                    </a:lnTo>
                    <a:lnTo>
                      <a:pt x="523" y="550"/>
                    </a:lnTo>
                    <a:lnTo>
                      <a:pt x="530" y="532"/>
                    </a:lnTo>
                    <a:lnTo>
                      <a:pt x="528" y="503"/>
                    </a:lnTo>
                    <a:lnTo>
                      <a:pt x="503" y="500"/>
                    </a:lnTo>
                    <a:lnTo>
                      <a:pt x="492" y="489"/>
                    </a:lnTo>
                    <a:lnTo>
                      <a:pt x="501" y="410"/>
                    </a:lnTo>
                    <a:lnTo>
                      <a:pt x="511" y="394"/>
                    </a:lnTo>
                    <a:lnTo>
                      <a:pt x="532" y="384"/>
                    </a:lnTo>
                    <a:lnTo>
                      <a:pt x="540" y="370"/>
                    </a:lnTo>
                    <a:lnTo>
                      <a:pt x="546" y="358"/>
                    </a:lnTo>
                    <a:lnTo>
                      <a:pt x="540" y="337"/>
                    </a:lnTo>
                    <a:lnTo>
                      <a:pt x="532" y="320"/>
                    </a:lnTo>
                    <a:lnTo>
                      <a:pt x="528" y="308"/>
                    </a:lnTo>
                    <a:lnTo>
                      <a:pt x="530" y="280"/>
                    </a:lnTo>
                    <a:lnTo>
                      <a:pt x="523" y="266"/>
                    </a:lnTo>
                    <a:lnTo>
                      <a:pt x="511" y="256"/>
                    </a:lnTo>
                    <a:lnTo>
                      <a:pt x="515" y="230"/>
                    </a:lnTo>
                    <a:lnTo>
                      <a:pt x="499" y="230"/>
                    </a:lnTo>
                    <a:lnTo>
                      <a:pt x="499" y="218"/>
                    </a:lnTo>
                    <a:lnTo>
                      <a:pt x="509" y="206"/>
                    </a:lnTo>
                    <a:lnTo>
                      <a:pt x="503" y="190"/>
                    </a:lnTo>
                    <a:lnTo>
                      <a:pt x="523" y="182"/>
                    </a:lnTo>
                    <a:lnTo>
                      <a:pt x="530" y="121"/>
                    </a:lnTo>
                    <a:lnTo>
                      <a:pt x="563" y="107"/>
                    </a:lnTo>
                    <a:lnTo>
                      <a:pt x="579" y="104"/>
                    </a:lnTo>
                    <a:lnTo>
                      <a:pt x="583" y="85"/>
                    </a:lnTo>
                    <a:lnTo>
                      <a:pt x="563" y="83"/>
                    </a:lnTo>
                    <a:lnTo>
                      <a:pt x="563" y="73"/>
                    </a:lnTo>
                    <a:lnTo>
                      <a:pt x="556" y="42"/>
                    </a:lnTo>
                    <a:lnTo>
                      <a:pt x="556" y="38"/>
                    </a:lnTo>
                    <a:lnTo>
                      <a:pt x="532" y="31"/>
                    </a:lnTo>
                    <a:lnTo>
                      <a:pt x="527" y="17"/>
                    </a:lnTo>
                    <a:lnTo>
                      <a:pt x="457" y="16"/>
                    </a:lnTo>
                    <a:lnTo>
                      <a:pt x="445" y="0"/>
                    </a:lnTo>
                    <a:lnTo>
                      <a:pt x="428" y="0"/>
                    </a:lnTo>
                    <a:lnTo>
                      <a:pt x="393" y="5"/>
                    </a:lnTo>
                    <a:lnTo>
                      <a:pt x="366" y="2"/>
                    </a:lnTo>
                    <a:lnTo>
                      <a:pt x="364" y="14"/>
                    </a:lnTo>
                    <a:lnTo>
                      <a:pt x="302" y="17"/>
                    </a:lnTo>
                    <a:lnTo>
                      <a:pt x="298" y="31"/>
                    </a:lnTo>
                    <a:lnTo>
                      <a:pt x="246" y="33"/>
                    </a:lnTo>
                    <a:lnTo>
                      <a:pt x="236" y="16"/>
                    </a:lnTo>
                    <a:lnTo>
                      <a:pt x="217" y="9"/>
                    </a:lnTo>
                    <a:lnTo>
                      <a:pt x="201" y="24"/>
                    </a:lnTo>
                    <a:lnTo>
                      <a:pt x="190" y="31"/>
                    </a:lnTo>
                    <a:lnTo>
                      <a:pt x="176" y="38"/>
                    </a:lnTo>
                    <a:lnTo>
                      <a:pt x="197" y="43"/>
                    </a:lnTo>
                    <a:lnTo>
                      <a:pt x="190" y="76"/>
                    </a:lnTo>
                    <a:lnTo>
                      <a:pt x="182" y="83"/>
                    </a:lnTo>
                    <a:lnTo>
                      <a:pt x="176" y="164"/>
                    </a:lnTo>
                    <a:lnTo>
                      <a:pt x="170" y="173"/>
                    </a:lnTo>
                    <a:lnTo>
                      <a:pt x="155" y="187"/>
                    </a:lnTo>
                    <a:lnTo>
                      <a:pt x="155" y="221"/>
                    </a:lnTo>
                    <a:lnTo>
                      <a:pt x="130" y="223"/>
                    </a:lnTo>
                    <a:lnTo>
                      <a:pt x="128" y="266"/>
                    </a:lnTo>
                    <a:lnTo>
                      <a:pt x="93" y="277"/>
                    </a:lnTo>
                    <a:lnTo>
                      <a:pt x="85" y="283"/>
                    </a:lnTo>
                    <a:lnTo>
                      <a:pt x="64" y="283"/>
                    </a:lnTo>
                    <a:lnTo>
                      <a:pt x="52" y="277"/>
                    </a:lnTo>
                    <a:lnTo>
                      <a:pt x="29" y="283"/>
                    </a:lnTo>
                    <a:lnTo>
                      <a:pt x="15" y="292"/>
                    </a:lnTo>
                    <a:lnTo>
                      <a:pt x="0" y="294"/>
                    </a:lnTo>
                    <a:lnTo>
                      <a:pt x="8" y="303"/>
                    </a:lnTo>
                    <a:lnTo>
                      <a:pt x="11" y="304"/>
                    </a:lnTo>
                    <a:close/>
                  </a:path>
                </a:pathLst>
              </a:custGeom>
              <a:solidFill>
                <a:srgbClr val="C0C0C0"/>
              </a:solidFill>
              <a:ln w="9525">
                <a:solidFill>
                  <a:srgbClr val="C0C0C0"/>
                </a:solidFill>
                <a:round/>
                <a:headEnd/>
                <a:tailEnd/>
              </a:ln>
            </p:spPr>
            <p:txBody>
              <a:bodyPr/>
              <a:lstStyle/>
              <a:p>
                <a:endParaRPr lang="nl-NL" sz="1400"/>
              </a:p>
            </p:txBody>
          </p:sp>
          <p:sp>
            <p:nvSpPr>
              <p:cNvPr id="1320" name="Freeform 297"/>
              <p:cNvSpPr>
                <a:spLocks/>
              </p:cNvSpPr>
              <p:nvPr/>
            </p:nvSpPr>
            <p:spPr bwMode="auto">
              <a:xfrm>
                <a:off x="2932" y="2664"/>
                <a:ext cx="291" cy="277"/>
              </a:xfrm>
              <a:custGeom>
                <a:avLst/>
                <a:gdLst/>
                <a:ahLst/>
                <a:cxnLst>
                  <a:cxn ang="0">
                    <a:pos x="0" y="309"/>
                  </a:cxn>
                  <a:cxn ang="0">
                    <a:pos x="15" y="325"/>
                  </a:cxn>
                  <a:cxn ang="0">
                    <a:pos x="85" y="316"/>
                  </a:cxn>
                  <a:cxn ang="0">
                    <a:pos x="155" y="366"/>
                  </a:cxn>
                  <a:cxn ang="0">
                    <a:pos x="170" y="385"/>
                  </a:cxn>
                  <a:cxn ang="0">
                    <a:pos x="222" y="358"/>
                  </a:cxn>
                  <a:cxn ang="0">
                    <a:pos x="255" y="377"/>
                  </a:cxn>
                  <a:cxn ang="0">
                    <a:pos x="286" y="366"/>
                  </a:cxn>
                  <a:cxn ang="0">
                    <a:pos x="302" y="441"/>
                  </a:cxn>
                  <a:cxn ang="0">
                    <a:pos x="321" y="474"/>
                  </a:cxn>
                  <a:cxn ang="0">
                    <a:pos x="387" y="479"/>
                  </a:cxn>
                  <a:cxn ang="0">
                    <a:pos x="412" y="506"/>
                  </a:cxn>
                  <a:cxn ang="0">
                    <a:pos x="445" y="489"/>
                  </a:cxn>
                  <a:cxn ang="0">
                    <a:pos x="472" y="508"/>
                  </a:cxn>
                  <a:cxn ang="0">
                    <a:pos x="492" y="553"/>
                  </a:cxn>
                  <a:cxn ang="0">
                    <a:pos x="530" y="532"/>
                  </a:cxn>
                  <a:cxn ang="0">
                    <a:pos x="503" y="500"/>
                  </a:cxn>
                  <a:cxn ang="0">
                    <a:pos x="501" y="410"/>
                  </a:cxn>
                  <a:cxn ang="0">
                    <a:pos x="532" y="384"/>
                  </a:cxn>
                  <a:cxn ang="0">
                    <a:pos x="546" y="358"/>
                  </a:cxn>
                  <a:cxn ang="0">
                    <a:pos x="532" y="320"/>
                  </a:cxn>
                  <a:cxn ang="0">
                    <a:pos x="530" y="280"/>
                  </a:cxn>
                  <a:cxn ang="0">
                    <a:pos x="511" y="256"/>
                  </a:cxn>
                  <a:cxn ang="0">
                    <a:pos x="499" y="230"/>
                  </a:cxn>
                  <a:cxn ang="0">
                    <a:pos x="509" y="206"/>
                  </a:cxn>
                  <a:cxn ang="0">
                    <a:pos x="523" y="182"/>
                  </a:cxn>
                  <a:cxn ang="0">
                    <a:pos x="563" y="107"/>
                  </a:cxn>
                  <a:cxn ang="0">
                    <a:pos x="583" y="85"/>
                  </a:cxn>
                  <a:cxn ang="0">
                    <a:pos x="563" y="73"/>
                  </a:cxn>
                  <a:cxn ang="0">
                    <a:pos x="556" y="38"/>
                  </a:cxn>
                  <a:cxn ang="0">
                    <a:pos x="527" y="17"/>
                  </a:cxn>
                  <a:cxn ang="0">
                    <a:pos x="445" y="0"/>
                  </a:cxn>
                  <a:cxn ang="0">
                    <a:pos x="393" y="5"/>
                  </a:cxn>
                  <a:cxn ang="0">
                    <a:pos x="364" y="14"/>
                  </a:cxn>
                  <a:cxn ang="0">
                    <a:pos x="298" y="31"/>
                  </a:cxn>
                  <a:cxn ang="0">
                    <a:pos x="236" y="16"/>
                  </a:cxn>
                  <a:cxn ang="0">
                    <a:pos x="201" y="24"/>
                  </a:cxn>
                  <a:cxn ang="0">
                    <a:pos x="176" y="38"/>
                  </a:cxn>
                  <a:cxn ang="0">
                    <a:pos x="190" y="76"/>
                  </a:cxn>
                  <a:cxn ang="0">
                    <a:pos x="176" y="164"/>
                  </a:cxn>
                  <a:cxn ang="0">
                    <a:pos x="155" y="187"/>
                  </a:cxn>
                  <a:cxn ang="0">
                    <a:pos x="130" y="223"/>
                  </a:cxn>
                  <a:cxn ang="0">
                    <a:pos x="93" y="277"/>
                  </a:cxn>
                  <a:cxn ang="0">
                    <a:pos x="64" y="283"/>
                  </a:cxn>
                  <a:cxn ang="0">
                    <a:pos x="29" y="283"/>
                  </a:cxn>
                  <a:cxn ang="0">
                    <a:pos x="0" y="294"/>
                  </a:cxn>
                  <a:cxn ang="0">
                    <a:pos x="11" y="304"/>
                  </a:cxn>
                </a:cxnLst>
                <a:rect l="0" t="0" r="r" b="b"/>
                <a:pathLst>
                  <a:path w="583" h="553">
                    <a:moveTo>
                      <a:pt x="11" y="304"/>
                    </a:moveTo>
                    <a:lnTo>
                      <a:pt x="0" y="309"/>
                    </a:lnTo>
                    <a:lnTo>
                      <a:pt x="0" y="320"/>
                    </a:lnTo>
                    <a:lnTo>
                      <a:pt x="15" y="325"/>
                    </a:lnTo>
                    <a:lnTo>
                      <a:pt x="56" y="327"/>
                    </a:lnTo>
                    <a:lnTo>
                      <a:pt x="85" y="316"/>
                    </a:lnTo>
                    <a:lnTo>
                      <a:pt x="143" y="320"/>
                    </a:lnTo>
                    <a:lnTo>
                      <a:pt x="155" y="366"/>
                    </a:lnTo>
                    <a:lnTo>
                      <a:pt x="166" y="370"/>
                    </a:lnTo>
                    <a:lnTo>
                      <a:pt x="170" y="385"/>
                    </a:lnTo>
                    <a:lnTo>
                      <a:pt x="222" y="384"/>
                    </a:lnTo>
                    <a:lnTo>
                      <a:pt x="222" y="358"/>
                    </a:lnTo>
                    <a:lnTo>
                      <a:pt x="238" y="346"/>
                    </a:lnTo>
                    <a:lnTo>
                      <a:pt x="255" y="377"/>
                    </a:lnTo>
                    <a:lnTo>
                      <a:pt x="267" y="370"/>
                    </a:lnTo>
                    <a:lnTo>
                      <a:pt x="286" y="366"/>
                    </a:lnTo>
                    <a:lnTo>
                      <a:pt x="300" y="382"/>
                    </a:lnTo>
                    <a:lnTo>
                      <a:pt x="302" y="441"/>
                    </a:lnTo>
                    <a:lnTo>
                      <a:pt x="302" y="460"/>
                    </a:lnTo>
                    <a:lnTo>
                      <a:pt x="321" y="474"/>
                    </a:lnTo>
                    <a:lnTo>
                      <a:pt x="356" y="474"/>
                    </a:lnTo>
                    <a:lnTo>
                      <a:pt x="387" y="479"/>
                    </a:lnTo>
                    <a:lnTo>
                      <a:pt x="399" y="506"/>
                    </a:lnTo>
                    <a:lnTo>
                      <a:pt x="412" y="506"/>
                    </a:lnTo>
                    <a:lnTo>
                      <a:pt x="420" y="493"/>
                    </a:lnTo>
                    <a:lnTo>
                      <a:pt x="445" y="489"/>
                    </a:lnTo>
                    <a:lnTo>
                      <a:pt x="447" y="500"/>
                    </a:lnTo>
                    <a:lnTo>
                      <a:pt x="472" y="508"/>
                    </a:lnTo>
                    <a:lnTo>
                      <a:pt x="476" y="539"/>
                    </a:lnTo>
                    <a:lnTo>
                      <a:pt x="492" y="553"/>
                    </a:lnTo>
                    <a:lnTo>
                      <a:pt x="523" y="550"/>
                    </a:lnTo>
                    <a:lnTo>
                      <a:pt x="530" y="532"/>
                    </a:lnTo>
                    <a:lnTo>
                      <a:pt x="528" y="503"/>
                    </a:lnTo>
                    <a:lnTo>
                      <a:pt x="503" y="500"/>
                    </a:lnTo>
                    <a:lnTo>
                      <a:pt x="492" y="489"/>
                    </a:lnTo>
                    <a:lnTo>
                      <a:pt x="501" y="410"/>
                    </a:lnTo>
                    <a:lnTo>
                      <a:pt x="511" y="394"/>
                    </a:lnTo>
                    <a:lnTo>
                      <a:pt x="532" y="384"/>
                    </a:lnTo>
                    <a:lnTo>
                      <a:pt x="540" y="370"/>
                    </a:lnTo>
                    <a:lnTo>
                      <a:pt x="546" y="358"/>
                    </a:lnTo>
                    <a:lnTo>
                      <a:pt x="540" y="337"/>
                    </a:lnTo>
                    <a:lnTo>
                      <a:pt x="532" y="320"/>
                    </a:lnTo>
                    <a:lnTo>
                      <a:pt x="528" y="308"/>
                    </a:lnTo>
                    <a:lnTo>
                      <a:pt x="530" y="280"/>
                    </a:lnTo>
                    <a:lnTo>
                      <a:pt x="523" y="266"/>
                    </a:lnTo>
                    <a:lnTo>
                      <a:pt x="511" y="256"/>
                    </a:lnTo>
                    <a:lnTo>
                      <a:pt x="515" y="230"/>
                    </a:lnTo>
                    <a:lnTo>
                      <a:pt x="499" y="230"/>
                    </a:lnTo>
                    <a:lnTo>
                      <a:pt x="499" y="218"/>
                    </a:lnTo>
                    <a:lnTo>
                      <a:pt x="509" y="206"/>
                    </a:lnTo>
                    <a:lnTo>
                      <a:pt x="503" y="190"/>
                    </a:lnTo>
                    <a:lnTo>
                      <a:pt x="523" y="182"/>
                    </a:lnTo>
                    <a:lnTo>
                      <a:pt x="530" y="121"/>
                    </a:lnTo>
                    <a:lnTo>
                      <a:pt x="563" y="107"/>
                    </a:lnTo>
                    <a:lnTo>
                      <a:pt x="579" y="104"/>
                    </a:lnTo>
                    <a:lnTo>
                      <a:pt x="583" y="85"/>
                    </a:lnTo>
                    <a:lnTo>
                      <a:pt x="563" y="83"/>
                    </a:lnTo>
                    <a:lnTo>
                      <a:pt x="563" y="73"/>
                    </a:lnTo>
                    <a:lnTo>
                      <a:pt x="556" y="42"/>
                    </a:lnTo>
                    <a:lnTo>
                      <a:pt x="556" y="38"/>
                    </a:lnTo>
                    <a:lnTo>
                      <a:pt x="532" y="31"/>
                    </a:lnTo>
                    <a:lnTo>
                      <a:pt x="527" y="17"/>
                    </a:lnTo>
                    <a:lnTo>
                      <a:pt x="457" y="16"/>
                    </a:lnTo>
                    <a:lnTo>
                      <a:pt x="445" y="0"/>
                    </a:lnTo>
                    <a:lnTo>
                      <a:pt x="428" y="0"/>
                    </a:lnTo>
                    <a:lnTo>
                      <a:pt x="393" y="5"/>
                    </a:lnTo>
                    <a:lnTo>
                      <a:pt x="366" y="2"/>
                    </a:lnTo>
                    <a:lnTo>
                      <a:pt x="364" y="14"/>
                    </a:lnTo>
                    <a:lnTo>
                      <a:pt x="302" y="17"/>
                    </a:lnTo>
                    <a:lnTo>
                      <a:pt x="298" y="31"/>
                    </a:lnTo>
                    <a:lnTo>
                      <a:pt x="246" y="33"/>
                    </a:lnTo>
                    <a:lnTo>
                      <a:pt x="236" y="16"/>
                    </a:lnTo>
                    <a:lnTo>
                      <a:pt x="217" y="9"/>
                    </a:lnTo>
                    <a:lnTo>
                      <a:pt x="201" y="24"/>
                    </a:lnTo>
                    <a:lnTo>
                      <a:pt x="190" y="31"/>
                    </a:lnTo>
                    <a:lnTo>
                      <a:pt x="176" y="38"/>
                    </a:lnTo>
                    <a:lnTo>
                      <a:pt x="197" y="43"/>
                    </a:lnTo>
                    <a:lnTo>
                      <a:pt x="190" y="76"/>
                    </a:lnTo>
                    <a:lnTo>
                      <a:pt x="182" y="83"/>
                    </a:lnTo>
                    <a:lnTo>
                      <a:pt x="176" y="164"/>
                    </a:lnTo>
                    <a:lnTo>
                      <a:pt x="170" y="173"/>
                    </a:lnTo>
                    <a:lnTo>
                      <a:pt x="155" y="187"/>
                    </a:lnTo>
                    <a:lnTo>
                      <a:pt x="155" y="221"/>
                    </a:lnTo>
                    <a:lnTo>
                      <a:pt x="130" y="223"/>
                    </a:lnTo>
                    <a:lnTo>
                      <a:pt x="128" y="266"/>
                    </a:lnTo>
                    <a:lnTo>
                      <a:pt x="93" y="277"/>
                    </a:lnTo>
                    <a:lnTo>
                      <a:pt x="85" y="283"/>
                    </a:lnTo>
                    <a:lnTo>
                      <a:pt x="64" y="283"/>
                    </a:lnTo>
                    <a:lnTo>
                      <a:pt x="52" y="277"/>
                    </a:lnTo>
                    <a:lnTo>
                      <a:pt x="29" y="283"/>
                    </a:lnTo>
                    <a:lnTo>
                      <a:pt x="15" y="292"/>
                    </a:lnTo>
                    <a:lnTo>
                      <a:pt x="0" y="294"/>
                    </a:lnTo>
                    <a:lnTo>
                      <a:pt x="8" y="303"/>
                    </a:lnTo>
                    <a:lnTo>
                      <a:pt x="11" y="30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68" name="Group 298"/>
            <p:cNvGrpSpPr>
              <a:grpSpLocks/>
            </p:cNvGrpSpPr>
            <p:nvPr/>
          </p:nvGrpSpPr>
          <p:grpSpPr bwMode="auto">
            <a:xfrm>
              <a:off x="6352545" y="3057318"/>
              <a:ext cx="195848" cy="207532"/>
              <a:chOff x="2926" y="2826"/>
              <a:chExt cx="183" cy="179"/>
            </a:xfrm>
          </p:grpSpPr>
          <p:sp>
            <p:nvSpPr>
              <p:cNvPr id="1322" name="Freeform 299"/>
              <p:cNvSpPr>
                <a:spLocks/>
              </p:cNvSpPr>
              <p:nvPr/>
            </p:nvSpPr>
            <p:spPr bwMode="auto">
              <a:xfrm>
                <a:off x="2926" y="2826"/>
                <a:ext cx="183" cy="179"/>
              </a:xfrm>
              <a:custGeom>
                <a:avLst/>
                <a:gdLst/>
                <a:ahLst/>
                <a:cxnLst>
                  <a:cxn ang="0">
                    <a:pos x="16" y="5"/>
                  </a:cxn>
                  <a:cxn ang="0">
                    <a:pos x="29" y="7"/>
                  </a:cxn>
                  <a:cxn ang="0">
                    <a:pos x="72" y="9"/>
                  </a:cxn>
                  <a:cxn ang="0">
                    <a:pos x="101" y="0"/>
                  </a:cxn>
                  <a:cxn ang="0">
                    <a:pos x="155" y="5"/>
                  </a:cxn>
                  <a:cxn ang="0">
                    <a:pos x="167" y="49"/>
                  </a:cxn>
                  <a:cxn ang="0">
                    <a:pos x="182" y="52"/>
                  </a:cxn>
                  <a:cxn ang="0">
                    <a:pos x="182" y="68"/>
                  </a:cxn>
                  <a:cxn ang="0">
                    <a:pos x="236" y="68"/>
                  </a:cxn>
                  <a:cxn ang="0">
                    <a:pos x="236" y="40"/>
                  </a:cxn>
                  <a:cxn ang="0">
                    <a:pos x="248" y="28"/>
                  </a:cxn>
                  <a:cxn ang="0">
                    <a:pos x="265" y="59"/>
                  </a:cxn>
                  <a:cxn ang="0">
                    <a:pos x="277" y="52"/>
                  </a:cxn>
                  <a:cxn ang="0">
                    <a:pos x="296" y="49"/>
                  </a:cxn>
                  <a:cxn ang="0">
                    <a:pos x="310" y="64"/>
                  </a:cxn>
                  <a:cxn ang="0">
                    <a:pos x="312" y="121"/>
                  </a:cxn>
                  <a:cxn ang="0">
                    <a:pos x="312" y="142"/>
                  </a:cxn>
                  <a:cxn ang="0">
                    <a:pos x="331" y="156"/>
                  </a:cxn>
                  <a:cxn ang="0">
                    <a:pos x="366" y="156"/>
                  </a:cxn>
                  <a:cxn ang="0">
                    <a:pos x="360" y="213"/>
                  </a:cxn>
                  <a:cxn ang="0">
                    <a:pos x="331" y="213"/>
                  </a:cxn>
                  <a:cxn ang="0">
                    <a:pos x="324" y="199"/>
                  </a:cxn>
                  <a:cxn ang="0">
                    <a:pos x="312" y="199"/>
                  </a:cxn>
                  <a:cxn ang="0">
                    <a:pos x="312" y="213"/>
                  </a:cxn>
                  <a:cxn ang="0">
                    <a:pos x="289" y="215"/>
                  </a:cxn>
                  <a:cxn ang="0">
                    <a:pos x="289" y="284"/>
                  </a:cxn>
                  <a:cxn ang="0">
                    <a:pos x="293" y="304"/>
                  </a:cxn>
                  <a:cxn ang="0">
                    <a:pos x="316" y="332"/>
                  </a:cxn>
                  <a:cxn ang="0">
                    <a:pos x="316" y="344"/>
                  </a:cxn>
                  <a:cxn ang="0">
                    <a:pos x="283" y="358"/>
                  </a:cxn>
                  <a:cxn ang="0">
                    <a:pos x="260" y="351"/>
                  </a:cxn>
                  <a:cxn ang="0">
                    <a:pos x="196" y="344"/>
                  </a:cxn>
                  <a:cxn ang="0">
                    <a:pos x="186" y="332"/>
                  </a:cxn>
                  <a:cxn ang="0">
                    <a:pos x="113" y="332"/>
                  </a:cxn>
                  <a:cxn ang="0">
                    <a:pos x="58" y="329"/>
                  </a:cxn>
                  <a:cxn ang="0">
                    <a:pos x="29" y="317"/>
                  </a:cxn>
                  <a:cxn ang="0">
                    <a:pos x="0" y="327"/>
                  </a:cxn>
                  <a:cxn ang="0">
                    <a:pos x="0" y="284"/>
                  </a:cxn>
                  <a:cxn ang="0">
                    <a:pos x="31" y="235"/>
                  </a:cxn>
                  <a:cxn ang="0">
                    <a:pos x="49" y="199"/>
                  </a:cxn>
                  <a:cxn ang="0">
                    <a:pos x="49" y="194"/>
                  </a:cxn>
                  <a:cxn ang="0">
                    <a:pos x="66" y="189"/>
                  </a:cxn>
                  <a:cxn ang="0">
                    <a:pos x="72" y="164"/>
                  </a:cxn>
                  <a:cxn ang="0">
                    <a:pos x="52" y="137"/>
                  </a:cxn>
                  <a:cxn ang="0">
                    <a:pos x="47" y="104"/>
                  </a:cxn>
                  <a:cxn ang="0">
                    <a:pos x="43" y="68"/>
                  </a:cxn>
                  <a:cxn ang="0">
                    <a:pos x="25" y="59"/>
                  </a:cxn>
                  <a:cxn ang="0">
                    <a:pos x="25" y="19"/>
                  </a:cxn>
                  <a:cxn ang="0">
                    <a:pos x="8" y="19"/>
                  </a:cxn>
                  <a:cxn ang="0">
                    <a:pos x="16" y="5"/>
                  </a:cxn>
                </a:cxnLst>
                <a:rect l="0" t="0" r="r" b="b"/>
                <a:pathLst>
                  <a:path w="366" h="358">
                    <a:moveTo>
                      <a:pt x="16" y="5"/>
                    </a:moveTo>
                    <a:lnTo>
                      <a:pt x="29" y="7"/>
                    </a:lnTo>
                    <a:lnTo>
                      <a:pt x="72" y="9"/>
                    </a:lnTo>
                    <a:lnTo>
                      <a:pt x="101" y="0"/>
                    </a:lnTo>
                    <a:lnTo>
                      <a:pt x="155" y="5"/>
                    </a:lnTo>
                    <a:lnTo>
                      <a:pt x="167" y="49"/>
                    </a:lnTo>
                    <a:lnTo>
                      <a:pt x="182" y="52"/>
                    </a:lnTo>
                    <a:lnTo>
                      <a:pt x="182" y="68"/>
                    </a:lnTo>
                    <a:lnTo>
                      <a:pt x="236" y="68"/>
                    </a:lnTo>
                    <a:lnTo>
                      <a:pt x="236" y="40"/>
                    </a:lnTo>
                    <a:lnTo>
                      <a:pt x="248" y="28"/>
                    </a:lnTo>
                    <a:lnTo>
                      <a:pt x="265" y="59"/>
                    </a:lnTo>
                    <a:lnTo>
                      <a:pt x="277" y="52"/>
                    </a:lnTo>
                    <a:lnTo>
                      <a:pt x="296" y="49"/>
                    </a:lnTo>
                    <a:lnTo>
                      <a:pt x="310" y="64"/>
                    </a:lnTo>
                    <a:lnTo>
                      <a:pt x="312" y="121"/>
                    </a:lnTo>
                    <a:lnTo>
                      <a:pt x="312" y="142"/>
                    </a:lnTo>
                    <a:lnTo>
                      <a:pt x="331" y="156"/>
                    </a:lnTo>
                    <a:lnTo>
                      <a:pt x="366" y="156"/>
                    </a:lnTo>
                    <a:lnTo>
                      <a:pt x="360" y="213"/>
                    </a:lnTo>
                    <a:lnTo>
                      <a:pt x="331" y="213"/>
                    </a:lnTo>
                    <a:lnTo>
                      <a:pt x="324" y="199"/>
                    </a:lnTo>
                    <a:lnTo>
                      <a:pt x="312" y="199"/>
                    </a:lnTo>
                    <a:lnTo>
                      <a:pt x="312" y="213"/>
                    </a:lnTo>
                    <a:lnTo>
                      <a:pt x="289" y="215"/>
                    </a:lnTo>
                    <a:lnTo>
                      <a:pt x="289" y="284"/>
                    </a:lnTo>
                    <a:lnTo>
                      <a:pt x="293" y="304"/>
                    </a:lnTo>
                    <a:lnTo>
                      <a:pt x="316" y="332"/>
                    </a:lnTo>
                    <a:lnTo>
                      <a:pt x="316" y="344"/>
                    </a:lnTo>
                    <a:lnTo>
                      <a:pt x="283" y="358"/>
                    </a:lnTo>
                    <a:lnTo>
                      <a:pt x="260" y="351"/>
                    </a:lnTo>
                    <a:lnTo>
                      <a:pt x="196" y="344"/>
                    </a:lnTo>
                    <a:lnTo>
                      <a:pt x="186" y="332"/>
                    </a:lnTo>
                    <a:lnTo>
                      <a:pt x="113" y="332"/>
                    </a:lnTo>
                    <a:lnTo>
                      <a:pt x="58" y="329"/>
                    </a:lnTo>
                    <a:lnTo>
                      <a:pt x="29" y="317"/>
                    </a:lnTo>
                    <a:lnTo>
                      <a:pt x="0" y="327"/>
                    </a:lnTo>
                    <a:lnTo>
                      <a:pt x="0" y="284"/>
                    </a:lnTo>
                    <a:lnTo>
                      <a:pt x="31" y="235"/>
                    </a:lnTo>
                    <a:lnTo>
                      <a:pt x="49" y="199"/>
                    </a:lnTo>
                    <a:lnTo>
                      <a:pt x="49" y="194"/>
                    </a:lnTo>
                    <a:lnTo>
                      <a:pt x="66" y="189"/>
                    </a:lnTo>
                    <a:lnTo>
                      <a:pt x="72" y="164"/>
                    </a:lnTo>
                    <a:lnTo>
                      <a:pt x="52" y="137"/>
                    </a:lnTo>
                    <a:lnTo>
                      <a:pt x="47" y="104"/>
                    </a:lnTo>
                    <a:lnTo>
                      <a:pt x="43" y="68"/>
                    </a:lnTo>
                    <a:lnTo>
                      <a:pt x="25" y="59"/>
                    </a:lnTo>
                    <a:lnTo>
                      <a:pt x="25" y="19"/>
                    </a:lnTo>
                    <a:lnTo>
                      <a:pt x="8" y="19"/>
                    </a:lnTo>
                    <a:lnTo>
                      <a:pt x="16" y="5"/>
                    </a:lnTo>
                    <a:close/>
                  </a:path>
                </a:pathLst>
              </a:custGeom>
              <a:solidFill>
                <a:srgbClr val="C0C0C0"/>
              </a:solidFill>
              <a:ln w="9525">
                <a:solidFill>
                  <a:srgbClr val="C0C0C0"/>
                </a:solidFill>
                <a:round/>
                <a:headEnd/>
                <a:tailEnd/>
              </a:ln>
            </p:spPr>
            <p:txBody>
              <a:bodyPr/>
              <a:lstStyle/>
              <a:p>
                <a:endParaRPr lang="nl-NL" sz="1400"/>
              </a:p>
            </p:txBody>
          </p:sp>
          <p:sp>
            <p:nvSpPr>
              <p:cNvPr id="1323" name="Freeform 300"/>
              <p:cNvSpPr>
                <a:spLocks/>
              </p:cNvSpPr>
              <p:nvPr/>
            </p:nvSpPr>
            <p:spPr bwMode="auto">
              <a:xfrm>
                <a:off x="2926" y="2826"/>
                <a:ext cx="183" cy="179"/>
              </a:xfrm>
              <a:custGeom>
                <a:avLst/>
                <a:gdLst/>
                <a:ahLst/>
                <a:cxnLst>
                  <a:cxn ang="0">
                    <a:pos x="16" y="5"/>
                  </a:cxn>
                  <a:cxn ang="0">
                    <a:pos x="29" y="7"/>
                  </a:cxn>
                  <a:cxn ang="0">
                    <a:pos x="72" y="9"/>
                  </a:cxn>
                  <a:cxn ang="0">
                    <a:pos x="101" y="0"/>
                  </a:cxn>
                  <a:cxn ang="0">
                    <a:pos x="155" y="5"/>
                  </a:cxn>
                  <a:cxn ang="0">
                    <a:pos x="167" y="49"/>
                  </a:cxn>
                  <a:cxn ang="0">
                    <a:pos x="182" y="52"/>
                  </a:cxn>
                  <a:cxn ang="0">
                    <a:pos x="182" y="68"/>
                  </a:cxn>
                  <a:cxn ang="0">
                    <a:pos x="236" y="68"/>
                  </a:cxn>
                  <a:cxn ang="0">
                    <a:pos x="236" y="40"/>
                  </a:cxn>
                  <a:cxn ang="0">
                    <a:pos x="248" y="28"/>
                  </a:cxn>
                  <a:cxn ang="0">
                    <a:pos x="265" y="59"/>
                  </a:cxn>
                  <a:cxn ang="0">
                    <a:pos x="277" y="52"/>
                  </a:cxn>
                  <a:cxn ang="0">
                    <a:pos x="296" y="49"/>
                  </a:cxn>
                  <a:cxn ang="0">
                    <a:pos x="310" y="64"/>
                  </a:cxn>
                  <a:cxn ang="0">
                    <a:pos x="312" y="121"/>
                  </a:cxn>
                  <a:cxn ang="0">
                    <a:pos x="312" y="142"/>
                  </a:cxn>
                  <a:cxn ang="0">
                    <a:pos x="331" y="156"/>
                  </a:cxn>
                  <a:cxn ang="0">
                    <a:pos x="366" y="156"/>
                  </a:cxn>
                  <a:cxn ang="0">
                    <a:pos x="360" y="213"/>
                  </a:cxn>
                  <a:cxn ang="0">
                    <a:pos x="331" y="213"/>
                  </a:cxn>
                  <a:cxn ang="0">
                    <a:pos x="324" y="199"/>
                  </a:cxn>
                  <a:cxn ang="0">
                    <a:pos x="312" y="199"/>
                  </a:cxn>
                  <a:cxn ang="0">
                    <a:pos x="312" y="213"/>
                  </a:cxn>
                  <a:cxn ang="0">
                    <a:pos x="289" y="215"/>
                  </a:cxn>
                  <a:cxn ang="0">
                    <a:pos x="289" y="284"/>
                  </a:cxn>
                  <a:cxn ang="0">
                    <a:pos x="293" y="304"/>
                  </a:cxn>
                  <a:cxn ang="0">
                    <a:pos x="316" y="332"/>
                  </a:cxn>
                  <a:cxn ang="0">
                    <a:pos x="316" y="344"/>
                  </a:cxn>
                  <a:cxn ang="0">
                    <a:pos x="283" y="358"/>
                  </a:cxn>
                  <a:cxn ang="0">
                    <a:pos x="260" y="351"/>
                  </a:cxn>
                  <a:cxn ang="0">
                    <a:pos x="196" y="344"/>
                  </a:cxn>
                  <a:cxn ang="0">
                    <a:pos x="186" y="332"/>
                  </a:cxn>
                  <a:cxn ang="0">
                    <a:pos x="113" y="332"/>
                  </a:cxn>
                  <a:cxn ang="0">
                    <a:pos x="58" y="329"/>
                  </a:cxn>
                  <a:cxn ang="0">
                    <a:pos x="29" y="317"/>
                  </a:cxn>
                  <a:cxn ang="0">
                    <a:pos x="0" y="327"/>
                  </a:cxn>
                  <a:cxn ang="0">
                    <a:pos x="0" y="284"/>
                  </a:cxn>
                  <a:cxn ang="0">
                    <a:pos x="31" y="235"/>
                  </a:cxn>
                  <a:cxn ang="0">
                    <a:pos x="49" y="199"/>
                  </a:cxn>
                  <a:cxn ang="0">
                    <a:pos x="49" y="194"/>
                  </a:cxn>
                  <a:cxn ang="0">
                    <a:pos x="66" y="189"/>
                  </a:cxn>
                  <a:cxn ang="0">
                    <a:pos x="72" y="164"/>
                  </a:cxn>
                  <a:cxn ang="0">
                    <a:pos x="52" y="137"/>
                  </a:cxn>
                  <a:cxn ang="0">
                    <a:pos x="47" y="104"/>
                  </a:cxn>
                  <a:cxn ang="0">
                    <a:pos x="43" y="68"/>
                  </a:cxn>
                  <a:cxn ang="0">
                    <a:pos x="25" y="59"/>
                  </a:cxn>
                  <a:cxn ang="0">
                    <a:pos x="25" y="19"/>
                  </a:cxn>
                  <a:cxn ang="0">
                    <a:pos x="8" y="19"/>
                  </a:cxn>
                  <a:cxn ang="0">
                    <a:pos x="16" y="5"/>
                  </a:cxn>
                </a:cxnLst>
                <a:rect l="0" t="0" r="r" b="b"/>
                <a:pathLst>
                  <a:path w="366" h="358">
                    <a:moveTo>
                      <a:pt x="16" y="5"/>
                    </a:moveTo>
                    <a:lnTo>
                      <a:pt x="29" y="7"/>
                    </a:lnTo>
                    <a:lnTo>
                      <a:pt x="72" y="9"/>
                    </a:lnTo>
                    <a:lnTo>
                      <a:pt x="101" y="0"/>
                    </a:lnTo>
                    <a:lnTo>
                      <a:pt x="155" y="5"/>
                    </a:lnTo>
                    <a:lnTo>
                      <a:pt x="167" y="49"/>
                    </a:lnTo>
                    <a:lnTo>
                      <a:pt x="182" y="52"/>
                    </a:lnTo>
                    <a:lnTo>
                      <a:pt x="182" y="68"/>
                    </a:lnTo>
                    <a:lnTo>
                      <a:pt x="236" y="68"/>
                    </a:lnTo>
                    <a:lnTo>
                      <a:pt x="236" y="40"/>
                    </a:lnTo>
                    <a:lnTo>
                      <a:pt x="248" y="28"/>
                    </a:lnTo>
                    <a:lnTo>
                      <a:pt x="265" y="59"/>
                    </a:lnTo>
                    <a:lnTo>
                      <a:pt x="277" y="52"/>
                    </a:lnTo>
                    <a:lnTo>
                      <a:pt x="296" y="49"/>
                    </a:lnTo>
                    <a:lnTo>
                      <a:pt x="310" y="64"/>
                    </a:lnTo>
                    <a:lnTo>
                      <a:pt x="312" y="121"/>
                    </a:lnTo>
                    <a:lnTo>
                      <a:pt x="312" y="142"/>
                    </a:lnTo>
                    <a:lnTo>
                      <a:pt x="331" y="156"/>
                    </a:lnTo>
                    <a:lnTo>
                      <a:pt x="366" y="156"/>
                    </a:lnTo>
                    <a:lnTo>
                      <a:pt x="360" y="213"/>
                    </a:lnTo>
                    <a:lnTo>
                      <a:pt x="331" y="213"/>
                    </a:lnTo>
                    <a:lnTo>
                      <a:pt x="324" y="199"/>
                    </a:lnTo>
                    <a:lnTo>
                      <a:pt x="312" y="199"/>
                    </a:lnTo>
                    <a:lnTo>
                      <a:pt x="312" y="213"/>
                    </a:lnTo>
                    <a:lnTo>
                      <a:pt x="289" y="215"/>
                    </a:lnTo>
                    <a:lnTo>
                      <a:pt x="289" y="284"/>
                    </a:lnTo>
                    <a:lnTo>
                      <a:pt x="293" y="304"/>
                    </a:lnTo>
                    <a:lnTo>
                      <a:pt x="316" y="332"/>
                    </a:lnTo>
                    <a:lnTo>
                      <a:pt x="316" y="344"/>
                    </a:lnTo>
                    <a:lnTo>
                      <a:pt x="283" y="358"/>
                    </a:lnTo>
                    <a:lnTo>
                      <a:pt x="260" y="351"/>
                    </a:lnTo>
                    <a:lnTo>
                      <a:pt x="196" y="344"/>
                    </a:lnTo>
                    <a:lnTo>
                      <a:pt x="186" y="332"/>
                    </a:lnTo>
                    <a:lnTo>
                      <a:pt x="113" y="332"/>
                    </a:lnTo>
                    <a:lnTo>
                      <a:pt x="58" y="329"/>
                    </a:lnTo>
                    <a:lnTo>
                      <a:pt x="29" y="317"/>
                    </a:lnTo>
                    <a:lnTo>
                      <a:pt x="0" y="327"/>
                    </a:lnTo>
                    <a:lnTo>
                      <a:pt x="0" y="284"/>
                    </a:lnTo>
                    <a:lnTo>
                      <a:pt x="31" y="235"/>
                    </a:lnTo>
                    <a:lnTo>
                      <a:pt x="49" y="199"/>
                    </a:lnTo>
                    <a:lnTo>
                      <a:pt x="49" y="194"/>
                    </a:lnTo>
                    <a:lnTo>
                      <a:pt x="66" y="189"/>
                    </a:lnTo>
                    <a:lnTo>
                      <a:pt x="72" y="164"/>
                    </a:lnTo>
                    <a:lnTo>
                      <a:pt x="52" y="137"/>
                    </a:lnTo>
                    <a:lnTo>
                      <a:pt x="47" y="104"/>
                    </a:lnTo>
                    <a:lnTo>
                      <a:pt x="43" y="68"/>
                    </a:lnTo>
                    <a:lnTo>
                      <a:pt x="25" y="59"/>
                    </a:lnTo>
                    <a:lnTo>
                      <a:pt x="25" y="19"/>
                    </a:lnTo>
                    <a:lnTo>
                      <a:pt x="8" y="19"/>
                    </a:lnTo>
                    <a:lnTo>
                      <a:pt x="16"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71" name="Group 301"/>
            <p:cNvGrpSpPr>
              <a:grpSpLocks/>
            </p:cNvGrpSpPr>
            <p:nvPr/>
          </p:nvGrpSpPr>
          <p:grpSpPr bwMode="auto">
            <a:xfrm>
              <a:off x="6655413" y="3412093"/>
              <a:ext cx="21404" cy="22030"/>
              <a:chOff x="3209" y="3132"/>
              <a:chExt cx="19" cy="19"/>
            </a:xfrm>
          </p:grpSpPr>
          <p:sp>
            <p:nvSpPr>
              <p:cNvPr id="1325" name="Freeform 302"/>
              <p:cNvSpPr>
                <a:spLocks/>
              </p:cNvSpPr>
              <p:nvPr/>
            </p:nvSpPr>
            <p:spPr bwMode="auto">
              <a:xfrm>
                <a:off x="3209" y="3132"/>
                <a:ext cx="19" cy="19"/>
              </a:xfrm>
              <a:custGeom>
                <a:avLst/>
                <a:gdLst/>
                <a:ahLst/>
                <a:cxnLst>
                  <a:cxn ang="0">
                    <a:pos x="38" y="31"/>
                  </a:cxn>
                  <a:cxn ang="0">
                    <a:pos x="31" y="14"/>
                  </a:cxn>
                  <a:cxn ang="0">
                    <a:pos x="21" y="0"/>
                  </a:cxn>
                  <a:cxn ang="0">
                    <a:pos x="0" y="5"/>
                  </a:cxn>
                  <a:cxn ang="0">
                    <a:pos x="0" y="19"/>
                  </a:cxn>
                  <a:cxn ang="0">
                    <a:pos x="0" y="31"/>
                  </a:cxn>
                  <a:cxn ang="0">
                    <a:pos x="11" y="33"/>
                  </a:cxn>
                  <a:cxn ang="0">
                    <a:pos x="29" y="38"/>
                  </a:cxn>
                  <a:cxn ang="0">
                    <a:pos x="38" y="31"/>
                  </a:cxn>
                </a:cxnLst>
                <a:rect l="0" t="0" r="r" b="b"/>
                <a:pathLst>
                  <a:path w="38" h="38">
                    <a:moveTo>
                      <a:pt x="38" y="31"/>
                    </a:moveTo>
                    <a:lnTo>
                      <a:pt x="31" y="14"/>
                    </a:lnTo>
                    <a:lnTo>
                      <a:pt x="21" y="0"/>
                    </a:lnTo>
                    <a:lnTo>
                      <a:pt x="0" y="5"/>
                    </a:lnTo>
                    <a:lnTo>
                      <a:pt x="0" y="19"/>
                    </a:lnTo>
                    <a:lnTo>
                      <a:pt x="0" y="31"/>
                    </a:lnTo>
                    <a:lnTo>
                      <a:pt x="11" y="33"/>
                    </a:lnTo>
                    <a:lnTo>
                      <a:pt x="29" y="38"/>
                    </a:lnTo>
                    <a:lnTo>
                      <a:pt x="38" y="31"/>
                    </a:lnTo>
                    <a:close/>
                  </a:path>
                </a:pathLst>
              </a:custGeom>
              <a:solidFill>
                <a:srgbClr val="C0C0C0"/>
              </a:solidFill>
              <a:ln w="9525">
                <a:solidFill>
                  <a:srgbClr val="C0C0C0"/>
                </a:solidFill>
                <a:round/>
                <a:headEnd/>
                <a:tailEnd/>
              </a:ln>
            </p:spPr>
            <p:txBody>
              <a:bodyPr/>
              <a:lstStyle/>
              <a:p>
                <a:endParaRPr lang="nl-NL" sz="1400"/>
              </a:p>
            </p:txBody>
          </p:sp>
          <p:sp>
            <p:nvSpPr>
              <p:cNvPr id="1326" name="Freeform 303"/>
              <p:cNvSpPr>
                <a:spLocks/>
              </p:cNvSpPr>
              <p:nvPr/>
            </p:nvSpPr>
            <p:spPr bwMode="auto">
              <a:xfrm>
                <a:off x="3209" y="3132"/>
                <a:ext cx="19" cy="19"/>
              </a:xfrm>
              <a:custGeom>
                <a:avLst/>
                <a:gdLst/>
                <a:ahLst/>
                <a:cxnLst>
                  <a:cxn ang="0">
                    <a:pos x="38" y="31"/>
                  </a:cxn>
                  <a:cxn ang="0">
                    <a:pos x="31" y="14"/>
                  </a:cxn>
                  <a:cxn ang="0">
                    <a:pos x="21" y="0"/>
                  </a:cxn>
                  <a:cxn ang="0">
                    <a:pos x="0" y="5"/>
                  </a:cxn>
                  <a:cxn ang="0">
                    <a:pos x="0" y="19"/>
                  </a:cxn>
                  <a:cxn ang="0">
                    <a:pos x="0" y="31"/>
                  </a:cxn>
                  <a:cxn ang="0">
                    <a:pos x="11" y="33"/>
                  </a:cxn>
                  <a:cxn ang="0">
                    <a:pos x="29" y="38"/>
                  </a:cxn>
                  <a:cxn ang="0">
                    <a:pos x="38" y="31"/>
                  </a:cxn>
                </a:cxnLst>
                <a:rect l="0" t="0" r="r" b="b"/>
                <a:pathLst>
                  <a:path w="38" h="38">
                    <a:moveTo>
                      <a:pt x="38" y="31"/>
                    </a:moveTo>
                    <a:lnTo>
                      <a:pt x="31" y="14"/>
                    </a:lnTo>
                    <a:lnTo>
                      <a:pt x="21" y="0"/>
                    </a:lnTo>
                    <a:lnTo>
                      <a:pt x="0" y="5"/>
                    </a:lnTo>
                    <a:lnTo>
                      <a:pt x="0" y="19"/>
                    </a:lnTo>
                    <a:lnTo>
                      <a:pt x="0" y="31"/>
                    </a:lnTo>
                    <a:lnTo>
                      <a:pt x="11" y="33"/>
                    </a:lnTo>
                    <a:lnTo>
                      <a:pt x="29" y="38"/>
                    </a:lnTo>
                    <a:lnTo>
                      <a:pt x="38" y="3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74" name="Group 304"/>
            <p:cNvGrpSpPr>
              <a:grpSpLocks/>
            </p:cNvGrpSpPr>
            <p:nvPr/>
          </p:nvGrpSpPr>
          <p:grpSpPr bwMode="auto">
            <a:xfrm>
              <a:off x="6709999" y="2872976"/>
              <a:ext cx="126285" cy="155358"/>
              <a:chOff x="3260" y="2667"/>
              <a:chExt cx="118" cy="134"/>
            </a:xfrm>
          </p:grpSpPr>
          <p:sp>
            <p:nvSpPr>
              <p:cNvPr id="1328" name="Freeform 305"/>
              <p:cNvSpPr>
                <a:spLocks/>
              </p:cNvSpPr>
              <p:nvPr/>
            </p:nvSpPr>
            <p:spPr bwMode="auto">
              <a:xfrm>
                <a:off x="3260" y="2667"/>
                <a:ext cx="118" cy="134"/>
              </a:xfrm>
              <a:custGeom>
                <a:avLst/>
                <a:gdLst/>
                <a:ahLst/>
                <a:cxnLst>
                  <a:cxn ang="0">
                    <a:pos x="169" y="266"/>
                  </a:cxn>
                  <a:cxn ang="0">
                    <a:pos x="126" y="242"/>
                  </a:cxn>
                  <a:cxn ang="0">
                    <a:pos x="120" y="219"/>
                  </a:cxn>
                  <a:cxn ang="0">
                    <a:pos x="91" y="213"/>
                  </a:cxn>
                  <a:cxn ang="0">
                    <a:pos x="31" y="171"/>
                  </a:cxn>
                  <a:cxn ang="0">
                    <a:pos x="8" y="171"/>
                  </a:cxn>
                  <a:cxn ang="0">
                    <a:pos x="0" y="154"/>
                  </a:cxn>
                  <a:cxn ang="0">
                    <a:pos x="6" y="124"/>
                  </a:cxn>
                  <a:cxn ang="0">
                    <a:pos x="22" y="98"/>
                  </a:cxn>
                  <a:cxn ang="0">
                    <a:pos x="22" y="50"/>
                  </a:cxn>
                  <a:cxn ang="0">
                    <a:pos x="6" y="24"/>
                  </a:cxn>
                  <a:cxn ang="0">
                    <a:pos x="47" y="0"/>
                  </a:cxn>
                  <a:cxn ang="0">
                    <a:pos x="80" y="5"/>
                  </a:cxn>
                  <a:cxn ang="0">
                    <a:pos x="107" y="22"/>
                  </a:cxn>
                  <a:cxn ang="0">
                    <a:pos x="109" y="40"/>
                  </a:cxn>
                  <a:cxn ang="0">
                    <a:pos x="173" y="38"/>
                  </a:cxn>
                  <a:cxn ang="0">
                    <a:pos x="173" y="24"/>
                  </a:cxn>
                  <a:cxn ang="0">
                    <a:pos x="211" y="22"/>
                  </a:cxn>
                  <a:cxn ang="0">
                    <a:pos x="221" y="31"/>
                  </a:cxn>
                  <a:cxn ang="0">
                    <a:pos x="236" y="40"/>
                  </a:cxn>
                  <a:cxn ang="0">
                    <a:pos x="221" y="50"/>
                  </a:cxn>
                  <a:cxn ang="0">
                    <a:pos x="211" y="67"/>
                  </a:cxn>
                  <a:cxn ang="0">
                    <a:pos x="217" y="178"/>
                  </a:cxn>
                  <a:cxn ang="0">
                    <a:pos x="229" y="185"/>
                  </a:cxn>
                  <a:cxn ang="0">
                    <a:pos x="217" y="195"/>
                  </a:cxn>
                  <a:cxn ang="0">
                    <a:pos x="207" y="213"/>
                  </a:cxn>
                  <a:cxn ang="0">
                    <a:pos x="186" y="228"/>
                  </a:cxn>
                  <a:cxn ang="0">
                    <a:pos x="180" y="245"/>
                  </a:cxn>
                  <a:cxn ang="0">
                    <a:pos x="169" y="266"/>
                  </a:cxn>
                </a:cxnLst>
                <a:rect l="0" t="0" r="r" b="b"/>
                <a:pathLst>
                  <a:path w="236" h="266">
                    <a:moveTo>
                      <a:pt x="169" y="266"/>
                    </a:moveTo>
                    <a:lnTo>
                      <a:pt x="126" y="242"/>
                    </a:lnTo>
                    <a:lnTo>
                      <a:pt x="120" y="219"/>
                    </a:lnTo>
                    <a:lnTo>
                      <a:pt x="91" y="213"/>
                    </a:lnTo>
                    <a:lnTo>
                      <a:pt x="31" y="171"/>
                    </a:lnTo>
                    <a:lnTo>
                      <a:pt x="8" y="171"/>
                    </a:lnTo>
                    <a:lnTo>
                      <a:pt x="0" y="154"/>
                    </a:lnTo>
                    <a:lnTo>
                      <a:pt x="6" y="124"/>
                    </a:lnTo>
                    <a:lnTo>
                      <a:pt x="22" y="98"/>
                    </a:lnTo>
                    <a:lnTo>
                      <a:pt x="22" y="50"/>
                    </a:lnTo>
                    <a:lnTo>
                      <a:pt x="6" y="24"/>
                    </a:lnTo>
                    <a:lnTo>
                      <a:pt x="47" y="0"/>
                    </a:lnTo>
                    <a:lnTo>
                      <a:pt x="80" y="5"/>
                    </a:lnTo>
                    <a:lnTo>
                      <a:pt x="107" y="22"/>
                    </a:lnTo>
                    <a:lnTo>
                      <a:pt x="109" y="40"/>
                    </a:lnTo>
                    <a:lnTo>
                      <a:pt x="173" y="38"/>
                    </a:lnTo>
                    <a:lnTo>
                      <a:pt x="173" y="24"/>
                    </a:lnTo>
                    <a:lnTo>
                      <a:pt x="211" y="22"/>
                    </a:lnTo>
                    <a:lnTo>
                      <a:pt x="221" y="31"/>
                    </a:lnTo>
                    <a:lnTo>
                      <a:pt x="236" y="40"/>
                    </a:lnTo>
                    <a:lnTo>
                      <a:pt x="221" y="50"/>
                    </a:lnTo>
                    <a:lnTo>
                      <a:pt x="211" y="67"/>
                    </a:lnTo>
                    <a:lnTo>
                      <a:pt x="217" y="178"/>
                    </a:lnTo>
                    <a:lnTo>
                      <a:pt x="229" y="185"/>
                    </a:lnTo>
                    <a:lnTo>
                      <a:pt x="217" y="195"/>
                    </a:lnTo>
                    <a:lnTo>
                      <a:pt x="207" y="213"/>
                    </a:lnTo>
                    <a:lnTo>
                      <a:pt x="186" y="228"/>
                    </a:lnTo>
                    <a:lnTo>
                      <a:pt x="180" y="245"/>
                    </a:lnTo>
                    <a:lnTo>
                      <a:pt x="169" y="266"/>
                    </a:lnTo>
                    <a:close/>
                  </a:path>
                </a:pathLst>
              </a:custGeom>
              <a:solidFill>
                <a:srgbClr val="C0C0C0"/>
              </a:solidFill>
              <a:ln w="9525">
                <a:solidFill>
                  <a:srgbClr val="C0C0C0"/>
                </a:solidFill>
                <a:round/>
                <a:headEnd/>
                <a:tailEnd/>
              </a:ln>
            </p:spPr>
            <p:txBody>
              <a:bodyPr/>
              <a:lstStyle/>
              <a:p>
                <a:endParaRPr lang="nl-NL" sz="1400"/>
              </a:p>
            </p:txBody>
          </p:sp>
          <p:sp>
            <p:nvSpPr>
              <p:cNvPr id="1329" name="Freeform 306"/>
              <p:cNvSpPr>
                <a:spLocks/>
              </p:cNvSpPr>
              <p:nvPr/>
            </p:nvSpPr>
            <p:spPr bwMode="auto">
              <a:xfrm>
                <a:off x="3260" y="2667"/>
                <a:ext cx="118" cy="134"/>
              </a:xfrm>
              <a:custGeom>
                <a:avLst/>
                <a:gdLst/>
                <a:ahLst/>
                <a:cxnLst>
                  <a:cxn ang="0">
                    <a:pos x="169" y="266"/>
                  </a:cxn>
                  <a:cxn ang="0">
                    <a:pos x="126" y="242"/>
                  </a:cxn>
                  <a:cxn ang="0">
                    <a:pos x="120" y="219"/>
                  </a:cxn>
                  <a:cxn ang="0">
                    <a:pos x="91" y="213"/>
                  </a:cxn>
                  <a:cxn ang="0">
                    <a:pos x="31" y="171"/>
                  </a:cxn>
                  <a:cxn ang="0">
                    <a:pos x="8" y="171"/>
                  </a:cxn>
                  <a:cxn ang="0">
                    <a:pos x="0" y="154"/>
                  </a:cxn>
                  <a:cxn ang="0">
                    <a:pos x="6" y="124"/>
                  </a:cxn>
                  <a:cxn ang="0">
                    <a:pos x="22" y="98"/>
                  </a:cxn>
                  <a:cxn ang="0">
                    <a:pos x="22" y="50"/>
                  </a:cxn>
                  <a:cxn ang="0">
                    <a:pos x="6" y="24"/>
                  </a:cxn>
                  <a:cxn ang="0">
                    <a:pos x="47" y="0"/>
                  </a:cxn>
                  <a:cxn ang="0">
                    <a:pos x="80" y="5"/>
                  </a:cxn>
                  <a:cxn ang="0">
                    <a:pos x="107" y="22"/>
                  </a:cxn>
                  <a:cxn ang="0">
                    <a:pos x="109" y="40"/>
                  </a:cxn>
                  <a:cxn ang="0">
                    <a:pos x="173" y="38"/>
                  </a:cxn>
                  <a:cxn ang="0">
                    <a:pos x="173" y="24"/>
                  </a:cxn>
                  <a:cxn ang="0">
                    <a:pos x="211" y="22"/>
                  </a:cxn>
                  <a:cxn ang="0">
                    <a:pos x="221" y="31"/>
                  </a:cxn>
                  <a:cxn ang="0">
                    <a:pos x="236" y="40"/>
                  </a:cxn>
                  <a:cxn ang="0">
                    <a:pos x="221" y="50"/>
                  </a:cxn>
                  <a:cxn ang="0">
                    <a:pos x="211" y="67"/>
                  </a:cxn>
                  <a:cxn ang="0">
                    <a:pos x="217" y="178"/>
                  </a:cxn>
                  <a:cxn ang="0">
                    <a:pos x="229" y="185"/>
                  </a:cxn>
                  <a:cxn ang="0">
                    <a:pos x="217" y="195"/>
                  </a:cxn>
                  <a:cxn ang="0">
                    <a:pos x="207" y="213"/>
                  </a:cxn>
                  <a:cxn ang="0">
                    <a:pos x="186" y="228"/>
                  </a:cxn>
                  <a:cxn ang="0">
                    <a:pos x="180" y="245"/>
                  </a:cxn>
                  <a:cxn ang="0">
                    <a:pos x="169" y="266"/>
                  </a:cxn>
                </a:cxnLst>
                <a:rect l="0" t="0" r="r" b="b"/>
                <a:pathLst>
                  <a:path w="236" h="266">
                    <a:moveTo>
                      <a:pt x="169" y="266"/>
                    </a:moveTo>
                    <a:lnTo>
                      <a:pt x="126" y="242"/>
                    </a:lnTo>
                    <a:lnTo>
                      <a:pt x="120" y="219"/>
                    </a:lnTo>
                    <a:lnTo>
                      <a:pt x="91" y="213"/>
                    </a:lnTo>
                    <a:lnTo>
                      <a:pt x="31" y="171"/>
                    </a:lnTo>
                    <a:lnTo>
                      <a:pt x="8" y="171"/>
                    </a:lnTo>
                    <a:lnTo>
                      <a:pt x="0" y="154"/>
                    </a:lnTo>
                    <a:lnTo>
                      <a:pt x="6" y="124"/>
                    </a:lnTo>
                    <a:lnTo>
                      <a:pt x="22" y="98"/>
                    </a:lnTo>
                    <a:lnTo>
                      <a:pt x="22" y="50"/>
                    </a:lnTo>
                    <a:lnTo>
                      <a:pt x="6" y="24"/>
                    </a:lnTo>
                    <a:lnTo>
                      <a:pt x="47" y="0"/>
                    </a:lnTo>
                    <a:lnTo>
                      <a:pt x="80" y="5"/>
                    </a:lnTo>
                    <a:lnTo>
                      <a:pt x="107" y="22"/>
                    </a:lnTo>
                    <a:lnTo>
                      <a:pt x="109" y="40"/>
                    </a:lnTo>
                    <a:lnTo>
                      <a:pt x="173" y="38"/>
                    </a:lnTo>
                    <a:lnTo>
                      <a:pt x="173" y="24"/>
                    </a:lnTo>
                    <a:lnTo>
                      <a:pt x="211" y="22"/>
                    </a:lnTo>
                    <a:lnTo>
                      <a:pt x="221" y="31"/>
                    </a:lnTo>
                    <a:lnTo>
                      <a:pt x="236" y="40"/>
                    </a:lnTo>
                    <a:lnTo>
                      <a:pt x="221" y="50"/>
                    </a:lnTo>
                    <a:lnTo>
                      <a:pt x="211" y="67"/>
                    </a:lnTo>
                    <a:lnTo>
                      <a:pt x="217" y="178"/>
                    </a:lnTo>
                    <a:lnTo>
                      <a:pt x="229" y="185"/>
                    </a:lnTo>
                    <a:lnTo>
                      <a:pt x="217" y="195"/>
                    </a:lnTo>
                    <a:lnTo>
                      <a:pt x="207" y="213"/>
                    </a:lnTo>
                    <a:lnTo>
                      <a:pt x="186" y="228"/>
                    </a:lnTo>
                    <a:lnTo>
                      <a:pt x="180" y="245"/>
                    </a:lnTo>
                    <a:lnTo>
                      <a:pt x="169" y="26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77" name="Group 307"/>
            <p:cNvGrpSpPr>
              <a:grpSpLocks/>
            </p:cNvGrpSpPr>
            <p:nvPr/>
          </p:nvGrpSpPr>
          <p:grpSpPr bwMode="auto">
            <a:xfrm>
              <a:off x="6698227" y="2609794"/>
              <a:ext cx="223673" cy="282892"/>
              <a:chOff x="3249" y="2440"/>
              <a:chExt cx="209" cy="244"/>
            </a:xfrm>
          </p:grpSpPr>
          <p:sp>
            <p:nvSpPr>
              <p:cNvPr id="1331" name="Freeform 308"/>
              <p:cNvSpPr>
                <a:spLocks/>
              </p:cNvSpPr>
              <p:nvPr/>
            </p:nvSpPr>
            <p:spPr bwMode="auto">
              <a:xfrm>
                <a:off x="3249" y="2440"/>
                <a:ext cx="209" cy="244"/>
              </a:xfrm>
              <a:custGeom>
                <a:avLst/>
                <a:gdLst/>
                <a:ahLst/>
                <a:cxnLst>
                  <a:cxn ang="0">
                    <a:pos x="256" y="488"/>
                  </a:cxn>
                  <a:cxn ang="0">
                    <a:pos x="244" y="479"/>
                  </a:cxn>
                  <a:cxn ang="0">
                    <a:pos x="234" y="467"/>
                  </a:cxn>
                  <a:cxn ang="0">
                    <a:pos x="194" y="470"/>
                  </a:cxn>
                  <a:cxn ang="0">
                    <a:pos x="194" y="481"/>
                  </a:cxn>
                  <a:cxn ang="0">
                    <a:pos x="134" y="488"/>
                  </a:cxn>
                  <a:cxn ang="0">
                    <a:pos x="126" y="467"/>
                  </a:cxn>
                  <a:cxn ang="0">
                    <a:pos x="99" y="451"/>
                  </a:cxn>
                  <a:cxn ang="0">
                    <a:pos x="72" y="443"/>
                  </a:cxn>
                  <a:cxn ang="0">
                    <a:pos x="74" y="431"/>
                  </a:cxn>
                  <a:cxn ang="0">
                    <a:pos x="56" y="408"/>
                  </a:cxn>
                  <a:cxn ang="0">
                    <a:pos x="46" y="405"/>
                  </a:cxn>
                  <a:cxn ang="0">
                    <a:pos x="33" y="393"/>
                  </a:cxn>
                  <a:cxn ang="0">
                    <a:pos x="33" y="374"/>
                  </a:cxn>
                  <a:cxn ang="0">
                    <a:pos x="15" y="369"/>
                  </a:cxn>
                  <a:cxn ang="0">
                    <a:pos x="0" y="343"/>
                  </a:cxn>
                  <a:cxn ang="0">
                    <a:pos x="33" y="343"/>
                  </a:cxn>
                  <a:cxn ang="0">
                    <a:pos x="37" y="286"/>
                  </a:cxn>
                  <a:cxn ang="0">
                    <a:pos x="62" y="284"/>
                  </a:cxn>
                  <a:cxn ang="0">
                    <a:pos x="66" y="227"/>
                  </a:cxn>
                  <a:cxn ang="0">
                    <a:pos x="106" y="218"/>
                  </a:cxn>
                  <a:cxn ang="0">
                    <a:pos x="99" y="149"/>
                  </a:cxn>
                  <a:cxn ang="0">
                    <a:pos x="79" y="142"/>
                  </a:cxn>
                  <a:cxn ang="0">
                    <a:pos x="81" y="125"/>
                  </a:cxn>
                  <a:cxn ang="0">
                    <a:pos x="106" y="128"/>
                  </a:cxn>
                  <a:cxn ang="0">
                    <a:pos x="106" y="106"/>
                  </a:cxn>
                  <a:cxn ang="0">
                    <a:pos x="93" y="82"/>
                  </a:cxn>
                  <a:cxn ang="0">
                    <a:pos x="91" y="49"/>
                  </a:cxn>
                  <a:cxn ang="0">
                    <a:pos x="112" y="0"/>
                  </a:cxn>
                  <a:cxn ang="0">
                    <a:pos x="124" y="18"/>
                  </a:cxn>
                  <a:cxn ang="0">
                    <a:pos x="139" y="42"/>
                  </a:cxn>
                  <a:cxn ang="0">
                    <a:pos x="153" y="59"/>
                  </a:cxn>
                  <a:cxn ang="0">
                    <a:pos x="170" y="90"/>
                  </a:cxn>
                  <a:cxn ang="0">
                    <a:pos x="182" y="113"/>
                  </a:cxn>
                  <a:cxn ang="0">
                    <a:pos x="184" y="133"/>
                  </a:cxn>
                  <a:cxn ang="0">
                    <a:pos x="221" y="142"/>
                  </a:cxn>
                  <a:cxn ang="0">
                    <a:pos x="236" y="177"/>
                  </a:cxn>
                  <a:cxn ang="0">
                    <a:pos x="261" y="215"/>
                  </a:cxn>
                  <a:cxn ang="0">
                    <a:pos x="254" y="230"/>
                  </a:cxn>
                  <a:cxn ang="0">
                    <a:pos x="248" y="280"/>
                  </a:cxn>
                  <a:cxn ang="0">
                    <a:pos x="281" y="286"/>
                  </a:cxn>
                  <a:cxn ang="0">
                    <a:pos x="302" y="303"/>
                  </a:cxn>
                  <a:cxn ang="0">
                    <a:pos x="352" y="344"/>
                  </a:cxn>
                  <a:cxn ang="0">
                    <a:pos x="385" y="343"/>
                  </a:cxn>
                  <a:cxn ang="0">
                    <a:pos x="416" y="367"/>
                  </a:cxn>
                  <a:cxn ang="0">
                    <a:pos x="383" y="389"/>
                  </a:cxn>
                  <a:cxn ang="0">
                    <a:pos x="381" y="424"/>
                  </a:cxn>
                  <a:cxn ang="0">
                    <a:pos x="349" y="451"/>
                  </a:cxn>
                  <a:cxn ang="0">
                    <a:pos x="310" y="458"/>
                  </a:cxn>
                  <a:cxn ang="0">
                    <a:pos x="281" y="458"/>
                  </a:cxn>
                  <a:cxn ang="0">
                    <a:pos x="256" y="488"/>
                  </a:cxn>
                </a:cxnLst>
                <a:rect l="0" t="0" r="r" b="b"/>
                <a:pathLst>
                  <a:path w="416" h="488">
                    <a:moveTo>
                      <a:pt x="256" y="488"/>
                    </a:moveTo>
                    <a:lnTo>
                      <a:pt x="244" y="479"/>
                    </a:lnTo>
                    <a:lnTo>
                      <a:pt x="234" y="467"/>
                    </a:lnTo>
                    <a:lnTo>
                      <a:pt x="194" y="470"/>
                    </a:lnTo>
                    <a:lnTo>
                      <a:pt x="194" y="481"/>
                    </a:lnTo>
                    <a:lnTo>
                      <a:pt x="134" y="488"/>
                    </a:lnTo>
                    <a:lnTo>
                      <a:pt x="126" y="467"/>
                    </a:lnTo>
                    <a:lnTo>
                      <a:pt x="99" y="451"/>
                    </a:lnTo>
                    <a:lnTo>
                      <a:pt x="72" y="443"/>
                    </a:lnTo>
                    <a:lnTo>
                      <a:pt x="74" y="431"/>
                    </a:lnTo>
                    <a:lnTo>
                      <a:pt x="56" y="408"/>
                    </a:lnTo>
                    <a:lnTo>
                      <a:pt x="46" y="405"/>
                    </a:lnTo>
                    <a:lnTo>
                      <a:pt x="33" y="393"/>
                    </a:lnTo>
                    <a:lnTo>
                      <a:pt x="33" y="374"/>
                    </a:lnTo>
                    <a:lnTo>
                      <a:pt x="15" y="369"/>
                    </a:lnTo>
                    <a:lnTo>
                      <a:pt x="0" y="343"/>
                    </a:lnTo>
                    <a:lnTo>
                      <a:pt x="33" y="343"/>
                    </a:lnTo>
                    <a:lnTo>
                      <a:pt x="37" y="286"/>
                    </a:lnTo>
                    <a:lnTo>
                      <a:pt x="62" y="284"/>
                    </a:lnTo>
                    <a:lnTo>
                      <a:pt x="66" y="227"/>
                    </a:lnTo>
                    <a:lnTo>
                      <a:pt x="106" y="218"/>
                    </a:lnTo>
                    <a:lnTo>
                      <a:pt x="99" y="149"/>
                    </a:lnTo>
                    <a:lnTo>
                      <a:pt x="79" y="142"/>
                    </a:lnTo>
                    <a:lnTo>
                      <a:pt x="81" y="125"/>
                    </a:lnTo>
                    <a:lnTo>
                      <a:pt x="106" y="128"/>
                    </a:lnTo>
                    <a:lnTo>
                      <a:pt x="106" y="106"/>
                    </a:lnTo>
                    <a:lnTo>
                      <a:pt x="93" y="82"/>
                    </a:lnTo>
                    <a:lnTo>
                      <a:pt x="91" y="49"/>
                    </a:lnTo>
                    <a:lnTo>
                      <a:pt x="112" y="0"/>
                    </a:lnTo>
                    <a:lnTo>
                      <a:pt x="124" y="18"/>
                    </a:lnTo>
                    <a:lnTo>
                      <a:pt x="139" y="42"/>
                    </a:lnTo>
                    <a:lnTo>
                      <a:pt x="153" y="59"/>
                    </a:lnTo>
                    <a:lnTo>
                      <a:pt x="170" y="90"/>
                    </a:lnTo>
                    <a:lnTo>
                      <a:pt x="182" y="113"/>
                    </a:lnTo>
                    <a:lnTo>
                      <a:pt x="184" y="133"/>
                    </a:lnTo>
                    <a:lnTo>
                      <a:pt x="221" y="142"/>
                    </a:lnTo>
                    <a:lnTo>
                      <a:pt x="236" y="177"/>
                    </a:lnTo>
                    <a:lnTo>
                      <a:pt x="261" y="215"/>
                    </a:lnTo>
                    <a:lnTo>
                      <a:pt x="254" y="230"/>
                    </a:lnTo>
                    <a:lnTo>
                      <a:pt x="248" y="280"/>
                    </a:lnTo>
                    <a:lnTo>
                      <a:pt x="281" y="286"/>
                    </a:lnTo>
                    <a:lnTo>
                      <a:pt x="302" y="303"/>
                    </a:lnTo>
                    <a:lnTo>
                      <a:pt x="352" y="344"/>
                    </a:lnTo>
                    <a:lnTo>
                      <a:pt x="385" y="343"/>
                    </a:lnTo>
                    <a:lnTo>
                      <a:pt x="416" y="367"/>
                    </a:lnTo>
                    <a:lnTo>
                      <a:pt x="383" y="389"/>
                    </a:lnTo>
                    <a:lnTo>
                      <a:pt x="381" y="424"/>
                    </a:lnTo>
                    <a:lnTo>
                      <a:pt x="349" y="451"/>
                    </a:lnTo>
                    <a:lnTo>
                      <a:pt x="310" y="458"/>
                    </a:lnTo>
                    <a:lnTo>
                      <a:pt x="281" y="458"/>
                    </a:lnTo>
                    <a:lnTo>
                      <a:pt x="256" y="488"/>
                    </a:lnTo>
                    <a:close/>
                  </a:path>
                </a:pathLst>
              </a:custGeom>
              <a:solidFill>
                <a:srgbClr val="C0C0C0"/>
              </a:solidFill>
              <a:ln w="9525">
                <a:solidFill>
                  <a:srgbClr val="C0C0C0"/>
                </a:solidFill>
                <a:round/>
                <a:headEnd/>
                <a:tailEnd/>
              </a:ln>
            </p:spPr>
            <p:txBody>
              <a:bodyPr/>
              <a:lstStyle/>
              <a:p>
                <a:endParaRPr lang="nl-NL" sz="1400"/>
              </a:p>
            </p:txBody>
          </p:sp>
          <p:sp>
            <p:nvSpPr>
              <p:cNvPr id="1332" name="Freeform 309"/>
              <p:cNvSpPr>
                <a:spLocks/>
              </p:cNvSpPr>
              <p:nvPr/>
            </p:nvSpPr>
            <p:spPr bwMode="auto">
              <a:xfrm>
                <a:off x="3249" y="2440"/>
                <a:ext cx="209" cy="244"/>
              </a:xfrm>
              <a:custGeom>
                <a:avLst/>
                <a:gdLst/>
                <a:ahLst/>
                <a:cxnLst>
                  <a:cxn ang="0">
                    <a:pos x="256" y="488"/>
                  </a:cxn>
                  <a:cxn ang="0">
                    <a:pos x="244" y="479"/>
                  </a:cxn>
                  <a:cxn ang="0">
                    <a:pos x="234" y="467"/>
                  </a:cxn>
                  <a:cxn ang="0">
                    <a:pos x="194" y="470"/>
                  </a:cxn>
                  <a:cxn ang="0">
                    <a:pos x="194" y="481"/>
                  </a:cxn>
                  <a:cxn ang="0">
                    <a:pos x="134" y="488"/>
                  </a:cxn>
                  <a:cxn ang="0">
                    <a:pos x="126" y="467"/>
                  </a:cxn>
                  <a:cxn ang="0">
                    <a:pos x="99" y="451"/>
                  </a:cxn>
                  <a:cxn ang="0">
                    <a:pos x="72" y="443"/>
                  </a:cxn>
                  <a:cxn ang="0">
                    <a:pos x="74" y="431"/>
                  </a:cxn>
                  <a:cxn ang="0">
                    <a:pos x="56" y="408"/>
                  </a:cxn>
                  <a:cxn ang="0">
                    <a:pos x="46" y="405"/>
                  </a:cxn>
                  <a:cxn ang="0">
                    <a:pos x="33" y="393"/>
                  </a:cxn>
                  <a:cxn ang="0">
                    <a:pos x="33" y="374"/>
                  </a:cxn>
                  <a:cxn ang="0">
                    <a:pos x="15" y="369"/>
                  </a:cxn>
                  <a:cxn ang="0">
                    <a:pos x="0" y="343"/>
                  </a:cxn>
                  <a:cxn ang="0">
                    <a:pos x="33" y="343"/>
                  </a:cxn>
                  <a:cxn ang="0">
                    <a:pos x="37" y="286"/>
                  </a:cxn>
                  <a:cxn ang="0">
                    <a:pos x="62" y="284"/>
                  </a:cxn>
                  <a:cxn ang="0">
                    <a:pos x="66" y="227"/>
                  </a:cxn>
                  <a:cxn ang="0">
                    <a:pos x="106" y="218"/>
                  </a:cxn>
                  <a:cxn ang="0">
                    <a:pos x="99" y="149"/>
                  </a:cxn>
                  <a:cxn ang="0">
                    <a:pos x="79" y="142"/>
                  </a:cxn>
                  <a:cxn ang="0">
                    <a:pos x="81" y="125"/>
                  </a:cxn>
                  <a:cxn ang="0">
                    <a:pos x="106" y="128"/>
                  </a:cxn>
                  <a:cxn ang="0">
                    <a:pos x="106" y="106"/>
                  </a:cxn>
                  <a:cxn ang="0">
                    <a:pos x="93" y="82"/>
                  </a:cxn>
                  <a:cxn ang="0">
                    <a:pos x="91" y="49"/>
                  </a:cxn>
                  <a:cxn ang="0">
                    <a:pos x="112" y="0"/>
                  </a:cxn>
                  <a:cxn ang="0">
                    <a:pos x="124" y="18"/>
                  </a:cxn>
                  <a:cxn ang="0">
                    <a:pos x="139" y="42"/>
                  </a:cxn>
                  <a:cxn ang="0">
                    <a:pos x="153" y="59"/>
                  </a:cxn>
                  <a:cxn ang="0">
                    <a:pos x="170" y="90"/>
                  </a:cxn>
                  <a:cxn ang="0">
                    <a:pos x="182" y="113"/>
                  </a:cxn>
                  <a:cxn ang="0">
                    <a:pos x="184" y="133"/>
                  </a:cxn>
                  <a:cxn ang="0">
                    <a:pos x="221" y="142"/>
                  </a:cxn>
                  <a:cxn ang="0">
                    <a:pos x="236" y="177"/>
                  </a:cxn>
                  <a:cxn ang="0">
                    <a:pos x="261" y="215"/>
                  </a:cxn>
                  <a:cxn ang="0">
                    <a:pos x="254" y="230"/>
                  </a:cxn>
                  <a:cxn ang="0">
                    <a:pos x="248" y="280"/>
                  </a:cxn>
                  <a:cxn ang="0">
                    <a:pos x="281" y="286"/>
                  </a:cxn>
                  <a:cxn ang="0">
                    <a:pos x="302" y="303"/>
                  </a:cxn>
                  <a:cxn ang="0">
                    <a:pos x="352" y="344"/>
                  </a:cxn>
                  <a:cxn ang="0">
                    <a:pos x="385" y="343"/>
                  </a:cxn>
                  <a:cxn ang="0">
                    <a:pos x="416" y="367"/>
                  </a:cxn>
                  <a:cxn ang="0">
                    <a:pos x="383" y="389"/>
                  </a:cxn>
                  <a:cxn ang="0">
                    <a:pos x="381" y="424"/>
                  </a:cxn>
                  <a:cxn ang="0">
                    <a:pos x="349" y="451"/>
                  </a:cxn>
                  <a:cxn ang="0">
                    <a:pos x="310" y="458"/>
                  </a:cxn>
                  <a:cxn ang="0">
                    <a:pos x="281" y="458"/>
                  </a:cxn>
                  <a:cxn ang="0">
                    <a:pos x="256" y="488"/>
                  </a:cxn>
                </a:cxnLst>
                <a:rect l="0" t="0" r="r" b="b"/>
                <a:pathLst>
                  <a:path w="416" h="488">
                    <a:moveTo>
                      <a:pt x="256" y="488"/>
                    </a:moveTo>
                    <a:lnTo>
                      <a:pt x="244" y="479"/>
                    </a:lnTo>
                    <a:lnTo>
                      <a:pt x="234" y="467"/>
                    </a:lnTo>
                    <a:lnTo>
                      <a:pt x="194" y="470"/>
                    </a:lnTo>
                    <a:lnTo>
                      <a:pt x="194" y="481"/>
                    </a:lnTo>
                    <a:lnTo>
                      <a:pt x="134" y="488"/>
                    </a:lnTo>
                    <a:lnTo>
                      <a:pt x="126" y="467"/>
                    </a:lnTo>
                    <a:lnTo>
                      <a:pt x="99" y="451"/>
                    </a:lnTo>
                    <a:lnTo>
                      <a:pt x="72" y="443"/>
                    </a:lnTo>
                    <a:lnTo>
                      <a:pt x="74" y="431"/>
                    </a:lnTo>
                    <a:lnTo>
                      <a:pt x="56" y="408"/>
                    </a:lnTo>
                    <a:lnTo>
                      <a:pt x="46" y="405"/>
                    </a:lnTo>
                    <a:lnTo>
                      <a:pt x="33" y="393"/>
                    </a:lnTo>
                    <a:lnTo>
                      <a:pt x="33" y="374"/>
                    </a:lnTo>
                    <a:lnTo>
                      <a:pt x="15" y="369"/>
                    </a:lnTo>
                    <a:lnTo>
                      <a:pt x="0" y="343"/>
                    </a:lnTo>
                    <a:lnTo>
                      <a:pt x="33" y="343"/>
                    </a:lnTo>
                    <a:lnTo>
                      <a:pt x="37" y="286"/>
                    </a:lnTo>
                    <a:lnTo>
                      <a:pt x="62" y="284"/>
                    </a:lnTo>
                    <a:lnTo>
                      <a:pt x="66" y="227"/>
                    </a:lnTo>
                    <a:lnTo>
                      <a:pt x="106" y="218"/>
                    </a:lnTo>
                    <a:lnTo>
                      <a:pt x="99" y="149"/>
                    </a:lnTo>
                    <a:lnTo>
                      <a:pt x="79" y="142"/>
                    </a:lnTo>
                    <a:lnTo>
                      <a:pt x="81" y="125"/>
                    </a:lnTo>
                    <a:lnTo>
                      <a:pt x="106" y="128"/>
                    </a:lnTo>
                    <a:lnTo>
                      <a:pt x="106" y="106"/>
                    </a:lnTo>
                    <a:lnTo>
                      <a:pt x="93" y="82"/>
                    </a:lnTo>
                    <a:lnTo>
                      <a:pt x="91" y="49"/>
                    </a:lnTo>
                    <a:lnTo>
                      <a:pt x="112" y="0"/>
                    </a:lnTo>
                    <a:lnTo>
                      <a:pt x="124" y="18"/>
                    </a:lnTo>
                    <a:lnTo>
                      <a:pt x="139" y="42"/>
                    </a:lnTo>
                    <a:lnTo>
                      <a:pt x="153" y="59"/>
                    </a:lnTo>
                    <a:lnTo>
                      <a:pt x="170" y="90"/>
                    </a:lnTo>
                    <a:lnTo>
                      <a:pt x="182" y="113"/>
                    </a:lnTo>
                    <a:lnTo>
                      <a:pt x="184" y="133"/>
                    </a:lnTo>
                    <a:lnTo>
                      <a:pt x="221" y="142"/>
                    </a:lnTo>
                    <a:lnTo>
                      <a:pt x="236" y="177"/>
                    </a:lnTo>
                    <a:lnTo>
                      <a:pt x="261" y="215"/>
                    </a:lnTo>
                    <a:lnTo>
                      <a:pt x="254" y="230"/>
                    </a:lnTo>
                    <a:lnTo>
                      <a:pt x="248" y="280"/>
                    </a:lnTo>
                    <a:lnTo>
                      <a:pt x="281" y="286"/>
                    </a:lnTo>
                    <a:lnTo>
                      <a:pt x="302" y="303"/>
                    </a:lnTo>
                    <a:lnTo>
                      <a:pt x="352" y="344"/>
                    </a:lnTo>
                    <a:lnTo>
                      <a:pt x="385" y="343"/>
                    </a:lnTo>
                    <a:lnTo>
                      <a:pt x="416" y="367"/>
                    </a:lnTo>
                    <a:lnTo>
                      <a:pt x="383" y="389"/>
                    </a:lnTo>
                    <a:lnTo>
                      <a:pt x="381" y="424"/>
                    </a:lnTo>
                    <a:lnTo>
                      <a:pt x="349" y="451"/>
                    </a:lnTo>
                    <a:lnTo>
                      <a:pt x="310" y="458"/>
                    </a:lnTo>
                    <a:lnTo>
                      <a:pt x="281" y="458"/>
                    </a:lnTo>
                    <a:lnTo>
                      <a:pt x="256" y="48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80" name="Group 310"/>
            <p:cNvGrpSpPr>
              <a:grpSpLocks/>
            </p:cNvGrpSpPr>
            <p:nvPr/>
          </p:nvGrpSpPr>
          <p:grpSpPr bwMode="auto">
            <a:xfrm>
              <a:off x="6827716" y="2744281"/>
              <a:ext cx="168023" cy="236516"/>
              <a:chOff x="3370" y="2556"/>
              <a:chExt cx="157" cy="204"/>
            </a:xfrm>
          </p:grpSpPr>
          <p:sp>
            <p:nvSpPr>
              <p:cNvPr id="1334" name="Freeform 311"/>
              <p:cNvSpPr>
                <a:spLocks/>
              </p:cNvSpPr>
              <p:nvPr/>
            </p:nvSpPr>
            <p:spPr bwMode="auto">
              <a:xfrm>
                <a:off x="3370" y="2556"/>
                <a:ext cx="157" cy="204"/>
              </a:xfrm>
              <a:custGeom>
                <a:avLst/>
                <a:gdLst/>
                <a:ahLst/>
                <a:cxnLst>
                  <a:cxn ang="0">
                    <a:pos x="45" y="57"/>
                  </a:cxn>
                  <a:cxn ang="0">
                    <a:pos x="70" y="74"/>
                  </a:cxn>
                  <a:cxn ang="0">
                    <a:pos x="118" y="116"/>
                  </a:cxn>
                  <a:cxn ang="0">
                    <a:pos x="153" y="116"/>
                  </a:cxn>
                  <a:cxn ang="0">
                    <a:pos x="180" y="140"/>
                  </a:cxn>
                  <a:cxn ang="0">
                    <a:pos x="151" y="161"/>
                  </a:cxn>
                  <a:cxn ang="0">
                    <a:pos x="145" y="197"/>
                  </a:cxn>
                  <a:cxn ang="0">
                    <a:pos x="116" y="226"/>
                  </a:cxn>
                  <a:cxn ang="0">
                    <a:pos x="76" y="232"/>
                  </a:cxn>
                  <a:cxn ang="0">
                    <a:pos x="45" y="232"/>
                  </a:cxn>
                  <a:cxn ang="0">
                    <a:pos x="21" y="259"/>
                  </a:cxn>
                  <a:cxn ang="0">
                    <a:pos x="8" y="271"/>
                  </a:cxn>
                  <a:cxn ang="0">
                    <a:pos x="0" y="289"/>
                  </a:cxn>
                  <a:cxn ang="0">
                    <a:pos x="6" y="401"/>
                  </a:cxn>
                  <a:cxn ang="0">
                    <a:pos x="16" y="408"/>
                  </a:cxn>
                  <a:cxn ang="0">
                    <a:pos x="37" y="382"/>
                  </a:cxn>
                  <a:cxn ang="0">
                    <a:pos x="56" y="354"/>
                  </a:cxn>
                  <a:cxn ang="0">
                    <a:pos x="89" y="335"/>
                  </a:cxn>
                  <a:cxn ang="0">
                    <a:pos x="145" y="289"/>
                  </a:cxn>
                  <a:cxn ang="0">
                    <a:pos x="200" y="244"/>
                  </a:cxn>
                  <a:cxn ang="0">
                    <a:pos x="232" y="204"/>
                  </a:cxn>
                  <a:cxn ang="0">
                    <a:pos x="244" y="154"/>
                  </a:cxn>
                  <a:cxn ang="0">
                    <a:pos x="263" y="116"/>
                  </a:cxn>
                  <a:cxn ang="0">
                    <a:pos x="289" y="88"/>
                  </a:cxn>
                  <a:cxn ang="0">
                    <a:pos x="298" y="57"/>
                  </a:cxn>
                  <a:cxn ang="0">
                    <a:pos x="316" y="41"/>
                  </a:cxn>
                  <a:cxn ang="0">
                    <a:pos x="298" y="26"/>
                  </a:cxn>
                  <a:cxn ang="0">
                    <a:pos x="271" y="0"/>
                  </a:cxn>
                  <a:cxn ang="0">
                    <a:pos x="242" y="24"/>
                  </a:cxn>
                  <a:cxn ang="0">
                    <a:pos x="209" y="28"/>
                  </a:cxn>
                  <a:cxn ang="0">
                    <a:pos x="190" y="38"/>
                  </a:cxn>
                  <a:cxn ang="0">
                    <a:pos x="170" y="50"/>
                  </a:cxn>
                  <a:cxn ang="0">
                    <a:pos x="109" y="43"/>
                  </a:cxn>
                  <a:cxn ang="0">
                    <a:pos x="76" y="33"/>
                  </a:cxn>
                  <a:cxn ang="0">
                    <a:pos x="45" y="57"/>
                  </a:cxn>
                </a:cxnLst>
                <a:rect l="0" t="0" r="r" b="b"/>
                <a:pathLst>
                  <a:path w="316" h="408">
                    <a:moveTo>
                      <a:pt x="45" y="57"/>
                    </a:moveTo>
                    <a:lnTo>
                      <a:pt x="70" y="74"/>
                    </a:lnTo>
                    <a:lnTo>
                      <a:pt x="118" y="116"/>
                    </a:lnTo>
                    <a:lnTo>
                      <a:pt x="153" y="116"/>
                    </a:lnTo>
                    <a:lnTo>
                      <a:pt x="180" y="140"/>
                    </a:lnTo>
                    <a:lnTo>
                      <a:pt x="151" y="161"/>
                    </a:lnTo>
                    <a:lnTo>
                      <a:pt x="145" y="197"/>
                    </a:lnTo>
                    <a:lnTo>
                      <a:pt x="116" y="226"/>
                    </a:lnTo>
                    <a:lnTo>
                      <a:pt x="76" y="232"/>
                    </a:lnTo>
                    <a:lnTo>
                      <a:pt x="45" y="232"/>
                    </a:lnTo>
                    <a:lnTo>
                      <a:pt x="21" y="259"/>
                    </a:lnTo>
                    <a:lnTo>
                      <a:pt x="8" y="271"/>
                    </a:lnTo>
                    <a:lnTo>
                      <a:pt x="0" y="289"/>
                    </a:lnTo>
                    <a:lnTo>
                      <a:pt x="6" y="401"/>
                    </a:lnTo>
                    <a:lnTo>
                      <a:pt x="16" y="408"/>
                    </a:lnTo>
                    <a:lnTo>
                      <a:pt x="37" y="382"/>
                    </a:lnTo>
                    <a:lnTo>
                      <a:pt x="56" y="354"/>
                    </a:lnTo>
                    <a:lnTo>
                      <a:pt x="89" y="335"/>
                    </a:lnTo>
                    <a:lnTo>
                      <a:pt x="145" y="289"/>
                    </a:lnTo>
                    <a:lnTo>
                      <a:pt x="200" y="244"/>
                    </a:lnTo>
                    <a:lnTo>
                      <a:pt x="232" y="204"/>
                    </a:lnTo>
                    <a:lnTo>
                      <a:pt x="244" y="154"/>
                    </a:lnTo>
                    <a:lnTo>
                      <a:pt x="263" y="116"/>
                    </a:lnTo>
                    <a:lnTo>
                      <a:pt x="289" y="88"/>
                    </a:lnTo>
                    <a:lnTo>
                      <a:pt x="298" y="57"/>
                    </a:lnTo>
                    <a:lnTo>
                      <a:pt x="316" y="41"/>
                    </a:lnTo>
                    <a:lnTo>
                      <a:pt x="298" y="26"/>
                    </a:lnTo>
                    <a:lnTo>
                      <a:pt x="271" y="0"/>
                    </a:lnTo>
                    <a:lnTo>
                      <a:pt x="242" y="24"/>
                    </a:lnTo>
                    <a:lnTo>
                      <a:pt x="209" y="28"/>
                    </a:lnTo>
                    <a:lnTo>
                      <a:pt x="190" y="38"/>
                    </a:lnTo>
                    <a:lnTo>
                      <a:pt x="170" y="50"/>
                    </a:lnTo>
                    <a:lnTo>
                      <a:pt x="109" y="43"/>
                    </a:lnTo>
                    <a:lnTo>
                      <a:pt x="76" y="33"/>
                    </a:lnTo>
                    <a:lnTo>
                      <a:pt x="45" y="57"/>
                    </a:lnTo>
                    <a:close/>
                  </a:path>
                </a:pathLst>
              </a:custGeom>
              <a:solidFill>
                <a:srgbClr val="C0C0C0"/>
              </a:solidFill>
              <a:ln w="9525">
                <a:solidFill>
                  <a:srgbClr val="C0C0C0"/>
                </a:solidFill>
                <a:round/>
                <a:headEnd/>
                <a:tailEnd/>
              </a:ln>
            </p:spPr>
            <p:txBody>
              <a:bodyPr/>
              <a:lstStyle/>
              <a:p>
                <a:endParaRPr lang="nl-NL" sz="1400"/>
              </a:p>
            </p:txBody>
          </p:sp>
          <p:sp>
            <p:nvSpPr>
              <p:cNvPr id="1335" name="Freeform 312"/>
              <p:cNvSpPr>
                <a:spLocks/>
              </p:cNvSpPr>
              <p:nvPr/>
            </p:nvSpPr>
            <p:spPr bwMode="auto">
              <a:xfrm>
                <a:off x="3370" y="2556"/>
                <a:ext cx="157" cy="204"/>
              </a:xfrm>
              <a:custGeom>
                <a:avLst/>
                <a:gdLst/>
                <a:ahLst/>
                <a:cxnLst>
                  <a:cxn ang="0">
                    <a:pos x="45" y="57"/>
                  </a:cxn>
                  <a:cxn ang="0">
                    <a:pos x="70" y="74"/>
                  </a:cxn>
                  <a:cxn ang="0">
                    <a:pos x="118" y="116"/>
                  </a:cxn>
                  <a:cxn ang="0">
                    <a:pos x="153" y="116"/>
                  </a:cxn>
                  <a:cxn ang="0">
                    <a:pos x="180" y="140"/>
                  </a:cxn>
                  <a:cxn ang="0">
                    <a:pos x="151" y="161"/>
                  </a:cxn>
                  <a:cxn ang="0">
                    <a:pos x="145" y="197"/>
                  </a:cxn>
                  <a:cxn ang="0">
                    <a:pos x="116" y="226"/>
                  </a:cxn>
                  <a:cxn ang="0">
                    <a:pos x="76" y="232"/>
                  </a:cxn>
                  <a:cxn ang="0">
                    <a:pos x="45" y="232"/>
                  </a:cxn>
                  <a:cxn ang="0">
                    <a:pos x="21" y="259"/>
                  </a:cxn>
                  <a:cxn ang="0">
                    <a:pos x="8" y="271"/>
                  </a:cxn>
                  <a:cxn ang="0">
                    <a:pos x="0" y="289"/>
                  </a:cxn>
                  <a:cxn ang="0">
                    <a:pos x="6" y="401"/>
                  </a:cxn>
                  <a:cxn ang="0">
                    <a:pos x="16" y="408"/>
                  </a:cxn>
                  <a:cxn ang="0">
                    <a:pos x="37" y="382"/>
                  </a:cxn>
                  <a:cxn ang="0">
                    <a:pos x="56" y="354"/>
                  </a:cxn>
                  <a:cxn ang="0">
                    <a:pos x="89" y="335"/>
                  </a:cxn>
                  <a:cxn ang="0">
                    <a:pos x="145" y="289"/>
                  </a:cxn>
                  <a:cxn ang="0">
                    <a:pos x="200" y="244"/>
                  </a:cxn>
                  <a:cxn ang="0">
                    <a:pos x="232" y="204"/>
                  </a:cxn>
                  <a:cxn ang="0">
                    <a:pos x="244" y="154"/>
                  </a:cxn>
                  <a:cxn ang="0">
                    <a:pos x="263" y="116"/>
                  </a:cxn>
                  <a:cxn ang="0">
                    <a:pos x="289" y="88"/>
                  </a:cxn>
                  <a:cxn ang="0">
                    <a:pos x="298" y="57"/>
                  </a:cxn>
                  <a:cxn ang="0">
                    <a:pos x="316" y="41"/>
                  </a:cxn>
                  <a:cxn ang="0">
                    <a:pos x="298" y="26"/>
                  </a:cxn>
                  <a:cxn ang="0">
                    <a:pos x="271" y="0"/>
                  </a:cxn>
                  <a:cxn ang="0">
                    <a:pos x="242" y="24"/>
                  </a:cxn>
                  <a:cxn ang="0">
                    <a:pos x="209" y="28"/>
                  </a:cxn>
                  <a:cxn ang="0">
                    <a:pos x="190" y="38"/>
                  </a:cxn>
                  <a:cxn ang="0">
                    <a:pos x="170" y="50"/>
                  </a:cxn>
                  <a:cxn ang="0">
                    <a:pos x="109" y="43"/>
                  </a:cxn>
                  <a:cxn ang="0">
                    <a:pos x="76" y="33"/>
                  </a:cxn>
                  <a:cxn ang="0">
                    <a:pos x="45" y="57"/>
                  </a:cxn>
                </a:cxnLst>
                <a:rect l="0" t="0" r="r" b="b"/>
                <a:pathLst>
                  <a:path w="316" h="408">
                    <a:moveTo>
                      <a:pt x="45" y="57"/>
                    </a:moveTo>
                    <a:lnTo>
                      <a:pt x="70" y="74"/>
                    </a:lnTo>
                    <a:lnTo>
                      <a:pt x="118" y="116"/>
                    </a:lnTo>
                    <a:lnTo>
                      <a:pt x="153" y="116"/>
                    </a:lnTo>
                    <a:lnTo>
                      <a:pt x="180" y="140"/>
                    </a:lnTo>
                    <a:lnTo>
                      <a:pt x="151" y="161"/>
                    </a:lnTo>
                    <a:lnTo>
                      <a:pt x="145" y="197"/>
                    </a:lnTo>
                    <a:lnTo>
                      <a:pt x="116" y="226"/>
                    </a:lnTo>
                    <a:lnTo>
                      <a:pt x="76" y="232"/>
                    </a:lnTo>
                    <a:lnTo>
                      <a:pt x="45" y="232"/>
                    </a:lnTo>
                    <a:lnTo>
                      <a:pt x="21" y="259"/>
                    </a:lnTo>
                    <a:lnTo>
                      <a:pt x="8" y="271"/>
                    </a:lnTo>
                    <a:lnTo>
                      <a:pt x="0" y="289"/>
                    </a:lnTo>
                    <a:lnTo>
                      <a:pt x="6" y="401"/>
                    </a:lnTo>
                    <a:lnTo>
                      <a:pt x="16" y="408"/>
                    </a:lnTo>
                    <a:lnTo>
                      <a:pt x="37" y="382"/>
                    </a:lnTo>
                    <a:lnTo>
                      <a:pt x="56" y="354"/>
                    </a:lnTo>
                    <a:lnTo>
                      <a:pt x="89" y="335"/>
                    </a:lnTo>
                    <a:lnTo>
                      <a:pt x="145" y="289"/>
                    </a:lnTo>
                    <a:lnTo>
                      <a:pt x="200" y="244"/>
                    </a:lnTo>
                    <a:lnTo>
                      <a:pt x="232" y="204"/>
                    </a:lnTo>
                    <a:lnTo>
                      <a:pt x="244" y="154"/>
                    </a:lnTo>
                    <a:lnTo>
                      <a:pt x="263" y="116"/>
                    </a:lnTo>
                    <a:lnTo>
                      <a:pt x="289" y="88"/>
                    </a:lnTo>
                    <a:lnTo>
                      <a:pt x="298" y="57"/>
                    </a:lnTo>
                    <a:lnTo>
                      <a:pt x="316" y="41"/>
                    </a:lnTo>
                    <a:lnTo>
                      <a:pt x="298" y="26"/>
                    </a:lnTo>
                    <a:lnTo>
                      <a:pt x="271" y="0"/>
                    </a:lnTo>
                    <a:lnTo>
                      <a:pt x="242" y="24"/>
                    </a:lnTo>
                    <a:lnTo>
                      <a:pt x="209" y="28"/>
                    </a:lnTo>
                    <a:lnTo>
                      <a:pt x="190" y="38"/>
                    </a:lnTo>
                    <a:lnTo>
                      <a:pt x="170" y="50"/>
                    </a:lnTo>
                    <a:lnTo>
                      <a:pt x="109" y="43"/>
                    </a:lnTo>
                    <a:lnTo>
                      <a:pt x="76" y="33"/>
                    </a:lnTo>
                    <a:lnTo>
                      <a:pt x="45" y="5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83" name="Group 313"/>
            <p:cNvGrpSpPr>
              <a:grpSpLocks/>
            </p:cNvGrpSpPr>
            <p:nvPr/>
          </p:nvGrpSpPr>
          <p:grpSpPr bwMode="auto">
            <a:xfrm>
              <a:off x="6315086" y="2367483"/>
              <a:ext cx="242937" cy="270138"/>
              <a:chOff x="2890" y="2231"/>
              <a:chExt cx="228" cy="233"/>
            </a:xfrm>
          </p:grpSpPr>
          <p:sp>
            <p:nvSpPr>
              <p:cNvPr id="1337" name="Freeform 314"/>
              <p:cNvSpPr>
                <a:spLocks/>
              </p:cNvSpPr>
              <p:nvPr/>
            </p:nvSpPr>
            <p:spPr bwMode="auto">
              <a:xfrm>
                <a:off x="2890" y="2231"/>
                <a:ext cx="228" cy="233"/>
              </a:xfrm>
              <a:custGeom>
                <a:avLst/>
                <a:gdLst/>
                <a:ahLst/>
                <a:cxnLst>
                  <a:cxn ang="0">
                    <a:pos x="56" y="0"/>
                  </a:cxn>
                  <a:cxn ang="0">
                    <a:pos x="83" y="14"/>
                  </a:cxn>
                  <a:cxn ang="0">
                    <a:pos x="100" y="17"/>
                  </a:cxn>
                  <a:cxn ang="0">
                    <a:pos x="166" y="24"/>
                  </a:cxn>
                  <a:cxn ang="0">
                    <a:pos x="174" y="48"/>
                  </a:cxn>
                  <a:cxn ang="0">
                    <a:pos x="220" y="52"/>
                  </a:cxn>
                  <a:cxn ang="0">
                    <a:pos x="222" y="66"/>
                  </a:cxn>
                  <a:cxn ang="0">
                    <a:pos x="267" y="74"/>
                  </a:cxn>
                  <a:cxn ang="0">
                    <a:pos x="290" y="81"/>
                  </a:cxn>
                  <a:cxn ang="0">
                    <a:pos x="302" y="71"/>
                  </a:cxn>
                  <a:cxn ang="0">
                    <a:pos x="302" y="33"/>
                  </a:cxn>
                  <a:cxn ang="0">
                    <a:pos x="311" y="24"/>
                  </a:cxn>
                  <a:cxn ang="0">
                    <a:pos x="327" y="7"/>
                  </a:cxn>
                  <a:cxn ang="0">
                    <a:pos x="336" y="0"/>
                  </a:cxn>
                  <a:cxn ang="0">
                    <a:pos x="366" y="0"/>
                  </a:cxn>
                  <a:cxn ang="0">
                    <a:pos x="385" y="17"/>
                  </a:cxn>
                  <a:cxn ang="0">
                    <a:pos x="400" y="28"/>
                  </a:cxn>
                  <a:cxn ang="0">
                    <a:pos x="427" y="26"/>
                  </a:cxn>
                  <a:cxn ang="0">
                    <a:pos x="455" y="33"/>
                  </a:cxn>
                  <a:cxn ang="0">
                    <a:pos x="449" y="59"/>
                  </a:cxn>
                  <a:cxn ang="0">
                    <a:pos x="451" y="370"/>
                  </a:cxn>
                  <a:cxn ang="0">
                    <a:pos x="449" y="413"/>
                  </a:cxn>
                  <a:cxn ang="0">
                    <a:pos x="427" y="420"/>
                  </a:cxn>
                  <a:cxn ang="0">
                    <a:pos x="431" y="467"/>
                  </a:cxn>
                  <a:cxn ang="0">
                    <a:pos x="412" y="462"/>
                  </a:cxn>
                  <a:cxn ang="0">
                    <a:pos x="364" y="429"/>
                  </a:cxn>
                  <a:cxn ang="0">
                    <a:pos x="344" y="420"/>
                  </a:cxn>
                  <a:cxn ang="0">
                    <a:pos x="300" y="401"/>
                  </a:cxn>
                  <a:cxn ang="0">
                    <a:pos x="284" y="377"/>
                  </a:cxn>
                  <a:cxn ang="0">
                    <a:pos x="234" y="370"/>
                  </a:cxn>
                  <a:cxn ang="0">
                    <a:pos x="220" y="347"/>
                  </a:cxn>
                  <a:cxn ang="0">
                    <a:pos x="193" y="339"/>
                  </a:cxn>
                  <a:cxn ang="0">
                    <a:pos x="191" y="330"/>
                  </a:cxn>
                  <a:cxn ang="0">
                    <a:pos x="164" y="328"/>
                  </a:cxn>
                  <a:cxn ang="0">
                    <a:pos x="147" y="322"/>
                  </a:cxn>
                  <a:cxn ang="0">
                    <a:pos x="110" y="320"/>
                  </a:cxn>
                  <a:cxn ang="0">
                    <a:pos x="108" y="306"/>
                  </a:cxn>
                  <a:cxn ang="0">
                    <a:pos x="69" y="306"/>
                  </a:cxn>
                  <a:cxn ang="0">
                    <a:pos x="65" y="280"/>
                  </a:cxn>
                  <a:cxn ang="0">
                    <a:pos x="19" y="273"/>
                  </a:cxn>
                  <a:cxn ang="0">
                    <a:pos x="1" y="261"/>
                  </a:cxn>
                  <a:cxn ang="0">
                    <a:pos x="0" y="230"/>
                  </a:cxn>
                  <a:cxn ang="0">
                    <a:pos x="7" y="57"/>
                  </a:cxn>
                  <a:cxn ang="0">
                    <a:pos x="36" y="43"/>
                  </a:cxn>
                  <a:cxn ang="0">
                    <a:pos x="52" y="42"/>
                  </a:cxn>
                  <a:cxn ang="0">
                    <a:pos x="56" y="0"/>
                  </a:cxn>
                </a:cxnLst>
                <a:rect l="0" t="0" r="r" b="b"/>
                <a:pathLst>
                  <a:path w="455" h="467">
                    <a:moveTo>
                      <a:pt x="56" y="0"/>
                    </a:moveTo>
                    <a:lnTo>
                      <a:pt x="83" y="14"/>
                    </a:lnTo>
                    <a:lnTo>
                      <a:pt x="100" y="17"/>
                    </a:lnTo>
                    <a:lnTo>
                      <a:pt x="166" y="24"/>
                    </a:lnTo>
                    <a:lnTo>
                      <a:pt x="174" y="48"/>
                    </a:lnTo>
                    <a:lnTo>
                      <a:pt x="220" y="52"/>
                    </a:lnTo>
                    <a:lnTo>
                      <a:pt x="222" y="66"/>
                    </a:lnTo>
                    <a:lnTo>
                      <a:pt x="267" y="74"/>
                    </a:lnTo>
                    <a:lnTo>
                      <a:pt x="290" y="81"/>
                    </a:lnTo>
                    <a:lnTo>
                      <a:pt x="302" y="71"/>
                    </a:lnTo>
                    <a:lnTo>
                      <a:pt x="302" y="33"/>
                    </a:lnTo>
                    <a:lnTo>
                      <a:pt x="311" y="24"/>
                    </a:lnTo>
                    <a:lnTo>
                      <a:pt x="327" y="7"/>
                    </a:lnTo>
                    <a:lnTo>
                      <a:pt x="336" y="0"/>
                    </a:lnTo>
                    <a:lnTo>
                      <a:pt x="366" y="0"/>
                    </a:lnTo>
                    <a:lnTo>
                      <a:pt x="385" y="17"/>
                    </a:lnTo>
                    <a:lnTo>
                      <a:pt x="400" y="28"/>
                    </a:lnTo>
                    <a:lnTo>
                      <a:pt x="427" y="26"/>
                    </a:lnTo>
                    <a:lnTo>
                      <a:pt x="455" y="33"/>
                    </a:lnTo>
                    <a:lnTo>
                      <a:pt x="449" y="59"/>
                    </a:lnTo>
                    <a:lnTo>
                      <a:pt x="451" y="370"/>
                    </a:lnTo>
                    <a:lnTo>
                      <a:pt x="449" y="413"/>
                    </a:lnTo>
                    <a:lnTo>
                      <a:pt x="427" y="420"/>
                    </a:lnTo>
                    <a:lnTo>
                      <a:pt x="431" y="467"/>
                    </a:lnTo>
                    <a:lnTo>
                      <a:pt x="412" y="462"/>
                    </a:lnTo>
                    <a:lnTo>
                      <a:pt x="364" y="429"/>
                    </a:lnTo>
                    <a:lnTo>
                      <a:pt x="344" y="420"/>
                    </a:lnTo>
                    <a:lnTo>
                      <a:pt x="300" y="401"/>
                    </a:lnTo>
                    <a:lnTo>
                      <a:pt x="284" y="377"/>
                    </a:lnTo>
                    <a:lnTo>
                      <a:pt x="234" y="370"/>
                    </a:lnTo>
                    <a:lnTo>
                      <a:pt x="220" y="347"/>
                    </a:lnTo>
                    <a:lnTo>
                      <a:pt x="193" y="339"/>
                    </a:lnTo>
                    <a:lnTo>
                      <a:pt x="191" y="330"/>
                    </a:lnTo>
                    <a:lnTo>
                      <a:pt x="164" y="328"/>
                    </a:lnTo>
                    <a:lnTo>
                      <a:pt x="147" y="322"/>
                    </a:lnTo>
                    <a:lnTo>
                      <a:pt x="110" y="320"/>
                    </a:lnTo>
                    <a:lnTo>
                      <a:pt x="108" y="306"/>
                    </a:lnTo>
                    <a:lnTo>
                      <a:pt x="69" y="306"/>
                    </a:lnTo>
                    <a:lnTo>
                      <a:pt x="65" y="280"/>
                    </a:lnTo>
                    <a:lnTo>
                      <a:pt x="19" y="273"/>
                    </a:lnTo>
                    <a:lnTo>
                      <a:pt x="1" y="261"/>
                    </a:lnTo>
                    <a:lnTo>
                      <a:pt x="0" y="230"/>
                    </a:lnTo>
                    <a:lnTo>
                      <a:pt x="7" y="57"/>
                    </a:lnTo>
                    <a:lnTo>
                      <a:pt x="36" y="43"/>
                    </a:lnTo>
                    <a:lnTo>
                      <a:pt x="52" y="42"/>
                    </a:lnTo>
                    <a:lnTo>
                      <a:pt x="56" y="0"/>
                    </a:lnTo>
                    <a:close/>
                  </a:path>
                </a:pathLst>
              </a:custGeom>
              <a:solidFill>
                <a:srgbClr val="C0C0C0"/>
              </a:solidFill>
              <a:ln w="9525">
                <a:solidFill>
                  <a:srgbClr val="C0C0C0"/>
                </a:solidFill>
                <a:round/>
                <a:headEnd/>
                <a:tailEnd/>
              </a:ln>
            </p:spPr>
            <p:txBody>
              <a:bodyPr/>
              <a:lstStyle/>
              <a:p>
                <a:endParaRPr lang="nl-NL" sz="1400"/>
              </a:p>
            </p:txBody>
          </p:sp>
          <p:sp>
            <p:nvSpPr>
              <p:cNvPr id="1338" name="Freeform 315"/>
              <p:cNvSpPr>
                <a:spLocks/>
              </p:cNvSpPr>
              <p:nvPr/>
            </p:nvSpPr>
            <p:spPr bwMode="auto">
              <a:xfrm>
                <a:off x="2890" y="2231"/>
                <a:ext cx="228" cy="233"/>
              </a:xfrm>
              <a:custGeom>
                <a:avLst/>
                <a:gdLst/>
                <a:ahLst/>
                <a:cxnLst>
                  <a:cxn ang="0">
                    <a:pos x="56" y="0"/>
                  </a:cxn>
                  <a:cxn ang="0">
                    <a:pos x="83" y="14"/>
                  </a:cxn>
                  <a:cxn ang="0">
                    <a:pos x="100" y="17"/>
                  </a:cxn>
                  <a:cxn ang="0">
                    <a:pos x="166" y="24"/>
                  </a:cxn>
                  <a:cxn ang="0">
                    <a:pos x="174" y="48"/>
                  </a:cxn>
                  <a:cxn ang="0">
                    <a:pos x="220" y="52"/>
                  </a:cxn>
                  <a:cxn ang="0">
                    <a:pos x="222" y="66"/>
                  </a:cxn>
                  <a:cxn ang="0">
                    <a:pos x="267" y="74"/>
                  </a:cxn>
                  <a:cxn ang="0">
                    <a:pos x="290" y="81"/>
                  </a:cxn>
                  <a:cxn ang="0">
                    <a:pos x="302" y="71"/>
                  </a:cxn>
                  <a:cxn ang="0">
                    <a:pos x="302" y="33"/>
                  </a:cxn>
                  <a:cxn ang="0">
                    <a:pos x="311" y="24"/>
                  </a:cxn>
                  <a:cxn ang="0">
                    <a:pos x="327" y="7"/>
                  </a:cxn>
                  <a:cxn ang="0">
                    <a:pos x="336" y="0"/>
                  </a:cxn>
                  <a:cxn ang="0">
                    <a:pos x="366" y="0"/>
                  </a:cxn>
                  <a:cxn ang="0">
                    <a:pos x="385" y="17"/>
                  </a:cxn>
                  <a:cxn ang="0">
                    <a:pos x="400" y="28"/>
                  </a:cxn>
                  <a:cxn ang="0">
                    <a:pos x="427" y="26"/>
                  </a:cxn>
                  <a:cxn ang="0">
                    <a:pos x="455" y="33"/>
                  </a:cxn>
                  <a:cxn ang="0">
                    <a:pos x="449" y="59"/>
                  </a:cxn>
                  <a:cxn ang="0">
                    <a:pos x="451" y="370"/>
                  </a:cxn>
                  <a:cxn ang="0">
                    <a:pos x="449" y="413"/>
                  </a:cxn>
                  <a:cxn ang="0">
                    <a:pos x="427" y="420"/>
                  </a:cxn>
                  <a:cxn ang="0">
                    <a:pos x="431" y="467"/>
                  </a:cxn>
                  <a:cxn ang="0">
                    <a:pos x="412" y="462"/>
                  </a:cxn>
                  <a:cxn ang="0">
                    <a:pos x="364" y="429"/>
                  </a:cxn>
                  <a:cxn ang="0">
                    <a:pos x="344" y="420"/>
                  </a:cxn>
                  <a:cxn ang="0">
                    <a:pos x="300" y="401"/>
                  </a:cxn>
                  <a:cxn ang="0">
                    <a:pos x="284" y="377"/>
                  </a:cxn>
                  <a:cxn ang="0">
                    <a:pos x="234" y="370"/>
                  </a:cxn>
                  <a:cxn ang="0">
                    <a:pos x="220" y="347"/>
                  </a:cxn>
                  <a:cxn ang="0">
                    <a:pos x="193" y="339"/>
                  </a:cxn>
                  <a:cxn ang="0">
                    <a:pos x="191" y="330"/>
                  </a:cxn>
                  <a:cxn ang="0">
                    <a:pos x="164" y="328"/>
                  </a:cxn>
                  <a:cxn ang="0">
                    <a:pos x="147" y="322"/>
                  </a:cxn>
                  <a:cxn ang="0">
                    <a:pos x="110" y="320"/>
                  </a:cxn>
                  <a:cxn ang="0">
                    <a:pos x="108" y="306"/>
                  </a:cxn>
                  <a:cxn ang="0">
                    <a:pos x="69" y="306"/>
                  </a:cxn>
                  <a:cxn ang="0">
                    <a:pos x="65" y="280"/>
                  </a:cxn>
                  <a:cxn ang="0">
                    <a:pos x="19" y="273"/>
                  </a:cxn>
                  <a:cxn ang="0">
                    <a:pos x="1" y="261"/>
                  </a:cxn>
                  <a:cxn ang="0">
                    <a:pos x="0" y="230"/>
                  </a:cxn>
                  <a:cxn ang="0">
                    <a:pos x="7" y="57"/>
                  </a:cxn>
                  <a:cxn ang="0">
                    <a:pos x="36" y="43"/>
                  </a:cxn>
                  <a:cxn ang="0">
                    <a:pos x="52" y="42"/>
                  </a:cxn>
                  <a:cxn ang="0">
                    <a:pos x="56" y="0"/>
                  </a:cxn>
                </a:cxnLst>
                <a:rect l="0" t="0" r="r" b="b"/>
                <a:pathLst>
                  <a:path w="455" h="467">
                    <a:moveTo>
                      <a:pt x="56" y="0"/>
                    </a:moveTo>
                    <a:lnTo>
                      <a:pt x="83" y="14"/>
                    </a:lnTo>
                    <a:lnTo>
                      <a:pt x="100" y="17"/>
                    </a:lnTo>
                    <a:lnTo>
                      <a:pt x="166" y="24"/>
                    </a:lnTo>
                    <a:lnTo>
                      <a:pt x="174" y="48"/>
                    </a:lnTo>
                    <a:lnTo>
                      <a:pt x="220" y="52"/>
                    </a:lnTo>
                    <a:lnTo>
                      <a:pt x="222" y="66"/>
                    </a:lnTo>
                    <a:lnTo>
                      <a:pt x="267" y="74"/>
                    </a:lnTo>
                    <a:lnTo>
                      <a:pt x="290" y="81"/>
                    </a:lnTo>
                    <a:lnTo>
                      <a:pt x="302" y="71"/>
                    </a:lnTo>
                    <a:lnTo>
                      <a:pt x="302" y="33"/>
                    </a:lnTo>
                    <a:lnTo>
                      <a:pt x="311" y="24"/>
                    </a:lnTo>
                    <a:lnTo>
                      <a:pt x="327" y="7"/>
                    </a:lnTo>
                    <a:lnTo>
                      <a:pt x="336" y="0"/>
                    </a:lnTo>
                    <a:lnTo>
                      <a:pt x="366" y="0"/>
                    </a:lnTo>
                    <a:lnTo>
                      <a:pt x="385" y="17"/>
                    </a:lnTo>
                    <a:lnTo>
                      <a:pt x="400" y="28"/>
                    </a:lnTo>
                    <a:lnTo>
                      <a:pt x="427" y="26"/>
                    </a:lnTo>
                    <a:lnTo>
                      <a:pt x="455" y="33"/>
                    </a:lnTo>
                    <a:lnTo>
                      <a:pt x="449" y="59"/>
                    </a:lnTo>
                    <a:lnTo>
                      <a:pt x="451" y="370"/>
                    </a:lnTo>
                    <a:lnTo>
                      <a:pt x="449" y="413"/>
                    </a:lnTo>
                    <a:lnTo>
                      <a:pt x="427" y="420"/>
                    </a:lnTo>
                    <a:lnTo>
                      <a:pt x="431" y="467"/>
                    </a:lnTo>
                    <a:lnTo>
                      <a:pt x="412" y="462"/>
                    </a:lnTo>
                    <a:lnTo>
                      <a:pt x="364" y="429"/>
                    </a:lnTo>
                    <a:lnTo>
                      <a:pt x="344" y="420"/>
                    </a:lnTo>
                    <a:lnTo>
                      <a:pt x="300" y="401"/>
                    </a:lnTo>
                    <a:lnTo>
                      <a:pt x="284" y="377"/>
                    </a:lnTo>
                    <a:lnTo>
                      <a:pt x="234" y="370"/>
                    </a:lnTo>
                    <a:lnTo>
                      <a:pt x="220" y="347"/>
                    </a:lnTo>
                    <a:lnTo>
                      <a:pt x="193" y="339"/>
                    </a:lnTo>
                    <a:lnTo>
                      <a:pt x="191" y="330"/>
                    </a:lnTo>
                    <a:lnTo>
                      <a:pt x="164" y="328"/>
                    </a:lnTo>
                    <a:lnTo>
                      <a:pt x="147" y="322"/>
                    </a:lnTo>
                    <a:lnTo>
                      <a:pt x="110" y="320"/>
                    </a:lnTo>
                    <a:lnTo>
                      <a:pt x="108" y="306"/>
                    </a:lnTo>
                    <a:lnTo>
                      <a:pt x="69" y="306"/>
                    </a:lnTo>
                    <a:lnTo>
                      <a:pt x="65" y="280"/>
                    </a:lnTo>
                    <a:lnTo>
                      <a:pt x="19" y="273"/>
                    </a:lnTo>
                    <a:lnTo>
                      <a:pt x="1" y="261"/>
                    </a:lnTo>
                    <a:lnTo>
                      <a:pt x="0" y="230"/>
                    </a:lnTo>
                    <a:lnTo>
                      <a:pt x="7" y="57"/>
                    </a:lnTo>
                    <a:lnTo>
                      <a:pt x="36" y="43"/>
                    </a:lnTo>
                    <a:lnTo>
                      <a:pt x="52" y="42"/>
                    </a:lnTo>
                    <a:lnTo>
                      <a:pt x="5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86" name="Group 316"/>
            <p:cNvGrpSpPr>
              <a:grpSpLocks/>
            </p:cNvGrpSpPr>
            <p:nvPr/>
          </p:nvGrpSpPr>
          <p:grpSpPr bwMode="auto">
            <a:xfrm>
              <a:off x="7590775" y="2461393"/>
              <a:ext cx="37457" cy="20869"/>
              <a:chOff x="4083" y="2312"/>
              <a:chExt cx="35" cy="18"/>
            </a:xfrm>
          </p:grpSpPr>
          <p:sp>
            <p:nvSpPr>
              <p:cNvPr id="1340" name="Freeform 317"/>
              <p:cNvSpPr>
                <a:spLocks/>
              </p:cNvSpPr>
              <p:nvPr/>
            </p:nvSpPr>
            <p:spPr bwMode="auto">
              <a:xfrm>
                <a:off x="4083" y="2312"/>
                <a:ext cx="35" cy="18"/>
              </a:xfrm>
              <a:custGeom>
                <a:avLst/>
                <a:gdLst/>
                <a:ahLst/>
                <a:cxnLst>
                  <a:cxn ang="0">
                    <a:pos x="60" y="34"/>
                  </a:cxn>
                  <a:cxn ang="0">
                    <a:pos x="29" y="32"/>
                  </a:cxn>
                  <a:cxn ang="0">
                    <a:pos x="8" y="24"/>
                  </a:cxn>
                  <a:cxn ang="0">
                    <a:pos x="0" y="0"/>
                  </a:cxn>
                  <a:cxn ang="0">
                    <a:pos x="27" y="10"/>
                  </a:cxn>
                  <a:cxn ang="0">
                    <a:pos x="70" y="10"/>
                  </a:cxn>
                  <a:cxn ang="0">
                    <a:pos x="60" y="34"/>
                  </a:cxn>
                </a:cxnLst>
                <a:rect l="0" t="0" r="r" b="b"/>
                <a:pathLst>
                  <a:path w="70" h="34">
                    <a:moveTo>
                      <a:pt x="60" y="34"/>
                    </a:moveTo>
                    <a:lnTo>
                      <a:pt x="29" y="32"/>
                    </a:lnTo>
                    <a:lnTo>
                      <a:pt x="8" y="24"/>
                    </a:lnTo>
                    <a:lnTo>
                      <a:pt x="0" y="0"/>
                    </a:lnTo>
                    <a:lnTo>
                      <a:pt x="27" y="10"/>
                    </a:lnTo>
                    <a:lnTo>
                      <a:pt x="70" y="10"/>
                    </a:lnTo>
                    <a:lnTo>
                      <a:pt x="60" y="34"/>
                    </a:lnTo>
                    <a:close/>
                  </a:path>
                </a:pathLst>
              </a:custGeom>
              <a:solidFill>
                <a:srgbClr val="C0C0C0"/>
              </a:solidFill>
              <a:ln w="9525">
                <a:solidFill>
                  <a:srgbClr val="C0C0C0"/>
                </a:solidFill>
                <a:round/>
                <a:headEnd/>
                <a:tailEnd/>
              </a:ln>
            </p:spPr>
            <p:txBody>
              <a:bodyPr/>
              <a:lstStyle/>
              <a:p>
                <a:endParaRPr lang="nl-NL" sz="1400"/>
              </a:p>
            </p:txBody>
          </p:sp>
          <p:sp>
            <p:nvSpPr>
              <p:cNvPr id="1341" name="Freeform 318"/>
              <p:cNvSpPr>
                <a:spLocks/>
              </p:cNvSpPr>
              <p:nvPr/>
            </p:nvSpPr>
            <p:spPr bwMode="auto">
              <a:xfrm>
                <a:off x="4083" y="2312"/>
                <a:ext cx="35" cy="18"/>
              </a:xfrm>
              <a:custGeom>
                <a:avLst/>
                <a:gdLst/>
                <a:ahLst/>
                <a:cxnLst>
                  <a:cxn ang="0">
                    <a:pos x="60" y="34"/>
                  </a:cxn>
                  <a:cxn ang="0">
                    <a:pos x="29" y="32"/>
                  </a:cxn>
                  <a:cxn ang="0">
                    <a:pos x="8" y="24"/>
                  </a:cxn>
                  <a:cxn ang="0">
                    <a:pos x="0" y="0"/>
                  </a:cxn>
                  <a:cxn ang="0">
                    <a:pos x="27" y="10"/>
                  </a:cxn>
                  <a:cxn ang="0">
                    <a:pos x="70" y="10"/>
                  </a:cxn>
                  <a:cxn ang="0">
                    <a:pos x="60" y="34"/>
                  </a:cxn>
                </a:cxnLst>
                <a:rect l="0" t="0" r="r" b="b"/>
                <a:pathLst>
                  <a:path w="70" h="34">
                    <a:moveTo>
                      <a:pt x="60" y="34"/>
                    </a:moveTo>
                    <a:lnTo>
                      <a:pt x="29" y="32"/>
                    </a:lnTo>
                    <a:lnTo>
                      <a:pt x="8" y="24"/>
                    </a:lnTo>
                    <a:lnTo>
                      <a:pt x="0" y="0"/>
                    </a:lnTo>
                    <a:lnTo>
                      <a:pt x="27" y="10"/>
                    </a:lnTo>
                    <a:lnTo>
                      <a:pt x="70" y="10"/>
                    </a:lnTo>
                    <a:lnTo>
                      <a:pt x="60"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89" name="Group 319"/>
            <p:cNvGrpSpPr>
              <a:grpSpLocks/>
            </p:cNvGrpSpPr>
            <p:nvPr/>
          </p:nvGrpSpPr>
          <p:grpSpPr bwMode="auto">
            <a:xfrm>
              <a:off x="6301179" y="2917032"/>
              <a:ext cx="99529" cy="110142"/>
              <a:chOff x="2878" y="2705"/>
              <a:chExt cx="93" cy="95"/>
            </a:xfrm>
          </p:grpSpPr>
          <p:sp>
            <p:nvSpPr>
              <p:cNvPr id="1343" name="Freeform 320"/>
              <p:cNvSpPr>
                <a:spLocks/>
              </p:cNvSpPr>
              <p:nvPr/>
            </p:nvSpPr>
            <p:spPr bwMode="auto">
              <a:xfrm>
                <a:off x="2878" y="2705"/>
                <a:ext cx="93" cy="95"/>
              </a:xfrm>
              <a:custGeom>
                <a:avLst/>
                <a:gdLst/>
                <a:ahLst/>
                <a:cxnLst>
                  <a:cxn ang="0">
                    <a:pos x="136" y="0"/>
                  </a:cxn>
                  <a:cxn ang="0">
                    <a:pos x="91" y="2"/>
                  </a:cxn>
                  <a:cxn ang="0">
                    <a:pos x="74" y="14"/>
                  </a:cxn>
                  <a:cxn ang="0">
                    <a:pos x="74" y="24"/>
                  </a:cxn>
                  <a:cxn ang="0">
                    <a:pos x="64" y="45"/>
                  </a:cxn>
                  <a:cxn ang="0">
                    <a:pos x="37" y="48"/>
                  </a:cxn>
                  <a:cxn ang="0">
                    <a:pos x="27" y="40"/>
                  </a:cxn>
                  <a:cxn ang="0">
                    <a:pos x="27" y="73"/>
                  </a:cxn>
                  <a:cxn ang="0">
                    <a:pos x="6" y="81"/>
                  </a:cxn>
                  <a:cxn ang="0">
                    <a:pos x="0" y="88"/>
                  </a:cxn>
                  <a:cxn ang="0">
                    <a:pos x="12" y="95"/>
                  </a:cxn>
                  <a:cxn ang="0">
                    <a:pos x="12" y="118"/>
                  </a:cxn>
                  <a:cxn ang="0">
                    <a:pos x="51" y="149"/>
                  </a:cxn>
                  <a:cxn ang="0">
                    <a:pos x="74" y="175"/>
                  </a:cxn>
                  <a:cxn ang="0">
                    <a:pos x="88" y="188"/>
                  </a:cxn>
                  <a:cxn ang="0">
                    <a:pos x="99" y="173"/>
                  </a:cxn>
                  <a:cxn ang="0">
                    <a:pos x="109" y="152"/>
                  </a:cxn>
                  <a:cxn ang="0">
                    <a:pos x="91" y="143"/>
                  </a:cxn>
                  <a:cxn ang="0">
                    <a:pos x="91" y="130"/>
                  </a:cxn>
                  <a:cxn ang="0">
                    <a:pos x="109" y="124"/>
                  </a:cxn>
                  <a:cxn ang="0">
                    <a:pos x="126" y="119"/>
                  </a:cxn>
                  <a:cxn ang="0">
                    <a:pos x="142" y="137"/>
                  </a:cxn>
                  <a:cxn ang="0">
                    <a:pos x="167" y="128"/>
                  </a:cxn>
                  <a:cxn ang="0">
                    <a:pos x="186" y="104"/>
                  </a:cxn>
                  <a:cxn ang="0">
                    <a:pos x="179" y="79"/>
                  </a:cxn>
                  <a:cxn ang="0">
                    <a:pos x="167" y="69"/>
                  </a:cxn>
                  <a:cxn ang="0">
                    <a:pos x="155" y="50"/>
                  </a:cxn>
                  <a:cxn ang="0">
                    <a:pos x="163" y="38"/>
                  </a:cxn>
                  <a:cxn ang="0">
                    <a:pos x="155" y="24"/>
                  </a:cxn>
                  <a:cxn ang="0">
                    <a:pos x="136" y="22"/>
                  </a:cxn>
                  <a:cxn ang="0">
                    <a:pos x="136" y="0"/>
                  </a:cxn>
                </a:cxnLst>
                <a:rect l="0" t="0" r="r" b="b"/>
                <a:pathLst>
                  <a:path w="186" h="188">
                    <a:moveTo>
                      <a:pt x="136" y="0"/>
                    </a:moveTo>
                    <a:lnTo>
                      <a:pt x="91" y="2"/>
                    </a:lnTo>
                    <a:lnTo>
                      <a:pt x="74" y="14"/>
                    </a:lnTo>
                    <a:lnTo>
                      <a:pt x="74" y="24"/>
                    </a:lnTo>
                    <a:lnTo>
                      <a:pt x="64" y="45"/>
                    </a:lnTo>
                    <a:lnTo>
                      <a:pt x="37" y="48"/>
                    </a:lnTo>
                    <a:lnTo>
                      <a:pt x="27" y="40"/>
                    </a:lnTo>
                    <a:lnTo>
                      <a:pt x="27" y="73"/>
                    </a:lnTo>
                    <a:lnTo>
                      <a:pt x="6" y="81"/>
                    </a:lnTo>
                    <a:lnTo>
                      <a:pt x="0" y="88"/>
                    </a:lnTo>
                    <a:lnTo>
                      <a:pt x="12" y="95"/>
                    </a:lnTo>
                    <a:lnTo>
                      <a:pt x="12" y="118"/>
                    </a:lnTo>
                    <a:lnTo>
                      <a:pt x="51" y="149"/>
                    </a:lnTo>
                    <a:lnTo>
                      <a:pt x="74" y="175"/>
                    </a:lnTo>
                    <a:lnTo>
                      <a:pt x="88" y="188"/>
                    </a:lnTo>
                    <a:lnTo>
                      <a:pt x="99" y="173"/>
                    </a:lnTo>
                    <a:lnTo>
                      <a:pt x="109" y="152"/>
                    </a:lnTo>
                    <a:lnTo>
                      <a:pt x="91" y="143"/>
                    </a:lnTo>
                    <a:lnTo>
                      <a:pt x="91" y="130"/>
                    </a:lnTo>
                    <a:lnTo>
                      <a:pt x="109" y="124"/>
                    </a:lnTo>
                    <a:lnTo>
                      <a:pt x="126" y="119"/>
                    </a:lnTo>
                    <a:lnTo>
                      <a:pt x="142" y="137"/>
                    </a:lnTo>
                    <a:lnTo>
                      <a:pt x="167" y="128"/>
                    </a:lnTo>
                    <a:lnTo>
                      <a:pt x="186" y="104"/>
                    </a:lnTo>
                    <a:lnTo>
                      <a:pt x="179" y="79"/>
                    </a:lnTo>
                    <a:lnTo>
                      <a:pt x="167" y="69"/>
                    </a:lnTo>
                    <a:lnTo>
                      <a:pt x="155" y="50"/>
                    </a:lnTo>
                    <a:lnTo>
                      <a:pt x="163" y="38"/>
                    </a:lnTo>
                    <a:lnTo>
                      <a:pt x="155" y="24"/>
                    </a:lnTo>
                    <a:lnTo>
                      <a:pt x="136" y="22"/>
                    </a:lnTo>
                    <a:lnTo>
                      <a:pt x="136" y="0"/>
                    </a:lnTo>
                    <a:close/>
                  </a:path>
                </a:pathLst>
              </a:custGeom>
              <a:solidFill>
                <a:srgbClr val="C0C0C0"/>
              </a:solidFill>
              <a:ln w="9525">
                <a:solidFill>
                  <a:srgbClr val="C0C0C0"/>
                </a:solidFill>
                <a:round/>
                <a:headEnd/>
                <a:tailEnd/>
              </a:ln>
            </p:spPr>
            <p:txBody>
              <a:bodyPr/>
              <a:lstStyle/>
              <a:p>
                <a:endParaRPr lang="nl-NL" sz="1400"/>
              </a:p>
            </p:txBody>
          </p:sp>
          <p:sp>
            <p:nvSpPr>
              <p:cNvPr id="1344" name="Freeform 321"/>
              <p:cNvSpPr>
                <a:spLocks/>
              </p:cNvSpPr>
              <p:nvPr/>
            </p:nvSpPr>
            <p:spPr bwMode="auto">
              <a:xfrm>
                <a:off x="2878" y="2705"/>
                <a:ext cx="93" cy="95"/>
              </a:xfrm>
              <a:custGeom>
                <a:avLst/>
                <a:gdLst/>
                <a:ahLst/>
                <a:cxnLst>
                  <a:cxn ang="0">
                    <a:pos x="136" y="0"/>
                  </a:cxn>
                  <a:cxn ang="0">
                    <a:pos x="91" y="2"/>
                  </a:cxn>
                  <a:cxn ang="0">
                    <a:pos x="74" y="14"/>
                  </a:cxn>
                  <a:cxn ang="0">
                    <a:pos x="74" y="24"/>
                  </a:cxn>
                  <a:cxn ang="0">
                    <a:pos x="64" y="45"/>
                  </a:cxn>
                  <a:cxn ang="0">
                    <a:pos x="37" y="48"/>
                  </a:cxn>
                  <a:cxn ang="0">
                    <a:pos x="27" y="40"/>
                  </a:cxn>
                  <a:cxn ang="0">
                    <a:pos x="27" y="73"/>
                  </a:cxn>
                  <a:cxn ang="0">
                    <a:pos x="6" y="81"/>
                  </a:cxn>
                  <a:cxn ang="0">
                    <a:pos x="0" y="88"/>
                  </a:cxn>
                  <a:cxn ang="0">
                    <a:pos x="12" y="95"/>
                  </a:cxn>
                  <a:cxn ang="0">
                    <a:pos x="12" y="118"/>
                  </a:cxn>
                  <a:cxn ang="0">
                    <a:pos x="51" y="149"/>
                  </a:cxn>
                  <a:cxn ang="0">
                    <a:pos x="74" y="175"/>
                  </a:cxn>
                  <a:cxn ang="0">
                    <a:pos x="88" y="188"/>
                  </a:cxn>
                  <a:cxn ang="0">
                    <a:pos x="99" y="173"/>
                  </a:cxn>
                  <a:cxn ang="0">
                    <a:pos x="109" y="152"/>
                  </a:cxn>
                  <a:cxn ang="0">
                    <a:pos x="91" y="143"/>
                  </a:cxn>
                  <a:cxn ang="0">
                    <a:pos x="91" y="130"/>
                  </a:cxn>
                  <a:cxn ang="0">
                    <a:pos x="109" y="124"/>
                  </a:cxn>
                  <a:cxn ang="0">
                    <a:pos x="126" y="119"/>
                  </a:cxn>
                  <a:cxn ang="0">
                    <a:pos x="142" y="137"/>
                  </a:cxn>
                  <a:cxn ang="0">
                    <a:pos x="167" y="128"/>
                  </a:cxn>
                  <a:cxn ang="0">
                    <a:pos x="186" y="104"/>
                  </a:cxn>
                  <a:cxn ang="0">
                    <a:pos x="179" y="79"/>
                  </a:cxn>
                  <a:cxn ang="0">
                    <a:pos x="167" y="69"/>
                  </a:cxn>
                  <a:cxn ang="0">
                    <a:pos x="155" y="50"/>
                  </a:cxn>
                  <a:cxn ang="0">
                    <a:pos x="163" y="38"/>
                  </a:cxn>
                  <a:cxn ang="0">
                    <a:pos x="155" y="24"/>
                  </a:cxn>
                  <a:cxn ang="0">
                    <a:pos x="136" y="22"/>
                  </a:cxn>
                  <a:cxn ang="0">
                    <a:pos x="136" y="0"/>
                  </a:cxn>
                </a:cxnLst>
                <a:rect l="0" t="0" r="r" b="b"/>
                <a:pathLst>
                  <a:path w="186" h="188">
                    <a:moveTo>
                      <a:pt x="136" y="0"/>
                    </a:moveTo>
                    <a:lnTo>
                      <a:pt x="91" y="2"/>
                    </a:lnTo>
                    <a:lnTo>
                      <a:pt x="74" y="14"/>
                    </a:lnTo>
                    <a:lnTo>
                      <a:pt x="74" y="24"/>
                    </a:lnTo>
                    <a:lnTo>
                      <a:pt x="64" y="45"/>
                    </a:lnTo>
                    <a:lnTo>
                      <a:pt x="37" y="48"/>
                    </a:lnTo>
                    <a:lnTo>
                      <a:pt x="27" y="40"/>
                    </a:lnTo>
                    <a:lnTo>
                      <a:pt x="27" y="73"/>
                    </a:lnTo>
                    <a:lnTo>
                      <a:pt x="6" y="81"/>
                    </a:lnTo>
                    <a:lnTo>
                      <a:pt x="0" y="88"/>
                    </a:lnTo>
                    <a:lnTo>
                      <a:pt x="12" y="95"/>
                    </a:lnTo>
                    <a:lnTo>
                      <a:pt x="12" y="118"/>
                    </a:lnTo>
                    <a:lnTo>
                      <a:pt x="51" y="149"/>
                    </a:lnTo>
                    <a:lnTo>
                      <a:pt x="74" y="175"/>
                    </a:lnTo>
                    <a:lnTo>
                      <a:pt x="88" y="188"/>
                    </a:lnTo>
                    <a:lnTo>
                      <a:pt x="99" y="173"/>
                    </a:lnTo>
                    <a:lnTo>
                      <a:pt x="109" y="152"/>
                    </a:lnTo>
                    <a:lnTo>
                      <a:pt x="91" y="143"/>
                    </a:lnTo>
                    <a:lnTo>
                      <a:pt x="91" y="130"/>
                    </a:lnTo>
                    <a:lnTo>
                      <a:pt x="109" y="124"/>
                    </a:lnTo>
                    <a:lnTo>
                      <a:pt x="126" y="119"/>
                    </a:lnTo>
                    <a:lnTo>
                      <a:pt x="142" y="137"/>
                    </a:lnTo>
                    <a:lnTo>
                      <a:pt x="167" y="128"/>
                    </a:lnTo>
                    <a:lnTo>
                      <a:pt x="186" y="104"/>
                    </a:lnTo>
                    <a:lnTo>
                      <a:pt x="179" y="79"/>
                    </a:lnTo>
                    <a:lnTo>
                      <a:pt x="167" y="69"/>
                    </a:lnTo>
                    <a:lnTo>
                      <a:pt x="155" y="50"/>
                    </a:lnTo>
                    <a:lnTo>
                      <a:pt x="163" y="38"/>
                    </a:lnTo>
                    <a:lnTo>
                      <a:pt x="155" y="24"/>
                    </a:lnTo>
                    <a:lnTo>
                      <a:pt x="136" y="22"/>
                    </a:lnTo>
                    <a:lnTo>
                      <a:pt x="13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92" name="Group 322"/>
            <p:cNvGrpSpPr>
              <a:grpSpLocks/>
            </p:cNvGrpSpPr>
            <p:nvPr/>
          </p:nvGrpSpPr>
          <p:grpSpPr bwMode="auto">
            <a:xfrm>
              <a:off x="6716414" y="2340817"/>
              <a:ext cx="21404" cy="26666"/>
              <a:chOff x="3266" y="2208"/>
              <a:chExt cx="20" cy="23"/>
            </a:xfrm>
          </p:grpSpPr>
          <p:sp>
            <p:nvSpPr>
              <p:cNvPr id="1346" name="Freeform 323"/>
              <p:cNvSpPr>
                <a:spLocks/>
              </p:cNvSpPr>
              <p:nvPr/>
            </p:nvSpPr>
            <p:spPr bwMode="auto">
              <a:xfrm>
                <a:off x="3266" y="2208"/>
                <a:ext cx="20" cy="23"/>
              </a:xfrm>
              <a:custGeom>
                <a:avLst/>
                <a:gdLst/>
                <a:ahLst/>
                <a:cxnLst>
                  <a:cxn ang="0">
                    <a:pos x="0" y="47"/>
                  </a:cxn>
                  <a:cxn ang="0">
                    <a:pos x="25" y="33"/>
                  </a:cxn>
                  <a:cxn ang="0">
                    <a:pos x="41" y="11"/>
                  </a:cxn>
                  <a:cxn ang="0">
                    <a:pos x="15" y="0"/>
                  </a:cxn>
                  <a:cxn ang="0">
                    <a:pos x="0" y="47"/>
                  </a:cxn>
                </a:cxnLst>
                <a:rect l="0" t="0" r="r" b="b"/>
                <a:pathLst>
                  <a:path w="41" h="47">
                    <a:moveTo>
                      <a:pt x="0" y="47"/>
                    </a:moveTo>
                    <a:lnTo>
                      <a:pt x="25" y="33"/>
                    </a:lnTo>
                    <a:lnTo>
                      <a:pt x="41" y="11"/>
                    </a:lnTo>
                    <a:lnTo>
                      <a:pt x="15" y="0"/>
                    </a:lnTo>
                    <a:lnTo>
                      <a:pt x="0" y="47"/>
                    </a:lnTo>
                    <a:close/>
                  </a:path>
                </a:pathLst>
              </a:custGeom>
              <a:solidFill>
                <a:srgbClr val="C0C0C0"/>
              </a:solidFill>
              <a:ln w="9525">
                <a:solidFill>
                  <a:srgbClr val="C0C0C0"/>
                </a:solidFill>
                <a:round/>
                <a:headEnd/>
                <a:tailEnd/>
              </a:ln>
            </p:spPr>
            <p:txBody>
              <a:bodyPr/>
              <a:lstStyle/>
              <a:p>
                <a:endParaRPr lang="nl-NL" sz="1400"/>
              </a:p>
            </p:txBody>
          </p:sp>
          <p:sp>
            <p:nvSpPr>
              <p:cNvPr id="1347" name="Freeform 324"/>
              <p:cNvSpPr>
                <a:spLocks/>
              </p:cNvSpPr>
              <p:nvPr/>
            </p:nvSpPr>
            <p:spPr bwMode="auto">
              <a:xfrm>
                <a:off x="3266" y="2208"/>
                <a:ext cx="20" cy="23"/>
              </a:xfrm>
              <a:custGeom>
                <a:avLst/>
                <a:gdLst/>
                <a:ahLst/>
                <a:cxnLst>
                  <a:cxn ang="0">
                    <a:pos x="0" y="47"/>
                  </a:cxn>
                  <a:cxn ang="0">
                    <a:pos x="25" y="33"/>
                  </a:cxn>
                  <a:cxn ang="0">
                    <a:pos x="41" y="11"/>
                  </a:cxn>
                  <a:cxn ang="0">
                    <a:pos x="15" y="0"/>
                  </a:cxn>
                  <a:cxn ang="0">
                    <a:pos x="0" y="47"/>
                  </a:cxn>
                </a:cxnLst>
                <a:rect l="0" t="0" r="r" b="b"/>
                <a:pathLst>
                  <a:path w="41" h="47">
                    <a:moveTo>
                      <a:pt x="0" y="47"/>
                    </a:moveTo>
                    <a:lnTo>
                      <a:pt x="25" y="33"/>
                    </a:lnTo>
                    <a:lnTo>
                      <a:pt x="41" y="11"/>
                    </a:lnTo>
                    <a:lnTo>
                      <a:pt x="15" y="0"/>
                    </a:lnTo>
                    <a:lnTo>
                      <a:pt x="0" y="4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95" name="Group 325"/>
            <p:cNvGrpSpPr>
              <a:grpSpLocks/>
            </p:cNvGrpSpPr>
            <p:nvPr/>
          </p:nvGrpSpPr>
          <p:grpSpPr bwMode="auto">
            <a:xfrm>
              <a:off x="4825363" y="2796458"/>
              <a:ext cx="90967" cy="47535"/>
              <a:chOff x="1499" y="2601"/>
              <a:chExt cx="85" cy="41"/>
            </a:xfrm>
          </p:grpSpPr>
          <p:sp>
            <p:nvSpPr>
              <p:cNvPr id="1349" name="Freeform 326"/>
              <p:cNvSpPr>
                <a:spLocks/>
              </p:cNvSpPr>
              <p:nvPr/>
            </p:nvSpPr>
            <p:spPr bwMode="auto">
              <a:xfrm>
                <a:off x="1499" y="2601"/>
                <a:ext cx="85" cy="41"/>
              </a:xfrm>
              <a:custGeom>
                <a:avLst/>
                <a:gdLst/>
                <a:ahLst/>
                <a:cxnLst>
                  <a:cxn ang="0">
                    <a:pos x="25" y="8"/>
                  </a:cxn>
                  <a:cxn ang="0">
                    <a:pos x="0" y="17"/>
                  </a:cxn>
                  <a:cxn ang="0">
                    <a:pos x="0" y="43"/>
                  </a:cxn>
                  <a:cxn ang="0">
                    <a:pos x="60" y="50"/>
                  </a:cxn>
                  <a:cxn ang="0">
                    <a:pos x="81" y="67"/>
                  </a:cxn>
                  <a:cxn ang="0">
                    <a:pos x="106" y="57"/>
                  </a:cxn>
                  <a:cxn ang="0">
                    <a:pos x="97" y="36"/>
                  </a:cxn>
                  <a:cxn ang="0">
                    <a:pos x="124" y="34"/>
                  </a:cxn>
                  <a:cxn ang="0">
                    <a:pos x="153" y="62"/>
                  </a:cxn>
                  <a:cxn ang="0">
                    <a:pos x="163" y="83"/>
                  </a:cxn>
                  <a:cxn ang="0">
                    <a:pos x="170" y="27"/>
                  </a:cxn>
                  <a:cxn ang="0">
                    <a:pos x="134" y="8"/>
                  </a:cxn>
                  <a:cxn ang="0">
                    <a:pos x="101" y="0"/>
                  </a:cxn>
                  <a:cxn ang="0">
                    <a:pos x="79" y="17"/>
                  </a:cxn>
                  <a:cxn ang="0">
                    <a:pos x="25" y="8"/>
                  </a:cxn>
                </a:cxnLst>
                <a:rect l="0" t="0" r="r" b="b"/>
                <a:pathLst>
                  <a:path w="170" h="83">
                    <a:moveTo>
                      <a:pt x="25" y="8"/>
                    </a:moveTo>
                    <a:lnTo>
                      <a:pt x="0" y="17"/>
                    </a:lnTo>
                    <a:lnTo>
                      <a:pt x="0" y="43"/>
                    </a:lnTo>
                    <a:lnTo>
                      <a:pt x="60" y="50"/>
                    </a:lnTo>
                    <a:lnTo>
                      <a:pt x="81" y="67"/>
                    </a:lnTo>
                    <a:lnTo>
                      <a:pt x="106" y="57"/>
                    </a:lnTo>
                    <a:lnTo>
                      <a:pt x="97" y="36"/>
                    </a:lnTo>
                    <a:lnTo>
                      <a:pt x="124" y="34"/>
                    </a:lnTo>
                    <a:lnTo>
                      <a:pt x="153" y="62"/>
                    </a:lnTo>
                    <a:lnTo>
                      <a:pt x="163" y="83"/>
                    </a:lnTo>
                    <a:lnTo>
                      <a:pt x="170" y="27"/>
                    </a:lnTo>
                    <a:lnTo>
                      <a:pt x="134" y="8"/>
                    </a:lnTo>
                    <a:lnTo>
                      <a:pt x="101" y="0"/>
                    </a:lnTo>
                    <a:lnTo>
                      <a:pt x="79" y="17"/>
                    </a:lnTo>
                    <a:lnTo>
                      <a:pt x="25" y="8"/>
                    </a:lnTo>
                    <a:close/>
                  </a:path>
                </a:pathLst>
              </a:custGeom>
              <a:solidFill>
                <a:srgbClr val="C0C0C0"/>
              </a:solidFill>
              <a:ln w="9525">
                <a:solidFill>
                  <a:srgbClr val="C0C0C0"/>
                </a:solidFill>
                <a:round/>
                <a:headEnd/>
                <a:tailEnd/>
              </a:ln>
            </p:spPr>
            <p:txBody>
              <a:bodyPr/>
              <a:lstStyle/>
              <a:p>
                <a:endParaRPr lang="nl-NL" sz="1400"/>
              </a:p>
            </p:txBody>
          </p:sp>
          <p:sp>
            <p:nvSpPr>
              <p:cNvPr id="1350" name="Freeform 327"/>
              <p:cNvSpPr>
                <a:spLocks/>
              </p:cNvSpPr>
              <p:nvPr/>
            </p:nvSpPr>
            <p:spPr bwMode="auto">
              <a:xfrm>
                <a:off x="1499" y="2601"/>
                <a:ext cx="85" cy="41"/>
              </a:xfrm>
              <a:custGeom>
                <a:avLst/>
                <a:gdLst/>
                <a:ahLst/>
                <a:cxnLst>
                  <a:cxn ang="0">
                    <a:pos x="25" y="8"/>
                  </a:cxn>
                  <a:cxn ang="0">
                    <a:pos x="0" y="17"/>
                  </a:cxn>
                  <a:cxn ang="0">
                    <a:pos x="0" y="43"/>
                  </a:cxn>
                  <a:cxn ang="0">
                    <a:pos x="60" y="50"/>
                  </a:cxn>
                  <a:cxn ang="0">
                    <a:pos x="81" y="67"/>
                  </a:cxn>
                  <a:cxn ang="0">
                    <a:pos x="106" y="57"/>
                  </a:cxn>
                  <a:cxn ang="0">
                    <a:pos x="97" y="36"/>
                  </a:cxn>
                  <a:cxn ang="0">
                    <a:pos x="124" y="34"/>
                  </a:cxn>
                  <a:cxn ang="0">
                    <a:pos x="153" y="62"/>
                  </a:cxn>
                  <a:cxn ang="0">
                    <a:pos x="163" y="83"/>
                  </a:cxn>
                  <a:cxn ang="0">
                    <a:pos x="170" y="27"/>
                  </a:cxn>
                  <a:cxn ang="0">
                    <a:pos x="134" y="8"/>
                  </a:cxn>
                  <a:cxn ang="0">
                    <a:pos x="101" y="0"/>
                  </a:cxn>
                  <a:cxn ang="0">
                    <a:pos x="79" y="17"/>
                  </a:cxn>
                  <a:cxn ang="0">
                    <a:pos x="25" y="8"/>
                  </a:cxn>
                </a:cxnLst>
                <a:rect l="0" t="0" r="r" b="b"/>
                <a:pathLst>
                  <a:path w="170" h="83">
                    <a:moveTo>
                      <a:pt x="25" y="8"/>
                    </a:moveTo>
                    <a:lnTo>
                      <a:pt x="0" y="17"/>
                    </a:lnTo>
                    <a:lnTo>
                      <a:pt x="0" y="43"/>
                    </a:lnTo>
                    <a:lnTo>
                      <a:pt x="60" y="50"/>
                    </a:lnTo>
                    <a:lnTo>
                      <a:pt x="81" y="67"/>
                    </a:lnTo>
                    <a:lnTo>
                      <a:pt x="106" y="57"/>
                    </a:lnTo>
                    <a:lnTo>
                      <a:pt x="97" y="36"/>
                    </a:lnTo>
                    <a:lnTo>
                      <a:pt x="124" y="34"/>
                    </a:lnTo>
                    <a:lnTo>
                      <a:pt x="153" y="62"/>
                    </a:lnTo>
                    <a:lnTo>
                      <a:pt x="163" y="83"/>
                    </a:lnTo>
                    <a:lnTo>
                      <a:pt x="170" y="27"/>
                    </a:lnTo>
                    <a:lnTo>
                      <a:pt x="134" y="8"/>
                    </a:lnTo>
                    <a:lnTo>
                      <a:pt x="101" y="0"/>
                    </a:lnTo>
                    <a:lnTo>
                      <a:pt x="79" y="17"/>
                    </a:lnTo>
                    <a:lnTo>
                      <a:pt x="25" y="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898" name="Group 328"/>
            <p:cNvGrpSpPr>
              <a:grpSpLocks/>
            </p:cNvGrpSpPr>
            <p:nvPr/>
          </p:nvGrpSpPr>
          <p:grpSpPr bwMode="auto">
            <a:xfrm>
              <a:off x="4863885" y="2947176"/>
              <a:ext cx="117723" cy="99708"/>
              <a:chOff x="1535" y="2731"/>
              <a:chExt cx="109" cy="86"/>
            </a:xfrm>
          </p:grpSpPr>
          <p:sp>
            <p:nvSpPr>
              <p:cNvPr id="1352" name="Freeform 329"/>
              <p:cNvSpPr>
                <a:spLocks/>
              </p:cNvSpPr>
              <p:nvPr/>
            </p:nvSpPr>
            <p:spPr bwMode="auto">
              <a:xfrm>
                <a:off x="1535" y="2731"/>
                <a:ext cx="109" cy="86"/>
              </a:xfrm>
              <a:custGeom>
                <a:avLst/>
                <a:gdLst/>
                <a:ahLst/>
                <a:cxnLst>
                  <a:cxn ang="0">
                    <a:pos x="218" y="79"/>
                  </a:cxn>
                  <a:cxn ang="0">
                    <a:pos x="191" y="50"/>
                  </a:cxn>
                  <a:cxn ang="0">
                    <a:pos x="162" y="33"/>
                  </a:cxn>
                  <a:cxn ang="0">
                    <a:pos x="139" y="17"/>
                  </a:cxn>
                  <a:cxn ang="0">
                    <a:pos x="93" y="19"/>
                  </a:cxn>
                  <a:cxn ang="0">
                    <a:pos x="48" y="0"/>
                  </a:cxn>
                  <a:cxn ang="0">
                    <a:pos x="27" y="10"/>
                  </a:cxn>
                  <a:cxn ang="0">
                    <a:pos x="19" y="40"/>
                  </a:cxn>
                  <a:cxn ang="0">
                    <a:pos x="7" y="55"/>
                  </a:cxn>
                  <a:cxn ang="0">
                    <a:pos x="0" y="72"/>
                  </a:cxn>
                  <a:cxn ang="0">
                    <a:pos x="7" y="91"/>
                  </a:cxn>
                  <a:cxn ang="0">
                    <a:pos x="27" y="107"/>
                  </a:cxn>
                  <a:cxn ang="0">
                    <a:pos x="29" y="124"/>
                  </a:cxn>
                  <a:cxn ang="0">
                    <a:pos x="29" y="150"/>
                  </a:cxn>
                  <a:cxn ang="0">
                    <a:pos x="48" y="171"/>
                  </a:cxn>
                  <a:cxn ang="0">
                    <a:pos x="79" y="150"/>
                  </a:cxn>
                  <a:cxn ang="0">
                    <a:pos x="120" y="126"/>
                  </a:cxn>
                  <a:cxn ang="0">
                    <a:pos x="201" y="97"/>
                  </a:cxn>
                  <a:cxn ang="0">
                    <a:pos x="218" y="79"/>
                  </a:cxn>
                </a:cxnLst>
                <a:rect l="0" t="0" r="r" b="b"/>
                <a:pathLst>
                  <a:path w="218" h="171">
                    <a:moveTo>
                      <a:pt x="218" y="79"/>
                    </a:moveTo>
                    <a:lnTo>
                      <a:pt x="191" y="50"/>
                    </a:lnTo>
                    <a:lnTo>
                      <a:pt x="162" y="33"/>
                    </a:lnTo>
                    <a:lnTo>
                      <a:pt x="139" y="17"/>
                    </a:lnTo>
                    <a:lnTo>
                      <a:pt x="93" y="19"/>
                    </a:lnTo>
                    <a:lnTo>
                      <a:pt x="48" y="0"/>
                    </a:lnTo>
                    <a:lnTo>
                      <a:pt x="27" y="10"/>
                    </a:lnTo>
                    <a:lnTo>
                      <a:pt x="19" y="40"/>
                    </a:lnTo>
                    <a:lnTo>
                      <a:pt x="7" y="55"/>
                    </a:lnTo>
                    <a:lnTo>
                      <a:pt x="0" y="72"/>
                    </a:lnTo>
                    <a:lnTo>
                      <a:pt x="7" y="91"/>
                    </a:lnTo>
                    <a:lnTo>
                      <a:pt x="27" y="107"/>
                    </a:lnTo>
                    <a:lnTo>
                      <a:pt x="29" y="124"/>
                    </a:lnTo>
                    <a:lnTo>
                      <a:pt x="29" y="150"/>
                    </a:lnTo>
                    <a:lnTo>
                      <a:pt x="48" y="171"/>
                    </a:lnTo>
                    <a:lnTo>
                      <a:pt x="79" y="150"/>
                    </a:lnTo>
                    <a:lnTo>
                      <a:pt x="120" y="126"/>
                    </a:lnTo>
                    <a:lnTo>
                      <a:pt x="201" y="97"/>
                    </a:lnTo>
                    <a:lnTo>
                      <a:pt x="218" y="79"/>
                    </a:lnTo>
                    <a:close/>
                  </a:path>
                </a:pathLst>
              </a:custGeom>
              <a:solidFill>
                <a:srgbClr val="C0C0C0"/>
              </a:solidFill>
              <a:ln w="9525">
                <a:solidFill>
                  <a:srgbClr val="C0C0C0"/>
                </a:solidFill>
                <a:round/>
                <a:headEnd/>
                <a:tailEnd/>
              </a:ln>
            </p:spPr>
            <p:txBody>
              <a:bodyPr/>
              <a:lstStyle/>
              <a:p>
                <a:endParaRPr lang="nl-NL" sz="1400"/>
              </a:p>
            </p:txBody>
          </p:sp>
          <p:sp>
            <p:nvSpPr>
              <p:cNvPr id="1353" name="Freeform 330"/>
              <p:cNvSpPr>
                <a:spLocks/>
              </p:cNvSpPr>
              <p:nvPr/>
            </p:nvSpPr>
            <p:spPr bwMode="auto">
              <a:xfrm>
                <a:off x="1535" y="2731"/>
                <a:ext cx="109" cy="86"/>
              </a:xfrm>
              <a:custGeom>
                <a:avLst/>
                <a:gdLst/>
                <a:ahLst/>
                <a:cxnLst>
                  <a:cxn ang="0">
                    <a:pos x="218" y="79"/>
                  </a:cxn>
                  <a:cxn ang="0">
                    <a:pos x="191" y="50"/>
                  </a:cxn>
                  <a:cxn ang="0">
                    <a:pos x="162" y="33"/>
                  </a:cxn>
                  <a:cxn ang="0">
                    <a:pos x="139" y="17"/>
                  </a:cxn>
                  <a:cxn ang="0">
                    <a:pos x="93" y="19"/>
                  </a:cxn>
                  <a:cxn ang="0">
                    <a:pos x="48" y="0"/>
                  </a:cxn>
                  <a:cxn ang="0">
                    <a:pos x="27" y="10"/>
                  </a:cxn>
                  <a:cxn ang="0">
                    <a:pos x="19" y="40"/>
                  </a:cxn>
                  <a:cxn ang="0">
                    <a:pos x="7" y="55"/>
                  </a:cxn>
                  <a:cxn ang="0">
                    <a:pos x="0" y="72"/>
                  </a:cxn>
                  <a:cxn ang="0">
                    <a:pos x="7" y="91"/>
                  </a:cxn>
                  <a:cxn ang="0">
                    <a:pos x="27" y="107"/>
                  </a:cxn>
                  <a:cxn ang="0">
                    <a:pos x="29" y="124"/>
                  </a:cxn>
                  <a:cxn ang="0">
                    <a:pos x="29" y="150"/>
                  </a:cxn>
                  <a:cxn ang="0">
                    <a:pos x="48" y="171"/>
                  </a:cxn>
                  <a:cxn ang="0">
                    <a:pos x="79" y="150"/>
                  </a:cxn>
                  <a:cxn ang="0">
                    <a:pos x="120" y="126"/>
                  </a:cxn>
                  <a:cxn ang="0">
                    <a:pos x="201" y="97"/>
                  </a:cxn>
                  <a:cxn ang="0">
                    <a:pos x="218" y="79"/>
                  </a:cxn>
                </a:cxnLst>
                <a:rect l="0" t="0" r="r" b="b"/>
                <a:pathLst>
                  <a:path w="218" h="171">
                    <a:moveTo>
                      <a:pt x="218" y="79"/>
                    </a:moveTo>
                    <a:lnTo>
                      <a:pt x="191" y="50"/>
                    </a:lnTo>
                    <a:lnTo>
                      <a:pt x="162" y="33"/>
                    </a:lnTo>
                    <a:lnTo>
                      <a:pt x="139" y="17"/>
                    </a:lnTo>
                    <a:lnTo>
                      <a:pt x="93" y="19"/>
                    </a:lnTo>
                    <a:lnTo>
                      <a:pt x="48" y="0"/>
                    </a:lnTo>
                    <a:lnTo>
                      <a:pt x="27" y="10"/>
                    </a:lnTo>
                    <a:lnTo>
                      <a:pt x="19" y="40"/>
                    </a:lnTo>
                    <a:lnTo>
                      <a:pt x="7" y="55"/>
                    </a:lnTo>
                    <a:lnTo>
                      <a:pt x="0" y="72"/>
                    </a:lnTo>
                    <a:lnTo>
                      <a:pt x="7" y="91"/>
                    </a:lnTo>
                    <a:lnTo>
                      <a:pt x="27" y="107"/>
                    </a:lnTo>
                    <a:lnTo>
                      <a:pt x="29" y="124"/>
                    </a:lnTo>
                    <a:lnTo>
                      <a:pt x="29" y="150"/>
                    </a:lnTo>
                    <a:lnTo>
                      <a:pt x="48" y="171"/>
                    </a:lnTo>
                    <a:lnTo>
                      <a:pt x="79" y="150"/>
                    </a:lnTo>
                    <a:lnTo>
                      <a:pt x="120" y="126"/>
                    </a:lnTo>
                    <a:lnTo>
                      <a:pt x="201" y="97"/>
                    </a:lnTo>
                    <a:lnTo>
                      <a:pt x="218" y="7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01" name="Group 331"/>
            <p:cNvGrpSpPr>
              <a:grpSpLocks/>
            </p:cNvGrpSpPr>
            <p:nvPr/>
          </p:nvGrpSpPr>
          <p:grpSpPr bwMode="auto">
            <a:xfrm>
              <a:off x="5184948" y="2816164"/>
              <a:ext cx="66353" cy="125215"/>
              <a:chOff x="1835" y="2618"/>
              <a:chExt cx="62" cy="108"/>
            </a:xfrm>
          </p:grpSpPr>
          <p:sp>
            <p:nvSpPr>
              <p:cNvPr id="1355" name="Freeform 332"/>
              <p:cNvSpPr>
                <a:spLocks/>
              </p:cNvSpPr>
              <p:nvPr/>
            </p:nvSpPr>
            <p:spPr bwMode="auto">
              <a:xfrm>
                <a:off x="1835" y="2618"/>
                <a:ext cx="62" cy="108"/>
              </a:xfrm>
              <a:custGeom>
                <a:avLst/>
                <a:gdLst/>
                <a:ahLst/>
                <a:cxnLst>
                  <a:cxn ang="0">
                    <a:pos x="33" y="0"/>
                  </a:cxn>
                  <a:cxn ang="0">
                    <a:pos x="33" y="25"/>
                  </a:cxn>
                  <a:cxn ang="0">
                    <a:pos x="21" y="35"/>
                  </a:cxn>
                  <a:cxn ang="0">
                    <a:pos x="17" y="47"/>
                  </a:cxn>
                  <a:cxn ang="0">
                    <a:pos x="0" y="63"/>
                  </a:cxn>
                  <a:cxn ang="0">
                    <a:pos x="0" y="87"/>
                  </a:cxn>
                  <a:cxn ang="0">
                    <a:pos x="10" y="102"/>
                  </a:cxn>
                  <a:cxn ang="0">
                    <a:pos x="11" y="120"/>
                  </a:cxn>
                  <a:cxn ang="0">
                    <a:pos x="35" y="128"/>
                  </a:cxn>
                  <a:cxn ang="0">
                    <a:pos x="42" y="156"/>
                  </a:cxn>
                  <a:cxn ang="0">
                    <a:pos x="33" y="177"/>
                  </a:cxn>
                  <a:cxn ang="0">
                    <a:pos x="46" y="201"/>
                  </a:cxn>
                  <a:cxn ang="0">
                    <a:pos x="62" y="216"/>
                  </a:cxn>
                  <a:cxn ang="0">
                    <a:pos x="79" y="213"/>
                  </a:cxn>
                  <a:cxn ang="0">
                    <a:pos x="87" y="203"/>
                  </a:cxn>
                  <a:cxn ang="0">
                    <a:pos x="110" y="203"/>
                  </a:cxn>
                  <a:cxn ang="0">
                    <a:pos x="116" y="189"/>
                  </a:cxn>
                  <a:cxn ang="0">
                    <a:pos x="114" y="163"/>
                  </a:cxn>
                  <a:cxn ang="0">
                    <a:pos x="99" y="154"/>
                  </a:cxn>
                  <a:cxn ang="0">
                    <a:pos x="87" y="144"/>
                  </a:cxn>
                  <a:cxn ang="0">
                    <a:pos x="87" y="120"/>
                  </a:cxn>
                  <a:cxn ang="0">
                    <a:pos x="99" y="113"/>
                  </a:cxn>
                  <a:cxn ang="0">
                    <a:pos x="120" y="114"/>
                  </a:cxn>
                  <a:cxn ang="0">
                    <a:pos x="124" y="87"/>
                  </a:cxn>
                  <a:cxn ang="0">
                    <a:pos x="118" y="63"/>
                  </a:cxn>
                  <a:cxn ang="0">
                    <a:pos x="106" y="51"/>
                  </a:cxn>
                  <a:cxn ang="0">
                    <a:pos x="83" y="51"/>
                  </a:cxn>
                  <a:cxn ang="0">
                    <a:pos x="79" y="25"/>
                  </a:cxn>
                  <a:cxn ang="0">
                    <a:pos x="62" y="25"/>
                  </a:cxn>
                  <a:cxn ang="0">
                    <a:pos x="52" y="2"/>
                  </a:cxn>
                  <a:cxn ang="0">
                    <a:pos x="33" y="0"/>
                  </a:cxn>
                </a:cxnLst>
                <a:rect l="0" t="0" r="r" b="b"/>
                <a:pathLst>
                  <a:path w="124" h="216">
                    <a:moveTo>
                      <a:pt x="33" y="0"/>
                    </a:moveTo>
                    <a:lnTo>
                      <a:pt x="33" y="25"/>
                    </a:lnTo>
                    <a:lnTo>
                      <a:pt x="21" y="35"/>
                    </a:lnTo>
                    <a:lnTo>
                      <a:pt x="17" y="47"/>
                    </a:lnTo>
                    <a:lnTo>
                      <a:pt x="0" y="63"/>
                    </a:lnTo>
                    <a:lnTo>
                      <a:pt x="0" y="87"/>
                    </a:lnTo>
                    <a:lnTo>
                      <a:pt x="10" y="102"/>
                    </a:lnTo>
                    <a:lnTo>
                      <a:pt x="11" y="120"/>
                    </a:lnTo>
                    <a:lnTo>
                      <a:pt x="35" y="128"/>
                    </a:lnTo>
                    <a:lnTo>
                      <a:pt x="42" y="156"/>
                    </a:lnTo>
                    <a:lnTo>
                      <a:pt x="33" y="177"/>
                    </a:lnTo>
                    <a:lnTo>
                      <a:pt x="46" y="201"/>
                    </a:lnTo>
                    <a:lnTo>
                      <a:pt x="62" y="216"/>
                    </a:lnTo>
                    <a:lnTo>
                      <a:pt x="79" y="213"/>
                    </a:lnTo>
                    <a:lnTo>
                      <a:pt x="87" y="203"/>
                    </a:lnTo>
                    <a:lnTo>
                      <a:pt x="110" y="203"/>
                    </a:lnTo>
                    <a:lnTo>
                      <a:pt x="116" y="189"/>
                    </a:lnTo>
                    <a:lnTo>
                      <a:pt x="114" y="163"/>
                    </a:lnTo>
                    <a:lnTo>
                      <a:pt x="99" y="154"/>
                    </a:lnTo>
                    <a:lnTo>
                      <a:pt x="87" y="144"/>
                    </a:lnTo>
                    <a:lnTo>
                      <a:pt x="87" y="120"/>
                    </a:lnTo>
                    <a:lnTo>
                      <a:pt x="99" y="113"/>
                    </a:lnTo>
                    <a:lnTo>
                      <a:pt x="120" y="114"/>
                    </a:lnTo>
                    <a:lnTo>
                      <a:pt x="124" y="87"/>
                    </a:lnTo>
                    <a:lnTo>
                      <a:pt x="118" y="63"/>
                    </a:lnTo>
                    <a:lnTo>
                      <a:pt x="106" y="51"/>
                    </a:lnTo>
                    <a:lnTo>
                      <a:pt x="83" y="51"/>
                    </a:lnTo>
                    <a:lnTo>
                      <a:pt x="79" y="25"/>
                    </a:lnTo>
                    <a:lnTo>
                      <a:pt x="62" y="25"/>
                    </a:lnTo>
                    <a:lnTo>
                      <a:pt x="52" y="2"/>
                    </a:lnTo>
                    <a:lnTo>
                      <a:pt x="33" y="0"/>
                    </a:lnTo>
                    <a:close/>
                  </a:path>
                </a:pathLst>
              </a:custGeom>
              <a:solidFill>
                <a:srgbClr val="C0C0C0"/>
              </a:solidFill>
              <a:ln w="9525">
                <a:solidFill>
                  <a:srgbClr val="C0C0C0"/>
                </a:solidFill>
                <a:round/>
                <a:headEnd/>
                <a:tailEnd/>
              </a:ln>
            </p:spPr>
            <p:txBody>
              <a:bodyPr/>
              <a:lstStyle/>
              <a:p>
                <a:endParaRPr lang="nl-NL" sz="1400"/>
              </a:p>
            </p:txBody>
          </p:sp>
          <p:sp>
            <p:nvSpPr>
              <p:cNvPr id="1356" name="Freeform 333"/>
              <p:cNvSpPr>
                <a:spLocks/>
              </p:cNvSpPr>
              <p:nvPr/>
            </p:nvSpPr>
            <p:spPr bwMode="auto">
              <a:xfrm>
                <a:off x="1835" y="2618"/>
                <a:ext cx="62" cy="108"/>
              </a:xfrm>
              <a:custGeom>
                <a:avLst/>
                <a:gdLst/>
                <a:ahLst/>
                <a:cxnLst>
                  <a:cxn ang="0">
                    <a:pos x="33" y="0"/>
                  </a:cxn>
                  <a:cxn ang="0">
                    <a:pos x="33" y="25"/>
                  </a:cxn>
                  <a:cxn ang="0">
                    <a:pos x="21" y="35"/>
                  </a:cxn>
                  <a:cxn ang="0">
                    <a:pos x="17" y="47"/>
                  </a:cxn>
                  <a:cxn ang="0">
                    <a:pos x="0" y="63"/>
                  </a:cxn>
                  <a:cxn ang="0">
                    <a:pos x="0" y="87"/>
                  </a:cxn>
                  <a:cxn ang="0">
                    <a:pos x="10" y="102"/>
                  </a:cxn>
                  <a:cxn ang="0">
                    <a:pos x="11" y="120"/>
                  </a:cxn>
                  <a:cxn ang="0">
                    <a:pos x="35" y="128"/>
                  </a:cxn>
                  <a:cxn ang="0">
                    <a:pos x="42" y="156"/>
                  </a:cxn>
                  <a:cxn ang="0">
                    <a:pos x="33" y="177"/>
                  </a:cxn>
                  <a:cxn ang="0">
                    <a:pos x="46" y="201"/>
                  </a:cxn>
                  <a:cxn ang="0">
                    <a:pos x="62" y="216"/>
                  </a:cxn>
                  <a:cxn ang="0">
                    <a:pos x="79" y="213"/>
                  </a:cxn>
                  <a:cxn ang="0">
                    <a:pos x="87" y="203"/>
                  </a:cxn>
                  <a:cxn ang="0">
                    <a:pos x="110" y="203"/>
                  </a:cxn>
                  <a:cxn ang="0">
                    <a:pos x="116" y="189"/>
                  </a:cxn>
                  <a:cxn ang="0">
                    <a:pos x="114" y="163"/>
                  </a:cxn>
                  <a:cxn ang="0">
                    <a:pos x="99" y="154"/>
                  </a:cxn>
                  <a:cxn ang="0">
                    <a:pos x="87" y="144"/>
                  </a:cxn>
                  <a:cxn ang="0">
                    <a:pos x="87" y="120"/>
                  </a:cxn>
                  <a:cxn ang="0">
                    <a:pos x="99" y="113"/>
                  </a:cxn>
                  <a:cxn ang="0">
                    <a:pos x="120" y="114"/>
                  </a:cxn>
                  <a:cxn ang="0">
                    <a:pos x="124" y="87"/>
                  </a:cxn>
                  <a:cxn ang="0">
                    <a:pos x="118" y="63"/>
                  </a:cxn>
                  <a:cxn ang="0">
                    <a:pos x="106" y="51"/>
                  </a:cxn>
                  <a:cxn ang="0">
                    <a:pos x="83" y="51"/>
                  </a:cxn>
                  <a:cxn ang="0">
                    <a:pos x="79" y="25"/>
                  </a:cxn>
                  <a:cxn ang="0">
                    <a:pos x="62" y="25"/>
                  </a:cxn>
                  <a:cxn ang="0">
                    <a:pos x="52" y="2"/>
                  </a:cxn>
                  <a:cxn ang="0">
                    <a:pos x="33" y="0"/>
                  </a:cxn>
                </a:cxnLst>
                <a:rect l="0" t="0" r="r" b="b"/>
                <a:pathLst>
                  <a:path w="124" h="216">
                    <a:moveTo>
                      <a:pt x="33" y="0"/>
                    </a:moveTo>
                    <a:lnTo>
                      <a:pt x="33" y="25"/>
                    </a:lnTo>
                    <a:lnTo>
                      <a:pt x="21" y="35"/>
                    </a:lnTo>
                    <a:lnTo>
                      <a:pt x="17" y="47"/>
                    </a:lnTo>
                    <a:lnTo>
                      <a:pt x="0" y="63"/>
                    </a:lnTo>
                    <a:lnTo>
                      <a:pt x="0" y="87"/>
                    </a:lnTo>
                    <a:lnTo>
                      <a:pt x="10" y="102"/>
                    </a:lnTo>
                    <a:lnTo>
                      <a:pt x="11" y="120"/>
                    </a:lnTo>
                    <a:lnTo>
                      <a:pt x="35" y="128"/>
                    </a:lnTo>
                    <a:lnTo>
                      <a:pt x="42" y="156"/>
                    </a:lnTo>
                    <a:lnTo>
                      <a:pt x="33" y="177"/>
                    </a:lnTo>
                    <a:lnTo>
                      <a:pt x="46" y="201"/>
                    </a:lnTo>
                    <a:lnTo>
                      <a:pt x="62" y="216"/>
                    </a:lnTo>
                    <a:lnTo>
                      <a:pt x="79" y="213"/>
                    </a:lnTo>
                    <a:lnTo>
                      <a:pt x="87" y="203"/>
                    </a:lnTo>
                    <a:lnTo>
                      <a:pt x="110" y="203"/>
                    </a:lnTo>
                    <a:lnTo>
                      <a:pt x="116" y="189"/>
                    </a:lnTo>
                    <a:lnTo>
                      <a:pt x="114" y="163"/>
                    </a:lnTo>
                    <a:lnTo>
                      <a:pt x="99" y="154"/>
                    </a:lnTo>
                    <a:lnTo>
                      <a:pt x="87" y="144"/>
                    </a:lnTo>
                    <a:lnTo>
                      <a:pt x="87" y="120"/>
                    </a:lnTo>
                    <a:lnTo>
                      <a:pt x="99" y="113"/>
                    </a:lnTo>
                    <a:lnTo>
                      <a:pt x="120" y="114"/>
                    </a:lnTo>
                    <a:lnTo>
                      <a:pt x="124" y="87"/>
                    </a:lnTo>
                    <a:lnTo>
                      <a:pt x="118" y="63"/>
                    </a:lnTo>
                    <a:lnTo>
                      <a:pt x="106" y="51"/>
                    </a:lnTo>
                    <a:lnTo>
                      <a:pt x="83" y="51"/>
                    </a:lnTo>
                    <a:lnTo>
                      <a:pt x="79" y="25"/>
                    </a:lnTo>
                    <a:lnTo>
                      <a:pt x="62" y="25"/>
                    </a:lnTo>
                    <a:lnTo>
                      <a:pt x="52" y="2"/>
                    </a:lnTo>
                    <a:lnTo>
                      <a:pt x="3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04" name="Group 334"/>
            <p:cNvGrpSpPr>
              <a:grpSpLocks/>
            </p:cNvGrpSpPr>
            <p:nvPr/>
          </p:nvGrpSpPr>
          <p:grpSpPr bwMode="auto">
            <a:xfrm>
              <a:off x="5234179" y="2854428"/>
              <a:ext cx="63141" cy="79998"/>
              <a:chOff x="1881" y="2651"/>
              <a:chExt cx="59" cy="69"/>
            </a:xfrm>
          </p:grpSpPr>
          <p:sp>
            <p:nvSpPr>
              <p:cNvPr id="1358" name="Freeform 335"/>
              <p:cNvSpPr>
                <a:spLocks/>
              </p:cNvSpPr>
              <p:nvPr/>
            </p:nvSpPr>
            <p:spPr bwMode="auto">
              <a:xfrm>
                <a:off x="1881" y="2651"/>
                <a:ext cx="59" cy="69"/>
              </a:xfrm>
              <a:custGeom>
                <a:avLst/>
                <a:gdLst/>
                <a:ahLst/>
                <a:cxnLst>
                  <a:cxn ang="0">
                    <a:pos x="35" y="24"/>
                  </a:cxn>
                  <a:cxn ang="0">
                    <a:pos x="35" y="50"/>
                  </a:cxn>
                  <a:cxn ang="0">
                    <a:pos x="11" y="50"/>
                  </a:cxn>
                  <a:cxn ang="0">
                    <a:pos x="0" y="57"/>
                  </a:cxn>
                  <a:cxn ang="0">
                    <a:pos x="0" y="80"/>
                  </a:cxn>
                  <a:cxn ang="0">
                    <a:pos x="9" y="90"/>
                  </a:cxn>
                  <a:cxn ang="0">
                    <a:pos x="27" y="99"/>
                  </a:cxn>
                  <a:cxn ang="0">
                    <a:pos x="27" y="125"/>
                  </a:cxn>
                  <a:cxn ang="0">
                    <a:pos x="25" y="138"/>
                  </a:cxn>
                  <a:cxn ang="0">
                    <a:pos x="56" y="135"/>
                  </a:cxn>
                  <a:cxn ang="0">
                    <a:pos x="58" y="114"/>
                  </a:cxn>
                  <a:cxn ang="0">
                    <a:pos x="101" y="112"/>
                  </a:cxn>
                  <a:cxn ang="0">
                    <a:pos x="108" y="106"/>
                  </a:cxn>
                  <a:cxn ang="0">
                    <a:pos x="108" y="33"/>
                  </a:cxn>
                  <a:cxn ang="0">
                    <a:pos x="118" y="17"/>
                  </a:cxn>
                  <a:cxn ang="0">
                    <a:pos x="104" y="0"/>
                  </a:cxn>
                  <a:cxn ang="0">
                    <a:pos x="71" y="0"/>
                  </a:cxn>
                  <a:cxn ang="0">
                    <a:pos x="62" y="14"/>
                  </a:cxn>
                  <a:cxn ang="0">
                    <a:pos x="35" y="24"/>
                  </a:cxn>
                </a:cxnLst>
                <a:rect l="0" t="0" r="r" b="b"/>
                <a:pathLst>
                  <a:path w="118" h="138">
                    <a:moveTo>
                      <a:pt x="35" y="24"/>
                    </a:moveTo>
                    <a:lnTo>
                      <a:pt x="35" y="50"/>
                    </a:lnTo>
                    <a:lnTo>
                      <a:pt x="11" y="50"/>
                    </a:lnTo>
                    <a:lnTo>
                      <a:pt x="0" y="57"/>
                    </a:lnTo>
                    <a:lnTo>
                      <a:pt x="0" y="80"/>
                    </a:lnTo>
                    <a:lnTo>
                      <a:pt x="9" y="90"/>
                    </a:lnTo>
                    <a:lnTo>
                      <a:pt x="27" y="99"/>
                    </a:lnTo>
                    <a:lnTo>
                      <a:pt x="27" y="125"/>
                    </a:lnTo>
                    <a:lnTo>
                      <a:pt x="25" y="138"/>
                    </a:lnTo>
                    <a:lnTo>
                      <a:pt x="56" y="135"/>
                    </a:lnTo>
                    <a:lnTo>
                      <a:pt x="58" y="114"/>
                    </a:lnTo>
                    <a:lnTo>
                      <a:pt x="101" y="112"/>
                    </a:lnTo>
                    <a:lnTo>
                      <a:pt x="108" y="106"/>
                    </a:lnTo>
                    <a:lnTo>
                      <a:pt x="108" y="33"/>
                    </a:lnTo>
                    <a:lnTo>
                      <a:pt x="118" y="17"/>
                    </a:lnTo>
                    <a:lnTo>
                      <a:pt x="104" y="0"/>
                    </a:lnTo>
                    <a:lnTo>
                      <a:pt x="71" y="0"/>
                    </a:lnTo>
                    <a:lnTo>
                      <a:pt x="62" y="14"/>
                    </a:lnTo>
                    <a:lnTo>
                      <a:pt x="35" y="24"/>
                    </a:lnTo>
                    <a:close/>
                  </a:path>
                </a:pathLst>
              </a:custGeom>
              <a:solidFill>
                <a:srgbClr val="C0C0C0"/>
              </a:solidFill>
              <a:ln w="9525">
                <a:solidFill>
                  <a:srgbClr val="C0C0C0"/>
                </a:solidFill>
                <a:round/>
                <a:headEnd/>
                <a:tailEnd/>
              </a:ln>
            </p:spPr>
            <p:txBody>
              <a:bodyPr/>
              <a:lstStyle/>
              <a:p>
                <a:endParaRPr lang="nl-NL" sz="1400"/>
              </a:p>
            </p:txBody>
          </p:sp>
          <p:sp>
            <p:nvSpPr>
              <p:cNvPr id="1359" name="Freeform 336"/>
              <p:cNvSpPr>
                <a:spLocks/>
              </p:cNvSpPr>
              <p:nvPr/>
            </p:nvSpPr>
            <p:spPr bwMode="auto">
              <a:xfrm>
                <a:off x="1881" y="2651"/>
                <a:ext cx="59" cy="69"/>
              </a:xfrm>
              <a:custGeom>
                <a:avLst/>
                <a:gdLst/>
                <a:ahLst/>
                <a:cxnLst>
                  <a:cxn ang="0">
                    <a:pos x="35" y="24"/>
                  </a:cxn>
                  <a:cxn ang="0">
                    <a:pos x="35" y="50"/>
                  </a:cxn>
                  <a:cxn ang="0">
                    <a:pos x="11" y="50"/>
                  </a:cxn>
                  <a:cxn ang="0">
                    <a:pos x="0" y="57"/>
                  </a:cxn>
                  <a:cxn ang="0">
                    <a:pos x="0" y="80"/>
                  </a:cxn>
                  <a:cxn ang="0">
                    <a:pos x="9" y="90"/>
                  </a:cxn>
                  <a:cxn ang="0">
                    <a:pos x="27" y="99"/>
                  </a:cxn>
                  <a:cxn ang="0">
                    <a:pos x="27" y="125"/>
                  </a:cxn>
                  <a:cxn ang="0">
                    <a:pos x="25" y="138"/>
                  </a:cxn>
                  <a:cxn ang="0">
                    <a:pos x="56" y="135"/>
                  </a:cxn>
                  <a:cxn ang="0">
                    <a:pos x="58" y="114"/>
                  </a:cxn>
                  <a:cxn ang="0">
                    <a:pos x="101" y="112"/>
                  </a:cxn>
                  <a:cxn ang="0">
                    <a:pos x="108" y="106"/>
                  </a:cxn>
                  <a:cxn ang="0">
                    <a:pos x="108" y="33"/>
                  </a:cxn>
                  <a:cxn ang="0">
                    <a:pos x="118" y="17"/>
                  </a:cxn>
                  <a:cxn ang="0">
                    <a:pos x="104" y="0"/>
                  </a:cxn>
                  <a:cxn ang="0">
                    <a:pos x="71" y="0"/>
                  </a:cxn>
                  <a:cxn ang="0">
                    <a:pos x="62" y="14"/>
                  </a:cxn>
                  <a:cxn ang="0">
                    <a:pos x="35" y="24"/>
                  </a:cxn>
                </a:cxnLst>
                <a:rect l="0" t="0" r="r" b="b"/>
                <a:pathLst>
                  <a:path w="118" h="138">
                    <a:moveTo>
                      <a:pt x="35" y="24"/>
                    </a:moveTo>
                    <a:lnTo>
                      <a:pt x="35" y="50"/>
                    </a:lnTo>
                    <a:lnTo>
                      <a:pt x="11" y="50"/>
                    </a:lnTo>
                    <a:lnTo>
                      <a:pt x="0" y="57"/>
                    </a:lnTo>
                    <a:lnTo>
                      <a:pt x="0" y="80"/>
                    </a:lnTo>
                    <a:lnTo>
                      <a:pt x="9" y="90"/>
                    </a:lnTo>
                    <a:lnTo>
                      <a:pt x="27" y="99"/>
                    </a:lnTo>
                    <a:lnTo>
                      <a:pt x="27" y="125"/>
                    </a:lnTo>
                    <a:lnTo>
                      <a:pt x="25" y="138"/>
                    </a:lnTo>
                    <a:lnTo>
                      <a:pt x="56" y="135"/>
                    </a:lnTo>
                    <a:lnTo>
                      <a:pt x="58" y="114"/>
                    </a:lnTo>
                    <a:lnTo>
                      <a:pt x="101" y="112"/>
                    </a:lnTo>
                    <a:lnTo>
                      <a:pt x="108" y="106"/>
                    </a:lnTo>
                    <a:lnTo>
                      <a:pt x="108" y="33"/>
                    </a:lnTo>
                    <a:lnTo>
                      <a:pt x="118" y="17"/>
                    </a:lnTo>
                    <a:lnTo>
                      <a:pt x="104" y="0"/>
                    </a:lnTo>
                    <a:lnTo>
                      <a:pt x="71" y="0"/>
                    </a:lnTo>
                    <a:lnTo>
                      <a:pt x="62" y="14"/>
                    </a:lnTo>
                    <a:lnTo>
                      <a:pt x="35"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07" name="Group 337"/>
            <p:cNvGrpSpPr>
              <a:grpSpLocks/>
            </p:cNvGrpSpPr>
            <p:nvPr/>
          </p:nvGrpSpPr>
          <p:grpSpPr bwMode="auto">
            <a:xfrm>
              <a:off x="8073438" y="2752402"/>
              <a:ext cx="28896" cy="57970"/>
              <a:chOff x="4534" y="2563"/>
              <a:chExt cx="27" cy="50"/>
            </a:xfrm>
          </p:grpSpPr>
          <p:sp>
            <p:nvSpPr>
              <p:cNvPr id="1361" name="Freeform 338"/>
              <p:cNvSpPr>
                <a:spLocks/>
              </p:cNvSpPr>
              <p:nvPr/>
            </p:nvSpPr>
            <p:spPr bwMode="auto">
              <a:xfrm>
                <a:off x="4534" y="2563"/>
                <a:ext cx="27" cy="50"/>
              </a:xfrm>
              <a:custGeom>
                <a:avLst/>
                <a:gdLst/>
                <a:ahLst/>
                <a:cxnLst>
                  <a:cxn ang="0">
                    <a:pos x="36" y="10"/>
                  </a:cxn>
                  <a:cxn ang="0">
                    <a:pos x="34" y="26"/>
                  </a:cxn>
                  <a:cxn ang="0">
                    <a:pos x="11" y="45"/>
                  </a:cxn>
                  <a:cxn ang="0">
                    <a:pos x="0" y="64"/>
                  </a:cxn>
                  <a:cxn ang="0">
                    <a:pos x="2" y="100"/>
                  </a:cxn>
                  <a:cxn ang="0">
                    <a:pos x="29" y="72"/>
                  </a:cxn>
                  <a:cxn ang="0">
                    <a:pos x="44" y="40"/>
                  </a:cxn>
                  <a:cxn ang="0">
                    <a:pos x="54" y="21"/>
                  </a:cxn>
                  <a:cxn ang="0">
                    <a:pos x="44" y="0"/>
                  </a:cxn>
                  <a:cxn ang="0">
                    <a:pos x="36" y="10"/>
                  </a:cxn>
                </a:cxnLst>
                <a:rect l="0" t="0" r="r" b="b"/>
                <a:pathLst>
                  <a:path w="54" h="100">
                    <a:moveTo>
                      <a:pt x="36" y="10"/>
                    </a:moveTo>
                    <a:lnTo>
                      <a:pt x="34" y="26"/>
                    </a:lnTo>
                    <a:lnTo>
                      <a:pt x="11" y="45"/>
                    </a:lnTo>
                    <a:lnTo>
                      <a:pt x="0" y="64"/>
                    </a:lnTo>
                    <a:lnTo>
                      <a:pt x="2" y="100"/>
                    </a:lnTo>
                    <a:lnTo>
                      <a:pt x="29" y="72"/>
                    </a:lnTo>
                    <a:lnTo>
                      <a:pt x="44" y="40"/>
                    </a:lnTo>
                    <a:lnTo>
                      <a:pt x="54" y="21"/>
                    </a:lnTo>
                    <a:lnTo>
                      <a:pt x="44" y="0"/>
                    </a:lnTo>
                    <a:lnTo>
                      <a:pt x="36" y="10"/>
                    </a:lnTo>
                    <a:close/>
                  </a:path>
                </a:pathLst>
              </a:custGeom>
              <a:solidFill>
                <a:srgbClr val="C0C0C0"/>
              </a:solidFill>
              <a:ln w="9525">
                <a:solidFill>
                  <a:srgbClr val="C0C0C0"/>
                </a:solidFill>
                <a:round/>
                <a:headEnd/>
                <a:tailEnd/>
              </a:ln>
            </p:spPr>
            <p:txBody>
              <a:bodyPr/>
              <a:lstStyle/>
              <a:p>
                <a:endParaRPr lang="nl-NL" sz="1400"/>
              </a:p>
            </p:txBody>
          </p:sp>
          <p:sp>
            <p:nvSpPr>
              <p:cNvPr id="1362" name="Freeform 339"/>
              <p:cNvSpPr>
                <a:spLocks/>
              </p:cNvSpPr>
              <p:nvPr/>
            </p:nvSpPr>
            <p:spPr bwMode="auto">
              <a:xfrm>
                <a:off x="4534" y="2563"/>
                <a:ext cx="27" cy="50"/>
              </a:xfrm>
              <a:custGeom>
                <a:avLst/>
                <a:gdLst/>
                <a:ahLst/>
                <a:cxnLst>
                  <a:cxn ang="0">
                    <a:pos x="36" y="10"/>
                  </a:cxn>
                  <a:cxn ang="0">
                    <a:pos x="34" y="26"/>
                  </a:cxn>
                  <a:cxn ang="0">
                    <a:pos x="11" y="45"/>
                  </a:cxn>
                  <a:cxn ang="0">
                    <a:pos x="0" y="64"/>
                  </a:cxn>
                  <a:cxn ang="0">
                    <a:pos x="2" y="100"/>
                  </a:cxn>
                  <a:cxn ang="0">
                    <a:pos x="29" y="72"/>
                  </a:cxn>
                  <a:cxn ang="0">
                    <a:pos x="44" y="40"/>
                  </a:cxn>
                  <a:cxn ang="0">
                    <a:pos x="54" y="21"/>
                  </a:cxn>
                  <a:cxn ang="0">
                    <a:pos x="44" y="0"/>
                  </a:cxn>
                  <a:cxn ang="0">
                    <a:pos x="36" y="10"/>
                  </a:cxn>
                </a:cxnLst>
                <a:rect l="0" t="0" r="r" b="b"/>
                <a:pathLst>
                  <a:path w="54" h="100">
                    <a:moveTo>
                      <a:pt x="36" y="10"/>
                    </a:moveTo>
                    <a:lnTo>
                      <a:pt x="34" y="26"/>
                    </a:lnTo>
                    <a:lnTo>
                      <a:pt x="11" y="45"/>
                    </a:lnTo>
                    <a:lnTo>
                      <a:pt x="0" y="64"/>
                    </a:lnTo>
                    <a:lnTo>
                      <a:pt x="2" y="100"/>
                    </a:lnTo>
                    <a:lnTo>
                      <a:pt x="29" y="72"/>
                    </a:lnTo>
                    <a:lnTo>
                      <a:pt x="44" y="40"/>
                    </a:lnTo>
                    <a:lnTo>
                      <a:pt x="54" y="21"/>
                    </a:lnTo>
                    <a:lnTo>
                      <a:pt x="44" y="0"/>
                    </a:lnTo>
                    <a:lnTo>
                      <a:pt x="36"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10" name="Group 340"/>
            <p:cNvGrpSpPr>
              <a:grpSpLocks/>
            </p:cNvGrpSpPr>
            <p:nvPr/>
          </p:nvGrpSpPr>
          <p:grpSpPr bwMode="auto">
            <a:xfrm>
              <a:off x="8098054" y="2623706"/>
              <a:ext cx="48159" cy="77679"/>
              <a:chOff x="4556" y="2452"/>
              <a:chExt cx="46" cy="67"/>
            </a:xfrm>
          </p:grpSpPr>
          <p:sp>
            <p:nvSpPr>
              <p:cNvPr id="1364" name="Freeform 341"/>
              <p:cNvSpPr>
                <a:spLocks/>
              </p:cNvSpPr>
              <p:nvPr/>
            </p:nvSpPr>
            <p:spPr bwMode="auto">
              <a:xfrm>
                <a:off x="4556" y="2452"/>
                <a:ext cx="46" cy="67"/>
              </a:xfrm>
              <a:custGeom>
                <a:avLst/>
                <a:gdLst/>
                <a:ahLst/>
                <a:cxnLst>
                  <a:cxn ang="0">
                    <a:pos x="41" y="0"/>
                  </a:cxn>
                  <a:cxn ang="0">
                    <a:pos x="25" y="29"/>
                  </a:cxn>
                  <a:cxn ang="0">
                    <a:pos x="18" y="63"/>
                  </a:cxn>
                  <a:cxn ang="0">
                    <a:pos x="0" y="77"/>
                  </a:cxn>
                  <a:cxn ang="0">
                    <a:pos x="2" y="112"/>
                  </a:cxn>
                  <a:cxn ang="0">
                    <a:pos x="25" y="117"/>
                  </a:cxn>
                  <a:cxn ang="0">
                    <a:pos x="37" y="133"/>
                  </a:cxn>
                  <a:cxn ang="0">
                    <a:pos x="66" y="129"/>
                  </a:cxn>
                  <a:cxn ang="0">
                    <a:pos x="93" y="121"/>
                  </a:cxn>
                  <a:cxn ang="0">
                    <a:pos x="83" y="88"/>
                  </a:cxn>
                  <a:cxn ang="0">
                    <a:pos x="87" y="63"/>
                  </a:cxn>
                  <a:cxn ang="0">
                    <a:pos x="87" y="46"/>
                  </a:cxn>
                  <a:cxn ang="0">
                    <a:pos x="78" y="17"/>
                  </a:cxn>
                  <a:cxn ang="0">
                    <a:pos x="70" y="5"/>
                  </a:cxn>
                  <a:cxn ang="0">
                    <a:pos x="41" y="0"/>
                  </a:cxn>
                </a:cxnLst>
                <a:rect l="0" t="0" r="r" b="b"/>
                <a:pathLst>
                  <a:path w="93" h="133">
                    <a:moveTo>
                      <a:pt x="41" y="0"/>
                    </a:moveTo>
                    <a:lnTo>
                      <a:pt x="25" y="29"/>
                    </a:lnTo>
                    <a:lnTo>
                      <a:pt x="18" y="63"/>
                    </a:lnTo>
                    <a:lnTo>
                      <a:pt x="0" y="77"/>
                    </a:lnTo>
                    <a:lnTo>
                      <a:pt x="2" y="112"/>
                    </a:lnTo>
                    <a:lnTo>
                      <a:pt x="25" y="117"/>
                    </a:lnTo>
                    <a:lnTo>
                      <a:pt x="37" y="133"/>
                    </a:lnTo>
                    <a:lnTo>
                      <a:pt x="66" y="129"/>
                    </a:lnTo>
                    <a:lnTo>
                      <a:pt x="93" y="121"/>
                    </a:lnTo>
                    <a:lnTo>
                      <a:pt x="83" y="88"/>
                    </a:lnTo>
                    <a:lnTo>
                      <a:pt x="87" y="63"/>
                    </a:lnTo>
                    <a:lnTo>
                      <a:pt x="87" y="46"/>
                    </a:lnTo>
                    <a:lnTo>
                      <a:pt x="78" y="17"/>
                    </a:lnTo>
                    <a:lnTo>
                      <a:pt x="70" y="5"/>
                    </a:lnTo>
                    <a:lnTo>
                      <a:pt x="41" y="0"/>
                    </a:lnTo>
                    <a:close/>
                  </a:path>
                </a:pathLst>
              </a:custGeom>
              <a:solidFill>
                <a:srgbClr val="C0C0C0"/>
              </a:solidFill>
              <a:ln w="9525">
                <a:solidFill>
                  <a:srgbClr val="C0C0C0"/>
                </a:solidFill>
                <a:round/>
                <a:headEnd/>
                <a:tailEnd/>
              </a:ln>
            </p:spPr>
            <p:txBody>
              <a:bodyPr/>
              <a:lstStyle/>
              <a:p>
                <a:endParaRPr lang="nl-NL" sz="1400"/>
              </a:p>
            </p:txBody>
          </p:sp>
          <p:sp>
            <p:nvSpPr>
              <p:cNvPr id="1365" name="Freeform 342"/>
              <p:cNvSpPr>
                <a:spLocks/>
              </p:cNvSpPr>
              <p:nvPr/>
            </p:nvSpPr>
            <p:spPr bwMode="auto">
              <a:xfrm>
                <a:off x="4556" y="2452"/>
                <a:ext cx="46" cy="67"/>
              </a:xfrm>
              <a:custGeom>
                <a:avLst/>
                <a:gdLst/>
                <a:ahLst/>
                <a:cxnLst>
                  <a:cxn ang="0">
                    <a:pos x="41" y="0"/>
                  </a:cxn>
                  <a:cxn ang="0">
                    <a:pos x="25" y="29"/>
                  </a:cxn>
                  <a:cxn ang="0">
                    <a:pos x="18" y="63"/>
                  </a:cxn>
                  <a:cxn ang="0">
                    <a:pos x="0" y="77"/>
                  </a:cxn>
                  <a:cxn ang="0">
                    <a:pos x="2" y="112"/>
                  </a:cxn>
                  <a:cxn ang="0">
                    <a:pos x="25" y="117"/>
                  </a:cxn>
                  <a:cxn ang="0">
                    <a:pos x="37" y="133"/>
                  </a:cxn>
                  <a:cxn ang="0">
                    <a:pos x="66" y="129"/>
                  </a:cxn>
                  <a:cxn ang="0">
                    <a:pos x="93" y="121"/>
                  </a:cxn>
                  <a:cxn ang="0">
                    <a:pos x="83" y="88"/>
                  </a:cxn>
                  <a:cxn ang="0">
                    <a:pos x="87" y="63"/>
                  </a:cxn>
                  <a:cxn ang="0">
                    <a:pos x="87" y="46"/>
                  </a:cxn>
                  <a:cxn ang="0">
                    <a:pos x="78" y="17"/>
                  </a:cxn>
                  <a:cxn ang="0">
                    <a:pos x="70" y="5"/>
                  </a:cxn>
                  <a:cxn ang="0">
                    <a:pos x="41" y="0"/>
                  </a:cxn>
                </a:cxnLst>
                <a:rect l="0" t="0" r="r" b="b"/>
                <a:pathLst>
                  <a:path w="93" h="133">
                    <a:moveTo>
                      <a:pt x="41" y="0"/>
                    </a:moveTo>
                    <a:lnTo>
                      <a:pt x="25" y="29"/>
                    </a:lnTo>
                    <a:lnTo>
                      <a:pt x="18" y="63"/>
                    </a:lnTo>
                    <a:lnTo>
                      <a:pt x="0" y="77"/>
                    </a:lnTo>
                    <a:lnTo>
                      <a:pt x="2" y="112"/>
                    </a:lnTo>
                    <a:lnTo>
                      <a:pt x="25" y="117"/>
                    </a:lnTo>
                    <a:lnTo>
                      <a:pt x="37" y="133"/>
                    </a:lnTo>
                    <a:lnTo>
                      <a:pt x="66" y="129"/>
                    </a:lnTo>
                    <a:lnTo>
                      <a:pt x="93" y="121"/>
                    </a:lnTo>
                    <a:lnTo>
                      <a:pt x="83" y="88"/>
                    </a:lnTo>
                    <a:lnTo>
                      <a:pt x="87" y="63"/>
                    </a:lnTo>
                    <a:lnTo>
                      <a:pt x="87" y="46"/>
                    </a:lnTo>
                    <a:lnTo>
                      <a:pt x="78" y="17"/>
                    </a:lnTo>
                    <a:lnTo>
                      <a:pt x="70" y="5"/>
                    </a:lnTo>
                    <a:lnTo>
                      <a:pt x="4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13" name="Group 343"/>
            <p:cNvGrpSpPr>
              <a:grpSpLocks/>
            </p:cNvGrpSpPr>
            <p:nvPr/>
          </p:nvGrpSpPr>
          <p:grpSpPr bwMode="auto">
            <a:xfrm>
              <a:off x="8108760" y="2721096"/>
              <a:ext cx="25686" cy="23189"/>
              <a:chOff x="4567" y="2536"/>
              <a:chExt cx="24" cy="20"/>
            </a:xfrm>
          </p:grpSpPr>
          <p:sp>
            <p:nvSpPr>
              <p:cNvPr id="1367" name="Freeform 344"/>
              <p:cNvSpPr>
                <a:spLocks/>
              </p:cNvSpPr>
              <p:nvPr/>
            </p:nvSpPr>
            <p:spPr bwMode="auto">
              <a:xfrm>
                <a:off x="4567" y="2536"/>
                <a:ext cx="24" cy="20"/>
              </a:xfrm>
              <a:custGeom>
                <a:avLst/>
                <a:gdLst/>
                <a:ahLst/>
                <a:cxnLst>
                  <a:cxn ang="0">
                    <a:pos x="28" y="7"/>
                  </a:cxn>
                  <a:cxn ang="0">
                    <a:pos x="0" y="0"/>
                  </a:cxn>
                  <a:cxn ang="0">
                    <a:pos x="0" y="17"/>
                  </a:cxn>
                  <a:cxn ang="0">
                    <a:pos x="16" y="33"/>
                  </a:cxn>
                  <a:cxn ang="0">
                    <a:pos x="28" y="40"/>
                  </a:cxn>
                  <a:cxn ang="0">
                    <a:pos x="31" y="37"/>
                  </a:cxn>
                  <a:cxn ang="0">
                    <a:pos x="37" y="37"/>
                  </a:cxn>
                  <a:cxn ang="0">
                    <a:pos x="45" y="31"/>
                  </a:cxn>
                  <a:cxn ang="0">
                    <a:pos x="49" y="24"/>
                  </a:cxn>
                  <a:cxn ang="0">
                    <a:pos x="41" y="16"/>
                  </a:cxn>
                  <a:cxn ang="0">
                    <a:pos x="35" y="11"/>
                  </a:cxn>
                  <a:cxn ang="0">
                    <a:pos x="28" y="7"/>
                  </a:cxn>
                </a:cxnLst>
                <a:rect l="0" t="0" r="r" b="b"/>
                <a:pathLst>
                  <a:path w="49" h="40">
                    <a:moveTo>
                      <a:pt x="28" y="7"/>
                    </a:moveTo>
                    <a:lnTo>
                      <a:pt x="0" y="0"/>
                    </a:lnTo>
                    <a:lnTo>
                      <a:pt x="0" y="17"/>
                    </a:lnTo>
                    <a:lnTo>
                      <a:pt x="16" y="33"/>
                    </a:lnTo>
                    <a:lnTo>
                      <a:pt x="28" y="40"/>
                    </a:lnTo>
                    <a:lnTo>
                      <a:pt x="31" y="37"/>
                    </a:lnTo>
                    <a:lnTo>
                      <a:pt x="37" y="37"/>
                    </a:lnTo>
                    <a:lnTo>
                      <a:pt x="45" y="31"/>
                    </a:lnTo>
                    <a:lnTo>
                      <a:pt x="49" y="24"/>
                    </a:lnTo>
                    <a:lnTo>
                      <a:pt x="41" y="16"/>
                    </a:lnTo>
                    <a:lnTo>
                      <a:pt x="35" y="11"/>
                    </a:lnTo>
                    <a:lnTo>
                      <a:pt x="28" y="7"/>
                    </a:lnTo>
                    <a:close/>
                  </a:path>
                </a:pathLst>
              </a:custGeom>
              <a:solidFill>
                <a:srgbClr val="C0C0C0"/>
              </a:solidFill>
              <a:ln w="9525">
                <a:solidFill>
                  <a:srgbClr val="C0C0C0"/>
                </a:solidFill>
                <a:round/>
                <a:headEnd/>
                <a:tailEnd/>
              </a:ln>
            </p:spPr>
            <p:txBody>
              <a:bodyPr/>
              <a:lstStyle/>
              <a:p>
                <a:endParaRPr lang="nl-NL" sz="1400"/>
              </a:p>
            </p:txBody>
          </p:sp>
          <p:sp>
            <p:nvSpPr>
              <p:cNvPr id="1368" name="Freeform 345"/>
              <p:cNvSpPr>
                <a:spLocks/>
              </p:cNvSpPr>
              <p:nvPr/>
            </p:nvSpPr>
            <p:spPr bwMode="auto">
              <a:xfrm>
                <a:off x="4567" y="2536"/>
                <a:ext cx="24" cy="20"/>
              </a:xfrm>
              <a:custGeom>
                <a:avLst/>
                <a:gdLst/>
                <a:ahLst/>
                <a:cxnLst>
                  <a:cxn ang="0">
                    <a:pos x="28" y="7"/>
                  </a:cxn>
                  <a:cxn ang="0">
                    <a:pos x="0" y="0"/>
                  </a:cxn>
                  <a:cxn ang="0">
                    <a:pos x="0" y="17"/>
                  </a:cxn>
                  <a:cxn ang="0">
                    <a:pos x="16" y="33"/>
                  </a:cxn>
                  <a:cxn ang="0">
                    <a:pos x="28" y="40"/>
                  </a:cxn>
                  <a:cxn ang="0">
                    <a:pos x="31" y="37"/>
                  </a:cxn>
                  <a:cxn ang="0">
                    <a:pos x="37" y="37"/>
                  </a:cxn>
                  <a:cxn ang="0">
                    <a:pos x="45" y="31"/>
                  </a:cxn>
                  <a:cxn ang="0">
                    <a:pos x="49" y="24"/>
                  </a:cxn>
                  <a:cxn ang="0">
                    <a:pos x="41" y="16"/>
                  </a:cxn>
                  <a:cxn ang="0">
                    <a:pos x="35" y="11"/>
                  </a:cxn>
                  <a:cxn ang="0">
                    <a:pos x="28" y="7"/>
                  </a:cxn>
                </a:cxnLst>
                <a:rect l="0" t="0" r="r" b="b"/>
                <a:pathLst>
                  <a:path w="49" h="40">
                    <a:moveTo>
                      <a:pt x="28" y="7"/>
                    </a:moveTo>
                    <a:lnTo>
                      <a:pt x="0" y="0"/>
                    </a:lnTo>
                    <a:lnTo>
                      <a:pt x="0" y="17"/>
                    </a:lnTo>
                    <a:lnTo>
                      <a:pt x="16" y="33"/>
                    </a:lnTo>
                    <a:lnTo>
                      <a:pt x="28" y="40"/>
                    </a:lnTo>
                    <a:lnTo>
                      <a:pt x="31" y="37"/>
                    </a:lnTo>
                    <a:lnTo>
                      <a:pt x="37" y="37"/>
                    </a:lnTo>
                    <a:lnTo>
                      <a:pt x="45" y="31"/>
                    </a:lnTo>
                    <a:lnTo>
                      <a:pt x="49" y="24"/>
                    </a:lnTo>
                    <a:lnTo>
                      <a:pt x="41" y="16"/>
                    </a:lnTo>
                    <a:lnTo>
                      <a:pt x="35" y="11"/>
                    </a:lnTo>
                    <a:lnTo>
                      <a:pt x="28"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16" name="Group 346"/>
            <p:cNvGrpSpPr>
              <a:grpSpLocks/>
            </p:cNvGrpSpPr>
            <p:nvPr/>
          </p:nvGrpSpPr>
          <p:grpSpPr bwMode="auto">
            <a:xfrm>
              <a:off x="8154774" y="2710664"/>
              <a:ext cx="27825" cy="20869"/>
              <a:chOff x="4610" y="2527"/>
              <a:chExt cx="26" cy="18"/>
            </a:xfrm>
          </p:grpSpPr>
          <p:sp>
            <p:nvSpPr>
              <p:cNvPr id="1370" name="Freeform 347"/>
              <p:cNvSpPr>
                <a:spLocks/>
              </p:cNvSpPr>
              <p:nvPr/>
            </p:nvSpPr>
            <p:spPr bwMode="auto">
              <a:xfrm>
                <a:off x="4610" y="2527"/>
                <a:ext cx="26" cy="18"/>
              </a:xfrm>
              <a:custGeom>
                <a:avLst/>
                <a:gdLst/>
                <a:ahLst/>
                <a:cxnLst>
                  <a:cxn ang="0">
                    <a:pos x="0" y="3"/>
                  </a:cxn>
                  <a:cxn ang="0">
                    <a:pos x="0" y="21"/>
                  </a:cxn>
                  <a:cxn ang="0">
                    <a:pos x="15" y="33"/>
                  </a:cxn>
                  <a:cxn ang="0">
                    <a:pos x="52" y="34"/>
                  </a:cxn>
                  <a:cxn ang="0">
                    <a:pos x="52" y="15"/>
                  </a:cxn>
                  <a:cxn ang="0">
                    <a:pos x="25" y="0"/>
                  </a:cxn>
                  <a:cxn ang="0">
                    <a:pos x="0" y="3"/>
                  </a:cxn>
                </a:cxnLst>
                <a:rect l="0" t="0" r="r" b="b"/>
                <a:pathLst>
                  <a:path w="52" h="34">
                    <a:moveTo>
                      <a:pt x="0" y="3"/>
                    </a:moveTo>
                    <a:lnTo>
                      <a:pt x="0" y="21"/>
                    </a:lnTo>
                    <a:lnTo>
                      <a:pt x="15" y="33"/>
                    </a:lnTo>
                    <a:lnTo>
                      <a:pt x="52" y="34"/>
                    </a:lnTo>
                    <a:lnTo>
                      <a:pt x="52" y="15"/>
                    </a:lnTo>
                    <a:lnTo>
                      <a:pt x="25" y="0"/>
                    </a:lnTo>
                    <a:lnTo>
                      <a:pt x="0" y="3"/>
                    </a:lnTo>
                    <a:close/>
                  </a:path>
                </a:pathLst>
              </a:custGeom>
              <a:solidFill>
                <a:srgbClr val="C0C0C0"/>
              </a:solidFill>
              <a:ln w="9525">
                <a:solidFill>
                  <a:srgbClr val="C0C0C0"/>
                </a:solidFill>
                <a:round/>
                <a:headEnd/>
                <a:tailEnd/>
              </a:ln>
            </p:spPr>
            <p:txBody>
              <a:bodyPr/>
              <a:lstStyle/>
              <a:p>
                <a:endParaRPr lang="nl-NL" sz="1400"/>
              </a:p>
            </p:txBody>
          </p:sp>
          <p:sp>
            <p:nvSpPr>
              <p:cNvPr id="1371" name="Freeform 348"/>
              <p:cNvSpPr>
                <a:spLocks/>
              </p:cNvSpPr>
              <p:nvPr/>
            </p:nvSpPr>
            <p:spPr bwMode="auto">
              <a:xfrm>
                <a:off x="4610" y="2527"/>
                <a:ext cx="26" cy="18"/>
              </a:xfrm>
              <a:custGeom>
                <a:avLst/>
                <a:gdLst/>
                <a:ahLst/>
                <a:cxnLst>
                  <a:cxn ang="0">
                    <a:pos x="0" y="3"/>
                  </a:cxn>
                  <a:cxn ang="0">
                    <a:pos x="0" y="21"/>
                  </a:cxn>
                  <a:cxn ang="0">
                    <a:pos x="15" y="33"/>
                  </a:cxn>
                  <a:cxn ang="0">
                    <a:pos x="52" y="34"/>
                  </a:cxn>
                  <a:cxn ang="0">
                    <a:pos x="52" y="15"/>
                  </a:cxn>
                  <a:cxn ang="0">
                    <a:pos x="25" y="0"/>
                  </a:cxn>
                  <a:cxn ang="0">
                    <a:pos x="0" y="3"/>
                  </a:cxn>
                </a:cxnLst>
                <a:rect l="0" t="0" r="r" b="b"/>
                <a:pathLst>
                  <a:path w="52" h="34">
                    <a:moveTo>
                      <a:pt x="0" y="3"/>
                    </a:moveTo>
                    <a:lnTo>
                      <a:pt x="0" y="21"/>
                    </a:lnTo>
                    <a:lnTo>
                      <a:pt x="15" y="33"/>
                    </a:lnTo>
                    <a:lnTo>
                      <a:pt x="52" y="34"/>
                    </a:lnTo>
                    <a:lnTo>
                      <a:pt x="52" y="15"/>
                    </a:lnTo>
                    <a:lnTo>
                      <a:pt x="25" y="0"/>
                    </a:lnTo>
                    <a:lnTo>
                      <a:pt x="0" y="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19" name="Group 349"/>
            <p:cNvGrpSpPr>
              <a:grpSpLocks/>
            </p:cNvGrpSpPr>
            <p:nvPr/>
          </p:nvGrpSpPr>
          <p:grpSpPr bwMode="auto">
            <a:xfrm>
              <a:off x="8147283" y="2751241"/>
              <a:ext cx="20334" cy="20869"/>
              <a:chOff x="4603" y="2562"/>
              <a:chExt cx="20" cy="18"/>
            </a:xfrm>
          </p:grpSpPr>
          <p:sp>
            <p:nvSpPr>
              <p:cNvPr id="1373" name="Freeform 350"/>
              <p:cNvSpPr>
                <a:spLocks/>
              </p:cNvSpPr>
              <p:nvPr/>
            </p:nvSpPr>
            <p:spPr bwMode="auto">
              <a:xfrm>
                <a:off x="4603" y="2562"/>
                <a:ext cx="20" cy="18"/>
              </a:xfrm>
              <a:custGeom>
                <a:avLst/>
                <a:gdLst/>
                <a:ahLst/>
                <a:cxnLst>
                  <a:cxn ang="0">
                    <a:pos x="8" y="0"/>
                  </a:cxn>
                  <a:cxn ang="0">
                    <a:pos x="0" y="21"/>
                  </a:cxn>
                  <a:cxn ang="0">
                    <a:pos x="10" y="36"/>
                  </a:cxn>
                  <a:cxn ang="0">
                    <a:pos x="41" y="29"/>
                  </a:cxn>
                  <a:cxn ang="0">
                    <a:pos x="33" y="7"/>
                  </a:cxn>
                  <a:cxn ang="0">
                    <a:pos x="8" y="0"/>
                  </a:cxn>
                </a:cxnLst>
                <a:rect l="0" t="0" r="r" b="b"/>
                <a:pathLst>
                  <a:path w="41" h="36">
                    <a:moveTo>
                      <a:pt x="8" y="0"/>
                    </a:moveTo>
                    <a:lnTo>
                      <a:pt x="0" y="21"/>
                    </a:lnTo>
                    <a:lnTo>
                      <a:pt x="10" y="36"/>
                    </a:lnTo>
                    <a:lnTo>
                      <a:pt x="41" y="29"/>
                    </a:lnTo>
                    <a:lnTo>
                      <a:pt x="33" y="7"/>
                    </a:lnTo>
                    <a:lnTo>
                      <a:pt x="8" y="0"/>
                    </a:lnTo>
                    <a:close/>
                  </a:path>
                </a:pathLst>
              </a:custGeom>
              <a:solidFill>
                <a:srgbClr val="C0C0C0"/>
              </a:solidFill>
              <a:ln w="9525">
                <a:solidFill>
                  <a:srgbClr val="C0C0C0"/>
                </a:solidFill>
                <a:round/>
                <a:headEnd/>
                <a:tailEnd/>
              </a:ln>
            </p:spPr>
            <p:txBody>
              <a:bodyPr/>
              <a:lstStyle/>
              <a:p>
                <a:endParaRPr lang="nl-NL" sz="1400"/>
              </a:p>
            </p:txBody>
          </p:sp>
          <p:sp>
            <p:nvSpPr>
              <p:cNvPr id="1374" name="Freeform 351"/>
              <p:cNvSpPr>
                <a:spLocks/>
              </p:cNvSpPr>
              <p:nvPr/>
            </p:nvSpPr>
            <p:spPr bwMode="auto">
              <a:xfrm>
                <a:off x="4603" y="2562"/>
                <a:ext cx="20" cy="18"/>
              </a:xfrm>
              <a:custGeom>
                <a:avLst/>
                <a:gdLst/>
                <a:ahLst/>
                <a:cxnLst>
                  <a:cxn ang="0">
                    <a:pos x="8" y="0"/>
                  </a:cxn>
                  <a:cxn ang="0">
                    <a:pos x="0" y="21"/>
                  </a:cxn>
                  <a:cxn ang="0">
                    <a:pos x="10" y="36"/>
                  </a:cxn>
                  <a:cxn ang="0">
                    <a:pos x="41" y="29"/>
                  </a:cxn>
                  <a:cxn ang="0">
                    <a:pos x="33" y="7"/>
                  </a:cxn>
                  <a:cxn ang="0">
                    <a:pos x="8" y="0"/>
                  </a:cxn>
                </a:cxnLst>
                <a:rect l="0" t="0" r="r" b="b"/>
                <a:pathLst>
                  <a:path w="41" h="36">
                    <a:moveTo>
                      <a:pt x="8" y="0"/>
                    </a:moveTo>
                    <a:lnTo>
                      <a:pt x="0" y="21"/>
                    </a:lnTo>
                    <a:lnTo>
                      <a:pt x="10" y="36"/>
                    </a:lnTo>
                    <a:lnTo>
                      <a:pt x="41" y="29"/>
                    </a:lnTo>
                    <a:lnTo>
                      <a:pt x="33" y="7"/>
                    </a:lnTo>
                    <a:lnTo>
                      <a:pt x="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22" name="Group 352"/>
            <p:cNvGrpSpPr>
              <a:grpSpLocks/>
            </p:cNvGrpSpPr>
            <p:nvPr/>
          </p:nvGrpSpPr>
          <p:grpSpPr bwMode="auto">
            <a:xfrm>
              <a:off x="8190091" y="2747764"/>
              <a:ext cx="21404" cy="20869"/>
              <a:chOff x="4643" y="2559"/>
              <a:chExt cx="20" cy="18"/>
            </a:xfrm>
          </p:grpSpPr>
          <p:sp>
            <p:nvSpPr>
              <p:cNvPr id="1376" name="Freeform 353"/>
              <p:cNvSpPr>
                <a:spLocks/>
              </p:cNvSpPr>
              <p:nvPr/>
            </p:nvSpPr>
            <p:spPr bwMode="auto">
              <a:xfrm>
                <a:off x="4643" y="2559"/>
                <a:ext cx="20" cy="18"/>
              </a:xfrm>
              <a:custGeom>
                <a:avLst/>
                <a:gdLst/>
                <a:ahLst/>
                <a:cxnLst>
                  <a:cxn ang="0">
                    <a:pos x="0" y="9"/>
                  </a:cxn>
                  <a:cxn ang="0">
                    <a:pos x="8" y="36"/>
                  </a:cxn>
                  <a:cxn ang="0">
                    <a:pos x="24" y="36"/>
                  </a:cxn>
                  <a:cxn ang="0">
                    <a:pos x="35" y="23"/>
                  </a:cxn>
                  <a:cxn ang="0">
                    <a:pos x="41" y="0"/>
                  </a:cxn>
                  <a:cxn ang="0">
                    <a:pos x="16" y="0"/>
                  </a:cxn>
                  <a:cxn ang="0">
                    <a:pos x="0" y="9"/>
                  </a:cxn>
                </a:cxnLst>
                <a:rect l="0" t="0" r="r" b="b"/>
                <a:pathLst>
                  <a:path w="41" h="36">
                    <a:moveTo>
                      <a:pt x="0" y="9"/>
                    </a:moveTo>
                    <a:lnTo>
                      <a:pt x="8" y="36"/>
                    </a:lnTo>
                    <a:lnTo>
                      <a:pt x="24" y="36"/>
                    </a:lnTo>
                    <a:lnTo>
                      <a:pt x="35" y="23"/>
                    </a:lnTo>
                    <a:lnTo>
                      <a:pt x="41" y="0"/>
                    </a:lnTo>
                    <a:lnTo>
                      <a:pt x="16" y="0"/>
                    </a:lnTo>
                    <a:lnTo>
                      <a:pt x="0" y="9"/>
                    </a:lnTo>
                    <a:close/>
                  </a:path>
                </a:pathLst>
              </a:custGeom>
              <a:solidFill>
                <a:srgbClr val="C0C0C0"/>
              </a:solidFill>
              <a:ln w="9525">
                <a:solidFill>
                  <a:srgbClr val="C0C0C0"/>
                </a:solidFill>
                <a:round/>
                <a:headEnd/>
                <a:tailEnd/>
              </a:ln>
            </p:spPr>
            <p:txBody>
              <a:bodyPr/>
              <a:lstStyle/>
              <a:p>
                <a:endParaRPr lang="nl-NL" sz="1400"/>
              </a:p>
            </p:txBody>
          </p:sp>
          <p:sp>
            <p:nvSpPr>
              <p:cNvPr id="1377" name="Freeform 354"/>
              <p:cNvSpPr>
                <a:spLocks/>
              </p:cNvSpPr>
              <p:nvPr/>
            </p:nvSpPr>
            <p:spPr bwMode="auto">
              <a:xfrm>
                <a:off x="4643" y="2559"/>
                <a:ext cx="20" cy="18"/>
              </a:xfrm>
              <a:custGeom>
                <a:avLst/>
                <a:gdLst/>
                <a:ahLst/>
                <a:cxnLst>
                  <a:cxn ang="0">
                    <a:pos x="0" y="9"/>
                  </a:cxn>
                  <a:cxn ang="0">
                    <a:pos x="8" y="36"/>
                  </a:cxn>
                  <a:cxn ang="0">
                    <a:pos x="24" y="36"/>
                  </a:cxn>
                  <a:cxn ang="0">
                    <a:pos x="35" y="23"/>
                  </a:cxn>
                  <a:cxn ang="0">
                    <a:pos x="41" y="0"/>
                  </a:cxn>
                  <a:cxn ang="0">
                    <a:pos x="16" y="0"/>
                  </a:cxn>
                  <a:cxn ang="0">
                    <a:pos x="0" y="9"/>
                  </a:cxn>
                </a:cxnLst>
                <a:rect l="0" t="0" r="r" b="b"/>
                <a:pathLst>
                  <a:path w="41" h="36">
                    <a:moveTo>
                      <a:pt x="0" y="9"/>
                    </a:moveTo>
                    <a:lnTo>
                      <a:pt x="8" y="36"/>
                    </a:lnTo>
                    <a:lnTo>
                      <a:pt x="24" y="36"/>
                    </a:lnTo>
                    <a:lnTo>
                      <a:pt x="35" y="23"/>
                    </a:lnTo>
                    <a:lnTo>
                      <a:pt x="41" y="0"/>
                    </a:lnTo>
                    <a:lnTo>
                      <a:pt x="16" y="0"/>
                    </a:lnTo>
                    <a:lnTo>
                      <a:pt x="0" y="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25" name="Group 355"/>
            <p:cNvGrpSpPr>
              <a:grpSpLocks/>
            </p:cNvGrpSpPr>
            <p:nvPr/>
          </p:nvGrpSpPr>
          <p:grpSpPr bwMode="auto">
            <a:xfrm>
              <a:off x="8171902" y="2787182"/>
              <a:ext cx="48159" cy="62607"/>
              <a:chOff x="4626" y="2593"/>
              <a:chExt cx="45" cy="54"/>
            </a:xfrm>
          </p:grpSpPr>
          <p:sp>
            <p:nvSpPr>
              <p:cNvPr id="1379" name="Freeform 356"/>
              <p:cNvSpPr>
                <a:spLocks/>
              </p:cNvSpPr>
              <p:nvPr/>
            </p:nvSpPr>
            <p:spPr bwMode="auto">
              <a:xfrm>
                <a:off x="4626" y="2593"/>
                <a:ext cx="45" cy="54"/>
              </a:xfrm>
              <a:custGeom>
                <a:avLst/>
                <a:gdLst/>
                <a:ahLst/>
                <a:cxnLst>
                  <a:cxn ang="0">
                    <a:pos x="52" y="0"/>
                  </a:cxn>
                  <a:cxn ang="0">
                    <a:pos x="27" y="18"/>
                  </a:cxn>
                  <a:cxn ang="0">
                    <a:pos x="0" y="43"/>
                  </a:cxn>
                  <a:cxn ang="0">
                    <a:pos x="11" y="61"/>
                  </a:cxn>
                  <a:cxn ang="0">
                    <a:pos x="34" y="85"/>
                  </a:cxn>
                  <a:cxn ang="0">
                    <a:pos x="54" y="107"/>
                  </a:cxn>
                  <a:cxn ang="0">
                    <a:pos x="71" y="85"/>
                  </a:cxn>
                  <a:cxn ang="0">
                    <a:pos x="89" y="75"/>
                  </a:cxn>
                  <a:cxn ang="0">
                    <a:pos x="89" y="28"/>
                  </a:cxn>
                  <a:cxn ang="0">
                    <a:pos x="75" y="9"/>
                  </a:cxn>
                  <a:cxn ang="0">
                    <a:pos x="52" y="0"/>
                  </a:cxn>
                </a:cxnLst>
                <a:rect l="0" t="0" r="r" b="b"/>
                <a:pathLst>
                  <a:path w="89" h="107">
                    <a:moveTo>
                      <a:pt x="52" y="0"/>
                    </a:moveTo>
                    <a:lnTo>
                      <a:pt x="27" y="18"/>
                    </a:lnTo>
                    <a:lnTo>
                      <a:pt x="0" y="43"/>
                    </a:lnTo>
                    <a:lnTo>
                      <a:pt x="11" y="61"/>
                    </a:lnTo>
                    <a:lnTo>
                      <a:pt x="34" y="85"/>
                    </a:lnTo>
                    <a:lnTo>
                      <a:pt x="54" y="107"/>
                    </a:lnTo>
                    <a:lnTo>
                      <a:pt x="71" y="85"/>
                    </a:lnTo>
                    <a:lnTo>
                      <a:pt x="89" y="75"/>
                    </a:lnTo>
                    <a:lnTo>
                      <a:pt x="89" y="28"/>
                    </a:lnTo>
                    <a:lnTo>
                      <a:pt x="75" y="9"/>
                    </a:lnTo>
                    <a:lnTo>
                      <a:pt x="52" y="0"/>
                    </a:lnTo>
                    <a:close/>
                  </a:path>
                </a:pathLst>
              </a:custGeom>
              <a:solidFill>
                <a:srgbClr val="C0C0C0"/>
              </a:solidFill>
              <a:ln w="9525">
                <a:solidFill>
                  <a:srgbClr val="C0C0C0"/>
                </a:solidFill>
                <a:round/>
                <a:headEnd/>
                <a:tailEnd/>
              </a:ln>
            </p:spPr>
            <p:txBody>
              <a:bodyPr/>
              <a:lstStyle/>
              <a:p>
                <a:endParaRPr lang="nl-NL" sz="1400"/>
              </a:p>
            </p:txBody>
          </p:sp>
          <p:sp>
            <p:nvSpPr>
              <p:cNvPr id="1380" name="Freeform 357"/>
              <p:cNvSpPr>
                <a:spLocks/>
              </p:cNvSpPr>
              <p:nvPr/>
            </p:nvSpPr>
            <p:spPr bwMode="auto">
              <a:xfrm>
                <a:off x="4626" y="2593"/>
                <a:ext cx="45" cy="54"/>
              </a:xfrm>
              <a:custGeom>
                <a:avLst/>
                <a:gdLst/>
                <a:ahLst/>
                <a:cxnLst>
                  <a:cxn ang="0">
                    <a:pos x="52" y="0"/>
                  </a:cxn>
                  <a:cxn ang="0">
                    <a:pos x="27" y="18"/>
                  </a:cxn>
                  <a:cxn ang="0">
                    <a:pos x="0" y="43"/>
                  </a:cxn>
                  <a:cxn ang="0">
                    <a:pos x="11" y="61"/>
                  </a:cxn>
                  <a:cxn ang="0">
                    <a:pos x="34" y="85"/>
                  </a:cxn>
                  <a:cxn ang="0">
                    <a:pos x="54" y="107"/>
                  </a:cxn>
                  <a:cxn ang="0">
                    <a:pos x="71" y="85"/>
                  </a:cxn>
                  <a:cxn ang="0">
                    <a:pos x="89" y="75"/>
                  </a:cxn>
                  <a:cxn ang="0">
                    <a:pos x="89" y="28"/>
                  </a:cxn>
                  <a:cxn ang="0">
                    <a:pos x="75" y="9"/>
                  </a:cxn>
                  <a:cxn ang="0">
                    <a:pos x="52" y="0"/>
                  </a:cxn>
                </a:cxnLst>
                <a:rect l="0" t="0" r="r" b="b"/>
                <a:pathLst>
                  <a:path w="89" h="107">
                    <a:moveTo>
                      <a:pt x="52" y="0"/>
                    </a:moveTo>
                    <a:lnTo>
                      <a:pt x="27" y="18"/>
                    </a:lnTo>
                    <a:lnTo>
                      <a:pt x="0" y="43"/>
                    </a:lnTo>
                    <a:lnTo>
                      <a:pt x="11" y="61"/>
                    </a:lnTo>
                    <a:lnTo>
                      <a:pt x="34" y="85"/>
                    </a:lnTo>
                    <a:lnTo>
                      <a:pt x="54" y="107"/>
                    </a:lnTo>
                    <a:lnTo>
                      <a:pt x="71" y="85"/>
                    </a:lnTo>
                    <a:lnTo>
                      <a:pt x="89" y="75"/>
                    </a:lnTo>
                    <a:lnTo>
                      <a:pt x="89" y="28"/>
                    </a:lnTo>
                    <a:lnTo>
                      <a:pt x="75" y="9"/>
                    </a:lnTo>
                    <a:lnTo>
                      <a:pt x="5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28" name="Group 358"/>
            <p:cNvGrpSpPr>
              <a:grpSpLocks/>
            </p:cNvGrpSpPr>
            <p:nvPr/>
          </p:nvGrpSpPr>
          <p:grpSpPr bwMode="auto">
            <a:xfrm>
              <a:off x="8143002" y="2791816"/>
              <a:ext cx="23544" cy="32464"/>
              <a:chOff x="4599" y="2597"/>
              <a:chExt cx="23" cy="28"/>
            </a:xfrm>
          </p:grpSpPr>
          <p:sp>
            <p:nvSpPr>
              <p:cNvPr id="1382" name="Freeform 359"/>
              <p:cNvSpPr>
                <a:spLocks/>
              </p:cNvSpPr>
              <p:nvPr/>
            </p:nvSpPr>
            <p:spPr bwMode="auto">
              <a:xfrm>
                <a:off x="4599" y="2597"/>
                <a:ext cx="23" cy="28"/>
              </a:xfrm>
              <a:custGeom>
                <a:avLst/>
                <a:gdLst/>
                <a:ahLst/>
                <a:cxnLst>
                  <a:cxn ang="0">
                    <a:pos x="31" y="0"/>
                  </a:cxn>
                  <a:cxn ang="0">
                    <a:pos x="14" y="16"/>
                  </a:cxn>
                  <a:cxn ang="0">
                    <a:pos x="0" y="42"/>
                  </a:cxn>
                  <a:cxn ang="0">
                    <a:pos x="0" y="57"/>
                  </a:cxn>
                  <a:cxn ang="0">
                    <a:pos x="24" y="49"/>
                  </a:cxn>
                  <a:cxn ang="0">
                    <a:pos x="35" y="28"/>
                  </a:cxn>
                  <a:cxn ang="0">
                    <a:pos x="47" y="7"/>
                  </a:cxn>
                  <a:cxn ang="0">
                    <a:pos x="31" y="0"/>
                  </a:cxn>
                </a:cxnLst>
                <a:rect l="0" t="0" r="r" b="b"/>
                <a:pathLst>
                  <a:path w="47" h="57">
                    <a:moveTo>
                      <a:pt x="31" y="0"/>
                    </a:moveTo>
                    <a:lnTo>
                      <a:pt x="14" y="16"/>
                    </a:lnTo>
                    <a:lnTo>
                      <a:pt x="0" y="42"/>
                    </a:lnTo>
                    <a:lnTo>
                      <a:pt x="0" y="57"/>
                    </a:lnTo>
                    <a:lnTo>
                      <a:pt x="24" y="49"/>
                    </a:lnTo>
                    <a:lnTo>
                      <a:pt x="35" y="28"/>
                    </a:lnTo>
                    <a:lnTo>
                      <a:pt x="47" y="7"/>
                    </a:lnTo>
                    <a:lnTo>
                      <a:pt x="31" y="0"/>
                    </a:lnTo>
                    <a:close/>
                  </a:path>
                </a:pathLst>
              </a:custGeom>
              <a:solidFill>
                <a:srgbClr val="C0C0C0"/>
              </a:solidFill>
              <a:ln w="9525">
                <a:solidFill>
                  <a:srgbClr val="C0C0C0"/>
                </a:solidFill>
                <a:round/>
                <a:headEnd/>
                <a:tailEnd/>
              </a:ln>
            </p:spPr>
            <p:txBody>
              <a:bodyPr/>
              <a:lstStyle/>
              <a:p>
                <a:endParaRPr lang="nl-NL" sz="1400"/>
              </a:p>
            </p:txBody>
          </p:sp>
          <p:sp>
            <p:nvSpPr>
              <p:cNvPr id="1383" name="Freeform 360"/>
              <p:cNvSpPr>
                <a:spLocks/>
              </p:cNvSpPr>
              <p:nvPr/>
            </p:nvSpPr>
            <p:spPr bwMode="auto">
              <a:xfrm>
                <a:off x="4599" y="2597"/>
                <a:ext cx="23" cy="28"/>
              </a:xfrm>
              <a:custGeom>
                <a:avLst/>
                <a:gdLst/>
                <a:ahLst/>
                <a:cxnLst>
                  <a:cxn ang="0">
                    <a:pos x="31" y="0"/>
                  </a:cxn>
                  <a:cxn ang="0">
                    <a:pos x="14" y="16"/>
                  </a:cxn>
                  <a:cxn ang="0">
                    <a:pos x="0" y="42"/>
                  </a:cxn>
                  <a:cxn ang="0">
                    <a:pos x="0" y="57"/>
                  </a:cxn>
                  <a:cxn ang="0">
                    <a:pos x="24" y="49"/>
                  </a:cxn>
                  <a:cxn ang="0">
                    <a:pos x="35" y="28"/>
                  </a:cxn>
                  <a:cxn ang="0">
                    <a:pos x="47" y="7"/>
                  </a:cxn>
                  <a:cxn ang="0">
                    <a:pos x="31" y="0"/>
                  </a:cxn>
                </a:cxnLst>
                <a:rect l="0" t="0" r="r" b="b"/>
                <a:pathLst>
                  <a:path w="47" h="57">
                    <a:moveTo>
                      <a:pt x="31" y="0"/>
                    </a:moveTo>
                    <a:lnTo>
                      <a:pt x="14" y="16"/>
                    </a:lnTo>
                    <a:lnTo>
                      <a:pt x="0" y="42"/>
                    </a:lnTo>
                    <a:lnTo>
                      <a:pt x="0" y="57"/>
                    </a:lnTo>
                    <a:lnTo>
                      <a:pt x="24" y="49"/>
                    </a:lnTo>
                    <a:lnTo>
                      <a:pt x="35" y="28"/>
                    </a:lnTo>
                    <a:lnTo>
                      <a:pt x="47" y="7"/>
                    </a:lnTo>
                    <a:lnTo>
                      <a:pt x="3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31" name="Group 361"/>
            <p:cNvGrpSpPr>
              <a:grpSpLocks/>
            </p:cNvGrpSpPr>
            <p:nvPr/>
          </p:nvGrpSpPr>
          <p:grpSpPr bwMode="auto">
            <a:xfrm>
              <a:off x="8174040" y="2769792"/>
              <a:ext cx="20334" cy="20869"/>
              <a:chOff x="4628" y="2578"/>
              <a:chExt cx="20" cy="18"/>
            </a:xfrm>
          </p:grpSpPr>
          <p:sp>
            <p:nvSpPr>
              <p:cNvPr id="1385" name="Freeform 362"/>
              <p:cNvSpPr>
                <a:spLocks/>
              </p:cNvSpPr>
              <p:nvPr/>
            </p:nvSpPr>
            <p:spPr bwMode="auto">
              <a:xfrm>
                <a:off x="4628" y="2578"/>
                <a:ext cx="20" cy="18"/>
              </a:xfrm>
              <a:custGeom>
                <a:avLst/>
                <a:gdLst/>
                <a:ahLst/>
                <a:cxnLst>
                  <a:cxn ang="0">
                    <a:pos x="22" y="36"/>
                  </a:cxn>
                  <a:cxn ang="0">
                    <a:pos x="14" y="31"/>
                  </a:cxn>
                  <a:cxn ang="0">
                    <a:pos x="10" y="28"/>
                  </a:cxn>
                  <a:cxn ang="0">
                    <a:pos x="4" y="23"/>
                  </a:cxn>
                  <a:cxn ang="0">
                    <a:pos x="0" y="17"/>
                  </a:cxn>
                  <a:cxn ang="0">
                    <a:pos x="4" y="9"/>
                  </a:cxn>
                  <a:cxn ang="0">
                    <a:pos x="10" y="5"/>
                  </a:cxn>
                  <a:cxn ang="0">
                    <a:pos x="14" y="0"/>
                  </a:cxn>
                  <a:cxn ang="0">
                    <a:pos x="22" y="0"/>
                  </a:cxn>
                  <a:cxn ang="0">
                    <a:pos x="28" y="0"/>
                  </a:cxn>
                  <a:cxn ang="0">
                    <a:pos x="31" y="5"/>
                  </a:cxn>
                  <a:cxn ang="0">
                    <a:pos x="39" y="9"/>
                  </a:cxn>
                  <a:cxn ang="0">
                    <a:pos x="39" y="17"/>
                  </a:cxn>
                  <a:cxn ang="0">
                    <a:pos x="39" y="23"/>
                  </a:cxn>
                  <a:cxn ang="0">
                    <a:pos x="31" y="28"/>
                  </a:cxn>
                  <a:cxn ang="0">
                    <a:pos x="28" y="31"/>
                  </a:cxn>
                  <a:cxn ang="0">
                    <a:pos x="22" y="36"/>
                  </a:cxn>
                </a:cxnLst>
                <a:rect l="0" t="0" r="r" b="b"/>
                <a:pathLst>
                  <a:path w="39" h="36">
                    <a:moveTo>
                      <a:pt x="22" y="36"/>
                    </a:moveTo>
                    <a:lnTo>
                      <a:pt x="14" y="31"/>
                    </a:lnTo>
                    <a:lnTo>
                      <a:pt x="10" y="28"/>
                    </a:lnTo>
                    <a:lnTo>
                      <a:pt x="4" y="23"/>
                    </a:lnTo>
                    <a:lnTo>
                      <a:pt x="0" y="17"/>
                    </a:lnTo>
                    <a:lnTo>
                      <a:pt x="4" y="9"/>
                    </a:lnTo>
                    <a:lnTo>
                      <a:pt x="10" y="5"/>
                    </a:lnTo>
                    <a:lnTo>
                      <a:pt x="14" y="0"/>
                    </a:lnTo>
                    <a:lnTo>
                      <a:pt x="22" y="0"/>
                    </a:lnTo>
                    <a:lnTo>
                      <a:pt x="28" y="0"/>
                    </a:lnTo>
                    <a:lnTo>
                      <a:pt x="31" y="5"/>
                    </a:lnTo>
                    <a:lnTo>
                      <a:pt x="39" y="9"/>
                    </a:lnTo>
                    <a:lnTo>
                      <a:pt x="39" y="17"/>
                    </a:lnTo>
                    <a:lnTo>
                      <a:pt x="39" y="23"/>
                    </a:lnTo>
                    <a:lnTo>
                      <a:pt x="31" y="28"/>
                    </a:lnTo>
                    <a:lnTo>
                      <a:pt x="28" y="31"/>
                    </a:lnTo>
                    <a:lnTo>
                      <a:pt x="22" y="36"/>
                    </a:lnTo>
                    <a:close/>
                  </a:path>
                </a:pathLst>
              </a:custGeom>
              <a:solidFill>
                <a:srgbClr val="C0C0C0"/>
              </a:solidFill>
              <a:ln w="9525">
                <a:solidFill>
                  <a:srgbClr val="C0C0C0"/>
                </a:solidFill>
                <a:round/>
                <a:headEnd/>
                <a:tailEnd/>
              </a:ln>
            </p:spPr>
            <p:txBody>
              <a:bodyPr/>
              <a:lstStyle/>
              <a:p>
                <a:endParaRPr lang="nl-NL" sz="1400"/>
              </a:p>
            </p:txBody>
          </p:sp>
          <p:sp>
            <p:nvSpPr>
              <p:cNvPr id="1386" name="Freeform 363"/>
              <p:cNvSpPr>
                <a:spLocks/>
              </p:cNvSpPr>
              <p:nvPr/>
            </p:nvSpPr>
            <p:spPr bwMode="auto">
              <a:xfrm>
                <a:off x="4628" y="2578"/>
                <a:ext cx="20" cy="18"/>
              </a:xfrm>
              <a:custGeom>
                <a:avLst/>
                <a:gdLst/>
                <a:ahLst/>
                <a:cxnLst>
                  <a:cxn ang="0">
                    <a:pos x="22" y="36"/>
                  </a:cxn>
                  <a:cxn ang="0">
                    <a:pos x="14" y="31"/>
                  </a:cxn>
                  <a:cxn ang="0">
                    <a:pos x="10" y="28"/>
                  </a:cxn>
                  <a:cxn ang="0">
                    <a:pos x="4" y="23"/>
                  </a:cxn>
                  <a:cxn ang="0">
                    <a:pos x="0" y="17"/>
                  </a:cxn>
                  <a:cxn ang="0">
                    <a:pos x="4" y="9"/>
                  </a:cxn>
                  <a:cxn ang="0">
                    <a:pos x="10" y="5"/>
                  </a:cxn>
                  <a:cxn ang="0">
                    <a:pos x="14" y="0"/>
                  </a:cxn>
                  <a:cxn ang="0">
                    <a:pos x="22" y="0"/>
                  </a:cxn>
                  <a:cxn ang="0">
                    <a:pos x="28" y="0"/>
                  </a:cxn>
                  <a:cxn ang="0">
                    <a:pos x="31" y="5"/>
                  </a:cxn>
                  <a:cxn ang="0">
                    <a:pos x="39" y="9"/>
                  </a:cxn>
                  <a:cxn ang="0">
                    <a:pos x="39" y="17"/>
                  </a:cxn>
                  <a:cxn ang="0">
                    <a:pos x="39" y="23"/>
                  </a:cxn>
                  <a:cxn ang="0">
                    <a:pos x="31" y="28"/>
                  </a:cxn>
                  <a:cxn ang="0">
                    <a:pos x="28" y="31"/>
                  </a:cxn>
                  <a:cxn ang="0">
                    <a:pos x="22" y="36"/>
                  </a:cxn>
                </a:cxnLst>
                <a:rect l="0" t="0" r="r" b="b"/>
                <a:pathLst>
                  <a:path w="39" h="36">
                    <a:moveTo>
                      <a:pt x="22" y="36"/>
                    </a:moveTo>
                    <a:lnTo>
                      <a:pt x="14" y="31"/>
                    </a:lnTo>
                    <a:lnTo>
                      <a:pt x="10" y="28"/>
                    </a:lnTo>
                    <a:lnTo>
                      <a:pt x="4" y="23"/>
                    </a:lnTo>
                    <a:lnTo>
                      <a:pt x="0" y="17"/>
                    </a:lnTo>
                    <a:lnTo>
                      <a:pt x="4" y="9"/>
                    </a:lnTo>
                    <a:lnTo>
                      <a:pt x="10" y="5"/>
                    </a:lnTo>
                    <a:lnTo>
                      <a:pt x="14" y="0"/>
                    </a:lnTo>
                    <a:lnTo>
                      <a:pt x="22" y="0"/>
                    </a:lnTo>
                    <a:lnTo>
                      <a:pt x="28" y="0"/>
                    </a:lnTo>
                    <a:lnTo>
                      <a:pt x="31" y="5"/>
                    </a:lnTo>
                    <a:lnTo>
                      <a:pt x="39" y="9"/>
                    </a:lnTo>
                    <a:lnTo>
                      <a:pt x="39" y="17"/>
                    </a:lnTo>
                    <a:lnTo>
                      <a:pt x="39" y="23"/>
                    </a:lnTo>
                    <a:lnTo>
                      <a:pt x="31" y="28"/>
                    </a:lnTo>
                    <a:lnTo>
                      <a:pt x="28" y="31"/>
                    </a:lnTo>
                    <a:lnTo>
                      <a:pt x="22"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34" name="Group 364"/>
            <p:cNvGrpSpPr>
              <a:grpSpLocks/>
            </p:cNvGrpSpPr>
            <p:nvPr/>
          </p:nvGrpSpPr>
          <p:grpSpPr bwMode="auto">
            <a:xfrm>
              <a:off x="6023990" y="2779062"/>
              <a:ext cx="99529" cy="92752"/>
              <a:chOff x="2619" y="2586"/>
              <a:chExt cx="93" cy="80"/>
            </a:xfrm>
          </p:grpSpPr>
          <p:sp>
            <p:nvSpPr>
              <p:cNvPr id="1388" name="Freeform 365"/>
              <p:cNvSpPr>
                <a:spLocks/>
              </p:cNvSpPr>
              <p:nvPr/>
            </p:nvSpPr>
            <p:spPr bwMode="auto">
              <a:xfrm>
                <a:off x="2619" y="2586"/>
                <a:ext cx="93" cy="80"/>
              </a:xfrm>
              <a:custGeom>
                <a:avLst/>
                <a:gdLst/>
                <a:ahLst/>
                <a:cxnLst>
                  <a:cxn ang="0">
                    <a:pos x="62" y="159"/>
                  </a:cxn>
                  <a:cxn ang="0">
                    <a:pos x="29" y="146"/>
                  </a:cxn>
                  <a:cxn ang="0">
                    <a:pos x="26" y="120"/>
                  </a:cxn>
                  <a:cxn ang="0">
                    <a:pos x="8" y="115"/>
                  </a:cxn>
                  <a:cxn ang="0">
                    <a:pos x="0" y="94"/>
                  </a:cxn>
                  <a:cxn ang="0">
                    <a:pos x="8" y="59"/>
                  </a:cxn>
                  <a:cxn ang="0">
                    <a:pos x="37" y="40"/>
                  </a:cxn>
                  <a:cxn ang="0">
                    <a:pos x="20" y="25"/>
                  </a:cxn>
                  <a:cxn ang="0">
                    <a:pos x="29" y="6"/>
                  </a:cxn>
                  <a:cxn ang="0">
                    <a:pos x="55" y="6"/>
                  </a:cxn>
                  <a:cxn ang="0">
                    <a:pos x="91" y="0"/>
                  </a:cxn>
                  <a:cxn ang="0">
                    <a:pos x="107" y="11"/>
                  </a:cxn>
                  <a:cxn ang="0">
                    <a:pos x="167" y="14"/>
                  </a:cxn>
                  <a:cxn ang="0">
                    <a:pos x="169" y="38"/>
                  </a:cxn>
                  <a:cxn ang="0">
                    <a:pos x="186" y="44"/>
                  </a:cxn>
                  <a:cxn ang="0">
                    <a:pos x="180" y="63"/>
                  </a:cxn>
                  <a:cxn ang="0">
                    <a:pos x="169" y="66"/>
                  </a:cxn>
                  <a:cxn ang="0">
                    <a:pos x="161" y="106"/>
                  </a:cxn>
                  <a:cxn ang="0">
                    <a:pos x="169" y="146"/>
                  </a:cxn>
                  <a:cxn ang="0">
                    <a:pos x="93" y="146"/>
                  </a:cxn>
                  <a:cxn ang="0">
                    <a:pos x="62" y="159"/>
                  </a:cxn>
                </a:cxnLst>
                <a:rect l="0" t="0" r="r" b="b"/>
                <a:pathLst>
                  <a:path w="186" h="159">
                    <a:moveTo>
                      <a:pt x="62" y="159"/>
                    </a:moveTo>
                    <a:lnTo>
                      <a:pt x="29" y="146"/>
                    </a:lnTo>
                    <a:lnTo>
                      <a:pt x="26" y="120"/>
                    </a:lnTo>
                    <a:lnTo>
                      <a:pt x="8" y="115"/>
                    </a:lnTo>
                    <a:lnTo>
                      <a:pt x="0" y="94"/>
                    </a:lnTo>
                    <a:lnTo>
                      <a:pt x="8" y="59"/>
                    </a:lnTo>
                    <a:lnTo>
                      <a:pt x="37" y="40"/>
                    </a:lnTo>
                    <a:lnTo>
                      <a:pt x="20" y="25"/>
                    </a:lnTo>
                    <a:lnTo>
                      <a:pt x="29" y="6"/>
                    </a:lnTo>
                    <a:lnTo>
                      <a:pt x="55" y="6"/>
                    </a:lnTo>
                    <a:lnTo>
                      <a:pt x="91" y="0"/>
                    </a:lnTo>
                    <a:lnTo>
                      <a:pt x="107" y="11"/>
                    </a:lnTo>
                    <a:lnTo>
                      <a:pt x="167" y="14"/>
                    </a:lnTo>
                    <a:lnTo>
                      <a:pt x="169" y="38"/>
                    </a:lnTo>
                    <a:lnTo>
                      <a:pt x="186" y="44"/>
                    </a:lnTo>
                    <a:lnTo>
                      <a:pt x="180" y="63"/>
                    </a:lnTo>
                    <a:lnTo>
                      <a:pt x="169" y="66"/>
                    </a:lnTo>
                    <a:lnTo>
                      <a:pt x="161" y="106"/>
                    </a:lnTo>
                    <a:lnTo>
                      <a:pt x="169" y="146"/>
                    </a:lnTo>
                    <a:lnTo>
                      <a:pt x="93" y="146"/>
                    </a:lnTo>
                    <a:lnTo>
                      <a:pt x="62" y="159"/>
                    </a:lnTo>
                    <a:close/>
                  </a:path>
                </a:pathLst>
              </a:custGeom>
              <a:solidFill>
                <a:srgbClr val="C0C0C0"/>
              </a:solidFill>
              <a:ln w="9525">
                <a:solidFill>
                  <a:srgbClr val="C0C0C0"/>
                </a:solidFill>
                <a:round/>
                <a:headEnd/>
                <a:tailEnd/>
              </a:ln>
            </p:spPr>
            <p:txBody>
              <a:bodyPr/>
              <a:lstStyle/>
              <a:p>
                <a:endParaRPr lang="nl-NL" sz="1400"/>
              </a:p>
            </p:txBody>
          </p:sp>
          <p:sp>
            <p:nvSpPr>
              <p:cNvPr id="1389" name="Freeform 366"/>
              <p:cNvSpPr>
                <a:spLocks/>
              </p:cNvSpPr>
              <p:nvPr/>
            </p:nvSpPr>
            <p:spPr bwMode="auto">
              <a:xfrm>
                <a:off x="2619" y="2586"/>
                <a:ext cx="93" cy="80"/>
              </a:xfrm>
              <a:custGeom>
                <a:avLst/>
                <a:gdLst/>
                <a:ahLst/>
                <a:cxnLst>
                  <a:cxn ang="0">
                    <a:pos x="62" y="159"/>
                  </a:cxn>
                  <a:cxn ang="0">
                    <a:pos x="29" y="146"/>
                  </a:cxn>
                  <a:cxn ang="0">
                    <a:pos x="26" y="120"/>
                  </a:cxn>
                  <a:cxn ang="0">
                    <a:pos x="8" y="115"/>
                  </a:cxn>
                  <a:cxn ang="0">
                    <a:pos x="0" y="94"/>
                  </a:cxn>
                  <a:cxn ang="0">
                    <a:pos x="8" y="59"/>
                  </a:cxn>
                  <a:cxn ang="0">
                    <a:pos x="37" y="40"/>
                  </a:cxn>
                  <a:cxn ang="0">
                    <a:pos x="20" y="25"/>
                  </a:cxn>
                  <a:cxn ang="0">
                    <a:pos x="29" y="6"/>
                  </a:cxn>
                  <a:cxn ang="0">
                    <a:pos x="55" y="6"/>
                  </a:cxn>
                  <a:cxn ang="0">
                    <a:pos x="91" y="0"/>
                  </a:cxn>
                  <a:cxn ang="0">
                    <a:pos x="107" y="11"/>
                  </a:cxn>
                  <a:cxn ang="0">
                    <a:pos x="167" y="14"/>
                  </a:cxn>
                  <a:cxn ang="0">
                    <a:pos x="169" y="38"/>
                  </a:cxn>
                  <a:cxn ang="0">
                    <a:pos x="186" y="44"/>
                  </a:cxn>
                  <a:cxn ang="0">
                    <a:pos x="180" y="63"/>
                  </a:cxn>
                  <a:cxn ang="0">
                    <a:pos x="169" y="66"/>
                  </a:cxn>
                  <a:cxn ang="0">
                    <a:pos x="161" y="106"/>
                  </a:cxn>
                  <a:cxn ang="0">
                    <a:pos x="169" y="146"/>
                  </a:cxn>
                  <a:cxn ang="0">
                    <a:pos x="93" y="146"/>
                  </a:cxn>
                  <a:cxn ang="0">
                    <a:pos x="62" y="159"/>
                  </a:cxn>
                </a:cxnLst>
                <a:rect l="0" t="0" r="r" b="b"/>
                <a:pathLst>
                  <a:path w="186" h="159">
                    <a:moveTo>
                      <a:pt x="62" y="159"/>
                    </a:moveTo>
                    <a:lnTo>
                      <a:pt x="29" y="146"/>
                    </a:lnTo>
                    <a:lnTo>
                      <a:pt x="26" y="120"/>
                    </a:lnTo>
                    <a:lnTo>
                      <a:pt x="8" y="115"/>
                    </a:lnTo>
                    <a:lnTo>
                      <a:pt x="0" y="94"/>
                    </a:lnTo>
                    <a:lnTo>
                      <a:pt x="8" y="59"/>
                    </a:lnTo>
                    <a:lnTo>
                      <a:pt x="37" y="40"/>
                    </a:lnTo>
                    <a:lnTo>
                      <a:pt x="20" y="25"/>
                    </a:lnTo>
                    <a:lnTo>
                      <a:pt x="29" y="6"/>
                    </a:lnTo>
                    <a:lnTo>
                      <a:pt x="55" y="6"/>
                    </a:lnTo>
                    <a:lnTo>
                      <a:pt x="91" y="0"/>
                    </a:lnTo>
                    <a:lnTo>
                      <a:pt x="107" y="11"/>
                    </a:lnTo>
                    <a:lnTo>
                      <a:pt x="167" y="14"/>
                    </a:lnTo>
                    <a:lnTo>
                      <a:pt x="169" y="38"/>
                    </a:lnTo>
                    <a:lnTo>
                      <a:pt x="186" y="44"/>
                    </a:lnTo>
                    <a:lnTo>
                      <a:pt x="180" y="63"/>
                    </a:lnTo>
                    <a:lnTo>
                      <a:pt x="169" y="66"/>
                    </a:lnTo>
                    <a:lnTo>
                      <a:pt x="161" y="106"/>
                    </a:lnTo>
                    <a:lnTo>
                      <a:pt x="169" y="146"/>
                    </a:lnTo>
                    <a:lnTo>
                      <a:pt x="93" y="146"/>
                    </a:lnTo>
                    <a:lnTo>
                      <a:pt x="62" y="15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37" name="Group 367"/>
            <p:cNvGrpSpPr>
              <a:grpSpLocks/>
            </p:cNvGrpSpPr>
            <p:nvPr/>
          </p:nvGrpSpPr>
          <p:grpSpPr bwMode="auto">
            <a:xfrm>
              <a:off x="4975192" y="2888045"/>
              <a:ext cx="642125" cy="667809"/>
              <a:chOff x="1639" y="2680"/>
              <a:chExt cx="600" cy="576"/>
            </a:xfrm>
          </p:grpSpPr>
          <p:sp>
            <p:nvSpPr>
              <p:cNvPr id="1391" name="Freeform 368"/>
              <p:cNvSpPr>
                <a:spLocks/>
              </p:cNvSpPr>
              <p:nvPr/>
            </p:nvSpPr>
            <p:spPr bwMode="auto">
              <a:xfrm>
                <a:off x="1639" y="2680"/>
                <a:ext cx="600" cy="576"/>
              </a:xfrm>
              <a:custGeom>
                <a:avLst/>
                <a:gdLst/>
                <a:ahLst/>
                <a:cxnLst>
                  <a:cxn ang="0">
                    <a:pos x="120" y="100"/>
                  </a:cxn>
                  <a:cxn ang="0">
                    <a:pos x="128" y="178"/>
                  </a:cxn>
                  <a:cxn ang="0">
                    <a:pos x="118" y="237"/>
                  </a:cxn>
                  <a:cxn ang="0">
                    <a:pos x="58" y="266"/>
                  </a:cxn>
                  <a:cxn ang="0">
                    <a:pos x="36" y="320"/>
                  </a:cxn>
                  <a:cxn ang="0">
                    <a:pos x="0" y="359"/>
                  </a:cxn>
                  <a:cxn ang="0">
                    <a:pos x="35" y="411"/>
                  </a:cxn>
                  <a:cxn ang="0">
                    <a:pos x="85" y="430"/>
                  </a:cxn>
                  <a:cxn ang="0">
                    <a:pos x="149" y="463"/>
                  </a:cxn>
                  <a:cxn ang="0">
                    <a:pos x="199" y="449"/>
                  </a:cxn>
                  <a:cxn ang="0">
                    <a:pos x="228" y="422"/>
                  </a:cxn>
                  <a:cxn ang="0">
                    <a:pos x="280" y="498"/>
                  </a:cxn>
                  <a:cxn ang="0">
                    <a:pos x="339" y="513"/>
                  </a:cxn>
                  <a:cxn ang="0">
                    <a:pos x="399" y="537"/>
                  </a:cxn>
                  <a:cxn ang="0">
                    <a:pos x="433" y="567"/>
                  </a:cxn>
                  <a:cxn ang="0">
                    <a:pos x="426" y="617"/>
                  </a:cxn>
                  <a:cxn ang="0">
                    <a:pos x="480" y="646"/>
                  </a:cxn>
                  <a:cxn ang="0">
                    <a:pos x="511" y="676"/>
                  </a:cxn>
                  <a:cxn ang="0">
                    <a:pos x="482" y="728"/>
                  </a:cxn>
                  <a:cxn ang="0">
                    <a:pos x="509" y="774"/>
                  </a:cxn>
                  <a:cxn ang="0">
                    <a:pos x="557" y="798"/>
                  </a:cxn>
                  <a:cxn ang="0">
                    <a:pos x="617" y="835"/>
                  </a:cxn>
                  <a:cxn ang="0">
                    <a:pos x="629" y="935"/>
                  </a:cxn>
                  <a:cxn ang="0">
                    <a:pos x="627" y="957"/>
                  </a:cxn>
                  <a:cxn ang="0">
                    <a:pos x="581" y="1001"/>
                  </a:cxn>
                  <a:cxn ang="0">
                    <a:pos x="563" y="1047"/>
                  </a:cxn>
                  <a:cxn ang="0">
                    <a:pos x="670" y="1130"/>
                  </a:cxn>
                  <a:cxn ang="0">
                    <a:pos x="693" y="1097"/>
                  </a:cxn>
                  <a:cxn ang="0">
                    <a:pos x="712" y="1042"/>
                  </a:cxn>
                  <a:cxn ang="0">
                    <a:pos x="710" y="1082"/>
                  </a:cxn>
                  <a:cxn ang="0">
                    <a:pos x="761" y="1039"/>
                  </a:cxn>
                  <a:cxn ang="0">
                    <a:pos x="801" y="899"/>
                  </a:cxn>
                  <a:cxn ang="0">
                    <a:pos x="842" y="854"/>
                  </a:cxn>
                  <a:cxn ang="0">
                    <a:pos x="952" y="817"/>
                  </a:cxn>
                  <a:cxn ang="0">
                    <a:pos x="1016" y="753"/>
                  </a:cxn>
                  <a:cxn ang="0">
                    <a:pos x="1045" y="655"/>
                  </a:cxn>
                  <a:cxn ang="0">
                    <a:pos x="1098" y="501"/>
                  </a:cxn>
                  <a:cxn ang="0">
                    <a:pos x="1119" y="444"/>
                  </a:cxn>
                  <a:cxn ang="0">
                    <a:pos x="1165" y="404"/>
                  </a:cxn>
                  <a:cxn ang="0">
                    <a:pos x="1179" y="356"/>
                  </a:cxn>
                  <a:cxn ang="0">
                    <a:pos x="1175" y="332"/>
                  </a:cxn>
                  <a:cxn ang="0">
                    <a:pos x="1134" y="266"/>
                  </a:cxn>
                  <a:cxn ang="0">
                    <a:pos x="1072" y="233"/>
                  </a:cxn>
                  <a:cxn ang="0">
                    <a:pos x="1016" y="204"/>
                  </a:cxn>
                  <a:cxn ang="0">
                    <a:pos x="952" y="197"/>
                  </a:cxn>
                  <a:cxn ang="0">
                    <a:pos x="890" y="164"/>
                  </a:cxn>
                  <a:cxn ang="0">
                    <a:pos x="807" y="149"/>
                  </a:cxn>
                  <a:cxn ang="0">
                    <a:pos x="747" y="181"/>
                  </a:cxn>
                  <a:cxn ang="0">
                    <a:pos x="757" y="131"/>
                  </a:cxn>
                  <a:cxn ang="0">
                    <a:pos x="697" y="161"/>
                  </a:cxn>
                  <a:cxn ang="0">
                    <a:pos x="693" y="145"/>
                  </a:cxn>
                  <a:cxn ang="0">
                    <a:pos x="730" y="88"/>
                  </a:cxn>
                  <a:cxn ang="0">
                    <a:pos x="664" y="24"/>
                  </a:cxn>
                  <a:cxn ang="0">
                    <a:pos x="629" y="71"/>
                  </a:cxn>
                  <a:cxn ang="0">
                    <a:pos x="544" y="59"/>
                  </a:cxn>
                  <a:cxn ang="0">
                    <a:pos x="480" y="83"/>
                  </a:cxn>
                  <a:cxn ang="0">
                    <a:pos x="437" y="83"/>
                  </a:cxn>
                  <a:cxn ang="0">
                    <a:pos x="424" y="5"/>
                  </a:cxn>
                  <a:cxn ang="0">
                    <a:pos x="339" y="19"/>
                  </a:cxn>
                  <a:cxn ang="0">
                    <a:pos x="280" y="10"/>
                  </a:cxn>
                  <a:cxn ang="0">
                    <a:pos x="298" y="64"/>
                  </a:cxn>
                  <a:cxn ang="0">
                    <a:pos x="246" y="104"/>
                  </a:cxn>
                  <a:cxn ang="0">
                    <a:pos x="184" y="71"/>
                  </a:cxn>
                </a:cxnLst>
                <a:rect l="0" t="0" r="r" b="b"/>
                <a:pathLst>
                  <a:path w="1198" h="1151">
                    <a:moveTo>
                      <a:pt x="184" y="71"/>
                    </a:moveTo>
                    <a:lnTo>
                      <a:pt x="135" y="83"/>
                    </a:lnTo>
                    <a:lnTo>
                      <a:pt x="120" y="100"/>
                    </a:lnTo>
                    <a:lnTo>
                      <a:pt x="135" y="114"/>
                    </a:lnTo>
                    <a:lnTo>
                      <a:pt x="120" y="124"/>
                    </a:lnTo>
                    <a:lnTo>
                      <a:pt x="128" y="178"/>
                    </a:lnTo>
                    <a:lnTo>
                      <a:pt x="128" y="197"/>
                    </a:lnTo>
                    <a:lnTo>
                      <a:pt x="100" y="202"/>
                    </a:lnTo>
                    <a:lnTo>
                      <a:pt x="118" y="237"/>
                    </a:lnTo>
                    <a:lnTo>
                      <a:pt x="110" y="259"/>
                    </a:lnTo>
                    <a:lnTo>
                      <a:pt x="85" y="270"/>
                    </a:lnTo>
                    <a:lnTo>
                      <a:pt x="58" y="266"/>
                    </a:lnTo>
                    <a:lnTo>
                      <a:pt x="38" y="276"/>
                    </a:lnTo>
                    <a:lnTo>
                      <a:pt x="33" y="301"/>
                    </a:lnTo>
                    <a:lnTo>
                      <a:pt x="36" y="320"/>
                    </a:lnTo>
                    <a:lnTo>
                      <a:pt x="25" y="330"/>
                    </a:lnTo>
                    <a:lnTo>
                      <a:pt x="7" y="335"/>
                    </a:lnTo>
                    <a:lnTo>
                      <a:pt x="0" y="359"/>
                    </a:lnTo>
                    <a:lnTo>
                      <a:pt x="7" y="378"/>
                    </a:lnTo>
                    <a:lnTo>
                      <a:pt x="27" y="390"/>
                    </a:lnTo>
                    <a:lnTo>
                      <a:pt x="35" y="411"/>
                    </a:lnTo>
                    <a:lnTo>
                      <a:pt x="56" y="413"/>
                    </a:lnTo>
                    <a:lnTo>
                      <a:pt x="58" y="430"/>
                    </a:lnTo>
                    <a:lnTo>
                      <a:pt x="85" y="430"/>
                    </a:lnTo>
                    <a:lnTo>
                      <a:pt x="110" y="420"/>
                    </a:lnTo>
                    <a:lnTo>
                      <a:pt x="124" y="453"/>
                    </a:lnTo>
                    <a:lnTo>
                      <a:pt x="149" y="463"/>
                    </a:lnTo>
                    <a:lnTo>
                      <a:pt x="170" y="465"/>
                    </a:lnTo>
                    <a:lnTo>
                      <a:pt x="188" y="460"/>
                    </a:lnTo>
                    <a:lnTo>
                      <a:pt x="199" y="449"/>
                    </a:lnTo>
                    <a:lnTo>
                      <a:pt x="209" y="439"/>
                    </a:lnTo>
                    <a:lnTo>
                      <a:pt x="224" y="441"/>
                    </a:lnTo>
                    <a:lnTo>
                      <a:pt x="228" y="422"/>
                    </a:lnTo>
                    <a:lnTo>
                      <a:pt x="265" y="425"/>
                    </a:lnTo>
                    <a:lnTo>
                      <a:pt x="271" y="479"/>
                    </a:lnTo>
                    <a:lnTo>
                      <a:pt x="280" y="498"/>
                    </a:lnTo>
                    <a:lnTo>
                      <a:pt x="288" y="506"/>
                    </a:lnTo>
                    <a:lnTo>
                      <a:pt x="337" y="506"/>
                    </a:lnTo>
                    <a:lnTo>
                      <a:pt x="339" y="513"/>
                    </a:lnTo>
                    <a:lnTo>
                      <a:pt x="362" y="518"/>
                    </a:lnTo>
                    <a:lnTo>
                      <a:pt x="366" y="530"/>
                    </a:lnTo>
                    <a:lnTo>
                      <a:pt x="399" y="537"/>
                    </a:lnTo>
                    <a:lnTo>
                      <a:pt x="412" y="541"/>
                    </a:lnTo>
                    <a:lnTo>
                      <a:pt x="416" y="567"/>
                    </a:lnTo>
                    <a:lnTo>
                      <a:pt x="433" y="567"/>
                    </a:lnTo>
                    <a:lnTo>
                      <a:pt x="416" y="579"/>
                    </a:lnTo>
                    <a:lnTo>
                      <a:pt x="418" y="615"/>
                    </a:lnTo>
                    <a:lnTo>
                      <a:pt x="426" y="617"/>
                    </a:lnTo>
                    <a:lnTo>
                      <a:pt x="437" y="626"/>
                    </a:lnTo>
                    <a:lnTo>
                      <a:pt x="480" y="626"/>
                    </a:lnTo>
                    <a:lnTo>
                      <a:pt x="480" y="646"/>
                    </a:lnTo>
                    <a:lnTo>
                      <a:pt x="497" y="648"/>
                    </a:lnTo>
                    <a:lnTo>
                      <a:pt x="501" y="667"/>
                    </a:lnTo>
                    <a:lnTo>
                      <a:pt x="511" y="676"/>
                    </a:lnTo>
                    <a:lnTo>
                      <a:pt x="509" y="709"/>
                    </a:lnTo>
                    <a:lnTo>
                      <a:pt x="497" y="724"/>
                    </a:lnTo>
                    <a:lnTo>
                      <a:pt x="482" y="728"/>
                    </a:lnTo>
                    <a:lnTo>
                      <a:pt x="484" y="745"/>
                    </a:lnTo>
                    <a:lnTo>
                      <a:pt x="507" y="753"/>
                    </a:lnTo>
                    <a:lnTo>
                      <a:pt x="509" y="774"/>
                    </a:lnTo>
                    <a:lnTo>
                      <a:pt x="536" y="779"/>
                    </a:lnTo>
                    <a:lnTo>
                      <a:pt x="544" y="795"/>
                    </a:lnTo>
                    <a:lnTo>
                      <a:pt x="557" y="798"/>
                    </a:lnTo>
                    <a:lnTo>
                      <a:pt x="588" y="802"/>
                    </a:lnTo>
                    <a:lnTo>
                      <a:pt x="590" y="830"/>
                    </a:lnTo>
                    <a:lnTo>
                      <a:pt x="617" y="835"/>
                    </a:lnTo>
                    <a:lnTo>
                      <a:pt x="621" y="900"/>
                    </a:lnTo>
                    <a:lnTo>
                      <a:pt x="627" y="904"/>
                    </a:lnTo>
                    <a:lnTo>
                      <a:pt x="629" y="935"/>
                    </a:lnTo>
                    <a:lnTo>
                      <a:pt x="646" y="935"/>
                    </a:lnTo>
                    <a:lnTo>
                      <a:pt x="646" y="956"/>
                    </a:lnTo>
                    <a:lnTo>
                      <a:pt x="627" y="957"/>
                    </a:lnTo>
                    <a:lnTo>
                      <a:pt x="610" y="975"/>
                    </a:lnTo>
                    <a:lnTo>
                      <a:pt x="594" y="980"/>
                    </a:lnTo>
                    <a:lnTo>
                      <a:pt x="581" y="1001"/>
                    </a:lnTo>
                    <a:lnTo>
                      <a:pt x="563" y="1014"/>
                    </a:lnTo>
                    <a:lnTo>
                      <a:pt x="552" y="1033"/>
                    </a:lnTo>
                    <a:lnTo>
                      <a:pt x="563" y="1047"/>
                    </a:lnTo>
                    <a:lnTo>
                      <a:pt x="592" y="1061"/>
                    </a:lnTo>
                    <a:lnTo>
                      <a:pt x="654" y="1111"/>
                    </a:lnTo>
                    <a:lnTo>
                      <a:pt x="670" y="1130"/>
                    </a:lnTo>
                    <a:lnTo>
                      <a:pt x="676" y="1151"/>
                    </a:lnTo>
                    <a:lnTo>
                      <a:pt x="693" y="1129"/>
                    </a:lnTo>
                    <a:lnTo>
                      <a:pt x="693" y="1097"/>
                    </a:lnTo>
                    <a:lnTo>
                      <a:pt x="701" y="1077"/>
                    </a:lnTo>
                    <a:lnTo>
                      <a:pt x="703" y="1040"/>
                    </a:lnTo>
                    <a:lnTo>
                      <a:pt x="712" y="1042"/>
                    </a:lnTo>
                    <a:lnTo>
                      <a:pt x="720" y="1049"/>
                    </a:lnTo>
                    <a:lnTo>
                      <a:pt x="718" y="1070"/>
                    </a:lnTo>
                    <a:lnTo>
                      <a:pt x="710" y="1082"/>
                    </a:lnTo>
                    <a:lnTo>
                      <a:pt x="737" y="1073"/>
                    </a:lnTo>
                    <a:lnTo>
                      <a:pt x="743" y="1049"/>
                    </a:lnTo>
                    <a:lnTo>
                      <a:pt x="761" y="1039"/>
                    </a:lnTo>
                    <a:lnTo>
                      <a:pt x="757" y="1001"/>
                    </a:lnTo>
                    <a:lnTo>
                      <a:pt x="790" y="985"/>
                    </a:lnTo>
                    <a:lnTo>
                      <a:pt x="801" y="899"/>
                    </a:lnTo>
                    <a:lnTo>
                      <a:pt x="807" y="878"/>
                    </a:lnTo>
                    <a:lnTo>
                      <a:pt x="834" y="869"/>
                    </a:lnTo>
                    <a:lnTo>
                      <a:pt x="842" y="854"/>
                    </a:lnTo>
                    <a:lnTo>
                      <a:pt x="858" y="843"/>
                    </a:lnTo>
                    <a:lnTo>
                      <a:pt x="890" y="826"/>
                    </a:lnTo>
                    <a:lnTo>
                      <a:pt x="952" y="817"/>
                    </a:lnTo>
                    <a:lnTo>
                      <a:pt x="962" y="802"/>
                    </a:lnTo>
                    <a:lnTo>
                      <a:pt x="1011" y="802"/>
                    </a:lnTo>
                    <a:lnTo>
                      <a:pt x="1016" y="753"/>
                    </a:lnTo>
                    <a:lnTo>
                      <a:pt x="1034" y="731"/>
                    </a:lnTo>
                    <a:lnTo>
                      <a:pt x="1043" y="705"/>
                    </a:lnTo>
                    <a:lnTo>
                      <a:pt x="1045" y="655"/>
                    </a:lnTo>
                    <a:lnTo>
                      <a:pt x="1063" y="648"/>
                    </a:lnTo>
                    <a:lnTo>
                      <a:pt x="1071" y="511"/>
                    </a:lnTo>
                    <a:lnTo>
                      <a:pt x="1098" y="501"/>
                    </a:lnTo>
                    <a:lnTo>
                      <a:pt x="1100" y="473"/>
                    </a:lnTo>
                    <a:lnTo>
                      <a:pt x="1111" y="470"/>
                    </a:lnTo>
                    <a:lnTo>
                      <a:pt x="1119" y="444"/>
                    </a:lnTo>
                    <a:lnTo>
                      <a:pt x="1136" y="437"/>
                    </a:lnTo>
                    <a:lnTo>
                      <a:pt x="1144" y="411"/>
                    </a:lnTo>
                    <a:lnTo>
                      <a:pt x="1165" y="404"/>
                    </a:lnTo>
                    <a:lnTo>
                      <a:pt x="1167" y="384"/>
                    </a:lnTo>
                    <a:lnTo>
                      <a:pt x="1181" y="380"/>
                    </a:lnTo>
                    <a:lnTo>
                      <a:pt x="1179" y="356"/>
                    </a:lnTo>
                    <a:lnTo>
                      <a:pt x="1191" y="354"/>
                    </a:lnTo>
                    <a:lnTo>
                      <a:pt x="1198" y="332"/>
                    </a:lnTo>
                    <a:lnTo>
                      <a:pt x="1175" y="332"/>
                    </a:lnTo>
                    <a:lnTo>
                      <a:pt x="1171" y="282"/>
                    </a:lnTo>
                    <a:lnTo>
                      <a:pt x="1156" y="268"/>
                    </a:lnTo>
                    <a:lnTo>
                      <a:pt x="1134" y="266"/>
                    </a:lnTo>
                    <a:lnTo>
                      <a:pt x="1115" y="252"/>
                    </a:lnTo>
                    <a:lnTo>
                      <a:pt x="1100" y="233"/>
                    </a:lnTo>
                    <a:lnTo>
                      <a:pt x="1072" y="233"/>
                    </a:lnTo>
                    <a:lnTo>
                      <a:pt x="1067" y="211"/>
                    </a:lnTo>
                    <a:lnTo>
                      <a:pt x="1045" y="204"/>
                    </a:lnTo>
                    <a:lnTo>
                      <a:pt x="1016" y="204"/>
                    </a:lnTo>
                    <a:lnTo>
                      <a:pt x="985" y="197"/>
                    </a:lnTo>
                    <a:lnTo>
                      <a:pt x="974" y="185"/>
                    </a:lnTo>
                    <a:lnTo>
                      <a:pt x="952" y="197"/>
                    </a:lnTo>
                    <a:lnTo>
                      <a:pt x="933" y="197"/>
                    </a:lnTo>
                    <a:lnTo>
                      <a:pt x="910" y="185"/>
                    </a:lnTo>
                    <a:lnTo>
                      <a:pt x="890" y="164"/>
                    </a:lnTo>
                    <a:lnTo>
                      <a:pt x="865" y="152"/>
                    </a:lnTo>
                    <a:lnTo>
                      <a:pt x="838" y="147"/>
                    </a:lnTo>
                    <a:lnTo>
                      <a:pt x="807" y="149"/>
                    </a:lnTo>
                    <a:lnTo>
                      <a:pt x="782" y="155"/>
                    </a:lnTo>
                    <a:lnTo>
                      <a:pt x="774" y="171"/>
                    </a:lnTo>
                    <a:lnTo>
                      <a:pt x="747" y="181"/>
                    </a:lnTo>
                    <a:lnTo>
                      <a:pt x="757" y="164"/>
                    </a:lnTo>
                    <a:lnTo>
                      <a:pt x="772" y="143"/>
                    </a:lnTo>
                    <a:lnTo>
                      <a:pt x="757" y="131"/>
                    </a:lnTo>
                    <a:lnTo>
                      <a:pt x="734" y="131"/>
                    </a:lnTo>
                    <a:lnTo>
                      <a:pt x="712" y="145"/>
                    </a:lnTo>
                    <a:lnTo>
                      <a:pt x="697" y="161"/>
                    </a:lnTo>
                    <a:lnTo>
                      <a:pt x="683" y="178"/>
                    </a:lnTo>
                    <a:lnTo>
                      <a:pt x="662" y="185"/>
                    </a:lnTo>
                    <a:lnTo>
                      <a:pt x="693" y="145"/>
                    </a:lnTo>
                    <a:lnTo>
                      <a:pt x="708" y="124"/>
                    </a:lnTo>
                    <a:lnTo>
                      <a:pt x="720" y="100"/>
                    </a:lnTo>
                    <a:lnTo>
                      <a:pt x="730" y="88"/>
                    </a:lnTo>
                    <a:lnTo>
                      <a:pt x="706" y="41"/>
                    </a:lnTo>
                    <a:lnTo>
                      <a:pt x="689" y="24"/>
                    </a:lnTo>
                    <a:lnTo>
                      <a:pt x="664" y="24"/>
                    </a:lnTo>
                    <a:lnTo>
                      <a:pt x="646" y="40"/>
                    </a:lnTo>
                    <a:lnTo>
                      <a:pt x="637" y="55"/>
                    </a:lnTo>
                    <a:lnTo>
                      <a:pt x="629" y="71"/>
                    </a:lnTo>
                    <a:lnTo>
                      <a:pt x="600" y="71"/>
                    </a:lnTo>
                    <a:lnTo>
                      <a:pt x="585" y="57"/>
                    </a:lnTo>
                    <a:lnTo>
                      <a:pt x="544" y="59"/>
                    </a:lnTo>
                    <a:lnTo>
                      <a:pt x="542" y="83"/>
                    </a:lnTo>
                    <a:lnTo>
                      <a:pt x="503" y="83"/>
                    </a:lnTo>
                    <a:lnTo>
                      <a:pt x="480" y="83"/>
                    </a:lnTo>
                    <a:lnTo>
                      <a:pt x="472" y="95"/>
                    </a:lnTo>
                    <a:lnTo>
                      <a:pt x="449" y="97"/>
                    </a:lnTo>
                    <a:lnTo>
                      <a:pt x="437" y="83"/>
                    </a:lnTo>
                    <a:lnTo>
                      <a:pt x="424" y="57"/>
                    </a:lnTo>
                    <a:lnTo>
                      <a:pt x="430" y="34"/>
                    </a:lnTo>
                    <a:lnTo>
                      <a:pt x="424" y="5"/>
                    </a:lnTo>
                    <a:lnTo>
                      <a:pt x="399" y="0"/>
                    </a:lnTo>
                    <a:lnTo>
                      <a:pt x="389" y="17"/>
                    </a:lnTo>
                    <a:lnTo>
                      <a:pt x="339" y="19"/>
                    </a:lnTo>
                    <a:lnTo>
                      <a:pt x="321" y="29"/>
                    </a:lnTo>
                    <a:lnTo>
                      <a:pt x="294" y="9"/>
                    </a:lnTo>
                    <a:lnTo>
                      <a:pt x="280" y="10"/>
                    </a:lnTo>
                    <a:lnTo>
                      <a:pt x="279" y="34"/>
                    </a:lnTo>
                    <a:lnTo>
                      <a:pt x="279" y="50"/>
                    </a:lnTo>
                    <a:lnTo>
                      <a:pt x="298" y="64"/>
                    </a:lnTo>
                    <a:lnTo>
                      <a:pt x="302" y="83"/>
                    </a:lnTo>
                    <a:lnTo>
                      <a:pt x="275" y="100"/>
                    </a:lnTo>
                    <a:lnTo>
                      <a:pt x="246" y="104"/>
                    </a:lnTo>
                    <a:lnTo>
                      <a:pt x="219" y="95"/>
                    </a:lnTo>
                    <a:lnTo>
                      <a:pt x="203" y="74"/>
                    </a:lnTo>
                    <a:lnTo>
                      <a:pt x="184" y="71"/>
                    </a:lnTo>
                    <a:close/>
                  </a:path>
                </a:pathLst>
              </a:custGeom>
              <a:solidFill>
                <a:srgbClr val="C0C0C0"/>
              </a:solidFill>
              <a:ln w="9525">
                <a:solidFill>
                  <a:srgbClr val="C0C0C0"/>
                </a:solidFill>
                <a:round/>
                <a:headEnd/>
                <a:tailEnd/>
              </a:ln>
            </p:spPr>
            <p:txBody>
              <a:bodyPr/>
              <a:lstStyle/>
              <a:p>
                <a:endParaRPr lang="nl-NL" sz="1400"/>
              </a:p>
            </p:txBody>
          </p:sp>
          <p:sp>
            <p:nvSpPr>
              <p:cNvPr id="1392" name="Freeform 369"/>
              <p:cNvSpPr>
                <a:spLocks/>
              </p:cNvSpPr>
              <p:nvPr/>
            </p:nvSpPr>
            <p:spPr bwMode="auto">
              <a:xfrm>
                <a:off x="1639" y="2680"/>
                <a:ext cx="600" cy="576"/>
              </a:xfrm>
              <a:custGeom>
                <a:avLst/>
                <a:gdLst/>
                <a:ahLst/>
                <a:cxnLst>
                  <a:cxn ang="0">
                    <a:pos x="120" y="100"/>
                  </a:cxn>
                  <a:cxn ang="0">
                    <a:pos x="128" y="178"/>
                  </a:cxn>
                  <a:cxn ang="0">
                    <a:pos x="118" y="237"/>
                  </a:cxn>
                  <a:cxn ang="0">
                    <a:pos x="58" y="266"/>
                  </a:cxn>
                  <a:cxn ang="0">
                    <a:pos x="36" y="320"/>
                  </a:cxn>
                  <a:cxn ang="0">
                    <a:pos x="0" y="359"/>
                  </a:cxn>
                  <a:cxn ang="0">
                    <a:pos x="35" y="411"/>
                  </a:cxn>
                  <a:cxn ang="0">
                    <a:pos x="85" y="430"/>
                  </a:cxn>
                  <a:cxn ang="0">
                    <a:pos x="149" y="463"/>
                  </a:cxn>
                  <a:cxn ang="0">
                    <a:pos x="199" y="449"/>
                  </a:cxn>
                  <a:cxn ang="0">
                    <a:pos x="228" y="422"/>
                  </a:cxn>
                  <a:cxn ang="0">
                    <a:pos x="280" y="498"/>
                  </a:cxn>
                  <a:cxn ang="0">
                    <a:pos x="339" y="513"/>
                  </a:cxn>
                  <a:cxn ang="0">
                    <a:pos x="399" y="537"/>
                  </a:cxn>
                  <a:cxn ang="0">
                    <a:pos x="433" y="567"/>
                  </a:cxn>
                  <a:cxn ang="0">
                    <a:pos x="426" y="617"/>
                  </a:cxn>
                  <a:cxn ang="0">
                    <a:pos x="480" y="646"/>
                  </a:cxn>
                  <a:cxn ang="0">
                    <a:pos x="511" y="676"/>
                  </a:cxn>
                  <a:cxn ang="0">
                    <a:pos x="482" y="728"/>
                  </a:cxn>
                  <a:cxn ang="0">
                    <a:pos x="509" y="774"/>
                  </a:cxn>
                  <a:cxn ang="0">
                    <a:pos x="557" y="798"/>
                  </a:cxn>
                  <a:cxn ang="0">
                    <a:pos x="617" y="835"/>
                  </a:cxn>
                  <a:cxn ang="0">
                    <a:pos x="629" y="935"/>
                  </a:cxn>
                  <a:cxn ang="0">
                    <a:pos x="627" y="957"/>
                  </a:cxn>
                  <a:cxn ang="0">
                    <a:pos x="581" y="1001"/>
                  </a:cxn>
                  <a:cxn ang="0">
                    <a:pos x="563" y="1047"/>
                  </a:cxn>
                  <a:cxn ang="0">
                    <a:pos x="670" y="1130"/>
                  </a:cxn>
                  <a:cxn ang="0">
                    <a:pos x="693" y="1097"/>
                  </a:cxn>
                  <a:cxn ang="0">
                    <a:pos x="712" y="1042"/>
                  </a:cxn>
                  <a:cxn ang="0">
                    <a:pos x="710" y="1082"/>
                  </a:cxn>
                  <a:cxn ang="0">
                    <a:pos x="761" y="1039"/>
                  </a:cxn>
                  <a:cxn ang="0">
                    <a:pos x="801" y="899"/>
                  </a:cxn>
                  <a:cxn ang="0">
                    <a:pos x="842" y="854"/>
                  </a:cxn>
                  <a:cxn ang="0">
                    <a:pos x="952" y="817"/>
                  </a:cxn>
                  <a:cxn ang="0">
                    <a:pos x="1016" y="753"/>
                  </a:cxn>
                  <a:cxn ang="0">
                    <a:pos x="1045" y="655"/>
                  </a:cxn>
                  <a:cxn ang="0">
                    <a:pos x="1098" y="501"/>
                  </a:cxn>
                  <a:cxn ang="0">
                    <a:pos x="1119" y="444"/>
                  </a:cxn>
                  <a:cxn ang="0">
                    <a:pos x="1165" y="404"/>
                  </a:cxn>
                  <a:cxn ang="0">
                    <a:pos x="1179" y="356"/>
                  </a:cxn>
                  <a:cxn ang="0">
                    <a:pos x="1175" y="332"/>
                  </a:cxn>
                  <a:cxn ang="0">
                    <a:pos x="1134" y="266"/>
                  </a:cxn>
                  <a:cxn ang="0">
                    <a:pos x="1072" y="233"/>
                  </a:cxn>
                  <a:cxn ang="0">
                    <a:pos x="1016" y="204"/>
                  </a:cxn>
                  <a:cxn ang="0">
                    <a:pos x="952" y="197"/>
                  </a:cxn>
                  <a:cxn ang="0">
                    <a:pos x="890" y="164"/>
                  </a:cxn>
                  <a:cxn ang="0">
                    <a:pos x="807" y="149"/>
                  </a:cxn>
                  <a:cxn ang="0">
                    <a:pos x="747" y="181"/>
                  </a:cxn>
                  <a:cxn ang="0">
                    <a:pos x="757" y="131"/>
                  </a:cxn>
                  <a:cxn ang="0">
                    <a:pos x="697" y="161"/>
                  </a:cxn>
                  <a:cxn ang="0">
                    <a:pos x="693" y="145"/>
                  </a:cxn>
                  <a:cxn ang="0">
                    <a:pos x="730" y="88"/>
                  </a:cxn>
                  <a:cxn ang="0">
                    <a:pos x="664" y="24"/>
                  </a:cxn>
                  <a:cxn ang="0">
                    <a:pos x="629" y="71"/>
                  </a:cxn>
                  <a:cxn ang="0">
                    <a:pos x="544" y="59"/>
                  </a:cxn>
                  <a:cxn ang="0">
                    <a:pos x="480" y="83"/>
                  </a:cxn>
                  <a:cxn ang="0">
                    <a:pos x="437" y="83"/>
                  </a:cxn>
                  <a:cxn ang="0">
                    <a:pos x="424" y="5"/>
                  </a:cxn>
                  <a:cxn ang="0">
                    <a:pos x="339" y="19"/>
                  </a:cxn>
                  <a:cxn ang="0">
                    <a:pos x="280" y="10"/>
                  </a:cxn>
                  <a:cxn ang="0">
                    <a:pos x="298" y="64"/>
                  </a:cxn>
                  <a:cxn ang="0">
                    <a:pos x="246" y="104"/>
                  </a:cxn>
                  <a:cxn ang="0">
                    <a:pos x="184" y="71"/>
                  </a:cxn>
                </a:cxnLst>
                <a:rect l="0" t="0" r="r" b="b"/>
                <a:pathLst>
                  <a:path w="1198" h="1151">
                    <a:moveTo>
                      <a:pt x="184" y="71"/>
                    </a:moveTo>
                    <a:lnTo>
                      <a:pt x="135" y="83"/>
                    </a:lnTo>
                    <a:lnTo>
                      <a:pt x="120" y="100"/>
                    </a:lnTo>
                    <a:lnTo>
                      <a:pt x="135" y="114"/>
                    </a:lnTo>
                    <a:lnTo>
                      <a:pt x="120" y="124"/>
                    </a:lnTo>
                    <a:lnTo>
                      <a:pt x="128" y="178"/>
                    </a:lnTo>
                    <a:lnTo>
                      <a:pt x="128" y="197"/>
                    </a:lnTo>
                    <a:lnTo>
                      <a:pt x="100" y="202"/>
                    </a:lnTo>
                    <a:lnTo>
                      <a:pt x="118" y="237"/>
                    </a:lnTo>
                    <a:lnTo>
                      <a:pt x="110" y="259"/>
                    </a:lnTo>
                    <a:lnTo>
                      <a:pt x="85" y="270"/>
                    </a:lnTo>
                    <a:lnTo>
                      <a:pt x="58" y="266"/>
                    </a:lnTo>
                    <a:lnTo>
                      <a:pt x="38" y="276"/>
                    </a:lnTo>
                    <a:lnTo>
                      <a:pt x="33" y="301"/>
                    </a:lnTo>
                    <a:lnTo>
                      <a:pt x="36" y="320"/>
                    </a:lnTo>
                    <a:lnTo>
                      <a:pt x="25" y="330"/>
                    </a:lnTo>
                    <a:lnTo>
                      <a:pt x="7" y="335"/>
                    </a:lnTo>
                    <a:lnTo>
                      <a:pt x="0" y="359"/>
                    </a:lnTo>
                    <a:lnTo>
                      <a:pt x="7" y="378"/>
                    </a:lnTo>
                    <a:lnTo>
                      <a:pt x="27" y="390"/>
                    </a:lnTo>
                    <a:lnTo>
                      <a:pt x="35" y="411"/>
                    </a:lnTo>
                    <a:lnTo>
                      <a:pt x="56" y="413"/>
                    </a:lnTo>
                    <a:lnTo>
                      <a:pt x="58" y="430"/>
                    </a:lnTo>
                    <a:lnTo>
                      <a:pt x="85" y="430"/>
                    </a:lnTo>
                    <a:lnTo>
                      <a:pt x="110" y="420"/>
                    </a:lnTo>
                    <a:lnTo>
                      <a:pt x="124" y="453"/>
                    </a:lnTo>
                    <a:lnTo>
                      <a:pt x="149" y="463"/>
                    </a:lnTo>
                    <a:lnTo>
                      <a:pt x="170" y="465"/>
                    </a:lnTo>
                    <a:lnTo>
                      <a:pt x="188" y="460"/>
                    </a:lnTo>
                    <a:lnTo>
                      <a:pt x="199" y="449"/>
                    </a:lnTo>
                    <a:lnTo>
                      <a:pt x="209" y="439"/>
                    </a:lnTo>
                    <a:lnTo>
                      <a:pt x="224" y="441"/>
                    </a:lnTo>
                    <a:lnTo>
                      <a:pt x="228" y="422"/>
                    </a:lnTo>
                    <a:lnTo>
                      <a:pt x="265" y="425"/>
                    </a:lnTo>
                    <a:lnTo>
                      <a:pt x="271" y="479"/>
                    </a:lnTo>
                    <a:lnTo>
                      <a:pt x="280" y="498"/>
                    </a:lnTo>
                    <a:lnTo>
                      <a:pt x="288" y="506"/>
                    </a:lnTo>
                    <a:lnTo>
                      <a:pt x="337" y="506"/>
                    </a:lnTo>
                    <a:lnTo>
                      <a:pt x="339" y="513"/>
                    </a:lnTo>
                    <a:lnTo>
                      <a:pt x="362" y="518"/>
                    </a:lnTo>
                    <a:lnTo>
                      <a:pt x="366" y="530"/>
                    </a:lnTo>
                    <a:lnTo>
                      <a:pt x="399" y="537"/>
                    </a:lnTo>
                    <a:lnTo>
                      <a:pt x="412" y="541"/>
                    </a:lnTo>
                    <a:lnTo>
                      <a:pt x="416" y="567"/>
                    </a:lnTo>
                    <a:lnTo>
                      <a:pt x="433" y="567"/>
                    </a:lnTo>
                    <a:lnTo>
                      <a:pt x="416" y="579"/>
                    </a:lnTo>
                    <a:lnTo>
                      <a:pt x="418" y="615"/>
                    </a:lnTo>
                    <a:lnTo>
                      <a:pt x="426" y="617"/>
                    </a:lnTo>
                    <a:lnTo>
                      <a:pt x="437" y="626"/>
                    </a:lnTo>
                    <a:lnTo>
                      <a:pt x="480" y="626"/>
                    </a:lnTo>
                    <a:lnTo>
                      <a:pt x="480" y="646"/>
                    </a:lnTo>
                    <a:lnTo>
                      <a:pt x="497" y="648"/>
                    </a:lnTo>
                    <a:lnTo>
                      <a:pt x="501" y="667"/>
                    </a:lnTo>
                    <a:lnTo>
                      <a:pt x="511" y="676"/>
                    </a:lnTo>
                    <a:lnTo>
                      <a:pt x="509" y="709"/>
                    </a:lnTo>
                    <a:lnTo>
                      <a:pt x="497" y="724"/>
                    </a:lnTo>
                    <a:lnTo>
                      <a:pt x="482" y="728"/>
                    </a:lnTo>
                    <a:lnTo>
                      <a:pt x="484" y="745"/>
                    </a:lnTo>
                    <a:lnTo>
                      <a:pt x="507" y="753"/>
                    </a:lnTo>
                    <a:lnTo>
                      <a:pt x="509" y="774"/>
                    </a:lnTo>
                    <a:lnTo>
                      <a:pt x="536" y="779"/>
                    </a:lnTo>
                    <a:lnTo>
                      <a:pt x="544" y="795"/>
                    </a:lnTo>
                    <a:lnTo>
                      <a:pt x="557" y="798"/>
                    </a:lnTo>
                    <a:lnTo>
                      <a:pt x="588" y="802"/>
                    </a:lnTo>
                    <a:lnTo>
                      <a:pt x="590" y="830"/>
                    </a:lnTo>
                    <a:lnTo>
                      <a:pt x="617" y="835"/>
                    </a:lnTo>
                    <a:lnTo>
                      <a:pt x="621" y="900"/>
                    </a:lnTo>
                    <a:lnTo>
                      <a:pt x="627" y="904"/>
                    </a:lnTo>
                    <a:lnTo>
                      <a:pt x="629" y="935"/>
                    </a:lnTo>
                    <a:lnTo>
                      <a:pt x="646" y="935"/>
                    </a:lnTo>
                    <a:lnTo>
                      <a:pt x="646" y="956"/>
                    </a:lnTo>
                    <a:lnTo>
                      <a:pt x="627" y="957"/>
                    </a:lnTo>
                    <a:lnTo>
                      <a:pt x="610" y="975"/>
                    </a:lnTo>
                    <a:lnTo>
                      <a:pt x="594" y="980"/>
                    </a:lnTo>
                    <a:lnTo>
                      <a:pt x="581" y="1001"/>
                    </a:lnTo>
                    <a:lnTo>
                      <a:pt x="563" y="1014"/>
                    </a:lnTo>
                    <a:lnTo>
                      <a:pt x="552" y="1033"/>
                    </a:lnTo>
                    <a:lnTo>
                      <a:pt x="563" y="1047"/>
                    </a:lnTo>
                    <a:lnTo>
                      <a:pt x="592" y="1061"/>
                    </a:lnTo>
                    <a:lnTo>
                      <a:pt x="654" y="1111"/>
                    </a:lnTo>
                    <a:lnTo>
                      <a:pt x="670" y="1130"/>
                    </a:lnTo>
                    <a:lnTo>
                      <a:pt x="676" y="1151"/>
                    </a:lnTo>
                    <a:lnTo>
                      <a:pt x="693" y="1129"/>
                    </a:lnTo>
                    <a:lnTo>
                      <a:pt x="693" y="1097"/>
                    </a:lnTo>
                    <a:lnTo>
                      <a:pt x="701" y="1077"/>
                    </a:lnTo>
                    <a:lnTo>
                      <a:pt x="703" y="1040"/>
                    </a:lnTo>
                    <a:lnTo>
                      <a:pt x="712" y="1042"/>
                    </a:lnTo>
                    <a:lnTo>
                      <a:pt x="720" y="1049"/>
                    </a:lnTo>
                    <a:lnTo>
                      <a:pt x="718" y="1070"/>
                    </a:lnTo>
                    <a:lnTo>
                      <a:pt x="710" y="1082"/>
                    </a:lnTo>
                    <a:lnTo>
                      <a:pt x="737" y="1073"/>
                    </a:lnTo>
                    <a:lnTo>
                      <a:pt x="743" y="1049"/>
                    </a:lnTo>
                    <a:lnTo>
                      <a:pt x="761" y="1039"/>
                    </a:lnTo>
                    <a:lnTo>
                      <a:pt x="757" y="1001"/>
                    </a:lnTo>
                    <a:lnTo>
                      <a:pt x="790" y="985"/>
                    </a:lnTo>
                    <a:lnTo>
                      <a:pt x="801" y="899"/>
                    </a:lnTo>
                    <a:lnTo>
                      <a:pt x="807" y="878"/>
                    </a:lnTo>
                    <a:lnTo>
                      <a:pt x="834" y="869"/>
                    </a:lnTo>
                    <a:lnTo>
                      <a:pt x="842" y="854"/>
                    </a:lnTo>
                    <a:lnTo>
                      <a:pt x="858" y="843"/>
                    </a:lnTo>
                    <a:lnTo>
                      <a:pt x="890" y="826"/>
                    </a:lnTo>
                    <a:lnTo>
                      <a:pt x="952" y="817"/>
                    </a:lnTo>
                    <a:lnTo>
                      <a:pt x="962" y="802"/>
                    </a:lnTo>
                    <a:lnTo>
                      <a:pt x="1011" y="802"/>
                    </a:lnTo>
                    <a:lnTo>
                      <a:pt x="1016" y="753"/>
                    </a:lnTo>
                    <a:lnTo>
                      <a:pt x="1034" y="731"/>
                    </a:lnTo>
                    <a:lnTo>
                      <a:pt x="1043" y="705"/>
                    </a:lnTo>
                    <a:lnTo>
                      <a:pt x="1045" y="655"/>
                    </a:lnTo>
                    <a:lnTo>
                      <a:pt x="1063" y="648"/>
                    </a:lnTo>
                    <a:lnTo>
                      <a:pt x="1071" y="511"/>
                    </a:lnTo>
                    <a:lnTo>
                      <a:pt x="1098" y="501"/>
                    </a:lnTo>
                    <a:lnTo>
                      <a:pt x="1100" y="473"/>
                    </a:lnTo>
                    <a:lnTo>
                      <a:pt x="1111" y="470"/>
                    </a:lnTo>
                    <a:lnTo>
                      <a:pt x="1119" y="444"/>
                    </a:lnTo>
                    <a:lnTo>
                      <a:pt x="1136" y="437"/>
                    </a:lnTo>
                    <a:lnTo>
                      <a:pt x="1144" y="411"/>
                    </a:lnTo>
                    <a:lnTo>
                      <a:pt x="1165" y="404"/>
                    </a:lnTo>
                    <a:lnTo>
                      <a:pt x="1167" y="384"/>
                    </a:lnTo>
                    <a:lnTo>
                      <a:pt x="1181" y="380"/>
                    </a:lnTo>
                    <a:lnTo>
                      <a:pt x="1179" y="356"/>
                    </a:lnTo>
                    <a:lnTo>
                      <a:pt x="1191" y="354"/>
                    </a:lnTo>
                    <a:lnTo>
                      <a:pt x="1198" y="332"/>
                    </a:lnTo>
                    <a:lnTo>
                      <a:pt x="1175" y="332"/>
                    </a:lnTo>
                    <a:lnTo>
                      <a:pt x="1171" y="282"/>
                    </a:lnTo>
                    <a:lnTo>
                      <a:pt x="1156" y="268"/>
                    </a:lnTo>
                    <a:lnTo>
                      <a:pt x="1134" y="266"/>
                    </a:lnTo>
                    <a:lnTo>
                      <a:pt x="1115" y="252"/>
                    </a:lnTo>
                    <a:lnTo>
                      <a:pt x="1100" y="233"/>
                    </a:lnTo>
                    <a:lnTo>
                      <a:pt x="1072" y="233"/>
                    </a:lnTo>
                    <a:lnTo>
                      <a:pt x="1067" y="211"/>
                    </a:lnTo>
                    <a:lnTo>
                      <a:pt x="1045" y="204"/>
                    </a:lnTo>
                    <a:lnTo>
                      <a:pt x="1016" y="204"/>
                    </a:lnTo>
                    <a:lnTo>
                      <a:pt x="985" y="197"/>
                    </a:lnTo>
                    <a:lnTo>
                      <a:pt x="974" y="185"/>
                    </a:lnTo>
                    <a:lnTo>
                      <a:pt x="952" y="197"/>
                    </a:lnTo>
                    <a:lnTo>
                      <a:pt x="933" y="197"/>
                    </a:lnTo>
                    <a:lnTo>
                      <a:pt x="910" y="185"/>
                    </a:lnTo>
                    <a:lnTo>
                      <a:pt x="890" y="164"/>
                    </a:lnTo>
                    <a:lnTo>
                      <a:pt x="865" y="152"/>
                    </a:lnTo>
                    <a:lnTo>
                      <a:pt x="838" y="147"/>
                    </a:lnTo>
                    <a:lnTo>
                      <a:pt x="807" y="149"/>
                    </a:lnTo>
                    <a:lnTo>
                      <a:pt x="782" y="155"/>
                    </a:lnTo>
                    <a:lnTo>
                      <a:pt x="774" y="171"/>
                    </a:lnTo>
                    <a:lnTo>
                      <a:pt x="747" y="181"/>
                    </a:lnTo>
                    <a:lnTo>
                      <a:pt x="757" y="164"/>
                    </a:lnTo>
                    <a:lnTo>
                      <a:pt x="772" y="143"/>
                    </a:lnTo>
                    <a:lnTo>
                      <a:pt x="757" y="131"/>
                    </a:lnTo>
                    <a:lnTo>
                      <a:pt x="734" y="131"/>
                    </a:lnTo>
                    <a:lnTo>
                      <a:pt x="712" y="145"/>
                    </a:lnTo>
                    <a:lnTo>
                      <a:pt x="697" y="161"/>
                    </a:lnTo>
                    <a:lnTo>
                      <a:pt x="683" y="178"/>
                    </a:lnTo>
                    <a:lnTo>
                      <a:pt x="662" y="185"/>
                    </a:lnTo>
                    <a:lnTo>
                      <a:pt x="693" y="145"/>
                    </a:lnTo>
                    <a:lnTo>
                      <a:pt x="708" y="124"/>
                    </a:lnTo>
                    <a:lnTo>
                      <a:pt x="720" y="100"/>
                    </a:lnTo>
                    <a:lnTo>
                      <a:pt x="730" y="88"/>
                    </a:lnTo>
                    <a:lnTo>
                      <a:pt x="706" y="41"/>
                    </a:lnTo>
                    <a:lnTo>
                      <a:pt x="689" y="24"/>
                    </a:lnTo>
                    <a:lnTo>
                      <a:pt x="664" y="24"/>
                    </a:lnTo>
                    <a:lnTo>
                      <a:pt x="646" y="40"/>
                    </a:lnTo>
                    <a:lnTo>
                      <a:pt x="637" y="55"/>
                    </a:lnTo>
                    <a:lnTo>
                      <a:pt x="629" y="71"/>
                    </a:lnTo>
                    <a:lnTo>
                      <a:pt x="600" y="71"/>
                    </a:lnTo>
                    <a:lnTo>
                      <a:pt x="585" y="57"/>
                    </a:lnTo>
                    <a:lnTo>
                      <a:pt x="544" y="59"/>
                    </a:lnTo>
                    <a:lnTo>
                      <a:pt x="542" y="83"/>
                    </a:lnTo>
                    <a:lnTo>
                      <a:pt x="503" y="83"/>
                    </a:lnTo>
                    <a:lnTo>
                      <a:pt x="480" y="83"/>
                    </a:lnTo>
                    <a:lnTo>
                      <a:pt x="472" y="95"/>
                    </a:lnTo>
                    <a:lnTo>
                      <a:pt x="449" y="97"/>
                    </a:lnTo>
                    <a:lnTo>
                      <a:pt x="437" y="83"/>
                    </a:lnTo>
                    <a:lnTo>
                      <a:pt x="424" y="57"/>
                    </a:lnTo>
                    <a:lnTo>
                      <a:pt x="430" y="34"/>
                    </a:lnTo>
                    <a:lnTo>
                      <a:pt x="424" y="5"/>
                    </a:lnTo>
                    <a:lnTo>
                      <a:pt x="399" y="0"/>
                    </a:lnTo>
                    <a:lnTo>
                      <a:pt x="389" y="17"/>
                    </a:lnTo>
                    <a:lnTo>
                      <a:pt x="339" y="19"/>
                    </a:lnTo>
                    <a:lnTo>
                      <a:pt x="321" y="29"/>
                    </a:lnTo>
                    <a:lnTo>
                      <a:pt x="294" y="9"/>
                    </a:lnTo>
                    <a:lnTo>
                      <a:pt x="280" y="10"/>
                    </a:lnTo>
                    <a:lnTo>
                      <a:pt x="279" y="34"/>
                    </a:lnTo>
                    <a:lnTo>
                      <a:pt x="279" y="50"/>
                    </a:lnTo>
                    <a:lnTo>
                      <a:pt x="298" y="64"/>
                    </a:lnTo>
                    <a:lnTo>
                      <a:pt x="302" y="83"/>
                    </a:lnTo>
                    <a:lnTo>
                      <a:pt x="275" y="100"/>
                    </a:lnTo>
                    <a:lnTo>
                      <a:pt x="246" y="104"/>
                    </a:lnTo>
                    <a:lnTo>
                      <a:pt x="219" y="95"/>
                    </a:lnTo>
                    <a:lnTo>
                      <a:pt x="203" y="74"/>
                    </a:lnTo>
                    <a:lnTo>
                      <a:pt x="184" y="7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40" name="Group 370"/>
            <p:cNvGrpSpPr>
              <a:grpSpLocks/>
            </p:cNvGrpSpPr>
            <p:nvPr/>
          </p:nvGrpSpPr>
          <p:grpSpPr bwMode="auto">
            <a:xfrm>
              <a:off x="6835208" y="2179661"/>
              <a:ext cx="66353" cy="66085"/>
              <a:chOff x="3377" y="2069"/>
              <a:chExt cx="62" cy="57"/>
            </a:xfrm>
          </p:grpSpPr>
          <p:sp>
            <p:nvSpPr>
              <p:cNvPr id="1394" name="Freeform 371"/>
              <p:cNvSpPr>
                <a:spLocks/>
              </p:cNvSpPr>
              <p:nvPr/>
            </p:nvSpPr>
            <p:spPr bwMode="auto">
              <a:xfrm>
                <a:off x="3377" y="2069"/>
                <a:ext cx="62" cy="57"/>
              </a:xfrm>
              <a:custGeom>
                <a:avLst/>
                <a:gdLst/>
                <a:ahLst/>
                <a:cxnLst>
                  <a:cxn ang="0">
                    <a:pos x="123" y="104"/>
                  </a:cxn>
                  <a:cxn ang="0">
                    <a:pos x="118" y="116"/>
                  </a:cxn>
                  <a:cxn ang="0">
                    <a:pos x="65" y="107"/>
                  </a:cxn>
                  <a:cxn ang="0">
                    <a:pos x="44" y="93"/>
                  </a:cxn>
                  <a:cxn ang="0">
                    <a:pos x="25" y="74"/>
                  </a:cxn>
                  <a:cxn ang="0">
                    <a:pos x="0" y="42"/>
                  </a:cxn>
                  <a:cxn ang="0">
                    <a:pos x="29" y="28"/>
                  </a:cxn>
                  <a:cxn ang="0">
                    <a:pos x="48" y="0"/>
                  </a:cxn>
                  <a:cxn ang="0">
                    <a:pos x="56" y="35"/>
                  </a:cxn>
                  <a:cxn ang="0">
                    <a:pos x="77" y="73"/>
                  </a:cxn>
                  <a:cxn ang="0">
                    <a:pos x="123" y="104"/>
                  </a:cxn>
                </a:cxnLst>
                <a:rect l="0" t="0" r="r" b="b"/>
                <a:pathLst>
                  <a:path w="123" h="116">
                    <a:moveTo>
                      <a:pt x="123" y="104"/>
                    </a:moveTo>
                    <a:lnTo>
                      <a:pt x="118" y="116"/>
                    </a:lnTo>
                    <a:lnTo>
                      <a:pt x="65" y="107"/>
                    </a:lnTo>
                    <a:lnTo>
                      <a:pt x="44" y="93"/>
                    </a:lnTo>
                    <a:lnTo>
                      <a:pt x="25" y="74"/>
                    </a:lnTo>
                    <a:lnTo>
                      <a:pt x="0" y="42"/>
                    </a:lnTo>
                    <a:lnTo>
                      <a:pt x="29" y="28"/>
                    </a:lnTo>
                    <a:lnTo>
                      <a:pt x="48" y="0"/>
                    </a:lnTo>
                    <a:lnTo>
                      <a:pt x="56" y="35"/>
                    </a:lnTo>
                    <a:lnTo>
                      <a:pt x="77" y="73"/>
                    </a:lnTo>
                    <a:lnTo>
                      <a:pt x="123" y="104"/>
                    </a:lnTo>
                    <a:close/>
                  </a:path>
                </a:pathLst>
              </a:custGeom>
              <a:solidFill>
                <a:srgbClr val="C0C0C0"/>
              </a:solidFill>
              <a:ln w="9525">
                <a:solidFill>
                  <a:srgbClr val="C0C0C0"/>
                </a:solidFill>
                <a:round/>
                <a:headEnd/>
                <a:tailEnd/>
              </a:ln>
            </p:spPr>
            <p:txBody>
              <a:bodyPr/>
              <a:lstStyle/>
              <a:p>
                <a:endParaRPr lang="nl-NL" sz="1400"/>
              </a:p>
            </p:txBody>
          </p:sp>
          <p:sp>
            <p:nvSpPr>
              <p:cNvPr id="1395" name="Freeform 372"/>
              <p:cNvSpPr>
                <a:spLocks/>
              </p:cNvSpPr>
              <p:nvPr/>
            </p:nvSpPr>
            <p:spPr bwMode="auto">
              <a:xfrm>
                <a:off x="3377" y="2069"/>
                <a:ext cx="62" cy="57"/>
              </a:xfrm>
              <a:custGeom>
                <a:avLst/>
                <a:gdLst/>
                <a:ahLst/>
                <a:cxnLst>
                  <a:cxn ang="0">
                    <a:pos x="123" y="104"/>
                  </a:cxn>
                  <a:cxn ang="0">
                    <a:pos x="118" y="116"/>
                  </a:cxn>
                  <a:cxn ang="0">
                    <a:pos x="65" y="107"/>
                  </a:cxn>
                  <a:cxn ang="0">
                    <a:pos x="44" y="93"/>
                  </a:cxn>
                  <a:cxn ang="0">
                    <a:pos x="25" y="74"/>
                  </a:cxn>
                  <a:cxn ang="0">
                    <a:pos x="0" y="42"/>
                  </a:cxn>
                  <a:cxn ang="0">
                    <a:pos x="29" y="28"/>
                  </a:cxn>
                  <a:cxn ang="0">
                    <a:pos x="48" y="0"/>
                  </a:cxn>
                  <a:cxn ang="0">
                    <a:pos x="56" y="35"/>
                  </a:cxn>
                  <a:cxn ang="0">
                    <a:pos x="77" y="73"/>
                  </a:cxn>
                  <a:cxn ang="0">
                    <a:pos x="123" y="104"/>
                  </a:cxn>
                </a:cxnLst>
                <a:rect l="0" t="0" r="r" b="b"/>
                <a:pathLst>
                  <a:path w="123" h="116">
                    <a:moveTo>
                      <a:pt x="123" y="104"/>
                    </a:moveTo>
                    <a:lnTo>
                      <a:pt x="118" y="116"/>
                    </a:lnTo>
                    <a:lnTo>
                      <a:pt x="65" y="107"/>
                    </a:lnTo>
                    <a:lnTo>
                      <a:pt x="44" y="93"/>
                    </a:lnTo>
                    <a:lnTo>
                      <a:pt x="25" y="74"/>
                    </a:lnTo>
                    <a:lnTo>
                      <a:pt x="0" y="42"/>
                    </a:lnTo>
                    <a:lnTo>
                      <a:pt x="29" y="28"/>
                    </a:lnTo>
                    <a:lnTo>
                      <a:pt x="48" y="0"/>
                    </a:lnTo>
                    <a:lnTo>
                      <a:pt x="56" y="35"/>
                    </a:lnTo>
                    <a:lnTo>
                      <a:pt x="77" y="73"/>
                    </a:lnTo>
                    <a:lnTo>
                      <a:pt x="123" y="10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43" name="Group 373"/>
            <p:cNvGrpSpPr>
              <a:grpSpLocks/>
            </p:cNvGrpSpPr>
            <p:nvPr/>
          </p:nvGrpSpPr>
          <p:grpSpPr bwMode="auto">
            <a:xfrm>
              <a:off x="7521211" y="1986043"/>
              <a:ext cx="473032" cy="216806"/>
              <a:chOff x="4018" y="1902"/>
              <a:chExt cx="442" cy="187"/>
            </a:xfrm>
          </p:grpSpPr>
          <p:sp>
            <p:nvSpPr>
              <p:cNvPr id="1397" name="Freeform 374"/>
              <p:cNvSpPr>
                <a:spLocks/>
              </p:cNvSpPr>
              <p:nvPr/>
            </p:nvSpPr>
            <p:spPr bwMode="auto">
              <a:xfrm>
                <a:off x="4018" y="1902"/>
                <a:ext cx="442" cy="187"/>
              </a:xfrm>
              <a:custGeom>
                <a:avLst/>
                <a:gdLst/>
                <a:ahLst/>
                <a:cxnLst>
                  <a:cxn ang="0">
                    <a:pos x="0" y="140"/>
                  </a:cxn>
                  <a:cxn ang="0">
                    <a:pos x="18" y="127"/>
                  </a:cxn>
                  <a:cxn ang="0">
                    <a:pos x="57" y="121"/>
                  </a:cxn>
                  <a:cxn ang="0">
                    <a:pos x="146" y="114"/>
                  </a:cxn>
                  <a:cxn ang="0">
                    <a:pos x="155" y="124"/>
                  </a:cxn>
                  <a:cxn ang="0">
                    <a:pos x="186" y="127"/>
                  </a:cxn>
                  <a:cxn ang="0">
                    <a:pos x="200" y="140"/>
                  </a:cxn>
                  <a:cxn ang="0">
                    <a:pos x="264" y="133"/>
                  </a:cxn>
                  <a:cxn ang="0">
                    <a:pos x="246" y="103"/>
                  </a:cxn>
                  <a:cxn ang="0">
                    <a:pos x="237" y="89"/>
                  </a:cxn>
                  <a:cxn ang="0">
                    <a:pos x="264" y="89"/>
                  </a:cxn>
                  <a:cxn ang="0">
                    <a:pos x="264" y="43"/>
                  </a:cxn>
                  <a:cxn ang="0">
                    <a:pos x="264" y="0"/>
                  </a:cxn>
                  <a:cxn ang="0">
                    <a:pos x="318" y="17"/>
                  </a:cxn>
                  <a:cxn ang="0">
                    <a:pos x="355" y="17"/>
                  </a:cxn>
                  <a:cxn ang="0">
                    <a:pos x="378" y="41"/>
                  </a:cxn>
                  <a:cxn ang="0">
                    <a:pos x="394" y="63"/>
                  </a:cxn>
                  <a:cxn ang="0">
                    <a:pos x="438" y="63"/>
                  </a:cxn>
                  <a:cxn ang="0">
                    <a:pos x="502" y="65"/>
                  </a:cxn>
                  <a:cxn ang="0">
                    <a:pos x="539" y="84"/>
                  </a:cxn>
                  <a:cxn ang="0">
                    <a:pos x="566" y="89"/>
                  </a:cxn>
                  <a:cxn ang="0">
                    <a:pos x="576" y="114"/>
                  </a:cxn>
                  <a:cxn ang="0">
                    <a:pos x="651" y="103"/>
                  </a:cxn>
                  <a:cxn ang="0">
                    <a:pos x="665" y="84"/>
                  </a:cxn>
                  <a:cxn ang="0">
                    <a:pos x="694" y="100"/>
                  </a:cxn>
                  <a:cxn ang="0">
                    <a:pos x="729" y="72"/>
                  </a:cxn>
                  <a:cxn ang="0">
                    <a:pos x="758" y="70"/>
                  </a:cxn>
                  <a:cxn ang="0">
                    <a:pos x="779" y="82"/>
                  </a:cxn>
                  <a:cxn ang="0">
                    <a:pos x="775" y="103"/>
                  </a:cxn>
                  <a:cxn ang="0">
                    <a:pos x="779" y="162"/>
                  </a:cxn>
                  <a:cxn ang="0">
                    <a:pos x="787" y="171"/>
                  </a:cxn>
                  <a:cxn ang="0">
                    <a:pos x="812" y="164"/>
                  </a:cxn>
                  <a:cxn ang="0">
                    <a:pos x="858" y="162"/>
                  </a:cxn>
                  <a:cxn ang="0">
                    <a:pos x="883" y="186"/>
                  </a:cxn>
                  <a:cxn ang="0">
                    <a:pos x="829" y="207"/>
                  </a:cxn>
                  <a:cxn ang="0">
                    <a:pos x="787" y="229"/>
                  </a:cxn>
                  <a:cxn ang="0">
                    <a:pos x="760" y="245"/>
                  </a:cxn>
                  <a:cxn ang="0">
                    <a:pos x="730" y="269"/>
                  </a:cxn>
                  <a:cxn ang="0">
                    <a:pos x="688" y="259"/>
                  </a:cxn>
                  <a:cxn ang="0">
                    <a:pos x="694" y="288"/>
                  </a:cxn>
                  <a:cxn ang="0">
                    <a:pos x="686" y="319"/>
                  </a:cxn>
                  <a:cxn ang="0">
                    <a:pos x="639" y="354"/>
                  </a:cxn>
                  <a:cxn ang="0">
                    <a:pos x="581" y="349"/>
                  </a:cxn>
                  <a:cxn ang="0">
                    <a:pos x="556" y="361"/>
                  </a:cxn>
                  <a:cxn ang="0">
                    <a:pos x="512" y="375"/>
                  </a:cxn>
                  <a:cxn ang="0">
                    <a:pos x="467" y="354"/>
                  </a:cxn>
                  <a:cxn ang="0">
                    <a:pos x="432" y="343"/>
                  </a:cxn>
                  <a:cxn ang="0">
                    <a:pos x="264" y="333"/>
                  </a:cxn>
                  <a:cxn ang="0">
                    <a:pos x="244" y="316"/>
                  </a:cxn>
                  <a:cxn ang="0">
                    <a:pos x="225" y="281"/>
                  </a:cxn>
                  <a:cxn ang="0">
                    <a:pos x="190" y="269"/>
                  </a:cxn>
                  <a:cxn ang="0">
                    <a:pos x="161" y="262"/>
                  </a:cxn>
                  <a:cxn ang="0">
                    <a:pos x="90" y="248"/>
                  </a:cxn>
                  <a:cxn ang="0">
                    <a:pos x="70" y="210"/>
                  </a:cxn>
                  <a:cxn ang="0">
                    <a:pos x="59" y="179"/>
                  </a:cxn>
                  <a:cxn ang="0">
                    <a:pos x="16" y="162"/>
                  </a:cxn>
                  <a:cxn ang="0">
                    <a:pos x="0" y="140"/>
                  </a:cxn>
                </a:cxnLst>
                <a:rect l="0" t="0" r="r" b="b"/>
                <a:pathLst>
                  <a:path w="883" h="375">
                    <a:moveTo>
                      <a:pt x="0" y="140"/>
                    </a:moveTo>
                    <a:lnTo>
                      <a:pt x="18" y="127"/>
                    </a:lnTo>
                    <a:lnTo>
                      <a:pt x="57" y="121"/>
                    </a:lnTo>
                    <a:lnTo>
                      <a:pt x="146" y="114"/>
                    </a:lnTo>
                    <a:lnTo>
                      <a:pt x="155" y="124"/>
                    </a:lnTo>
                    <a:lnTo>
                      <a:pt x="186" y="127"/>
                    </a:lnTo>
                    <a:lnTo>
                      <a:pt x="200" y="140"/>
                    </a:lnTo>
                    <a:lnTo>
                      <a:pt x="264" y="133"/>
                    </a:lnTo>
                    <a:lnTo>
                      <a:pt x="246" y="103"/>
                    </a:lnTo>
                    <a:lnTo>
                      <a:pt x="237" y="89"/>
                    </a:lnTo>
                    <a:lnTo>
                      <a:pt x="264" y="89"/>
                    </a:lnTo>
                    <a:lnTo>
                      <a:pt x="264" y="43"/>
                    </a:lnTo>
                    <a:lnTo>
                      <a:pt x="264" y="0"/>
                    </a:lnTo>
                    <a:lnTo>
                      <a:pt x="318" y="17"/>
                    </a:lnTo>
                    <a:lnTo>
                      <a:pt x="355" y="17"/>
                    </a:lnTo>
                    <a:lnTo>
                      <a:pt x="378" y="41"/>
                    </a:lnTo>
                    <a:lnTo>
                      <a:pt x="394" y="63"/>
                    </a:lnTo>
                    <a:lnTo>
                      <a:pt x="438" y="63"/>
                    </a:lnTo>
                    <a:lnTo>
                      <a:pt x="502" y="65"/>
                    </a:lnTo>
                    <a:lnTo>
                      <a:pt x="539" y="84"/>
                    </a:lnTo>
                    <a:lnTo>
                      <a:pt x="566" y="89"/>
                    </a:lnTo>
                    <a:lnTo>
                      <a:pt x="576" y="114"/>
                    </a:lnTo>
                    <a:lnTo>
                      <a:pt x="651" y="103"/>
                    </a:lnTo>
                    <a:lnTo>
                      <a:pt x="665" y="84"/>
                    </a:lnTo>
                    <a:lnTo>
                      <a:pt x="694" y="100"/>
                    </a:lnTo>
                    <a:lnTo>
                      <a:pt x="729" y="72"/>
                    </a:lnTo>
                    <a:lnTo>
                      <a:pt x="758" y="70"/>
                    </a:lnTo>
                    <a:lnTo>
                      <a:pt x="779" y="82"/>
                    </a:lnTo>
                    <a:lnTo>
                      <a:pt x="775" y="103"/>
                    </a:lnTo>
                    <a:lnTo>
                      <a:pt x="779" y="162"/>
                    </a:lnTo>
                    <a:lnTo>
                      <a:pt x="787" y="171"/>
                    </a:lnTo>
                    <a:lnTo>
                      <a:pt x="812" y="164"/>
                    </a:lnTo>
                    <a:lnTo>
                      <a:pt x="858" y="162"/>
                    </a:lnTo>
                    <a:lnTo>
                      <a:pt x="883" y="186"/>
                    </a:lnTo>
                    <a:lnTo>
                      <a:pt x="829" y="207"/>
                    </a:lnTo>
                    <a:lnTo>
                      <a:pt x="787" y="229"/>
                    </a:lnTo>
                    <a:lnTo>
                      <a:pt x="760" y="245"/>
                    </a:lnTo>
                    <a:lnTo>
                      <a:pt x="730" y="269"/>
                    </a:lnTo>
                    <a:lnTo>
                      <a:pt x="688" y="259"/>
                    </a:lnTo>
                    <a:lnTo>
                      <a:pt x="694" y="288"/>
                    </a:lnTo>
                    <a:lnTo>
                      <a:pt x="686" y="319"/>
                    </a:lnTo>
                    <a:lnTo>
                      <a:pt x="639" y="354"/>
                    </a:lnTo>
                    <a:lnTo>
                      <a:pt x="581" y="349"/>
                    </a:lnTo>
                    <a:lnTo>
                      <a:pt x="556" y="361"/>
                    </a:lnTo>
                    <a:lnTo>
                      <a:pt x="512" y="375"/>
                    </a:lnTo>
                    <a:lnTo>
                      <a:pt x="467" y="354"/>
                    </a:lnTo>
                    <a:lnTo>
                      <a:pt x="432" y="343"/>
                    </a:lnTo>
                    <a:lnTo>
                      <a:pt x="264" y="333"/>
                    </a:lnTo>
                    <a:lnTo>
                      <a:pt x="244" y="316"/>
                    </a:lnTo>
                    <a:lnTo>
                      <a:pt x="225" y="281"/>
                    </a:lnTo>
                    <a:lnTo>
                      <a:pt x="190" y="269"/>
                    </a:lnTo>
                    <a:lnTo>
                      <a:pt x="161" y="262"/>
                    </a:lnTo>
                    <a:lnTo>
                      <a:pt x="90" y="248"/>
                    </a:lnTo>
                    <a:lnTo>
                      <a:pt x="70" y="210"/>
                    </a:lnTo>
                    <a:lnTo>
                      <a:pt x="59" y="179"/>
                    </a:lnTo>
                    <a:lnTo>
                      <a:pt x="16" y="162"/>
                    </a:lnTo>
                    <a:lnTo>
                      <a:pt x="0" y="140"/>
                    </a:lnTo>
                    <a:close/>
                  </a:path>
                </a:pathLst>
              </a:custGeom>
              <a:solidFill>
                <a:srgbClr val="C0C0C0"/>
              </a:solidFill>
              <a:ln w="9525">
                <a:solidFill>
                  <a:srgbClr val="C0C0C0"/>
                </a:solidFill>
                <a:round/>
                <a:headEnd/>
                <a:tailEnd/>
              </a:ln>
            </p:spPr>
            <p:txBody>
              <a:bodyPr/>
              <a:lstStyle/>
              <a:p>
                <a:endParaRPr lang="nl-NL" sz="1400"/>
              </a:p>
            </p:txBody>
          </p:sp>
          <p:sp>
            <p:nvSpPr>
              <p:cNvPr id="1398" name="Freeform 375"/>
              <p:cNvSpPr>
                <a:spLocks/>
              </p:cNvSpPr>
              <p:nvPr/>
            </p:nvSpPr>
            <p:spPr bwMode="auto">
              <a:xfrm>
                <a:off x="4018" y="1902"/>
                <a:ext cx="442" cy="187"/>
              </a:xfrm>
              <a:custGeom>
                <a:avLst/>
                <a:gdLst/>
                <a:ahLst/>
                <a:cxnLst>
                  <a:cxn ang="0">
                    <a:pos x="0" y="140"/>
                  </a:cxn>
                  <a:cxn ang="0">
                    <a:pos x="18" y="127"/>
                  </a:cxn>
                  <a:cxn ang="0">
                    <a:pos x="57" y="121"/>
                  </a:cxn>
                  <a:cxn ang="0">
                    <a:pos x="146" y="114"/>
                  </a:cxn>
                  <a:cxn ang="0">
                    <a:pos x="155" y="124"/>
                  </a:cxn>
                  <a:cxn ang="0">
                    <a:pos x="186" y="127"/>
                  </a:cxn>
                  <a:cxn ang="0">
                    <a:pos x="200" y="140"/>
                  </a:cxn>
                  <a:cxn ang="0">
                    <a:pos x="264" y="133"/>
                  </a:cxn>
                  <a:cxn ang="0">
                    <a:pos x="246" y="103"/>
                  </a:cxn>
                  <a:cxn ang="0">
                    <a:pos x="237" y="89"/>
                  </a:cxn>
                  <a:cxn ang="0">
                    <a:pos x="264" y="89"/>
                  </a:cxn>
                  <a:cxn ang="0">
                    <a:pos x="264" y="43"/>
                  </a:cxn>
                  <a:cxn ang="0">
                    <a:pos x="264" y="0"/>
                  </a:cxn>
                  <a:cxn ang="0">
                    <a:pos x="318" y="17"/>
                  </a:cxn>
                  <a:cxn ang="0">
                    <a:pos x="355" y="17"/>
                  </a:cxn>
                  <a:cxn ang="0">
                    <a:pos x="378" y="41"/>
                  </a:cxn>
                  <a:cxn ang="0">
                    <a:pos x="394" y="63"/>
                  </a:cxn>
                  <a:cxn ang="0">
                    <a:pos x="438" y="63"/>
                  </a:cxn>
                  <a:cxn ang="0">
                    <a:pos x="502" y="65"/>
                  </a:cxn>
                  <a:cxn ang="0">
                    <a:pos x="539" y="84"/>
                  </a:cxn>
                  <a:cxn ang="0">
                    <a:pos x="566" y="89"/>
                  </a:cxn>
                  <a:cxn ang="0">
                    <a:pos x="576" y="114"/>
                  </a:cxn>
                  <a:cxn ang="0">
                    <a:pos x="651" y="103"/>
                  </a:cxn>
                  <a:cxn ang="0">
                    <a:pos x="665" y="84"/>
                  </a:cxn>
                  <a:cxn ang="0">
                    <a:pos x="694" y="100"/>
                  </a:cxn>
                  <a:cxn ang="0">
                    <a:pos x="729" y="72"/>
                  </a:cxn>
                  <a:cxn ang="0">
                    <a:pos x="758" y="70"/>
                  </a:cxn>
                  <a:cxn ang="0">
                    <a:pos x="779" y="82"/>
                  </a:cxn>
                  <a:cxn ang="0">
                    <a:pos x="775" y="103"/>
                  </a:cxn>
                  <a:cxn ang="0">
                    <a:pos x="779" y="162"/>
                  </a:cxn>
                  <a:cxn ang="0">
                    <a:pos x="787" y="171"/>
                  </a:cxn>
                  <a:cxn ang="0">
                    <a:pos x="812" y="164"/>
                  </a:cxn>
                  <a:cxn ang="0">
                    <a:pos x="858" y="162"/>
                  </a:cxn>
                  <a:cxn ang="0">
                    <a:pos x="883" y="186"/>
                  </a:cxn>
                  <a:cxn ang="0">
                    <a:pos x="829" y="207"/>
                  </a:cxn>
                  <a:cxn ang="0">
                    <a:pos x="787" y="229"/>
                  </a:cxn>
                  <a:cxn ang="0">
                    <a:pos x="760" y="245"/>
                  </a:cxn>
                  <a:cxn ang="0">
                    <a:pos x="730" y="269"/>
                  </a:cxn>
                  <a:cxn ang="0">
                    <a:pos x="688" y="259"/>
                  </a:cxn>
                  <a:cxn ang="0">
                    <a:pos x="694" y="288"/>
                  </a:cxn>
                  <a:cxn ang="0">
                    <a:pos x="686" y="319"/>
                  </a:cxn>
                  <a:cxn ang="0">
                    <a:pos x="639" y="354"/>
                  </a:cxn>
                  <a:cxn ang="0">
                    <a:pos x="581" y="349"/>
                  </a:cxn>
                  <a:cxn ang="0">
                    <a:pos x="556" y="361"/>
                  </a:cxn>
                  <a:cxn ang="0">
                    <a:pos x="512" y="375"/>
                  </a:cxn>
                  <a:cxn ang="0">
                    <a:pos x="467" y="354"/>
                  </a:cxn>
                  <a:cxn ang="0">
                    <a:pos x="432" y="343"/>
                  </a:cxn>
                  <a:cxn ang="0">
                    <a:pos x="264" y="333"/>
                  </a:cxn>
                  <a:cxn ang="0">
                    <a:pos x="244" y="316"/>
                  </a:cxn>
                  <a:cxn ang="0">
                    <a:pos x="225" y="281"/>
                  </a:cxn>
                  <a:cxn ang="0">
                    <a:pos x="190" y="269"/>
                  </a:cxn>
                  <a:cxn ang="0">
                    <a:pos x="161" y="262"/>
                  </a:cxn>
                  <a:cxn ang="0">
                    <a:pos x="90" y="248"/>
                  </a:cxn>
                  <a:cxn ang="0">
                    <a:pos x="70" y="210"/>
                  </a:cxn>
                  <a:cxn ang="0">
                    <a:pos x="59" y="179"/>
                  </a:cxn>
                  <a:cxn ang="0">
                    <a:pos x="16" y="162"/>
                  </a:cxn>
                  <a:cxn ang="0">
                    <a:pos x="0" y="140"/>
                  </a:cxn>
                </a:cxnLst>
                <a:rect l="0" t="0" r="r" b="b"/>
                <a:pathLst>
                  <a:path w="883" h="375">
                    <a:moveTo>
                      <a:pt x="0" y="140"/>
                    </a:moveTo>
                    <a:lnTo>
                      <a:pt x="18" y="127"/>
                    </a:lnTo>
                    <a:lnTo>
                      <a:pt x="57" y="121"/>
                    </a:lnTo>
                    <a:lnTo>
                      <a:pt x="146" y="114"/>
                    </a:lnTo>
                    <a:lnTo>
                      <a:pt x="155" y="124"/>
                    </a:lnTo>
                    <a:lnTo>
                      <a:pt x="186" y="127"/>
                    </a:lnTo>
                    <a:lnTo>
                      <a:pt x="200" y="140"/>
                    </a:lnTo>
                    <a:lnTo>
                      <a:pt x="264" y="133"/>
                    </a:lnTo>
                    <a:lnTo>
                      <a:pt x="246" y="103"/>
                    </a:lnTo>
                    <a:lnTo>
                      <a:pt x="237" y="89"/>
                    </a:lnTo>
                    <a:lnTo>
                      <a:pt x="264" y="89"/>
                    </a:lnTo>
                    <a:lnTo>
                      <a:pt x="264" y="43"/>
                    </a:lnTo>
                    <a:lnTo>
                      <a:pt x="264" y="0"/>
                    </a:lnTo>
                    <a:lnTo>
                      <a:pt x="318" y="17"/>
                    </a:lnTo>
                    <a:lnTo>
                      <a:pt x="355" y="17"/>
                    </a:lnTo>
                    <a:lnTo>
                      <a:pt x="378" y="41"/>
                    </a:lnTo>
                    <a:lnTo>
                      <a:pt x="394" y="63"/>
                    </a:lnTo>
                    <a:lnTo>
                      <a:pt x="438" y="63"/>
                    </a:lnTo>
                    <a:lnTo>
                      <a:pt x="502" y="65"/>
                    </a:lnTo>
                    <a:lnTo>
                      <a:pt x="539" y="84"/>
                    </a:lnTo>
                    <a:lnTo>
                      <a:pt x="566" y="89"/>
                    </a:lnTo>
                    <a:lnTo>
                      <a:pt x="576" y="114"/>
                    </a:lnTo>
                    <a:lnTo>
                      <a:pt x="651" y="103"/>
                    </a:lnTo>
                    <a:lnTo>
                      <a:pt x="665" y="84"/>
                    </a:lnTo>
                    <a:lnTo>
                      <a:pt x="694" y="100"/>
                    </a:lnTo>
                    <a:lnTo>
                      <a:pt x="729" y="72"/>
                    </a:lnTo>
                    <a:lnTo>
                      <a:pt x="758" y="70"/>
                    </a:lnTo>
                    <a:lnTo>
                      <a:pt x="779" y="82"/>
                    </a:lnTo>
                    <a:lnTo>
                      <a:pt x="775" y="103"/>
                    </a:lnTo>
                    <a:lnTo>
                      <a:pt x="779" y="162"/>
                    </a:lnTo>
                    <a:lnTo>
                      <a:pt x="787" y="171"/>
                    </a:lnTo>
                    <a:lnTo>
                      <a:pt x="812" y="164"/>
                    </a:lnTo>
                    <a:lnTo>
                      <a:pt x="858" y="162"/>
                    </a:lnTo>
                    <a:lnTo>
                      <a:pt x="883" y="186"/>
                    </a:lnTo>
                    <a:lnTo>
                      <a:pt x="829" y="207"/>
                    </a:lnTo>
                    <a:lnTo>
                      <a:pt x="787" y="229"/>
                    </a:lnTo>
                    <a:lnTo>
                      <a:pt x="760" y="245"/>
                    </a:lnTo>
                    <a:lnTo>
                      <a:pt x="730" y="269"/>
                    </a:lnTo>
                    <a:lnTo>
                      <a:pt x="688" y="259"/>
                    </a:lnTo>
                    <a:lnTo>
                      <a:pt x="694" y="288"/>
                    </a:lnTo>
                    <a:lnTo>
                      <a:pt x="686" y="319"/>
                    </a:lnTo>
                    <a:lnTo>
                      <a:pt x="639" y="354"/>
                    </a:lnTo>
                    <a:lnTo>
                      <a:pt x="581" y="349"/>
                    </a:lnTo>
                    <a:lnTo>
                      <a:pt x="556" y="361"/>
                    </a:lnTo>
                    <a:lnTo>
                      <a:pt x="512" y="375"/>
                    </a:lnTo>
                    <a:lnTo>
                      <a:pt x="467" y="354"/>
                    </a:lnTo>
                    <a:lnTo>
                      <a:pt x="432" y="343"/>
                    </a:lnTo>
                    <a:lnTo>
                      <a:pt x="264" y="333"/>
                    </a:lnTo>
                    <a:lnTo>
                      <a:pt x="244" y="316"/>
                    </a:lnTo>
                    <a:lnTo>
                      <a:pt x="225" y="281"/>
                    </a:lnTo>
                    <a:lnTo>
                      <a:pt x="190" y="269"/>
                    </a:lnTo>
                    <a:lnTo>
                      <a:pt x="161" y="262"/>
                    </a:lnTo>
                    <a:lnTo>
                      <a:pt x="90" y="248"/>
                    </a:lnTo>
                    <a:lnTo>
                      <a:pt x="70" y="210"/>
                    </a:lnTo>
                    <a:lnTo>
                      <a:pt x="59" y="179"/>
                    </a:lnTo>
                    <a:lnTo>
                      <a:pt x="16" y="162"/>
                    </a:lnTo>
                    <a:lnTo>
                      <a:pt x="0" y="14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46" name="Group 376"/>
            <p:cNvGrpSpPr>
              <a:grpSpLocks/>
            </p:cNvGrpSpPr>
            <p:nvPr/>
          </p:nvGrpSpPr>
          <p:grpSpPr bwMode="auto">
            <a:xfrm>
              <a:off x="4685161" y="1961693"/>
              <a:ext cx="38528" cy="75360"/>
              <a:chOff x="1368" y="1881"/>
              <a:chExt cx="36" cy="65"/>
            </a:xfrm>
          </p:grpSpPr>
          <p:sp>
            <p:nvSpPr>
              <p:cNvPr id="1400" name="Freeform 377"/>
              <p:cNvSpPr>
                <a:spLocks/>
              </p:cNvSpPr>
              <p:nvPr/>
            </p:nvSpPr>
            <p:spPr bwMode="auto">
              <a:xfrm>
                <a:off x="1368" y="1881"/>
                <a:ext cx="36" cy="65"/>
              </a:xfrm>
              <a:custGeom>
                <a:avLst/>
                <a:gdLst/>
                <a:ahLst/>
                <a:cxnLst>
                  <a:cxn ang="0">
                    <a:pos x="1" y="0"/>
                  </a:cxn>
                  <a:cxn ang="0">
                    <a:pos x="25" y="5"/>
                  </a:cxn>
                  <a:cxn ang="0">
                    <a:pos x="25" y="35"/>
                  </a:cxn>
                  <a:cxn ang="0">
                    <a:pos x="34" y="67"/>
                  </a:cxn>
                  <a:cxn ang="0">
                    <a:pos x="38" y="85"/>
                  </a:cxn>
                  <a:cxn ang="0">
                    <a:pos x="48" y="99"/>
                  </a:cxn>
                  <a:cxn ang="0">
                    <a:pos x="71" y="123"/>
                  </a:cxn>
                  <a:cxn ang="0">
                    <a:pos x="56" y="130"/>
                  </a:cxn>
                  <a:cxn ang="0">
                    <a:pos x="38" y="124"/>
                  </a:cxn>
                  <a:cxn ang="0">
                    <a:pos x="21" y="121"/>
                  </a:cxn>
                  <a:cxn ang="0">
                    <a:pos x="21" y="80"/>
                  </a:cxn>
                  <a:cxn ang="0">
                    <a:pos x="0" y="74"/>
                  </a:cxn>
                  <a:cxn ang="0">
                    <a:pos x="1" y="0"/>
                  </a:cxn>
                </a:cxnLst>
                <a:rect l="0" t="0" r="r" b="b"/>
                <a:pathLst>
                  <a:path w="71" h="130">
                    <a:moveTo>
                      <a:pt x="1" y="0"/>
                    </a:moveTo>
                    <a:lnTo>
                      <a:pt x="25" y="5"/>
                    </a:lnTo>
                    <a:lnTo>
                      <a:pt x="25" y="35"/>
                    </a:lnTo>
                    <a:lnTo>
                      <a:pt x="34" y="67"/>
                    </a:lnTo>
                    <a:lnTo>
                      <a:pt x="38" y="85"/>
                    </a:lnTo>
                    <a:lnTo>
                      <a:pt x="48" y="99"/>
                    </a:lnTo>
                    <a:lnTo>
                      <a:pt x="71" y="123"/>
                    </a:lnTo>
                    <a:lnTo>
                      <a:pt x="56" y="130"/>
                    </a:lnTo>
                    <a:lnTo>
                      <a:pt x="38" y="124"/>
                    </a:lnTo>
                    <a:lnTo>
                      <a:pt x="21" y="121"/>
                    </a:lnTo>
                    <a:lnTo>
                      <a:pt x="21" y="80"/>
                    </a:lnTo>
                    <a:lnTo>
                      <a:pt x="0" y="74"/>
                    </a:lnTo>
                    <a:lnTo>
                      <a:pt x="1" y="0"/>
                    </a:lnTo>
                    <a:close/>
                  </a:path>
                </a:pathLst>
              </a:custGeom>
              <a:solidFill>
                <a:srgbClr val="C0C0C0"/>
              </a:solidFill>
              <a:ln w="9525">
                <a:solidFill>
                  <a:srgbClr val="C0C0C0"/>
                </a:solidFill>
                <a:round/>
                <a:headEnd/>
                <a:tailEnd/>
              </a:ln>
            </p:spPr>
            <p:txBody>
              <a:bodyPr/>
              <a:lstStyle/>
              <a:p>
                <a:endParaRPr lang="nl-NL" sz="1400"/>
              </a:p>
            </p:txBody>
          </p:sp>
          <p:sp>
            <p:nvSpPr>
              <p:cNvPr id="1401" name="Freeform 378"/>
              <p:cNvSpPr>
                <a:spLocks/>
              </p:cNvSpPr>
              <p:nvPr/>
            </p:nvSpPr>
            <p:spPr bwMode="auto">
              <a:xfrm>
                <a:off x="1368" y="1881"/>
                <a:ext cx="36" cy="65"/>
              </a:xfrm>
              <a:custGeom>
                <a:avLst/>
                <a:gdLst/>
                <a:ahLst/>
                <a:cxnLst>
                  <a:cxn ang="0">
                    <a:pos x="1" y="0"/>
                  </a:cxn>
                  <a:cxn ang="0">
                    <a:pos x="25" y="5"/>
                  </a:cxn>
                  <a:cxn ang="0">
                    <a:pos x="25" y="35"/>
                  </a:cxn>
                  <a:cxn ang="0">
                    <a:pos x="34" y="67"/>
                  </a:cxn>
                  <a:cxn ang="0">
                    <a:pos x="38" y="85"/>
                  </a:cxn>
                  <a:cxn ang="0">
                    <a:pos x="48" y="99"/>
                  </a:cxn>
                  <a:cxn ang="0">
                    <a:pos x="71" y="123"/>
                  </a:cxn>
                  <a:cxn ang="0">
                    <a:pos x="56" y="130"/>
                  </a:cxn>
                  <a:cxn ang="0">
                    <a:pos x="38" y="124"/>
                  </a:cxn>
                  <a:cxn ang="0">
                    <a:pos x="21" y="121"/>
                  </a:cxn>
                  <a:cxn ang="0">
                    <a:pos x="21" y="80"/>
                  </a:cxn>
                  <a:cxn ang="0">
                    <a:pos x="0" y="74"/>
                  </a:cxn>
                  <a:cxn ang="0">
                    <a:pos x="1" y="0"/>
                  </a:cxn>
                </a:cxnLst>
                <a:rect l="0" t="0" r="r" b="b"/>
                <a:pathLst>
                  <a:path w="71" h="130">
                    <a:moveTo>
                      <a:pt x="1" y="0"/>
                    </a:moveTo>
                    <a:lnTo>
                      <a:pt x="25" y="5"/>
                    </a:lnTo>
                    <a:lnTo>
                      <a:pt x="25" y="35"/>
                    </a:lnTo>
                    <a:lnTo>
                      <a:pt x="34" y="67"/>
                    </a:lnTo>
                    <a:lnTo>
                      <a:pt x="38" y="85"/>
                    </a:lnTo>
                    <a:lnTo>
                      <a:pt x="48" y="99"/>
                    </a:lnTo>
                    <a:lnTo>
                      <a:pt x="71" y="123"/>
                    </a:lnTo>
                    <a:lnTo>
                      <a:pt x="56" y="130"/>
                    </a:lnTo>
                    <a:lnTo>
                      <a:pt x="38" y="124"/>
                    </a:lnTo>
                    <a:lnTo>
                      <a:pt x="21" y="121"/>
                    </a:lnTo>
                    <a:lnTo>
                      <a:pt x="21" y="80"/>
                    </a:lnTo>
                    <a:lnTo>
                      <a:pt x="0" y="74"/>
                    </a:lnTo>
                    <a:lnTo>
                      <a:pt x="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49" name="Group 379"/>
            <p:cNvGrpSpPr>
              <a:grpSpLocks/>
            </p:cNvGrpSpPr>
            <p:nvPr/>
          </p:nvGrpSpPr>
          <p:grpSpPr bwMode="auto">
            <a:xfrm>
              <a:off x="4767571" y="2069518"/>
              <a:ext cx="158391" cy="110142"/>
              <a:chOff x="1445" y="1974"/>
              <a:chExt cx="148" cy="95"/>
            </a:xfrm>
          </p:grpSpPr>
          <p:sp>
            <p:nvSpPr>
              <p:cNvPr id="1403" name="Freeform 380"/>
              <p:cNvSpPr>
                <a:spLocks/>
              </p:cNvSpPr>
              <p:nvPr/>
            </p:nvSpPr>
            <p:spPr bwMode="auto">
              <a:xfrm>
                <a:off x="1445" y="1974"/>
                <a:ext cx="148" cy="95"/>
              </a:xfrm>
              <a:custGeom>
                <a:avLst/>
                <a:gdLst/>
                <a:ahLst/>
                <a:cxnLst>
                  <a:cxn ang="0">
                    <a:pos x="93" y="5"/>
                  </a:cxn>
                  <a:cxn ang="0">
                    <a:pos x="57" y="8"/>
                  </a:cxn>
                  <a:cxn ang="0">
                    <a:pos x="72" y="15"/>
                  </a:cxn>
                  <a:cxn ang="0">
                    <a:pos x="0" y="58"/>
                  </a:cxn>
                  <a:cxn ang="0">
                    <a:pos x="0" y="74"/>
                  </a:cxn>
                  <a:cxn ang="0">
                    <a:pos x="45" y="88"/>
                  </a:cxn>
                  <a:cxn ang="0">
                    <a:pos x="97" y="39"/>
                  </a:cxn>
                  <a:cxn ang="0">
                    <a:pos x="97" y="48"/>
                  </a:cxn>
                  <a:cxn ang="0">
                    <a:pos x="144" y="58"/>
                  </a:cxn>
                  <a:cxn ang="0">
                    <a:pos x="179" y="91"/>
                  </a:cxn>
                  <a:cxn ang="0">
                    <a:pos x="210" y="129"/>
                  </a:cxn>
                  <a:cxn ang="0">
                    <a:pos x="200" y="174"/>
                  </a:cxn>
                  <a:cxn ang="0">
                    <a:pos x="225" y="166"/>
                  </a:cxn>
                  <a:cxn ang="0">
                    <a:pos x="252" y="188"/>
                  </a:cxn>
                  <a:cxn ang="0">
                    <a:pos x="270" y="131"/>
                  </a:cxn>
                  <a:cxn ang="0">
                    <a:pos x="297" y="138"/>
                  </a:cxn>
                  <a:cxn ang="0">
                    <a:pos x="270" y="98"/>
                  </a:cxn>
                  <a:cxn ang="0">
                    <a:pos x="219" y="74"/>
                  </a:cxn>
                  <a:cxn ang="0">
                    <a:pos x="196" y="50"/>
                  </a:cxn>
                  <a:cxn ang="0">
                    <a:pos x="152" y="0"/>
                  </a:cxn>
                  <a:cxn ang="0">
                    <a:pos x="93" y="5"/>
                  </a:cxn>
                </a:cxnLst>
                <a:rect l="0" t="0" r="r" b="b"/>
                <a:pathLst>
                  <a:path w="297" h="188">
                    <a:moveTo>
                      <a:pt x="93" y="5"/>
                    </a:moveTo>
                    <a:lnTo>
                      <a:pt x="57" y="8"/>
                    </a:lnTo>
                    <a:lnTo>
                      <a:pt x="72" y="15"/>
                    </a:lnTo>
                    <a:lnTo>
                      <a:pt x="0" y="58"/>
                    </a:lnTo>
                    <a:lnTo>
                      <a:pt x="0" y="74"/>
                    </a:lnTo>
                    <a:lnTo>
                      <a:pt x="45" y="88"/>
                    </a:lnTo>
                    <a:lnTo>
                      <a:pt x="97" y="39"/>
                    </a:lnTo>
                    <a:lnTo>
                      <a:pt x="97" y="48"/>
                    </a:lnTo>
                    <a:lnTo>
                      <a:pt x="144" y="58"/>
                    </a:lnTo>
                    <a:lnTo>
                      <a:pt x="179" y="91"/>
                    </a:lnTo>
                    <a:lnTo>
                      <a:pt x="210" y="129"/>
                    </a:lnTo>
                    <a:lnTo>
                      <a:pt x="200" y="174"/>
                    </a:lnTo>
                    <a:lnTo>
                      <a:pt x="225" y="166"/>
                    </a:lnTo>
                    <a:lnTo>
                      <a:pt x="252" y="188"/>
                    </a:lnTo>
                    <a:lnTo>
                      <a:pt x="270" y="131"/>
                    </a:lnTo>
                    <a:lnTo>
                      <a:pt x="297" y="138"/>
                    </a:lnTo>
                    <a:lnTo>
                      <a:pt x="270" y="98"/>
                    </a:lnTo>
                    <a:lnTo>
                      <a:pt x="219" y="74"/>
                    </a:lnTo>
                    <a:lnTo>
                      <a:pt x="196" y="50"/>
                    </a:lnTo>
                    <a:lnTo>
                      <a:pt x="152" y="0"/>
                    </a:lnTo>
                    <a:lnTo>
                      <a:pt x="93" y="5"/>
                    </a:lnTo>
                    <a:close/>
                  </a:path>
                </a:pathLst>
              </a:custGeom>
              <a:solidFill>
                <a:srgbClr val="C0C0C0"/>
              </a:solidFill>
              <a:ln w="9525">
                <a:solidFill>
                  <a:srgbClr val="C0C0C0"/>
                </a:solidFill>
                <a:round/>
                <a:headEnd/>
                <a:tailEnd/>
              </a:ln>
            </p:spPr>
            <p:txBody>
              <a:bodyPr/>
              <a:lstStyle/>
              <a:p>
                <a:endParaRPr lang="nl-NL" sz="1400"/>
              </a:p>
            </p:txBody>
          </p:sp>
          <p:sp>
            <p:nvSpPr>
              <p:cNvPr id="1404" name="Freeform 381"/>
              <p:cNvSpPr>
                <a:spLocks/>
              </p:cNvSpPr>
              <p:nvPr/>
            </p:nvSpPr>
            <p:spPr bwMode="auto">
              <a:xfrm>
                <a:off x="1445" y="1974"/>
                <a:ext cx="148" cy="95"/>
              </a:xfrm>
              <a:custGeom>
                <a:avLst/>
                <a:gdLst/>
                <a:ahLst/>
                <a:cxnLst>
                  <a:cxn ang="0">
                    <a:pos x="93" y="5"/>
                  </a:cxn>
                  <a:cxn ang="0">
                    <a:pos x="57" y="8"/>
                  </a:cxn>
                  <a:cxn ang="0">
                    <a:pos x="72" y="15"/>
                  </a:cxn>
                  <a:cxn ang="0">
                    <a:pos x="0" y="58"/>
                  </a:cxn>
                  <a:cxn ang="0">
                    <a:pos x="0" y="74"/>
                  </a:cxn>
                  <a:cxn ang="0">
                    <a:pos x="45" y="88"/>
                  </a:cxn>
                  <a:cxn ang="0">
                    <a:pos x="97" y="39"/>
                  </a:cxn>
                  <a:cxn ang="0">
                    <a:pos x="97" y="48"/>
                  </a:cxn>
                  <a:cxn ang="0">
                    <a:pos x="144" y="58"/>
                  </a:cxn>
                  <a:cxn ang="0">
                    <a:pos x="179" y="91"/>
                  </a:cxn>
                  <a:cxn ang="0">
                    <a:pos x="210" y="129"/>
                  </a:cxn>
                  <a:cxn ang="0">
                    <a:pos x="200" y="174"/>
                  </a:cxn>
                  <a:cxn ang="0">
                    <a:pos x="225" y="166"/>
                  </a:cxn>
                  <a:cxn ang="0">
                    <a:pos x="252" y="188"/>
                  </a:cxn>
                  <a:cxn ang="0">
                    <a:pos x="270" y="131"/>
                  </a:cxn>
                  <a:cxn ang="0">
                    <a:pos x="297" y="138"/>
                  </a:cxn>
                  <a:cxn ang="0">
                    <a:pos x="270" y="98"/>
                  </a:cxn>
                  <a:cxn ang="0">
                    <a:pos x="219" y="74"/>
                  </a:cxn>
                  <a:cxn ang="0">
                    <a:pos x="196" y="50"/>
                  </a:cxn>
                  <a:cxn ang="0">
                    <a:pos x="152" y="0"/>
                  </a:cxn>
                  <a:cxn ang="0">
                    <a:pos x="93" y="5"/>
                  </a:cxn>
                </a:cxnLst>
                <a:rect l="0" t="0" r="r" b="b"/>
                <a:pathLst>
                  <a:path w="297" h="188">
                    <a:moveTo>
                      <a:pt x="93" y="5"/>
                    </a:moveTo>
                    <a:lnTo>
                      <a:pt x="57" y="8"/>
                    </a:lnTo>
                    <a:lnTo>
                      <a:pt x="72" y="15"/>
                    </a:lnTo>
                    <a:lnTo>
                      <a:pt x="0" y="58"/>
                    </a:lnTo>
                    <a:lnTo>
                      <a:pt x="0" y="74"/>
                    </a:lnTo>
                    <a:lnTo>
                      <a:pt x="45" y="88"/>
                    </a:lnTo>
                    <a:lnTo>
                      <a:pt x="97" y="39"/>
                    </a:lnTo>
                    <a:lnTo>
                      <a:pt x="97" y="48"/>
                    </a:lnTo>
                    <a:lnTo>
                      <a:pt x="144" y="58"/>
                    </a:lnTo>
                    <a:lnTo>
                      <a:pt x="179" y="91"/>
                    </a:lnTo>
                    <a:lnTo>
                      <a:pt x="210" y="129"/>
                    </a:lnTo>
                    <a:lnTo>
                      <a:pt x="200" y="174"/>
                    </a:lnTo>
                    <a:lnTo>
                      <a:pt x="225" y="166"/>
                    </a:lnTo>
                    <a:lnTo>
                      <a:pt x="252" y="188"/>
                    </a:lnTo>
                    <a:lnTo>
                      <a:pt x="270" y="131"/>
                    </a:lnTo>
                    <a:lnTo>
                      <a:pt x="297" y="138"/>
                    </a:lnTo>
                    <a:lnTo>
                      <a:pt x="270" y="98"/>
                    </a:lnTo>
                    <a:lnTo>
                      <a:pt x="219" y="74"/>
                    </a:lnTo>
                    <a:lnTo>
                      <a:pt x="196" y="50"/>
                    </a:lnTo>
                    <a:lnTo>
                      <a:pt x="152" y="0"/>
                    </a:lnTo>
                    <a:lnTo>
                      <a:pt x="93"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52" name="Group 382"/>
            <p:cNvGrpSpPr>
              <a:grpSpLocks/>
            </p:cNvGrpSpPr>
            <p:nvPr/>
          </p:nvGrpSpPr>
          <p:grpSpPr bwMode="auto">
            <a:xfrm>
              <a:off x="4814661" y="2118211"/>
              <a:ext cx="40668" cy="98549"/>
              <a:chOff x="1488" y="2016"/>
              <a:chExt cx="39" cy="85"/>
            </a:xfrm>
          </p:grpSpPr>
          <p:sp>
            <p:nvSpPr>
              <p:cNvPr id="1406" name="Freeform 383"/>
              <p:cNvSpPr>
                <a:spLocks/>
              </p:cNvSpPr>
              <p:nvPr/>
            </p:nvSpPr>
            <p:spPr bwMode="auto">
              <a:xfrm>
                <a:off x="1488" y="2016"/>
                <a:ext cx="39" cy="85"/>
              </a:xfrm>
              <a:custGeom>
                <a:avLst/>
                <a:gdLst/>
                <a:ahLst/>
                <a:cxnLst>
                  <a:cxn ang="0">
                    <a:pos x="58" y="7"/>
                  </a:cxn>
                  <a:cxn ang="0">
                    <a:pos x="31" y="10"/>
                  </a:cxn>
                  <a:cxn ang="0">
                    <a:pos x="3" y="34"/>
                  </a:cxn>
                  <a:cxn ang="0">
                    <a:pos x="0" y="58"/>
                  </a:cxn>
                  <a:cxn ang="0">
                    <a:pos x="17" y="43"/>
                  </a:cxn>
                  <a:cxn ang="0">
                    <a:pos x="9" y="76"/>
                  </a:cxn>
                  <a:cxn ang="0">
                    <a:pos x="3" y="98"/>
                  </a:cxn>
                  <a:cxn ang="0">
                    <a:pos x="2" y="145"/>
                  </a:cxn>
                  <a:cxn ang="0">
                    <a:pos x="27" y="171"/>
                  </a:cxn>
                  <a:cxn ang="0">
                    <a:pos x="58" y="148"/>
                  </a:cxn>
                  <a:cxn ang="0">
                    <a:pos x="40" y="81"/>
                  </a:cxn>
                  <a:cxn ang="0">
                    <a:pos x="40" y="52"/>
                  </a:cxn>
                  <a:cxn ang="0">
                    <a:pos x="67" y="41"/>
                  </a:cxn>
                  <a:cxn ang="0">
                    <a:pos x="77" y="24"/>
                  </a:cxn>
                  <a:cxn ang="0">
                    <a:pos x="58" y="0"/>
                  </a:cxn>
                  <a:cxn ang="0">
                    <a:pos x="58" y="7"/>
                  </a:cxn>
                </a:cxnLst>
                <a:rect l="0" t="0" r="r" b="b"/>
                <a:pathLst>
                  <a:path w="77" h="171">
                    <a:moveTo>
                      <a:pt x="58" y="7"/>
                    </a:moveTo>
                    <a:lnTo>
                      <a:pt x="31" y="10"/>
                    </a:lnTo>
                    <a:lnTo>
                      <a:pt x="3" y="34"/>
                    </a:lnTo>
                    <a:lnTo>
                      <a:pt x="0" y="58"/>
                    </a:lnTo>
                    <a:lnTo>
                      <a:pt x="17" y="43"/>
                    </a:lnTo>
                    <a:lnTo>
                      <a:pt x="9" y="76"/>
                    </a:lnTo>
                    <a:lnTo>
                      <a:pt x="3" y="98"/>
                    </a:lnTo>
                    <a:lnTo>
                      <a:pt x="2" y="145"/>
                    </a:lnTo>
                    <a:lnTo>
                      <a:pt x="27" y="171"/>
                    </a:lnTo>
                    <a:lnTo>
                      <a:pt x="58" y="148"/>
                    </a:lnTo>
                    <a:lnTo>
                      <a:pt x="40" y="81"/>
                    </a:lnTo>
                    <a:lnTo>
                      <a:pt x="40" y="52"/>
                    </a:lnTo>
                    <a:lnTo>
                      <a:pt x="67" y="41"/>
                    </a:lnTo>
                    <a:lnTo>
                      <a:pt x="77" y="24"/>
                    </a:lnTo>
                    <a:lnTo>
                      <a:pt x="58" y="0"/>
                    </a:lnTo>
                    <a:lnTo>
                      <a:pt x="58" y="7"/>
                    </a:lnTo>
                    <a:close/>
                  </a:path>
                </a:pathLst>
              </a:custGeom>
              <a:solidFill>
                <a:srgbClr val="C0C0C0"/>
              </a:solidFill>
              <a:ln w="9525">
                <a:solidFill>
                  <a:srgbClr val="C0C0C0"/>
                </a:solidFill>
                <a:round/>
                <a:headEnd/>
                <a:tailEnd/>
              </a:ln>
            </p:spPr>
            <p:txBody>
              <a:bodyPr/>
              <a:lstStyle/>
              <a:p>
                <a:endParaRPr lang="nl-NL" sz="1400"/>
              </a:p>
            </p:txBody>
          </p:sp>
          <p:sp>
            <p:nvSpPr>
              <p:cNvPr id="1407" name="Freeform 384"/>
              <p:cNvSpPr>
                <a:spLocks/>
              </p:cNvSpPr>
              <p:nvPr/>
            </p:nvSpPr>
            <p:spPr bwMode="auto">
              <a:xfrm>
                <a:off x="1488" y="2016"/>
                <a:ext cx="39" cy="85"/>
              </a:xfrm>
              <a:custGeom>
                <a:avLst/>
                <a:gdLst/>
                <a:ahLst/>
                <a:cxnLst>
                  <a:cxn ang="0">
                    <a:pos x="58" y="7"/>
                  </a:cxn>
                  <a:cxn ang="0">
                    <a:pos x="31" y="10"/>
                  </a:cxn>
                  <a:cxn ang="0">
                    <a:pos x="3" y="34"/>
                  </a:cxn>
                  <a:cxn ang="0">
                    <a:pos x="0" y="58"/>
                  </a:cxn>
                  <a:cxn ang="0">
                    <a:pos x="17" y="43"/>
                  </a:cxn>
                  <a:cxn ang="0">
                    <a:pos x="9" y="76"/>
                  </a:cxn>
                  <a:cxn ang="0">
                    <a:pos x="3" y="98"/>
                  </a:cxn>
                  <a:cxn ang="0">
                    <a:pos x="2" y="145"/>
                  </a:cxn>
                  <a:cxn ang="0">
                    <a:pos x="27" y="171"/>
                  </a:cxn>
                  <a:cxn ang="0">
                    <a:pos x="58" y="148"/>
                  </a:cxn>
                  <a:cxn ang="0">
                    <a:pos x="40" y="81"/>
                  </a:cxn>
                  <a:cxn ang="0">
                    <a:pos x="40" y="52"/>
                  </a:cxn>
                  <a:cxn ang="0">
                    <a:pos x="67" y="41"/>
                  </a:cxn>
                  <a:cxn ang="0">
                    <a:pos x="77" y="24"/>
                  </a:cxn>
                  <a:cxn ang="0">
                    <a:pos x="58" y="0"/>
                  </a:cxn>
                  <a:cxn ang="0">
                    <a:pos x="58" y="7"/>
                  </a:cxn>
                </a:cxnLst>
                <a:rect l="0" t="0" r="r" b="b"/>
                <a:pathLst>
                  <a:path w="77" h="171">
                    <a:moveTo>
                      <a:pt x="58" y="7"/>
                    </a:moveTo>
                    <a:lnTo>
                      <a:pt x="31" y="10"/>
                    </a:lnTo>
                    <a:lnTo>
                      <a:pt x="3" y="34"/>
                    </a:lnTo>
                    <a:lnTo>
                      <a:pt x="0" y="58"/>
                    </a:lnTo>
                    <a:lnTo>
                      <a:pt x="17" y="43"/>
                    </a:lnTo>
                    <a:lnTo>
                      <a:pt x="9" y="76"/>
                    </a:lnTo>
                    <a:lnTo>
                      <a:pt x="3" y="98"/>
                    </a:lnTo>
                    <a:lnTo>
                      <a:pt x="2" y="145"/>
                    </a:lnTo>
                    <a:lnTo>
                      <a:pt x="27" y="171"/>
                    </a:lnTo>
                    <a:lnTo>
                      <a:pt x="58" y="148"/>
                    </a:lnTo>
                    <a:lnTo>
                      <a:pt x="40" y="81"/>
                    </a:lnTo>
                    <a:lnTo>
                      <a:pt x="40" y="52"/>
                    </a:lnTo>
                    <a:lnTo>
                      <a:pt x="67" y="41"/>
                    </a:lnTo>
                    <a:lnTo>
                      <a:pt x="77" y="24"/>
                    </a:lnTo>
                    <a:lnTo>
                      <a:pt x="58" y="0"/>
                    </a:lnTo>
                    <a:lnTo>
                      <a:pt x="58" y="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55" name="Group 385"/>
            <p:cNvGrpSpPr>
              <a:grpSpLocks/>
            </p:cNvGrpSpPr>
            <p:nvPr/>
          </p:nvGrpSpPr>
          <p:grpSpPr bwMode="auto">
            <a:xfrm>
              <a:off x="6318297" y="2934425"/>
              <a:ext cx="21404" cy="20869"/>
              <a:chOff x="2894" y="2720"/>
              <a:chExt cx="20" cy="18"/>
            </a:xfrm>
          </p:grpSpPr>
          <p:sp>
            <p:nvSpPr>
              <p:cNvPr id="1409" name="Freeform 386"/>
              <p:cNvSpPr>
                <a:spLocks/>
              </p:cNvSpPr>
              <p:nvPr/>
            </p:nvSpPr>
            <p:spPr bwMode="auto">
              <a:xfrm>
                <a:off x="2894" y="2720"/>
                <a:ext cx="20" cy="18"/>
              </a:xfrm>
              <a:custGeom>
                <a:avLst/>
                <a:gdLst/>
                <a:ahLst/>
                <a:cxnLst>
                  <a:cxn ang="0">
                    <a:pos x="39" y="0"/>
                  </a:cxn>
                  <a:cxn ang="0">
                    <a:pos x="0" y="7"/>
                  </a:cxn>
                  <a:cxn ang="0">
                    <a:pos x="0" y="23"/>
                  </a:cxn>
                  <a:cxn ang="0">
                    <a:pos x="4" y="37"/>
                  </a:cxn>
                  <a:cxn ang="0">
                    <a:pos x="29" y="31"/>
                  </a:cxn>
                  <a:cxn ang="0">
                    <a:pos x="39" y="0"/>
                  </a:cxn>
                </a:cxnLst>
                <a:rect l="0" t="0" r="r" b="b"/>
                <a:pathLst>
                  <a:path w="39" h="37">
                    <a:moveTo>
                      <a:pt x="39" y="0"/>
                    </a:moveTo>
                    <a:lnTo>
                      <a:pt x="0" y="7"/>
                    </a:lnTo>
                    <a:lnTo>
                      <a:pt x="0" y="23"/>
                    </a:lnTo>
                    <a:lnTo>
                      <a:pt x="4" y="37"/>
                    </a:lnTo>
                    <a:lnTo>
                      <a:pt x="29" y="31"/>
                    </a:lnTo>
                    <a:lnTo>
                      <a:pt x="39" y="0"/>
                    </a:lnTo>
                    <a:close/>
                  </a:path>
                </a:pathLst>
              </a:custGeom>
              <a:solidFill>
                <a:srgbClr val="C0C0C0"/>
              </a:solidFill>
              <a:ln w="9525">
                <a:solidFill>
                  <a:srgbClr val="C0C0C0"/>
                </a:solidFill>
                <a:round/>
                <a:headEnd/>
                <a:tailEnd/>
              </a:ln>
            </p:spPr>
            <p:txBody>
              <a:bodyPr/>
              <a:lstStyle/>
              <a:p>
                <a:endParaRPr lang="nl-NL" sz="1400"/>
              </a:p>
            </p:txBody>
          </p:sp>
          <p:sp>
            <p:nvSpPr>
              <p:cNvPr id="1410" name="Freeform 387"/>
              <p:cNvSpPr>
                <a:spLocks/>
              </p:cNvSpPr>
              <p:nvPr/>
            </p:nvSpPr>
            <p:spPr bwMode="auto">
              <a:xfrm>
                <a:off x="2894" y="2720"/>
                <a:ext cx="20" cy="18"/>
              </a:xfrm>
              <a:custGeom>
                <a:avLst/>
                <a:gdLst/>
                <a:ahLst/>
                <a:cxnLst>
                  <a:cxn ang="0">
                    <a:pos x="39" y="0"/>
                  </a:cxn>
                  <a:cxn ang="0">
                    <a:pos x="0" y="7"/>
                  </a:cxn>
                  <a:cxn ang="0">
                    <a:pos x="0" y="23"/>
                  </a:cxn>
                  <a:cxn ang="0">
                    <a:pos x="4" y="37"/>
                  </a:cxn>
                  <a:cxn ang="0">
                    <a:pos x="29" y="31"/>
                  </a:cxn>
                  <a:cxn ang="0">
                    <a:pos x="39" y="0"/>
                  </a:cxn>
                </a:cxnLst>
                <a:rect l="0" t="0" r="r" b="b"/>
                <a:pathLst>
                  <a:path w="39" h="37">
                    <a:moveTo>
                      <a:pt x="39" y="0"/>
                    </a:moveTo>
                    <a:lnTo>
                      <a:pt x="0" y="7"/>
                    </a:lnTo>
                    <a:lnTo>
                      <a:pt x="0" y="23"/>
                    </a:lnTo>
                    <a:lnTo>
                      <a:pt x="4" y="37"/>
                    </a:lnTo>
                    <a:lnTo>
                      <a:pt x="29" y="31"/>
                    </a:lnTo>
                    <a:lnTo>
                      <a:pt x="3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58" name="Group 388"/>
            <p:cNvGrpSpPr>
              <a:grpSpLocks/>
            </p:cNvGrpSpPr>
            <p:nvPr/>
          </p:nvGrpSpPr>
          <p:grpSpPr bwMode="auto">
            <a:xfrm>
              <a:off x="6631872" y="2977319"/>
              <a:ext cx="22474" cy="22030"/>
              <a:chOff x="3187" y="2757"/>
              <a:chExt cx="21" cy="19"/>
            </a:xfrm>
          </p:grpSpPr>
          <p:sp>
            <p:nvSpPr>
              <p:cNvPr id="1412" name="Freeform 389"/>
              <p:cNvSpPr>
                <a:spLocks/>
              </p:cNvSpPr>
              <p:nvPr/>
            </p:nvSpPr>
            <p:spPr bwMode="auto">
              <a:xfrm>
                <a:off x="3187" y="2757"/>
                <a:ext cx="21" cy="19"/>
              </a:xfrm>
              <a:custGeom>
                <a:avLst/>
                <a:gdLst/>
                <a:ahLst/>
                <a:cxnLst>
                  <a:cxn ang="0">
                    <a:pos x="19" y="0"/>
                  </a:cxn>
                  <a:cxn ang="0">
                    <a:pos x="6" y="5"/>
                  </a:cxn>
                  <a:cxn ang="0">
                    <a:pos x="8" y="17"/>
                  </a:cxn>
                  <a:cxn ang="0">
                    <a:pos x="0" y="26"/>
                  </a:cxn>
                  <a:cxn ang="0">
                    <a:pos x="0" y="38"/>
                  </a:cxn>
                  <a:cxn ang="0">
                    <a:pos x="16" y="34"/>
                  </a:cxn>
                  <a:cxn ang="0">
                    <a:pos x="33" y="34"/>
                  </a:cxn>
                  <a:cxn ang="0">
                    <a:pos x="43" y="26"/>
                  </a:cxn>
                  <a:cxn ang="0">
                    <a:pos x="37" y="5"/>
                  </a:cxn>
                  <a:cxn ang="0">
                    <a:pos x="19" y="0"/>
                  </a:cxn>
                </a:cxnLst>
                <a:rect l="0" t="0" r="r" b="b"/>
                <a:pathLst>
                  <a:path w="43" h="38">
                    <a:moveTo>
                      <a:pt x="19" y="0"/>
                    </a:moveTo>
                    <a:lnTo>
                      <a:pt x="6" y="5"/>
                    </a:lnTo>
                    <a:lnTo>
                      <a:pt x="8" y="17"/>
                    </a:lnTo>
                    <a:lnTo>
                      <a:pt x="0" y="26"/>
                    </a:lnTo>
                    <a:lnTo>
                      <a:pt x="0" y="38"/>
                    </a:lnTo>
                    <a:lnTo>
                      <a:pt x="16" y="34"/>
                    </a:lnTo>
                    <a:lnTo>
                      <a:pt x="33" y="34"/>
                    </a:lnTo>
                    <a:lnTo>
                      <a:pt x="43" y="26"/>
                    </a:lnTo>
                    <a:lnTo>
                      <a:pt x="37" y="5"/>
                    </a:lnTo>
                    <a:lnTo>
                      <a:pt x="19" y="0"/>
                    </a:lnTo>
                    <a:close/>
                  </a:path>
                </a:pathLst>
              </a:custGeom>
              <a:solidFill>
                <a:srgbClr val="C0C0C0"/>
              </a:solidFill>
              <a:ln w="9525">
                <a:solidFill>
                  <a:srgbClr val="C0C0C0"/>
                </a:solidFill>
                <a:round/>
                <a:headEnd/>
                <a:tailEnd/>
              </a:ln>
            </p:spPr>
            <p:txBody>
              <a:bodyPr/>
              <a:lstStyle/>
              <a:p>
                <a:endParaRPr lang="nl-NL" sz="1400"/>
              </a:p>
            </p:txBody>
          </p:sp>
          <p:sp>
            <p:nvSpPr>
              <p:cNvPr id="1413" name="Freeform 390"/>
              <p:cNvSpPr>
                <a:spLocks/>
              </p:cNvSpPr>
              <p:nvPr/>
            </p:nvSpPr>
            <p:spPr bwMode="auto">
              <a:xfrm>
                <a:off x="3187" y="2757"/>
                <a:ext cx="21" cy="19"/>
              </a:xfrm>
              <a:custGeom>
                <a:avLst/>
                <a:gdLst/>
                <a:ahLst/>
                <a:cxnLst>
                  <a:cxn ang="0">
                    <a:pos x="19" y="0"/>
                  </a:cxn>
                  <a:cxn ang="0">
                    <a:pos x="6" y="5"/>
                  </a:cxn>
                  <a:cxn ang="0">
                    <a:pos x="8" y="17"/>
                  </a:cxn>
                  <a:cxn ang="0">
                    <a:pos x="0" y="26"/>
                  </a:cxn>
                  <a:cxn ang="0">
                    <a:pos x="0" y="38"/>
                  </a:cxn>
                  <a:cxn ang="0">
                    <a:pos x="16" y="34"/>
                  </a:cxn>
                  <a:cxn ang="0">
                    <a:pos x="33" y="34"/>
                  </a:cxn>
                  <a:cxn ang="0">
                    <a:pos x="43" y="26"/>
                  </a:cxn>
                  <a:cxn ang="0">
                    <a:pos x="37" y="5"/>
                  </a:cxn>
                  <a:cxn ang="0">
                    <a:pos x="19" y="0"/>
                  </a:cxn>
                </a:cxnLst>
                <a:rect l="0" t="0" r="r" b="b"/>
                <a:pathLst>
                  <a:path w="43" h="38">
                    <a:moveTo>
                      <a:pt x="19" y="0"/>
                    </a:moveTo>
                    <a:lnTo>
                      <a:pt x="6" y="5"/>
                    </a:lnTo>
                    <a:lnTo>
                      <a:pt x="8" y="17"/>
                    </a:lnTo>
                    <a:lnTo>
                      <a:pt x="0" y="26"/>
                    </a:lnTo>
                    <a:lnTo>
                      <a:pt x="0" y="38"/>
                    </a:lnTo>
                    <a:lnTo>
                      <a:pt x="16" y="34"/>
                    </a:lnTo>
                    <a:lnTo>
                      <a:pt x="33" y="34"/>
                    </a:lnTo>
                    <a:lnTo>
                      <a:pt x="43" y="26"/>
                    </a:lnTo>
                    <a:lnTo>
                      <a:pt x="37" y="5"/>
                    </a:lnTo>
                    <a:lnTo>
                      <a:pt x="1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61" name="Group 391"/>
            <p:cNvGrpSpPr>
              <a:grpSpLocks/>
            </p:cNvGrpSpPr>
            <p:nvPr/>
          </p:nvGrpSpPr>
          <p:grpSpPr bwMode="auto">
            <a:xfrm>
              <a:off x="6513075" y="3087462"/>
              <a:ext cx="189428" cy="176227"/>
              <a:chOff x="3076" y="2852"/>
              <a:chExt cx="177" cy="152"/>
            </a:xfrm>
          </p:grpSpPr>
          <p:sp>
            <p:nvSpPr>
              <p:cNvPr id="1415" name="Freeform 392"/>
              <p:cNvSpPr>
                <a:spLocks/>
              </p:cNvSpPr>
              <p:nvPr/>
            </p:nvSpPr>
            <p:spPr bwMode="auto">
              <a:xfrm>
                <a:off x="3076" y="2852"/>
                <a:ext cx="177" cy="152"/>
              </a:xfrm>
              <a:custGeom>
                <a:avLst/>
                <a:gdLst/>
                <a:ahLst/>
                <a:cxnLst>
                  <a:cxn ang="0">
                    <a:pos x="256" y="0"/>
                  </a:cxn>
                  <a:cxn ang="0">
                    <a:pos x="248" y="17"/>
                  </a:cxn>
                  <a:cxn ang="0">
                    <a:pos x="229" y="24"/>
                  </a:cxn>
                  <a:cxn ang="0">
                    <a:pos x="213" y="40"/>
                  </a:cxn>
                  <a:cxn ang="0">
                    <a:pos x="208" y="121"/>
                  </a:cxn>
                  <a:cxn ang="0">
                    <a:pos x="221" y="130"/>
                  </a:cxn>
                  <a:cxn ang="0">
                    <a:pos x="240" y="135"/>
                  </a:cxn>
                  <a:cxn ang="0">
                    <a:pos x="248" y="163"/>
                  </a:cxn>
                  <a:cxn ang="0">
                    <a:pos x="240" y="180"/>
                  </a:cxn>
                  <a:cxn ang="0">
                    <a:pos x="208" y="180"/>
                  </a:cxn>
                  <a:cxn ang="0">
                    <a:pos x="194" y="168"/>
                  </a:cxn>
                  <a:cxn ang="0">
                    <a:pos x="190" y="140"/>
                  </a:cxn>
                  <a:cxn ang="0">
                    <a:pos x="163" y="130"/>
                  </a:cxn>
                  <a:cxn ang="0">
                    <a:pos x="163" y="121"/>
                  </a:cxn>
                  <a:cxn ang="0">
                    <a:pos x="138" y="121"/>
                  </a:cxn>
                  <a:cxn ang="0">
                    <a:pos x="128" y="138"/>
                  </a:cxn>
                  <a:cxn ang="0">
                    <a:pos x="113" y="135"/>
                  </a:cxn>
                  <a:cxn ang="0">
                    <a:pos x="107" y="107"/>
                  </a:cxn>
                  <a:cxn ang="0">
                    <a:pos x="74" y="106"/>
                  </a:cxn>
                  <a:cxn ang="0">
                    <a:pos x="72" y="166"/>
                  </a:cxn>
                  <a:cxn ang="0">
                    <a:pos x="43" y="166"/>
                  </a:cxn>
                  <a:cxn ang="0">
                    <a:pos x="31" y="147"/>
                  </a:cxn>
                  <a:cxn ang="0">
                    <a:pos x="20" y="150"/>
                  </a:cxn>
                  <a:cxn ang="0">
                    <a:pos x="20" y="166"/>
                  </a:cxn>
                  <a:cxn ang="0">
                    <a:pos x="0" y="168"/>
                  </a:cxn>
                  <a:cxn ang="0">
                    <a:pos x="0" y="235"/>
                  </a:cxn>
                  <a:cxn ang="0">
                    <a:pos x="2" y="258"/>
                  </a:cxn>
                  <a:cxn ang="0">
                    <a:pos x="26" y="284"/>
                  </a:cxn>
                  <a:cxn ang="0">
                    <a:pos x="27" y="297"/>
                  </a:cxn>
                  <a:cxn ang="0">
                    <a:pos x="43" y="299"/>
                  </a:cxn>
                  <a:cxn ang="0">
                    <a:pos x="120" y="304"/>
                  </a:cxn>
                  <a:cxn ang="0">
                    <a:pos x="138" y="297"/>
                  </a:cxn>
                  <a:cxn ang="0">
                    <a:pos x="163" y="297"/>
                  </a:cxn>
                  <a:cxn ang="0">
                    <a:pos x="180" y="292"/>
                  </a:cxn>
                  <a:cxn ang="0">
                    <a:pos x="186" y="273"/>
                  </a:cxn>
                  <a:cxn ang="0">
                    <a:pos x="202" y="271"/>
                  </a:cxn>
                  <a:cxn ang="0">
                    <a:pos x="213" y="265"/>
                  </a:cxn>
                  <a:cxn ang="0">
                    <a:pos x="213" y="247"/>
                  </a:cxn>
                  <a:cxn ang="0">
                    <a:pos x="240" y="242"/>
                  </a:cxn>
                  <a:cxn ang="0">
                    <a:pos x="254" y="228"/>
                  </a:cxn>
                  <a:cxn ang="0">
                    <a:pos x="300" y="218"/>
                  </a:cxn>
                  <a:cxn ang="0">
                    <a:pos x="308" y="204"/>
                  </a:cxn>
                  <a:cxn ang="0">
                    <a:pos x="335" y="194"/>
                  </a:cxn>
                  <a:cxn ang="0">
                    <a:pos x="335" y="145"/>
                  </a:cxn>
                  <a:cxn ang="0">
                    <a:pos x="355" y="135"/>
                  </a:cxn>
                  <a:cxn ang="0">
                    <a:pos x="345" y="104"/>
                  </a:cxn>
                  <a:cxn ang="0">
                    <a:pos x="347" y="68"/>
                  </a:cxn>
                  <a:cxn ang="0">
                    <a:pos x="330" y="43"/>
                  </a:cxn>
                  <a:cxn ang="0">
                    <a:pos x="302" y="31"/>
                  </a:cxn>
                  <a:cxn ang="0">
                    <a:pos x="283" y="14"/>
                  </a:cxn>
                  <a:cxn ang="0">
                    <a:pos x="277" y="0"/>
                  </a:cxn>
                  <a:cxn ang="0">
                    <a:pos x="256" y="0"/>
                  </a:cxn>
                </a:cxnLst>
                <a:rect l="0" t="0" r="r" b="b"/>
                <a:pathLst>
                  <a:path w="355" h="304">
                    <a:moveTo>
                      <a:pt x="256" y="0"/>
                    </a:moveTo>
                    <a:lnTo>
                      <a:pt x="248" y="17"/>
                    </a:lnTo>
                    <a:lnTo>
                      <a:pt x="229" y="24"/>
                    </a:lnTo>
                    <a:lnTo>
                      <a:pt x="213" y="40"/>
                    </a:lnTo>
                    <a:lnTo>
                      <a:pt x="208" y="121"/>
                    </a:lnTo>
                    <a:lnTo>
                      <a:pt x="221" y="130"/>
                    </a:lnTo>
                    <a:lnTo>
                      <a:pt x="240" y="135"/>
                    </a:lnTo>
                    <a:lnTo>
                      <a:pt x="248" y="163"/>
                    </a:lnTo>
                    <a:lnTo>
                      <a:pt x="240" y="180"/>
                    </a:lnTo>
                    <a:lnTo>
                      <a:pt x="208" y="180"/>
                    </a:lnTo>
                    <a:lnTo>
                      <a:pt x="194" y="168"/>
                    </a:lnTo>
                    <a:lnTo>
                      <a:pt x="190" y="140"/>
                    </a:lnTo>
                    <a:lnTo>
                      <a:pt x="163" y="130"/>
                    </a:lnTo>
                    <a:lnTo>
                      <a:pt x="163" y="121"/>
                    </a:lnTo>
                    <a:lnTo>
                      <a:pt x="138" y="121"/>
                    </a:lnTo>
                    <a:lnTo>
                      <a:pt x="128" y="138"/>
                    </a:lnTo>
                    <a:lnTo>
                      <a:pt x="113" y="135"/>
                    </a:lnTo>
                    <a:lnTo>
                      <a:pt x="107" y="107"/>
                    </a:lnTo>
                    <a:lnTo>
                      <a:pt x="74" y="106"/>
                    </a:lnTo>
                    <a:lnTo>
                      <a:pt x="72" y="166"/>
                    </a:lnTo>
                    <a:lnTo>
                      <a:pt x="43" y="166"/>
                    </a:lnTo>
                    <a:lnTo>
                      <a:pt x="31" y="147"/>
                    </a:lnTo>
                    <a:lnTo>
                      <a:pt x="20" y="150"/>
                    </a:lnTo>
                    <a:lnTo>
                      <a:pt x="20" y="166"/>
                    </a:lnTo>
                    <a:lnTo>
                      <a:pt x="0" y="168"/>
                    </a:lnTo>
                    <a:lnTo>
                      <a:pt x="0" y="235"/>
                    </a:lnTo>
                    <a:lnTo>
                      <a:pt x="2" y="258"/>
                    </a:lnTo>
                    <a:lnTo>
                      <a:pt x="26" y="284"/>
                    </a:lnTo>
                    <a:lnTo>
                      <a:pt x="27" y="297"/>
                    </a:lnTo>
                    <a:lnTo>
                      <a:pt x="43" y="299"/>
                    </a:lnTo>
                    <a:lnTo>
                      <a:pt x="120" y="304"/>
                    </a:lnTo>
                    <a:lnTo>
                      <a:pt x="138" y="297"/>
                    </a:lnTo>
                    <a:lnTo>
                      <a:pt x="163" y="297"/>
                    </a:lnTo>
                    <a:lnTo>
                      <a:pt x="180" y="292"/>
                    </a:lnTo>
                    <a:lnTo>
                      <a:pt x="186" y="273"/>
                    </a:lnTo>
                    <a:lnTo>
                      <a:pt x="202" y="271"/>
                    </a:lnTo>
                    <a:lnTo>
                      <a:pt x="213" y="265"/>
                    </a:lnTo>
                    <a:lnTo>
                      <a:pt x="213" y="247"/>
                    </a:lnTo>
                    <a:lnTo>
                      <a:pt x="240" y="242"/>
                    </a:lnTo>
                    <a:lnTo>
                      <a:pt x="254" y="228"/>
                    </a:lnTo>
                    <a:lnTo>
                      <a:pt x="300" y="218"/>
                    </a:lnTo>
                    <a:lnTo>
                      <a:pt x="308" y="204"/>
                    </a:lnTo>
                    <a:lnTo>
                      <a:pt x="335" y="194"/>
                    </a:lnTo>
                    <a:lnTo>
                      <a:pt x="335" y="145"/>
                    </a:lnTo>
                    <a:lnTo>
                      <a:pt x="355" y="135"/>
                    </a:lnTo>
                    <a:lnTo>
                      <a:pt x="345" y="104"/>
                    </a:lnTo>
                    <a:lnTo>
                      <a:pt x="347" y="68"/>
                    </a:lnTo>
                    <a:lnTo>
                      <a:pt x="330" y="43"/>
                    </a:lnTo>
                    <a:lnTo>
                      <a:pt x="302" y="31"/>
                    </a:lnTo>
                    <a:lnTo>
                      <a:pt x="283" y="14"/>
                    </a:lnTo>
                    <a:lnTo>
                      <a:pt x="277" y="0"/>
                    </a:lnTo>
                    <a:lnTo>
                      <a:pt x="256" y="0"/>
                    </a:lnTo>
                    <a:close/>
                  </a:path>
                </a:pathLst>
              </a:custGeom>
              <a:solidFill>
                <a:srgbClr val="C0C0C0"/>
              </a:solidFill>
              <a:ln w="9525">
                <a:solidFill>
                  <a:srgbClr val="C0C0C0"/>
                </a:solidFill>
                <a:round/>
                <a:headEnd/>
                <a:tailEnd/>
              </a:ln>
            </p:spPr>
            <p:txBody>
              <a:bodyPr/>
              <a:lstStyle/>
              <a:p>
                <a:endParaRPr lang="nl-NL" sz="1400"/>
              </a:p>
            </p:txBody>
          </p:sp>
          <p:sp>
            <p:nvSpPr>
              <p:cNvPr id="1416" name="Freeform 393"/>
              <p:cNvSpPr>
                <a:spLocks/>
              </p:cNvSpPr>
              <p:nvPr/>
            </p:nvSpPr>
            <p:spPr bwMode="auto">
              <a:xfrm>
                <a:off x="3076" y="2852"/>
                <a:ext cx="177" cy="152"/>
              </a:xfrm>
              <a:custGeom>
                <a:avLst/>
                <a:gdLst/>
                <a:ahLst/>
                <a:cxnLst>
                  <a:cxn ang="0">
                    <a:pos x="256" y="0"/>
                  </a:cxn>
                  <a:cxn ang="0">
                    <a:pos x="248" y="17"/>
                  </a:cxn>
                  <a:cxn ang="0">
                    <a:pos x="229" y="24"/>
                  </a:cxn>
                  <a:cxn ang="0">
                    <a:pos x="213" y="40"/>
                  </a:cxn>
                  <a:cxn ang="0">
                    <a:pos x="208" y="121"/>
                  </a:cxn>
                  <a:cxn ang="0">
                    <a:pos x="221" y="130"/>
                  </a:cxn>
                  <a:cxn ang="0">
                    <a:pos x="240" y="135"/>
                  </a:cxn>
                  <a:cxn ang="0">
                    <a:pos x="248" y="163"/>
                  </a:cxn>
                  <a:cxn ang="0">
                    <a:pos x="240" y="180"/>
                  </a:cxn>
                  <a:cxn ang="0">
                    <a:pos x="208" y="180"/>
                  </a:cxn>
                  <a:cxn ang="0">
                    <a:pos x="194" y="168"/>
                  </a:cxn>
                  <a:cxn ang="0">
                    <a:pos x="190" y="140"/>
                  </a:cxn>
                  <a:cxn ang="0">
                    <a:pos x="163" y="130"/>
                  </a:cxn>
                  <a:cxn ang="0">
                    <a:pos x="163" y="121"/>
                  </a:cxn>
                  <a:cxn ang="0">
                    <a:pos x="138" y="121"/>
                  </a:cxn>
                  <a:cxn ang="0">
                    <a:pos x="128" y="138"/>
                  </a:cxn>
                  <a:cxn ang="0">
                    <a:pos x="113" y="135"/>
                  </a:cxn>
                  <a:cxn ang="0">
                    <a:pos x="107" y="107"/>
                  </a:cxn>
                  <a:cxn ang="0">
                    <a:pos x="74" y="106"/>
                  </a:cxn>
                  <a:cxn ang="0">
                    <a:pos x="72" y="166"/>
                  </a:cxn>
                  <a:cxn ang="0">
                    <a:pos x="43" y="166"/>
                  </a:cxn>
                  <a:cxn ang="0">
                    <a:pos x="31" y="147"/>
                  </a:cxn>
                  <a:cxn ang="0">
                    <a:pos x="20" y="150"/>
                  </a:cxn>
                  <a:cxn ang="0">
                    <a:pos x="20" y="166"/>
                  </a:cxn>
                  <a:cxn ang="0">
                    <a:pos x="0" y="168"/>
                  </a:cxn>
                  <a:cxn ang="0">
                    <a:pos x="0" y="235"/>
                  </a:cxn>
                  <a:cxn ang="0">
                    <a:pos x="2" y="258"/>
                  </a:cxn>
                  <a:cxn ang="0">
                    <a:pos x="26" y="284"/>
                  </a:cxn>
                  <a:cxn ang="0">
                    <a:pos x="27" y="297"/>
                  </a:cxn>
                  <a:cxn ang="0">
                    <a:pos x="43" y="299"/>
                  </a:cxn>
                  <a:cxn ang="0">
                    <a:pos x="120" y="304"/>
                  </a:cxn>
                  <a:cxn ang="0">
                    <a:pos x="138" y="297"/>
                  </a:cxn>
                  <a:cxn ang="0">
                    <a:pos x="163" y="297"/>
                  </a:cxn>
                  <a:cxn ang="0">
                    <a:pos x="180" y="292"/>
                  </a:cxn>
                  <a:cxn ang="0">
                    <a:pos x="186" y="273"/>
                  </a:cxn>
                  <a:cxn ang="0">
                    <a:pos x="202" y="271"/>
                  </a:cxn>
                  <a:cxn ang="0">
                    <a:pos x="213" y="265"/>
                  </a:cxn>
                  <a:cxn ang="0">
                    <a:pos x="213" y="247"/>
                  </a:cxn>
                  <a:cxn ang="0">
                    <a:pos x="240" y="242"/>
                  </a:cxn>
                  <a:cxn ang="0">
                    <a:pos x="254" y="228"/>
                  </a:cxn>
                  <a:cxn ang="0">
                    <a:pos x="300" y="218"/>
                  </a:cxn>
                  <a:cxn ang="0">
                    <a:pos x="308" y="204"/>
                  </a:cxn>
                  <a:cxn ang="0">
                    <a:pos x="335" y="194"/>
                  </a:cxn>
                  <a:cxn ang="0">
                    <a:pos x="335" y="145"/>
                  </a:cxn>
                  <a:cxn ang="0">
                    <a:pos x="355" y="135"/>
                  </a:cxn>
                  <a:cxn ang="0">
                    <a:pos x="345" y="104"/>
                  </a:cxn>
                  <a:cxn ang="0">
                    <a:pos x="347" y="68"/>
                  </a:cxn>
                  <a:cxn ang="0">
                    <a:pos x="330" y="43"/>
                  </a:cxn>
                  <a:cxn ang="0">
                    <a:pos x="302" y="31"/>
                  </a:cxn>
                  <a:cxn ang="0">
                    <a:pos x="283" y="14"/>
                  </a:cxn>
                  <a:cxn ang="0">
                    <a:pos x="277" y="0"/>
                  </a:cxn>
                  <a:cxn ang="0">
                    <a:pos x="256" y="0"/>
                  </a:cxn>
                </a:cxnLst>
                <a:rect l="0" t="0" r="r" b="b"/>
                <a:pathLst>
                  <a:path w="355" h="304">
                    <a:moveTo>
                      <a:pt x="256" y="0"/>
                    </a:moveTo>
                    <a:lnTo>
                      <a:pt x="248" y="17"/>
                    </a:lnTo>
                    <a:lnTo>
                      <a:pt x="229" y="24"/>
                    </a:lnTo>
                    <a:lnTo>
                      <a:pt x="213" y="40"/>
                    </a:lnTo>
                    <a:lnTo>
                      <a:pt x="208" y="121"/>
                    </a:lnTo>
                    <a:lnTo>
                      <a:pt x="221" y="130"/>
                    </a:lnTo>
                    <a:lnTo>
                      <a:pt x="240" y="135"/>
                    </a:lnTo>
                    <a:lnTo>
                      <a:pt x="248" y="163"/>
                    </a:lnTo>
                    <a:lnTo>
                      <a:pt x="240" y="180"/>
                    </a:lnTo>
                    <a:lnTo>
                      <a:pt x="208" y="180"/>
                    </a:lnTo>
                    <a:lnTo>
                      <a:pt x="194" y="168"/>
                    </a:lnTo>
                    <a:lnTo>
                      <a:pt x="190" y="140"/>
                    </a:lnTo>
                    <a:lnTo>
                      <a:pt x="163" y="130"/>
                    </a:lnTo>
                    <a:lnTo>
                      <a:pt x="163" y="121"/>
                    </a:lnTo>
                    <a:lnTo>
                      <a:pt x="138" y="121"/>
                    </a:lnTo>
                    <a:lnTo>
                      <a:pt x="128" y="138"/>
                    </a:lnTo>
                    <a:lnTo>
                      <a:pt x="113" y="135"/>
                    </a:lnTo>
                    <a:lnTo>
                      <a:pt x="107" y="107"/>
                    </a:lnTo>
                    <a:lnTo>
                      <a:pt x="74" y="106"/>
                    </a:lnTo>
                    <a:lnTo>
                      <a:pt x="72" y="166"/>
                    </a:lnTo>
                    <a:lnTo>
                      <a:pt x="43" y="166"/>
                    </a:lnTo>
                    <a:lnTo>
                      <a:pt x="31" y="147"/>
                    </a:lnTo>
                    <a:lnTo>
                      <a:pt x="20" y="150"/>
                    </a:lnTo>
                    <a:lnTo>
                      <a:pt x="20" y="166"/>
                    </a:lnTo>
                    <a:lnTo>
                      <a:pt x="0" y="168"/>
                    </a:lnTo>
                    <a:lnTo>
                      <a:pt x="0" y="235"/>
                    </a:lnTo>
                    <a:lnTo>
                      <a:pt x="2" y="258"/>
                    </a:lnTo>
                    <a:lnTo>
                      <a:pt x="26" y="284"/>
                    </a:lnTo>
                    <a:lnTo>
                      <a:pt x="27" y="297"/>
                    </a:lnTo>
                    <a:lnTo>
                      <a:pt x="43" y="299"/>
                    </a:lnTo>
                    <a:lnTo>
                      <a:pt x="120" y="304"/>
                    </a:lnTo>
                    <a:lnTo>
                      <a:pt x="138" y="297"/>
                    </a:lnTo>
                    <a:lnTo>
                      <a:pt x="163" y="297"/>
                    </a:lnTo>
                    <a:lnTo>
                      <a:pt x="180" y="292"/>
                    </a:lnTo>
                    <a:lnTo>
                      <a:pt x="186" y="273"/>
                    </a:lnTo>
                    <a:lnTo>
                      <a:pt x="202" y="271"/>
                    </a:lnTo>
                    <a:lnTo>
                      <a:pt x="213" y="265"/>
                    </a:lnTo>
                    <a:lnTo>
                      <a:pt x="213" y="247"/>
                    </a:lnTo>
                    <a:lnTo>
                      <a:pt x="240" y="242"/>
                    </a:lnTo>
                    <a:lnTo>
                      <a:pt x="254" y="228"/>
                    </a:lnTo>
                    <a:lnTo>
                      <a:pt x="300" y="218"/>
                    </a:lnTo>
                    <a:lnTo>
                      <a:pt x="308" y="204"/>
                    </a:lnTo>
                    <a:lnTo>
                      <a:pt x="335" y="194"/>
                    </a:lnTo>
                    <a:lnTo>
                      <a:pt x="335" y="145"/>
                    </a:lnTo>
                    <a:lnTo>
                      <a:pt x="355" y="135"/>
                    </a:lnTo>
                    <a:lnTo>
                      <a:pt x="345" y="104"/>
                    </a:lnTo>
                    <a:lnTo>
                      <a:pt x="347" y="68"/>
                    </a:lnTo>
                    <a:lnTo>
                      <a:pt x="330" y="43"/>
                    </a:lnTo>
                    <a:lnTo>
                      <a:pt x="302" y="31"/>
                    </a:lnTo>
                    <a:lnTo>
                      <a:pt x="283" y="14"/>
                    </a:lnTo>
                    <a:lnTo>
                      <a:pt x="277" y="0"/>
                    </a:lnTo>
                    <a:lnTo>
                      <a:pt x="25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64" name="Group 394"/>
            <p:cNvGrpSpPr>
              <a:grpSpLocks/>
            </p:cNvGrpSpPr>
            <p:nvPr/>
          </p:nvGrpSpPr>
          <p:grpSpPr bwMode="auto">
            <a:xfrm>
              <a:off x="7457003" y="2788340"/>
              <a:ext cx="26755" cy="59129"/>
              <a:chOff x="3957" y="2594"/>
              <a:chExt cx="25" cy="51"/>
            </a:xfrm>
          </p:grpSpPr>
          <p:sp>
            <p:nvSpPr>
              <p:cNvPr id="1418" name="Freeform 395"/>
              <p:cNvSpPr>
                <a:spLocks/>
              </p:cNvSpPr>
              <p:nvPr/>
            </p:nvSpPr>
            <p:spPr bwMode="auto">
              <a:xfrm>
                <a:off x="3957" y="2594"/>
                <a:ext cx="25" cy="51"/>
              </a:xfrm>
              <a:custGeom>
                <a:avLst/>
                <a:gdLst/>
                <a:ahLst/>
                <a:cxnLst>
                  <a:cxn ang="0">
                    <a:pos x="16" y="0"/>
                  </a:cxn>
                  <a:cxn ang="0">
                    <a:pos x="0" y="29"/>
                  </a:cxn>
                  <a:cxn ang="0">
                    <a:pos x="0" y="66"/>
                  </a:cxn>
                  <a:cxn ang="0">
                    <a:pos x="12" y="102"/>
                  </a:cxn>
                  <a:cxn ang="0">
                    <a:pos x="51" y="95"/>
                  </a:cxn>
                  <a:cxn ang="0">
                    <a:pos x="51" y="33"/>
                  </a:cxn>
                  <a:cxn ang="0">
                    <a:pos x="37" y="19"/>
                  </a:cxn>
                  <a:cxn ang="0">
                    <a:pos x="16" y="0"/>
                  </a:cxn>
                </a:cxnLst>
                <a:rect l="0" t="0" r="r" b="b"/>
                <a:pathLst>
                  <a:path w="51" h="102">
                    <a:moveTo>
                      <a:pt x="16" y="0"/>
                    </a:moveTo>
                    <a:lnTo>
                      <a:pt x="0" y="29"/>
                    </a:lnTo>
                    <a:lnTo>
                      <a:pt x="0" y="66"/>
                    </a:lnTo>
                    <a:lnTo>
                      <a:pt x="12" y="102"/>
                    </a:lnTo>
                    <a:lnTo>
                      <a:pt x="51" y="95"/>
                    </a:lnTo>
                    <a:lnTo>
                      <a:pt x="51" y="33"/>
                    </a:lnTo>
                    <a:lnTo>
                      <a:pt x="37" y="19"/>
                    </a:lnTo>
                    <a:lnTo>
                      <a:pt x="16" y="0"/>
                    </a:lnTo>
                    <a:close/>
                  </a:path>
                </a:pathLst>
              </a:custGeom>
              <a:solidFill>
                <a:srgbClr val="C0C0C0"/>
              </a:solidFill>
              <a:ln w="9525">
                <a:solidFill>
                  <a:srgbClr val="C0C0C0"/>
                </a:solidFill>
                <a:round/>
                <a:headEnd/>
                <a:tailEnd/>
              </a:ln>
            </p:spPr>
            <p:txBody>
              <a:bodyPr/>
              <a:lstStyle/>
              <a:p>
                <a:endParaRPr lang="nl-NL" sz="1400"/>
              </a:p>
            </p:txBody>
          </p:sp>
          <p:sp>
            <p:nvSpPr>
              <p:cNvPr id="1419" name="Freeform 396"/>
              <p:cNvSpPr>
                <a:spLocks/>
              </p:cNvSpPr>
              <p:nvPr/>
            </p:nvSpPr>
            <p:spPr bwMode="auto">
              <a:xfrm>
                <a:off x="3957" y="2594"/>
                <a:ext cx="25" cy="51"/>
              </a:xfrm>
              <a:custGeom>
                <a:avLst/>
                <a:gdLst/>
                <a:ahLst/>
                <a:cxnLst>
                  <a:cxn ang="0">
                    <a:pos x="16" y="0"/>
                  </a:cxn>
                  <a:cxn ang="0">
                    <a:pos x="0" y="29"/>
                  </a:cxn>
                  <a:cxn ang="0">
                    <a:pos x="0" y="66"/>
                  </a:cxn>
                  <a:cxn ang="0">
                    <a:pos x="12" y="102"/>
                  </a:cxn>
                  <a:cxn ang="0">
                    <a:pos x="51" y="95"/>
                  </a:cxn>
                  <a:cxn ang="0">
                    <a:pos x="51" y="33"/>
                  </a:cxn>
                  <a:cxn ang="0">
                    <a:pos x="37" y="19"/>
                  </a:cxn>
                  <a:cxn ang="0">
                    <a:pos x="16" y="0"/>
                  </a:cxn>
                </a:cxnLst>
                <a:rect l="0" t="0" r="r" b="b"/>
                <a:pathLst>
                  <a:path w="51" h="102">
                    <a:moveTo>
                      <a:pt x="16" y="0"/>
                    </a:moveTo>
                    <a:lnTo>
                      <a:pt x="0" y="29"/>
                    </a:lnTo>
                    <a:lnTo>
                      <a:pt x="0" y="66"/>
                    </a:lnTo>
                    <a:lnTo>
                      <a:pt x="12" y="102"/>
                    </a:lnTo>
                    <a:lnTo>
                      <a:pt x="51" y="95"/>
                    </a:lnTo>
                    <a:lnTo>
                      <a:pt x="51" y="33"/>
                    </a:lnTo>
                    <a:lnTo>
                      <a:pt x="37" y="19"/>
                    </a:lnTo>
                    <a:lnTo>
                      <a:pt x="1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67" name="Group 397"/>
            <p:cNvGrpSpPr>
              <a:grpSpLocks/>
            </p:cNvGrpSpPr>
            <p:nvPr/>
          </p:nvGrpSpPr>
          <p:grpSpPr bwMode="auto">
            <a:xfrm>
              <a:off x="6076431" y="2699069"/>
              <a:ext cx="122004" cy="84634"/>
              <a:chOff x="2668" y="2517"/>
              <a:chExt cx="114" cy="73"/>
            </a:xfrm>
          </p:grpSpPr>
          <p:sp>
            <p:nvSpPr>
              <p:cNvPr id="1421" name="Freeform 398"/>
              <p:cNvSpPr>
                <a:spLocks/>
              </p:cNvSpPr>
              <p:nvPr/>
            </p:nvSpPr>
            <p:spPr bwMode="auto">
              <a:xfrm>
                <a:off x="2668" y="2517"/>
                <a:ext cx="114" cy="73"/>
              </a:xfrm>
              <a:custGeom>
                <a:avLst/>
                <a:gdLst/>
                <a:ahLst/>
                <a:cxnLst>
                  <a:cxn ang="0">
                    <a:pos x="229" y="73"/>
                  </a:cxn>
                  <a:cxn ang="0">
                    <a:pos x="219" y="99"/>
                  </a:cxn>
                  <a:cxn ang="0">
                    <a:pos x="186" y="106"/>
                  </a:cxn>
                  <a:cxn ang="0">
                    <a:pos x="163" y="132"/>
                  </a:cxn>
                  <a:cxn ang="0">
                    <a:pos x="151" y="137"/>
                  </a:cxn>
                  <a:cxn ang="0">
                    <a:pos x="126" y="130"/>
                  </a:cxn>
                  <a:cxn ang="0">
                    <a:pos x="105" y="119"/>
                  </a:cxn>
                  <a:cxn ang="0">
                    <a:pos x="89" y="119"/>
                  </a:cxn>
                  <a:cxn ang="0">
                    <a:pos x="76" y="145"/>
                  </a:cxn>
                  <a:cxn ang="0">
                    <a:pos x="16" y="140"/>
                  </a:cxn>
                  <a:cxn ang="0">
                    <a:pos x="0" y="130"/>
                  </a:cxn>
                  <a:cxn ang="0">
                    <a:pos x="8" y="97"/>
                  </a:cxn>
                  <a:cxn ang="0">
                    <a:pos x="29" y="73"/>
                  </a:cxn>
                  <a:cxn ang="0">
                    <a:pos x="37" y="52"/>
                  </a:cxn>
                  <a:cxn ang="0">
                    <a:pos x="47" y="40"/>
                  </a:cxn>
                  <a:cxn ang="0">
                    <a:pos x="83" y="28"/>
                  </a:cxn>
                  <a:cxn ang="0">
                    <a:pos x="101" y="16"/>
                  </a:cxn>
                  <a:cxn ang="0">
                    <a:pos x="112" y="0"/>
                  </a:cxn>
                  <a:cxn ang="0">
                    <a:pos x="163" y="0"/>
                  </a:cxn>
                  <a:cxn ang="0">
                    <a:pos x="173" y="16"/>
                  </a:cxn>
                  <a:cxn ang="0">
                    <a:pos x="192" y="24"/>
                  </a:cxn>
                  <a:cxn ang="0">
                    <a:pos x="192" y="52"/>
                  </a:cxn>
                  <a:cxn ang="0">
                    <a:pos x="211" y="52"/>
                  </a:cxn>
                  <a:cxn ang="0">
                    <a:pos x="229" y="73"/>
                  </a:cxn>
                </a:cxnLst>
                <a:rect l="0" t="0" r="r" b="b"/>
                <a:pathLst>
                  <a:path w="229" h="145">
                    <a:moveTo>
                      <a:pt x="229" y="73"/>
                    </a:moveTo>
                    <a:lnTo>
                      <a:pt x="219" y="99"/>
                    </a:lnTo>
                    <a:lnTo>
                      <a:pt x="186" y="106"/>
                    </a:lnTo>
                    <a:lnTo>
                      <a:pt x="163" y="132"/>
                    </a:lnTo>
                    <a:lnTo>
                      <a:pt x="151" y="137"/>
                    </a:lnTo>
                    <a:lnTo>
                      <a:pt x="126" y="130"/>
                    </a:lnTo>
                    <a:lnTo>
                      <a:pt x="105" y="119"/>
                    </a:lnTo>
                    <a:lnTo>
                      <a:pt x="89" y="119"/>
                    </a:lnTo>
                    <a:lnTo>
                      <a:pt x="76" y="145"/>
                    </a:lnTo>
                    <a:lnTo>
                      <a:pt x="16" y="140"/>
                    </a:lnTo>
                    <a:lnTo>
                      <a:pt x="0" y="130"/>
                    </a:lnTo>
                    <a:lnTo>
                      <a:pt x="8" y="97"/>
                    </a:lnTo>
                    <a:lnTo>
                      <a:pt x="29" y="73"/>
                    </a:lnTo>
                    <a:lnTo>
                      <a:pt x="37" y="52"/>
                    </a:lnTo>
                    <a:lnTo>
                      <a:pt x="47" y="40"/>
                    </a:lnTo>
                    <a:lnTo>
                      <a:pt x="83" y="28"/>
                    </a:lnTo>
                    <a:lnTo>
                      <a:pt x="101" y="16"/>
                    </a:lnTo>
                    <a:lnTo>
                      <a:pt x="112" y="0"/>
                    </a:lnTo>
                    <a:lnTo>
                      <a:pt x="163" y="0"/>
                    </a:lnTo>
                    <a:lnTo>
                      <a:pt x="173" y="16"/>
                    </a:lnTo>
                    <a:lnTo>
                      <a:pt x="192" y="24"/>
                    </a:lnTo>
                    <a:lnTo>
                      <a:pt x="192" y="52"/>
                    </a:lnTo>
                    <a:lnTo>
                      <a:pt x="211" y="52"/>
                    </a:lnTo>
                    <a:lnTo>
                      <a:pt x="229" y="73"/>
                    </a:lnTo>
                    <a:close/>
                  </a:path>
                </a:pathLst>
              </a:custGeom>
              <a:solidFill>
                <a:srgbClr val="C0C0C0"/>
              </a:solidFill>
              <a:ln w="9525">
                <a:solidFill>
                  <a:srgbClr val="C0C0C0"/>
                </a:solidFill>
                <a:round/>
                <a:headEnd/>
                <a:tailEnd/>
              </a:ln>
            </p:spPr>
            <p:txBody>
              <a:bodyPr/>
              <a:lstStyle/>
              <a:p>
                <a:endParaRPr lang="nl-NL" sz="1400"/>
              </a:p>
            </p:txBody>
          </p:sp>
          <p:sp>
            <p:nvSpPr>
              <p:cNvPr id="1422" name="Freeform 399"/>
              <p:cNvSpPr>
                <a:spLocks/>
              </p:cNvSpPr>
              <p:nvPr/>
            </p:nvSpPr>
            <p:spPr bwMode="auto">
              <a:xfrm>
                <a:off x="2668" y="2517"/>
                <a:ext cx="114" cy="73"/>
              </a:xfrm>
              <a:custGeom>
                <a:avLst/>
                <a:gdLst/>
                <a:ahLst/>
                <a:cxnLst>
                  <a:cxn ang="0">
                    <a:pos x="229" y="73"/>
                  </a:cxn>
                  <a:cxn ang="0">
                    <a:pos x="219" y="99"/>
                  </a:cxn>
                  <a:cxn ang="0">
                    <a:pos x="186" y="106"/>
                  </a:cxn>
                  <a:cxn ang="0">
                    <a:pos x="163" y="132"/>
                  </a:cxn>
                  <a:cxn ang="0">
                    <a:pos x="151" y="137"/>
                  </a:cxn>
                  <a:cxn ang="0">
                    <a:pos x="126" y="130"/>
                  </a:cxn>
                  <a:cxn ang="0">
                    <a:pos x="105" y="119"/>
                  </a:cxn>
                  <a:cxn ang="0">
                    <a:pos x="89" y="119"/>
                  </a:cxn>
                  <a:cxn ang="0">
                    <a:pos x="76" y="145"/>
                  </a:cxn>
                  <a:cxn ang="0">
                    <a:pos x="16" y="140"/>
                  </a:cxn>
                  <a:cxn ang="0">
                    <a:pos x="0" y="130"/>
                  </a:cxn>
                  <a:cxn ang="0">
                    <a:pos x="8" y="97"/>
                  </a:cxn>
                  <a:cxn ang="0">
                    <a:pos x="29" y="73"/>
                  </a:cxn>
                  <a:cxn ang="0">
                    <a:pos x="37" y="52"/>
                  </a:cxn>
                  <a:cxn ang="0">
                    <a:pos x="47" y="40"/>
                  </a:cxn>
                  <a:cxn ang="0">
                    <a:pos x="83" y="28"/>
                  </a:cxn>
                  <a:cxn ang="0">
                    <a:pos x="101" y="16"/>
                  </a:cxn>
                  <a:cxn ang="0">
                    <a:pos x="112" y="0"/>
                  </a:cxn>
                  <a:cxn ang="0">
                    <a:pos x="163" y="0"/>
                  </a:cxn>
                  <a:cxn ang="0">
                    <a:pos x="173" y="16"/>
                  </a:cxn>
                  <a:cxn ang="0">
                    <a:pos x="192" y="24"/>
                  </a:cxn>
                  <a:cxn ang="0">
                    <a:pos x="192" y="52"/>
                  </a:cxn>
                  <a:cxn ang="0">
                    <a:pos x="211" y="52"/>
                  </a:cxn>
                  <a:cxn ang="0">
                    <a:pos x="229" y="73"/>
                  </a:cxn>
                </a:cxnLst>
                <a:rect l="0" t="0" r="r" b="b"/>
                <a:pathLst>
                  <a:path w="229" h="145">
                    <a:moveTo>
                      <a:pt x="229" y="73"/>
                    </a:moveTo>
                    <a:lnTo>
                      <a:pt x="219" y="99"/>
                    </a:lnTo>
                    <a:lnTo>
                      <a:pt x="186" y="106"/>
                    </a:lnTo>
                    <a:lnTo>
                      <a:pt x="163" y="132"/>
                    </a:lnTo>
                    <a:lnTo>
                      <a:pt x="151" y="137"/>
                    </a:lnTo>
                    <a:lnTo>
                      <a:pt x="126" y="130"/>
                    </a:lnTo>
                    <a:lnTo>
                      <a:pt x="105" y="119"/>
                    </a:lnTo>
                    <a:lnTo>
                      <a:pt x="89" y="119"/>
                    </a:lnTo>
                    <a:lnTo>
                      <a:pt x="76" y="145"/>
                    </a:lnTo>
                    <a:lnTo>
                      <a:pt x="16" y="140"/>
                    </a:lnTo>
                    <a:lnTo>
                      <a:pt x="0" y="130"/>
                    </a:lnTo>
                    <a:lnTo>
                      <a:pt x="8" y="97"/>
                    </a:lnTo>
                    <a:lnTo>
                      <a:pt x="29" y="73"/>
                    </a:lnTo>
                    <a:lnTo>
                      <a:pt x="37" y="52"/>
                    </a:lnTo>
                    <a:lnTo>
                      <a:pt x="47" y="40"/>
                    </a:lnTo>
                    <a:lnTo>
                      <a:pt x="83" y="28"/>
                    </a:lnTo>
                    <a:lnTo>
                      <a:pt x="101" y="16"/>
                    </a:lnTo>
                    <a:lnTo>
                      <a:pt x="112" y="0"/>
                    </a:lnTo>
                    <a:lnTo>
                      <a:pt x="163" y="0"/>
                    </a:lnTo>
                    <a:lnTo>
                      <a:pt x="173" y="16"/>
                    </a:lnTo>
                    <a:lnTo>
                      <a:pt x="192" y="24"/>
                    </a:lnTo>
                    <a:lnTo>
                      <a:pt x="192" y="52"/>
                    </a:lnTo>
                    <a:lnTo>
                      <a:pt x="211" y="52"/>
                    </a:lnTo>
                    <a:lnTo>
                      <a:pt x="229" y="7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70" name="Group 400"/>
            <p:cNvGrpSpPr>
              <a:grpSpLocks/>
            </p:cNvGrpSpPr>
            <p:nvPr/>
          </p:nvGrpSpPr>
          <p:grpSpPr bwMode="auto">
            <a:xfrm>
              <a:off x="5920185" y="2740807"/>
              <a:ext cx="120934" cy="90433"/>
              <a:chOff x="2522" y="2553"/>
              <a:chExt cx="113" cy="78"/>
            </a:xfrm>
          </p:grpSpPr>
          <p:sp>
            <p:nvSpPr>
              <p:cNvPr id="1424" name="Freeform 401"/>
              <p:cNvSpPr>
                <a:spLocks/>
              </p:cNvSpPr>
              <p:nvPr/>
            </p:nvSpPr>
            <p:spPr bwMode="auto">
              <a:xfrm>
                <a:off x="2522" y="2553"/>
                <a:ext cx="113" cy="78"/>
              </a:xfrm>
              <a:custGeom>
                <a:avLst/>
                <a:gdLst/>
                <a:ahLst/>
                <a:cxnLst>
                  <a:cxn ang="0">
                    <a:pos x="0" y="24"/>
                  </a:cxn>
                  <a:cxn ang="0">
                    <a:pos x="15" y="10"/>
                  </a:cxn>
                  <a:cxn ang="0">
                    <a:pos x="48" y="0"/>
                  </a:cxn>
                  <a:cxn ang="0">
                    <a:pos x="89" y="5"/>
                  </a:cxn>
                  <a:cxn ang="0">
                    <a:pos x="124" y="5"/>
                  </a:cxn>
                  <a:cxn ang="0">
                    <a:pos x="151" y="10"/>
                  </a:cxn>
                  <a:cxn ang="0">
                    <a:pos x="182" y="17"/>
                  </a:cxn>
                  <a:cxn ang="0">
                    <a:pos x="207" y="36"/>
                  </a:cxn>
                  <a:cxn ang="0">
                    <a:pos x="215" y="69"/>
                  </a:cxn>
                  <a:cxn ang="0">
                    <a:pos x="207" y="90"/>
                  </a:cxn>
                  <a:cxn ang="0">
                    <a:pos x="224" y="104"/>
                  </a:cxn>
                  <a:cxn ang="0">
                    <a:pos x="191" y="124"/>
                  </a:cxn>
                  <a:cxn ang="0">
                    <a:pos x="182" y="157"/>
                  </a:cxn>
                  <a:cxn ang="0">
                    <a:pos x="160" y="150"/>
                  </a:cxn>
                  <a:cxn ang="0">
                    <a:pos x="143" y="119"/>
                  </a:cxn>
                  <a:cxn ang="0">
                    <a:pos x="135" y="92"/>
                  </a:cxn>
                  <a:cxn ang="0">
                    <a:pos x="102" y="78"/>
                  </a:cxn>
                  <a:cxn ang="0">
                    <a:pos x="79" y="86"/>
                  </a:cxn>
                  <a:cxn ang="0">
                    <a:pos x="48" y="95"/>
                  </a:cxn>
                  <a:cxn ang="0">
                    <a:pos x="11" y="61"/>
                  </a:cxn>
                  <a:cxn ang="0">
                    <a:pos x="0" y="24"/>
                  </a:cxn>
                </a:cxnLst>
                <a:rect l="0" t="0" r="r" b="b"/>
                <a:pathLst>
                  <a:path w="224" h="157">
                    <a:moveTo>
                      <a:pt x="0" y="24"/>
                    </a:moveTo>
                    <a:lnTo>
                      <a:pt x="15" y="10"/>
                    </a:lnTo>
                    <a:lnTo>
                      <a:pt x="48" y="0"/>
                    </a:lnTo>
                    <a:lnTo>
                      <a:pt x="89" y="5"/>
                    </a:lnTo>
                    <a:lnTo>
                      <a:pt x="124" y="5"/>
                    </a:lnTo>
                    <a:lnTo>
                      <a:pt x="151" y="10"/>
                    </a:lnTo>
                    <a:lnTo>
                      <a:pt x="182" y="17"/>
                    </a:lnTo>
                    <a:lnTo>
                      <a:pt x="207" y="36"/>
                    </a:lnTo>
                    <a:lnTo>
                      <a:pt x="215" y="69"/>
                    </a:lnTo>
                    <a:lnTo>
                      <a:pt x="207" y="90"/>
                    </a:lnTo>
                    <a:lnTo>
                      <a:pt x="224" y="104"/>
                    </a:lnTo>
                    <a:lnTo>
                      <a:pt x="191" y="124"/>
                    </a:lnTo>
                    <a:lnTo>
                      <a:pt x="182" y="157"/>
                    </a:lnTo>
                    <a:lnTo>
                      <a:pt x="160" y="150"/>
                    </a:lnTo>
                    <a:lnTo>
                      <a:pt x="143" y="119"/>
                    </a:lnTo>
                    <a:lnTo>
                      <a:pt x="135" y="92"/>
                    </a:lnTo>
                    <a:lnTo>
                      <a:pt x="102" y="78"/>
                    </a:lnTo>
                    <a:lnTo>
                      <a:pt x="79" y="86"/>
                    </a:lnTo>
                    <a:lnTo>
                      <a:pt x="48" y="95"/>
                    </a:lnTo>
                    <a:lnTo>
                      <a:pt x="11" y="61"/>
                    </a:lnTo>
                    <a:lnTo>
                      <a:pt x="0" y="24"/>
                    </a:lnTo>
                    <a:close/>
                  </a:path>
                </a:pathLst>
              </a:custGeom>
              <a:solidFill>
                <a:srgbClr val="C0C0C0"/>
              </a:solidFill>
              <a:ln w="9525">
                <a:solidFill>
                  <a:srgbClr val="C0C0C0"/>
                </a:solidFill>
                <a:round/>
                <a:headEnd/>
                <a:tailEnd/>
              </a:ln>
            </p:spPr>
            <p:txBody>
              <a:bodyPr/>
              <a:lstStyle/>
              <a:p>
                <a:endParaRPr lang="nl-NL" sz="1400"/>
              </a:p>
            </p:txBody>
          </p:sp>
          <p:sp>
            <p:nvSpPr>
              <p:cNvPr id="1425" name="Freeform 402"/>
              <p:cNvSpPr>
                <a:spLocks/>
              </p:cNvSpPr>
              <p:nvPr/>
            </p:nvSpPr>
            <p:spPr bwMode="auto">
              <a:xfrm>
                <a:off x="2522" y="2553"/>
                <a:ext cx="113" cy="78"/>
              </a:xfrm>
              <a:custGeom>
                <a:avLst/>
                <a:gdLst/>
                <a:ahLst/>
                <a:cxnLst>
                  <a:cxn ang="0">
                    <a:pos x="0" y="24"/>
                  </a:cxn>
                  <a:cxn ang="0">
                    <a:pos x="15" y="10"/>
                  </a:cxn>
                  <a:cxn ang="0">
                    <a:pos x="48" y="0"/>
                  </a:cxn>
                  <a:cxn ang="0">
                    <a:pos x="89" y="5"/>
                  </a:cxn>
                  <a:cxn ang="0">
                    <a:pos x="124" y="5"/>
                  </a:cxn>
                  <a:cxn ang="0">
                    <a:pos x="151" y="10"/>
                  </a:cxn>
                  <a:cxn ang="0">
                    <a:pos x="182" y="17"/>
                  </a:cxn>
                  <a:cxn ang="0">
                    <a:pos x="207" y="36"/>
                  </a:cxn>
                  <a:cxn ang="0">
                    <a:pos x="215" y="69"/>
                  </a:cxn>
                  <a:cxn ang="0">
                    <a:pos x="207" y="90"/>
                  </a:cxn>
                  <a:cxn ang="0">
                    <a:pos x="224" y="104"/>
                  </a:cxn>
                  <a:cxn ang="0">
                    <a:pos x="191" y="124"/>
                  </a:cxn>
                  <a:cxn ang="0">
                    <a:pos x="182" y="157"/>
                  </a:cxn>
                  <a:cxn ang="0">
                    <a:pos x="160" y="150"/>
                  </a:cxn>
                  <a:cxn ang="0">
                    <a:pos x="143" y="119"/>
                  </a:cxn>
                  <a:cxn ang="0">
                    <a:pos x="135" y="92"/>
                  </a:cxn>
                  <a:cxn ang="0">
                    <a:pos x="102" y="78"/>
                  </a:cxn>
                  <a:cxn ang="0">
                    <a:pos x="79" y="86"/>
                  </a:cxn>
                  <a:cxn ang="0">
                    <a:pos x="48" y="95"/>
                  </a:cxn>
                  <a:cxn ang="0">
                    <a:pos x="11" y="61"/>
                  </a:cxn>
                  <a:cxn ang="0">
                    <a:pos x="0" y="24"/>
                  </a:cxn>
                </a:cxnLst>
                <a:rect l="0" t="0" r="r" b="b"/>
                <a:pathLst>
                  <a:path w="224" h="157">
                    <a:moveTo>
                      <a:pt x="0" y="24"/>
                    </a:moveTo>
                    <a:lnTo>
                      <a:pt x="15" y="10"/>
                    </a:lnTo>
                    <a:lnTo>
                      <a:pt x="48" y="0"/>
                    </a:lnTo>
                    <a:lnTo>
                      <a:pt x="89" y="5"/>
                    </a:lnTo>
                    <a:lnTo>
                      <a:pt x="124" y="5"/>
                    </a:lnTo>
                    <a:lnTo>
                      <a:pt x="151" y="10"/>
                    </a:lnTo>
                    <a:lnTo>
                      <a:pt x="182" y="17"/>
                    </a:lnTo>
                    <a:lnTo>
                      <a:pt x="207" y="36"/>
                    </a:lnTo>
                    <a:lnTo>
                      <a:pt x="215" y="69"/>
                    </a:lnTo>
                    <a:lnTo>
                      <a:pt x="207" y="90"/>
                    </a:lnTo>
                    <a:lnTo>
                      <a:pt x="224" y="104"/>
                    </a:lnTo>
                    <a:lnTo>
                      <a:pt x="191" y="124"/>
                    </a:lnTo>
                    <a:lnTo>
                      <a:pt x="182" y="157"/>
                    </a:lnTo>
                    <a:lnTo>
                      <a:pt x="160" y="150"/>
                    </a:lnTo>
                    <a:lnTo>
                      <a:pt x="143" y="119"/>
                    </a:lnTo>
                    <a:lnTo>
                      <a:pt x="135" y="92"/>
                    </a:lnTo>
                    <a:lnTo>
                      <a:pt x="102" y="78"/>
                    </a:lnTo>
                    <a:lnTo>
                      <a:pt x="79" y="86"/>
                    </a:lnTo>
                    <a:lnTo>
                      <a:pt x="48" y="95"/>
                    </a:lnTo>
                    <a:lnTo>
                      <a:pt x="11" y="61"/>
                    </a:lnTo>
                    <a:lnTo>
                      <a:pt x="0"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73" name="Group 403"/>
            <p:cNvGrpSpPr>
              <a:grpSpLocks/>
            </p:cNvGrpSpPr>
            <p:nvPr/>
          </p:nvGrpSpPr>
          <p:grpSpPr bwMode="auto">
            <a:xfrm>
              <a:off x="6117098" y="2774424"/>
              <a:ext cx="55651" cy="92752"/>
              <a:chOff x="2706" y="2582"/>
              <a:chExt cx="52" cy="80"/>
            </a:xfrm>
          </p:grpSpPr>
          <p:sp>
            <p:nvSpPr>
              <p:cNvPr id="1427" name="Freeform 404"/>
              <p:cNvSpPr>
                <a:spLocks/>
              </p:cNvSpPr>
              <p:nvPr/>
            </p:nvSpPr>
            <p:spPr bwMode="auto">
              <a:xfrm>
                <a:off x="2706" y="2582"/>
                <a:ext cx="52" cy="80"/>
              </a:xfrm>
              <a:custGeom>
                <a:avLst/>
                <a:gdLst/>
                <a:ahLst/>
                <a:cxnLst>
                  <a:cxn ang="0">
                    <a:pos x="2" y="154"/>
                  </a:cxn>
                  <a:cxn ang="0">
                    <a:pos x="0" y="114"/>
                  </a:cxn>
                  <a:cxn ang="0">
                    <a:pos x="2" y="76"/>
                  </a:cxn>
                  <a:cxn ang="0">
                    <a:pos x="17" y="72"/>
                  </a:cxn>
                  <a:cxn ang="0">
                    <a:pos x="19" y="55"/>
                  </a:cxn>
                  <a:cxn ang="0">
                    <a:pos x="2" y="46"/>
                  </a:cxn>
                  <a:cxn ang="0">
                    <a:pos x="2" y="22"/>
                  </a:cxn>
                  <a:cxn ang="0">
                    <a:pos x="15" y="0"/>
                  </a:cxn>
                  <a:cxn ang="0">
                    <a:pos x="29" y="0"/>
                  </a:cxn>
                  <a:cxn ang="0">
                    <a:pos x="50" y="8"/>
                  </a:cxn>
                  <a:cxn ang="0">
                    <a:pos x="75" y="14"/>
                  </a:cxn>
                  <a:cxn ang="0">
                    <a:pos x="77" y="38"/>
                  </a:cxn>
                  <a:cxn ang="0">
                    <a:pos x="87" y="43"/>
                  </a:cxn>
                  <a:cxn ang="0">
                    <a:pos x="85" y="65"/>
                  </a:cxn>
                  <a:cxn ang="0">
                    <a:pos x="93" y="98"/>
                  </a:cxn>
                  <a:cxn ang="0">
                    <a:pos x="102" y="131"/>
                  </a:cxn>
                  <a:cxn ang="0">
                    <a:pos x="87" y="145"/>
                  </a:cxn>
                  <a:cxn ang="0">
                    <a:pos x="67" y="145"/>
                  </a:cxn>
                  <a:cxn ang="0">
                    <a:pos x="54" y="157"/>
                  </a:cxn>
                  <a:cxn ang="0">
                    <a:pos x="34" y="161"/>
                  </a:cxn>
                  <a:cxn ang="0">
                    <a:pos x="2" y="154"/>
                  </a:cxn>
                </a:cxnLst>
                <a:rect l="0" t="0" r="r" b="b"/>
                <a:pathLst>
                  <a:path w="102" h="161">
                    <a:moveTo>
                      <a:pt x="2" y="154"/>
                    </a:moveTo>
                    <a:lnTo>
                      <a:pt x="0" y="114"/>
                    </a:lnTo>
                    <a:lnTo>
                      <a:pt x="2" y="76"/>
                    </a:lnTo>
                    <a:lnTo>
                      <a:pt x="17" y="72"/>
                    </a:lnTo>
                    <a:lnTo>
                      <a:pt x="19" y="55"/>
                    </a:lnTo>
                    <a:lnTo>
                      <a:pt x="2" y="46"/>
                    </a:lnTo>
                    <a:lnTo>
                      <a:pt x="2" y="22"/>
                    </a:lnTo>
                    <a:lnTo>
                      <a:pt x="15" y="0"/>
                    </a:lnTo>
                    <a:lnTo>
                      <a:pt x="29" y="0"/>
                    </a:lnTo>
                    <a:lnTo>
                      <a:pt x="50" y="8"/>
                    </a:lnTo>
                    <a:lnTo>
                      <a:pt x="75" y="14"/>
                    </a:lnTo>
                    <a:lnTo>
                      <a:pt x="77" y="38"/>
                    </a:lnTo>
                    <a:lnTo>
                      <a:pt x="87" y="43"/>
                    </a:lnTo>
                    <a:lnTo>
                      <a:pt x="85" y="65"/>
                    </a:lnTo>
                    <a:lnTo>
                      <a:pt x="93" y="98"/>
                    </a:lnTo>
                    <a:lnTo>
                      <a:pt x="102" y="131"/>
                    </a:lnTo>
                    <a:lnTo>
                      <a:pt x="87" y="145"/>
                    </a:lnTo>
                    <a:lnTo>
                      <a:pt x="67" y="145"/>
                    </a:lnTo>
                    <a:lnTo>
                      <a:pt x="54" y="157"/>
                    </a:lnTo>
                    <a:lnTo>
                      <a:pt x="34" y="161"/>
                    </a:lnTo>
                    <a:lnTo>
                      <a:pt x="2" y="154"/>
                    </a:lnTo>
                    <a:close/>
                  </a:path>
                </a:pathLst>
              </a:custGeom>
              <a:solidFill>
                <a:srgbClr val="C0C0C0"/>
              </a:solidFill>
              <a:ln w="9525">
                <a:solidFill>
                  <a:srgbClr val="C0C0C0"/>
                </a:solidFill>
                <a:round/>
                <a:headEnd/>
                <a:tailEnd/>
              </a:ln>
            </p:spPr>
            <p:txBody>
              <a:bodyPr/>
              <a:lstStyle/>
              <a:p>
                <a:endParaRPr lang="nl-NL" sz="1400"/>
              </a:p>
            </p:txBody>
          </p:sp>
          <p:sp>
            <p:nvSpPr>
              <p:cNvPr id="1428" name="Freeform 405"/>
              <p:cNvSpPr>
                <a:spLocks/>
              </p:cNvSpPr>
              <p:nvPr/>
            </p:nvSpPr>
            <p:spPr bwMode="auto">
              <a:xfrm>
                <a:off x="2706" y="2582"/>
                <a:ext cx="52" cy="80"/>
              </a:xfrm>
              <a:custGeom>
                <a:avLst/>
                <a:gdLst/>
                <a:ahLst/>
                <a:cxnLst>
                  <a:cxn ang="0">
                    <a:pos x="2" y="154"/>
                  </a:cxn>
                  <a:cxn ang="0">
                    <a:pos x="0" y="114"/>
                  </a:cxn>
                  <a:cxn ang="0">
                    <a:pos x="2" y="76"/>
                  </a:cxn>
                  <a:cxn ang="0">
                    <a:pos x="17" y="72"/>
                  </a:cxn>
                  <a:cxn ang="0">
                    <a:pos x="19" y="55"/>
                  </a:cxn>
                  <a:cxn ang="0">
                    <a:pos x="2" y="46"/>
                  </a:cxn>
                  <a:cxn ang="0">
                    <a:pos x="2" y="22"/>
                  </a:cxn>
                  <a:cxn ang="0">
                    <a:pos x="15" y="0"/>
                  </a:cxn>
                  <a:cxn ang="0">
                    <a:pos x="29" y="0"/>
                  </a:cxn>
                  <a:cxn ang="0">
                    <a:pos x="50" y="8"/>
                  </a:cxn>
                  <a:cxn ang="0">
                    <a:pos x="75" y="14"/>
                  </a:cxn>
                  <a:cxn ang="0">
                    <a:pos x="77" y="38"/>
                  </a:cxn>
                  <a:cxn ang="0">
                    <a:pos x="87" y="43"/>
                  </a:cxn>
                  <a:cxn ang="0">
                    <a:pos x="85" y="65"/>
                  </a:cxn>
                  <a:cxn ang="0">
                    <a:pos x="93" y="98"/>
                  </a:cxn>
                  <a:cxn ang="0">
                    <a:pos x="102" y="131"/>
                  </a:cxn>
                  <a:cxn ang="0">
                    <a:pos x="87" y="145"/>
                  </a:cxn>
                  <a:cxn ang="0">
                    <a:pos x="67" y="145"/>
                  </a:cxn>
                  <a:cxn ang="0">
                    <a:pos x="54" y="157"/>
                  </a:cxn>
                  <a:cxn ang="0">
                    <a:pos x="34" y="161"/>
                  </a:cxn>
                  <a:cxn ang="0">
                    <a:pos x="2" y="154"/>
                  </a:cxn>
                </a:cxnLst>
                <a:rect l="0" t="0" r="r" b="b"/>
                <a:pathLst>
                  <a:path w="102" h="161">
                    <a:moveTo>
                      <a:pt x="2" y="154"/>
                    </a:moveTo>
                    <a:lnTo>
                      <a:pt x="0" y="114"/>
                    </a:lnTo>
                    <a:lnTo>
                      <a:pt x="2" y="76"/>
                    </a:lnTo>
                    <a:lnTo>
                      <a:pt x="17" y="72"/>
                    </a:lnTo>
                    <a:lnTo>
                      <a:pt x="19" y="55"/>
                    </a:lnTo>
                    <a:lnTo>
                      <a:pt x="2" y="46"/>
                    </a:lnTo>
                    <a:lnTo>
                      <a:pt x="2" y="22"/>
                    </a:lnTo>
                    <a:lnTo>
                      <a:pt x="15" y="0"/>
                    </a:lnTo>
                    <a:lnTo>
                      <a:pt x="29" y="0"/>
                    </a:lnTo>
                    <a:lnTo>
                      <a:pt x="50" y="8"/>
                    </a:lnTo>
                    <a:lnTo>
                      <a:pt x="75" y="14"/>
                    </a:lnTo>
                    <a:lnTo>
                      <a:pt x="77" y="38"/>
                    </a:lnTo>
                    <a:lnTo>
                      <a:pt x="87" y="43"/>
                    </a:lnTo>
                    <a:lnTo>
                      <a:pt x="85" y="65"/>
                    </a:lnTo>
                    <a:lnTo>
                      <a:pt x="93" y="98"/>
                    </a:lnTo>
                    <a:lnTo>
                      <a:pt x="102" y="131"/>
                    </a:lnTo>
                    <a:lnTo>
                      <a:pt x="87" y="145"/>
                    </a:lnTo>
                    <a:lnTo>
                      <a:pt x="67" y="145"/>
                    </a:lnTo>
                    <a:lnTo>
                      <a:pt x="54" y="157"/>
                    </a:lnTo>
                    <a:lnTo>
                      <a:pt x="34" y="161"/>
                    </a:lnTo>
                    <a:lnTo>
                      <a:pt x="2" y="15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76" name="Group 406"/>
            <p:cNvGrpSpPr>
              <a:grpSpLocks/>
            </p:cNvGrpSpPr>
            <p:nvPr/>
          </p:nvGrpSpPr>
          <p:grpSpPr bwMode="auto">
            <a:xfrm>
              <a:off x="6637219" y="2999349"/>
              <a:ext cx="24615" cy="22030"/>
              <a:chOff x="3193" y="2776"/>
              <a:chExt cx="22" cy="19"/>
            </a:xfrm>
          </p:grpSpPr>
          <p:sp>
            <p:nvSpPr>
              <p:cNvPr id="1430" name="Freeform 407"/>
              <p:cNvSpPr>
                <a:spLocks/>
              </p:cNvSpPr>
              <p:nvPr/>
            </p:nvSpPr>
            <p:spPr bwMode="auto">
              <a:xfrm>
                <a:off x="3193" y="2776"/>
                <a:ext cx="22" cy="19"/>
              </a:xfrm>
              <a:custGeom>
                <a:avLst/>
                <a:gdLst/>
                <a:ahLst/>
                <a:cxnLst>
                  <a:cxn ang="0">
                    <a:pos x="21" y="33"/>
                  </a:cxn>
                  <a:cxn ang="0">
                    <a:pos x="42" y="31"/>
                  </a:cxn>
                  <a:cxn ang="0">
                    <a:pos x="38" y="8"/>
                  </a:cxn>
                  <a:cxn ang="0">
                    <a:pos x="33" y="0"/>
                  </a:cxn>
                  <a:cxn ang="0">
                    <a:pos x="25" y="8"/>
                  </a:cxn>
                  <a:cxn ang="0">
                    <a:pos x="2" y="8"/>
                  </a:cxn>
                  <a:cxn ang="0">
                    <a:pos x="0" y="31"/>
                  </a:cxn>
                  <a:cxn ang="0">
                    <a:pos x="7" y="38"/>
                  </a:cxn>
                  <a:cxn ang="0">
                    <a:pos x="21" y="33"/>
                  </a:cxn>
                </a:cxnLst>
                <a:rect l="0" t="0" r="r" b="b"/>
                <a:pathLst>
                  <a:path w="42" h="38">
                    <a:moveTo>
                      <a:pt x="21" y="33"/>
                    </a:moveTo>
                    <a:lnTo>
                      <a:pt x="42" y="31"/>
                    </a:lnTo>
                    <a:lnTo>
                      <a:pt x="38" y="8"/>
                    </a:lnTo>
                    <a:lnTo>
                      <a:pt x="33" y="0"/>
                    </a:lnTo>
                    <a:lnTo>
                      <a:pt x="25" y="8"/>
                    </a:lnTo>
                    <a:lnTo>
                      <a:pt x="2" y="8"/>
                    </a:lnTo>
                    <a:lnTo>
                      <a:pt x="0" y="31"/>
                    </a:lnTo>
                    <a:lnTo>
                      <a:pt x="7" y="38"/>
                    </a:lnTo>
                    <a:lnTo>
                      <a:pt x="21" y="33"/>
                    </a:lnTo>
                    <a:close/>
                  </a:path>
                </a:pathLst>
              </a:custGeom>
              <a:solidFill>
                <a:srgbClr val="C0C0C0"/>
              </a:solidFill>
              <a:ln w="9525">
                <a:solidFill>
                  <a:srgbClr val="C0C0C0"/>
                </a:solidFill>
                <a:round/>
                <a:headEnd/>
                <a:tailEnd/>
              </a:ln>
            </p:spPr>
            <p:txBody>
              <a:bodyPr/>
              <a:lstStyle/>
              <a:p>
                <a:endParaRPr lang="nl-NL" sz="1400"/>
              </a:p>
            </p:txBody>
          </p:sp>
          <p:sp>
            <p:nvSpPr>
              <p:cNvPr id="1431" name="Freeform 408"/>
              <p:cNvSpPr>
                <a:spLocks/>
              </p:cNvSpPr>
              <p:nvPr/>
            </p:nvSpPr>
            <p:spPr bwMode="auto">
              <a:xfrm>
                <a:off x="3193" y="2776"/>
                <a:ext cx="22" cy="19"/>
              </a:xfrm>
              <a:custGeom>
                <a:avLst/>
                <a:gdLst/>
                <a:ahLst/>
                <a:cxnLst>
                  <a:cxn ang="0">
                    <a:pos x="21" y="33"/>
                  </a:cxn>
                  <a:cxn ang="0">
                    <a:pos x="42" y="31"/>
                  </a:cxn>
                  <a:cxn ang="0">
                    <a:pos x="38" y="8"/>
                  </a:cxn>
                  <a:cxn ang="0">
                    <a:pos x="33" y="0"/>
                  </a:cxn>
                  <a:cxn ang="0">
                    <a:pos x="25" y="8"/>
                  </a:cxn>
                  <a:cxn ang="0">
                    <a:pos x="2" y="8"/>
                  </a:cxn>
                  <a:cxn ang="0">
                    <a:pos x="0" y="31"/>
                  </a:cxn>
                  <a:cxn ang="0">
                    <a:pos x="7" y="38"/>
                  </a:cxn>
                  <a:cxn ang="0">
                    <a:pos x="21" y="33"/>
                  </a:cxn>
                </a:cxnLst>
                <a:rect l="0" t="0" r="r" b="b"/>
                <a:pathLst>
                  <a:path w="42" h="38">
                    <a:moveTo>
                      <a:pt x="21" y="33"/>
                    </a:moveTo>
                    <a:lnTo>
                      <a:pt x="42" y="31"/>
                    </a:lnTo>
                    <a:lnTo>
                      <a:pt x="38" y="8"/>
                    </a:lnTo>
                    <a:lnTo>
                      <a:pt x="33" y="0"/>
                    </a:lnTo>
                    <a:lnTo>
                      <a:pt x="25" y="8"/>
                    </a:lnTo>
                    <a:lnTo>
                      <a:pt x="2" y="8"/>
                    </a:lnTo>
                    <a:lnTo>
                      <a:pt x="0" y="31"/>
                    </a:lnTo>
                    <a:lnTo>
                      <a:pt x="7" y="38"/>
                    </a:lnTo>
                    <a:lnTo>
                      <a:pt x="21" y="3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79" name="Group 409"/>
            <p:cNvGrpSpPr>
              <a:grpSpLocks/>
            </p:cNvGrpSpPr>
            <p:nvPr/>
          </p:nvGrpSpPr>
          <p:grpSpPr bwMode="auto">
            <a:xfrm>
              <a:off x="6428529" y="3343688"/>
              <a:ext cx="260061" cy="226082"/>
              <a:chOff x="2996" y="3073"/>
              <a:chExt cx="244" cy="195"/>
            </a:xfrm>
          </p:grpSpPr>
          <p:sp>
            <p:nvSpPr>
              <p:cNvPr id="1433" name="Freeform 410"/>
              <p:cNvSpPr>
                <a:spLocks/>
              </p:cNvSpPr>
              <p:nvPr/>
            </p:nvSpPr>
            <p:spPr bwMode="auto">
              <a:xfrm>
                <a:off x="2996" y="3073"/>
                <a:ext cx="244" cy="195"/>
              </a:xfrm>
              <a:custGeom>
                <a:avLst/>
                <a:gdLst/>
                <a:ahLst/>
                <a:cxnLst>
                  <a:cxn ang="0">
                    <a:pos x="447" y="15"/>
                  </a:cxn>
                  <a:cxn ang="0">
                    <a:pos x="414" y="15"/>
                  </a:cxn>
                  <a:cxn ang="0">
                    <a:pos x="406" y="5"/>
                  </a:cxn>
                  <a:cxn ang="0">
                    <a:pos x="387" y="0"/>
                  </a:cxn>
                  <a:cxn ang="0">
                    <a:pos x="379" y="13"/>
                  </a:cxn>
                  <a:cxn ang="0">
                    <a:pos x="360" y="26"/>
                  </a:cxn>
                  <a:cxn ang="0">
                    <a:pos x="342" y="41"/>
                  </a:cxn>
                  <a:cxn ang="0">
                    <a:pos x="319" y="50"/>
                  </a:cxn>
                  <a:cxn ang="0">
                    <a:pos x="309" y="76"/>
                  </a:cxn>
                  <a:cxn ang="0">
                    <a:pos x="292" y="81"/>
                  </a:cxn>
                  <a:cxn ang="0">
                    <a:pos x="280" y="96"/>
                  </a:cxn>
                  <a:cxn ang="0">
                    <a:pos x="263" y="112"/>
                  </a:cxn>
                  <a:cxn ang="0">
                    <a:pos x="234" y="112"/>
                  </a:cxn>
                  <a:cxn ang="0">
                    <a:pos x="216" y="103"/>
                  </a:cxn>
                  <a:cxn ang="0">
                    <a:pos x="199" y="103"/>
                  </a:cxn>
                  <a:cxn ang="0">
                    <a:pos x="187" y="115"/>
                  </a:cxn>
                  <a:cxn ang="0">
                    <a:pos x="180" y="131"/>
                  </a:cxn>
                  <a:cxn ang="0">
                    <a:pos x="164" y="141"/>
                  </a:cxn>
                  <a:cxn ang="0">
                    <a:pos x="125" y="133"/>
                  </a:cxn>
                  <a:cxn ang="0">
                    <a:pos x="116" y="105"/>
                  </a:cxn>
                  <a:cxn ang="0">
                    <a:pos x="106" y="96"/>
                  </a:cxn>
                  <a:cxn ang="0">
                    <a:pos x="98" y="195"/>
                  </a:cxn>
                  <a:cxn ang="0">
                    <a:pos x="79" y="210"/>
                  </a:cxn>
                  <a:cxn ang="0">
                    <a:pos x="42" y="205"/>
                  </a:cxn>
                  <a:cxn ang="0">
                    <a:pos x="25" y="186"/>
                  </a:cxn>
                  <a:cxn ang="0">
                    <a:pos x="19" y="195"/>
                  </a:cxn>
                  <a:cxn ang="0">
                    <a:pos x="0" y="195"/>
                  </a:cxn>
                  <a:cxn ang="0">
                    <a:pos x="5" y="207"/>
                  </a:cxn>
                  <a:cxn ang="0">
                    <a:pos x="5" y="236"/>
                  </a:cxn>
                  <a:cxn ang="0">
                    <a:pos x="25" y="240"/>
                  </a:cxn>
                  <a:cxn ang="0">
                    <a:pos x="25" y="278"/>
                  </a:cxn>
                  <a:cxn ang="0">
                    <a:pos x="42" y="283"/>
                  </a:cxn>
                  <a:cxn ang="0">
                    <a:pos x="42" y="292"/>
                  </a:cxn>
                  <a:cxn ang="0">
                    <a:pos x="54" y="293"/>
                  </a:cxn>
                  <a:cxn ang="0">
                    <a:pos x="48" y="316"/>
                  </a:cxn>
                  <a:cxn ang="0">
                    <a:pos x="34" y="325"/>
                  </a:cxn>
                  <a:cxn ang="0">
                    <a:pos x="89" y="383"/>
                  </a:cxn>
                  <a:cxn ang="0">
                    <a:pos x="125" y="390"/>
                  </a:cxn>
                  <a:cxn ang="0">
                    <a:pos x="143" y="376"/>
                  </a:cxn>
                  <a:cxn ang="0">
                    <a:pos x="160" y="357"/>
                  </a:cxn>
                  <a:cxn ang="0">
                    <a:pos x="220" y="357"/>
                  </a:cxn>
                  <a:cxn ang="0">
                    <a:pos x="228" y="369"/>
                  </a:cxn>
                  <a:cxn ang="0">
                    <a:pos x="263" y="357"/>
                  </a:cxn>
                  <a:cxn ang="0">
                    <a:pos x="278" y="345"/>
                  </a:cxn>
                  <a:cxn ang="0">
                    <a:pos x="319" y="342"/>
                  </a:cxn>
                  <a:cxn ang="0">
                    <a:pos x="344" y="328"/>
                  </a:cxn>
                  <a:cxn ang="0">
                    <a:pos x="366" y="295"/>
                  </a:cxn>
                  <a:cxn ang="0">
                    <a:pos x="393" y="278"/>
                  </a:cxn>
                  <a:cxn ang="0">
                    <a:pos x="429" y="247"/>
                  </a:cxn>
                  <a:cxn ang="0">
                    <a:pos x="435" y="219"/>
                  </a:cxn>
                  <a:cxn ang="0">
                    <a:pos x="447" y="195"/>
                  </a:cxn>
                  <a:cxn ang="0">
                    <a:pos x="470" y="190"/>
                  </a:cxn>
                  <a:cxn ang="0">
                    <a:pos x="488" y="162"/>
                  </a:cxn>
                  <a:cxn ang="0">
                    <a:pos x="462" y="155"/>
                  </a:cxn>
                  <a:cxn ang="0">
                    <a:pos x="455" y="136"/>
                  </a:cxn>
                  <a:cxn ang="0">
                    <a:pos x="445" y="115"/>
                  </a:cxn>
                  <a:cxn ang="0">
                    <a:pos x="447" y="89"/>
                  </a:cxn>
                  <a:cxn ang="0">
                    <a:pos x="447" y="57"/>
                  </a:cxn>
                  <a:cxn ang="0">
                    <a:pos x="447" y="15"/>
                  </a:cxn>
                </a:cxnLst>
                <a:rect l="0" t="0" r="r" b="b"/>
                <a:pathLst>
                  <a:path w="488" h="390">
                    <a:moveTo>
                      <a:pt x="447" y="15"/>
                    </a:moveTo>
                    <a:lnTo>
                      <a:pt x="414" y="15"/>
                    </a:lnTo>
                    <a:lnTo>
                      <a:pt x="406" y="5"/>
                    </a:lnTo>
                    <a:lnTo>
                      <a:pt x="387" y="0"/>
                    </a:lnTo>
                    <a:lnTo>
                      <a:pt x="379" y="13"/>
                    </a:lnTo>
                    <a:lnTo>
                      <a:pt x="360" y="26"/>
                    </a:lnTo>
                    <a:lnTo>
                      <a:pt x="342" y="41"/>
                    </a:lnTo>
                    <a:lnTo>
                      <a:pt x="319" y="50"/>
                    </a:lnTo>
                    <a:lnTo>
                      <a:pt x="309" y="76"/>
                    </a:lnTo>
                    <a:lnTo>
                      <a:pt x="292" y="81"/>
                    </a:lnTo>
                    <a:lnTo>
                      <a:pt x="280" y="96"/>
                    </a:lnTo>
                    <a:lnTo>
                      <a:pt x="263" y="112"/>
                    </a:lnTo>
                    <a:lnTo>
                      <a:pt x="234" y="112"/>
                    </a:lnTo>
                    <a:lnTo>
                      <a:pt x="216" y="103"/>
                    </a:lnTo>
                    <a:lnTo>
                      <a:pt x="199" y="103"/>
                    </a:lnTo>
                    <a:lnTo>
                      <a:pt x="187" y="115"/>
                    </a:lnTo>
                    <a:lnTo>
                      <a:pt x="180" y="131"/>
                    </a:lnTo>
                    <a:lnTo>
                      <a:pt x="164" y="141"/>
                    </a:lnTo>
                    <a:lnTo>
                      <a:pt x="125" y="133"/>
                    </a:lnTo>
                    <a:lnTo>
                      <a:pt x="116" y="105"/>
                    </a:lnTo>
                    <a:lnTo>
                      <a:pt x="106" y="96"/>
                    </a:lnTo>
                    <a:lnTo>
                      <a:pt x="98" y="195"/>
                    </a:lnTo>
                    <a:lnTo>
                      <a:pt x="79" y="210"/>
                    </a:lnTo>
                    <a:lnTo>
                      <a:pt x="42" y="205"/>
                    </a:lnTo>
                    <a:lnTo>
                      <a:pt x="25" y="186"/>
                    </a:lnTo>
                    <a:lnTo>
                      <a:pt x="19" y="195"/>
                    </a:lnTo>
                    <a:lnTo>
                      <a:pt x="0" y="195"/>
                    </a:lnTo>
                    <a:lnTo>
                      <a:pt x="5" y="207"/>
                    </a:lnTo>
                    <a:lnTo>
                      <a:pt x="5" y="236"/>
                    </a:lnTo>
                    <a:lnTo>
                      <a:pt x="25" y="240"/>
                    </a:lnTo>
                    <a:lnTo>
                      <a:pt x="25" y="278"/>
                    </a:lnTo>
                    <a:lnTo>
                      <a:pt x="42" y="283"/>
                    </a:lnTo>
                    <a:lnTo>
                      <a:pt x="42" y="292"/>
                    </a:lnTo>
                    <a:lnTo>
                      <a:pt x="54" y="293"/>
                    </a:lnTo>
                    <a:lnTo>
                      <a:pt x="48" y="316"/>
                    </a:lnTo>
                    <a:lnTo>
                      <a:pt x="34" y="325"/>
                    </a:lnTo>
                    <a:lnTo>
                      <a:pt x="89" y="383"/>
                    </a:lnTo>
                    <a:lnTo>
                      <a:pt x="125" y="390"/>
                    </a:lnTo>
                    <a:lnTo>
                      <a:pt x="143" y="376"/>
                    </a:lnTo>
                    <a:lnTo>
                      <a:pt x="160" y="357"/>
                    </a:lnTo>
                    <a:lnTo>
                      <a:pt x="220" y="357"/>
                    </a:lnTo>
                    <a:lnTo>
                      <a:pt x="228" y="369"/>
                    </a:lnTo>
                    <a:lnTo>
                      <a:pt x="263" y="357"/>
                    </a:lnTo>
                    <a:lnTo>
                      <a:pt x="278" y="345"/>
                    </a:lnTo>
                    <a:lnTo>
                      <a:pt x="319" y="342"/>
                    </a:lnTo>
                    <a:lnTo>
                      <a:pt x="344" y="328"/>
                    </a:lnTo>
                    <a:lnTo>
                      <a:pt x="366" y="295"/>
                    </a:lnTo>
                    <a:lnTo>
                      <a:pt x="393" y="278"/>
                    </a:lnTo>
                    <a:lnTo>
                      <a:pt x="429" y="247"/>
                    </a:lnTo>
                    <a:lnTo>
                      <a:pt x="435" y="219"/>
                    </a:lnTo>
                    <a:lnTo>
                      <a:pt x="447" y="195"/>
                    </a:lnTo>
                    <a:lnTo>
                      <a:pt x="470" y="190"/>
                    </a:lnTo>
                    <a:lnTo>
                      <a:pt x="488" y="162"/>
                    </a:lnTo>
                    <a:lnTo>
                      <a:pt x="462" y="155"/>
                    </a:lnTo>
                    <a:lnTo>
                      <a:pt x="455" y="136"/>
                    </a:lnTo>
                    <a:lnTo>
                      <a:pt x="445" y="115"/>
                    </a:lnTo>
                    <a:lnTo>
                      <a:pt x="447" y="89"/>
                    </a:lnTo>
                    <a:lnTo>
                      <a:pt x="447" y="57"/>
                    </a:lnTo>
                    <a:lnTo>
                      <a:pt x="447" y="15"/>
                    </a:lnTo>
                    <a:close/>
                  </a:path>
                </a:pathLst>
              </a:custGeom>
              <a:solidFill>
                <a:srgbClr val="C0C0C0"/>
              </a:solidFill>
              <a:ln w="9525">
                <a:solidFill>
                  <a:srgbClr val="C0C0C0"/>
                </a:solidFill>
                <a:round/>
                <a:headEnd/>
                <a:tailEnd/>
              </a:ln>
            </p:spPr>
            <p:txBody>
              <a:bodyPr/>
              <a:lstStyle/>
              <a:p>
                <a:endParaRPr lang="nl-NL" sz="1400"/>
              </a:p>
            </p:txBody>
          </p:sp>
          <p:sp>
            <p:nvSpPr>
              <p:cNvPr id="1434" name="Freeform 411"/>
              <p:cNvSpPr>
                <a:spLocks/>
              </p:cNvSpPr>
              <p:nvPr/>
            </p:nvSpPr>
            <p:spPr bwMode="auto">
              <a:xfrm>
                <a:off x="2996" y="3073"/>
                <a:ext cx="244" cy="195"/>
              </a:xfrm>
              <a:custGeom>
                <a:avLst/>
                <a:gdLst/>
                <a:ahLst/>
                <a:cxnLst>
                  <a:cxn ang="0">
                    <a:pos x="447" y="15"/>
                  </a:cxn>
                  <a:cxn ang="0">
                    <a:pos x="414" y="15"/>
                  </a:cxn>
                  <a:cxn ang="0">
                    <a:pos x="406" y="5"/>
                  </a:cxn>
                  <a:cxn ang="0">
                    <a:pos x="387" y="0"/>
                  </a:cxn>
                  <a:cxn ang="0">
                    <a:pos x="379" y="13"/>
                  </a:cxn>
                  <a:cxn ang="0">
                    <a:pos x="360" y="26"/>
                  </a:cxn>
                  <a:cxn ang="0">
                    <a:pos x="342" y="41"/>
                  </a:cxn>
                  <a:cxn ang="0">
                    <a:pos x="319" y="50"/>
                  </a:cxn>
                  <a:cxn ang="0">
                    <a:pos x="309" y="76"/>
                  </a:cxn>
                  <a:cxn ang="0">
                    <a:pos x="292" y="81"/>
                  </a:cxn>
                  <a:cxn ang="0">
                    <a:pos x="280" y="96"/>
                  </a:cxn>
                  <a:cxn ang="0">
                    <a:pos x="263" y="112"/>
                  </a:cxn>
                  <a:cxn ang="0">
                    <a:pos x="234" y="112"/>
                  </a:cxn>
                  <a:cxn ang="0">
                    <a:pos x="216" y="103"/>
                  </a:cxn>
                  <a:cxn ang="0">
                    <a:pos x="199" y="103"/>
                  </a:cxn>
                  <a:cxn ang="0">
                    <a:pos x="187" y="115"/>
                  </a:cxn>
                  <a:cxn ang="0">
                    <a:pos x="180" y="131"/>
                  </a:cxn>
                  <a:cxn ang="0">
                    <a:pos x="164" y="141"/>
                  </a:cxn>
                  <a:cxn ang="0">
                    <a:pos x="125" y="133"/>
                  </a:cxn>
                  <a:cxn ang="0">
                    <a:pos x="116" y="105"/>
                  </a:cxn>
                  <a:cxn ang="0">
                    <a:pos x="106" y="96"/>
                  </a:cxn>
                  <a:cxn ang="0">
                    <a:pos x="98" y="195"/>
                  </a:cxn>
                  <a:cxn ang="0">
                    <a:pos x="79" y="210"/>
                  </a:cxn>
                  <a:cxn ang="0">
                    <a:pos x="42" y="205"/>
                  </a:cxn>
                  <a:cxn ang="0">
                    <a:pos x="25" y="186"/>
                  </a:cxn>
                  <a:cxn ang="0">
                    <a:pos x="19" y="195"/>
                  </a:cxn>
                  <a:cxn ang="0">
                    <a:pos x="0" y="195"/>
                  </a:cxn>
                  <a:cxn ang="0">
                    <a:pos x="5" y="207"/>
                  </a:cxn>
                  <a:cxn ang="0">
                    <a:pos x="5" y="236"/>
                  </a:cxn>
                  <a:cxn ang="0">
                    <a:pos x="25" y="240"/>
                  </a:cxn>
                  <a:cxn ang="0">
                    <a:pos x="25" y="278"/>
                  </a:cxn>
                  <a:cxn ang="0">
                    <a:pos x="42" y="283"/>
                  </a:cxn>
                  <a:cxn ang="0">
                    <a:pos x="42" y="292"/>
                  </a:cxn>
                  <a:cxn ang="0">
                    <a:pos x="54" y="293"/>
                  </a:cxn>
                  <a:cxn ang="0">
                    <a:pos x="48" y="316"/>
                  </a:cxn>
                  <a:cxn ang="0">
                    <a:pos x="34" y="325"/>
                  </a:cxn>
                  <a:cxn ang="0">
                    <a:pos x="89" y="383"/>
                  </a:cxn>
                  <a:cxn ang="0">
                    <a:pos x="125" y="390"/>
                  </a:cxn>
                  <a:cxn ang="0">
                    <a:pos x="143" y="376"/>
                  </a:cxn>
                  <a:cxn ang="0">
                    <a:pos x="160" y="357"/>
                  </a:cxn>
                  <a:cxn ang="0">
                    <a:pos x="220" y="357"/>
                  </a:cxn>
                  <a:cxn ang="0">
                    <a:pos x="228" y="369"/>
                  </a:cxn>
                  <a:cxn ang="0">
                    <a:pos x="263" y="357"/>
                  </a:cxn>
                  <a:cxn ang="0">
                    <a:pos x="278" y="345"/>
                  </a:cxn>
                  <a:cxn ang="0">
                    <a:pos x="319" y="342"/>
                  </a:cxn>
                  <a:cxn ang="0">
                    <a:pos x="344" y="328"/>
                  </a:cxn>
                  <a:cxn ang="0">
                    <a:pos x="366" y="295"/>
                  </a:cxn>
                  <a:cxn ang="0">
                    <a:pos x="393" y="278"/>
                  </a:cxn>
                  <a:cxn ang="0">
                    <a:pos x="429" y="247"/>
                  </a:cxn>
                  <a:cxn ang="0">
                    <a:pos x="435" y="219"/>
                  </a:cxn>
                  <a:cxn ang="0">
                    <a:pos x="447" y="195"/>
                  </a:cxn>
                  <a:cxn ang="0">
                    <a:pos x="470" y="190"/>
                  </a:cxn>
                  <a:cxn ang="0">
                    <a:pos x="488" y="162"/>
                  </a:cxn>
                  <a:cxn ang="0">
                    <a:pos x="462" y="155"/>
                  </a:cxn>
                  <a:cxn ang="0">
                    <a:pos x="455" y="136"/>
                  </a:cxn>
                  <a:cxn ang="0">
                    <a:pos x="445" y="115"/>
                  </a:cxn>
                  <a:cxn ang="0">
                    <a:pos x="447" y="89"/>
                  </a:cxn>
                  <a:cxn ang="0">
                    <a:pos x="447" y="57"/>
                  </a:cxn>
                  <a:cxn ang="0">
                    <a:pos x="447" y="15"/>
                  </a:cxn>
                </a:cxnLst>
                <a:rect l="0" t="0" r="r" b="b"/>
                <a:pathLst>
                  <a:path w="488" h="390">
                    <a:moveTo>
                      <a:pt x="447" y="15"/>
                    </a:moveTo>
                    <a:lnTo>
                      <a:pt x="414" y="15"/>
                    </a:lnTo>
                    <a:lnTo>
                      <a:pt x="406" y="5"/>
                    </a:lnTo>
                    <a:lnTo>
                      <a:pt x="387" y="0"/>
                    </a:lnTo>
                    <a:lnTo>
                      <a:pt x="379" y="13"/>
                    </a:lnTo>
                    <a:lnTo>
                      <a:pt x="360" y="26"/>
                    </a:lnTo>
                    <a:lnTo>
                      <a:pt x="342" y="41"/>
                    </a:lnTo>
                    <a:lnTo>
                      <a:pt x="319" y="50"/>
                    </a:lnTo>
                    <a:lnTo>
                      <a:pt x="309" y="76"/>
                    </a:lnTo>
                    <a:lnTo>
                      <a:pt x="292" y="81"/>
                    </a:lnTo>
                    <a:lnTo>
                      <a:pt x="280" y="96"/>
                    </a:lnTo>
                    <a:lnTo>
                      <a:pt x="263" y="112"/>
                    </a:lnTo>
                    <a:lnTo>
                      <a:pt x="234" y="112"/>
                    </a:lnTo>
                    <a:lnTo>
                      <a:pt x="216" y="103"/>
                    </a:lnTo>
                    <a:lnTo>
                      <a:pt x="199" y="103"/>
                    </a:lnTo>
                    <a:lnTo>
                      <a:pt x="187" y="115"/>
                    </a:lnTo>
                    <a:lnTo>
                      <a:pt x="180" y="131"/>
                    </a:lnTo>
                    <a:lnTo>
                      <a:pt x="164" y="141"/>
                    </a:lnTo>
                    <a:lnTo>
                      <a:pt x="125" y="133"/>
                    </a:lnTo>
                    <a:lnTo>
                      <a:pt x="116" y="105"/>
                    </a:lnTo>
                    <a:lnTo>
                      <a:pt x="106" y="96"/>
                    </a:lnTo>
                    <a:lnTo>
                      <a:pt x="98" y="195"/>
                    </a:lnTo>
                    <a:lnTo>
                      <a:pt x="79" y="210"/>
                    </a:lnTo>
                    <a:lnTo>
                      <a:pt x="42" y="205"/>
                    </a:lnTo>
                    <a:lnTo>
                      <a:pt x="25" y="186"/>
                    </a:lnTo>
                    <a:lnTo>
                      <a:pt x="19" y="195"/>
                    </a:lnTo>
                    <a:lnTo>
                      <a:pt x="0" y="195"/>
                    </a:lnTo>
                    <a:lnTo>
                      <a:pt x="5" y="207"/>
                    </a:lnTo>
                    <a:lnTo>
                      <a:pt x="5" y="236"/>
                    </a:lnTo>
                    <a:lnTo>
                      <a:pt x="25" y="240"/>
                    </a:lnTo>
                    <a:lnTo>
                      <a:pt x="25" y="278"/>
                    </a:lnTo>
                    <a:lnTo>
                      <a:pt x="42" y="283"/>
                    </a:lnTo>
                    <a:lnTo>
                      <a:pt x="42" y="292"/>
                    </a:lnTo>
                    <a:lnTo>
                      <a:pt x="54" y="293"/>
                    </a:lnTo>
                    <a:lnTo>
                      <a:pt x="48" y="316"/>
                    </a:lnTo>
                    <a:lnTo>
                      <a:pt x="34" y="325"/>
                    </a:lnTo>
                    <a:lnTo>
                      <a:pt x="89" y="383"/>
                    </a:lnTo>
                    <a:lnTo>
                      <a:pt x="125" y="390"/>
                    </a:lnTo>
                    <a:lnTo>
                      <a:pt x="143" y="376"/>
                    </a:lnTo>
                    <a:lnTo>
                      <a:pt x="160" y="357"/>
                    </a:lnTo>
                    <a:lnTo>
                      <a:pt x="220" y="357"/>
                    </a:lnTo>
                    <a:lnTo>
                      <a:pt x="228" y="369"/>
                    </a:lnTo>
                    <a:lnTo>
                      <a:pt x="263" y="357"/>
                    </a:lnTo>
                    <a:lnTo>
                      <a:pt x="278" y="345"/>
                    </a:lnTo>
                    <a:lnTo>
                      <a:pt x="319" y="342"/>
                    </a:lnTo>
                    <a:lnTo>
                      <a:pt x="344" y="328"/>
                    </a:lnTo>
                    <a:lnTo>
                      <a:pt x="366" y="295"/>
                    </a:lnTo>
                    <a:lnTo>
                      <a:pt x="393" y="278"/>
                    </a:lnTo>
                    <a:lnTo>
                      <a:pt x="429" y="247"/>
                    </a:lnTo>
                    <a:lnTo>
                      <a:pt x="435" y="219"/>
                    </a:lnTo>
                    <a:lnTo>
                      <a:pt x="447" y="195"/>
                    </a:lnTo>
                    <a:lnTo>
                      <a:pt x="470" y="190"/>
                    </a:lnTo>
                    <a:lnTo>
                      <a:pt x="488" y="162"/>
                    </a:lnTo>
                    <a:lnTo>
                      <a:pt x="462" y="155"/>
                    </a:lnTo>
                    <a:lnTo>
                      <a:pt x="455" y="136"/>
                    </a:lnTo>
                    <a:lnTo>
                      <a:pt x="445" y="115"/>
                    </a:lnTo>
                    <a:lnTo>
                      <a:pt x="447" y="89"/>
                    </a:lnTo>
                    <a:lnTo>
                      <a:pt x="447" y="57"/>
                    </a:lnTo>
                    <a:lnTo>
                      <a:pt x="447" y="1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82" name="Group 412"/>
            <p:cNvGrpSpPr>
              <a:grpSpLocks/>
            </p:cNvGrpSpPr>
            <p:nvPr/>
          </p:nvGrpSpPr>
          <p:grpSpPr bwMode="auto">
            <a:xfrm>
              <a:off x="6653278" y="3138478"/>
              <a:ext cx="164811" cy="295645"/>
              <a:chOff x="3207" y="2896"/>
              <a:chExt cx="153" cy="255"/>
            </a:xfrm>
          </p:grpSpPr>
          <p:sp>
            <p:nvSpPr>
              <p:cNvPr id="1436" name="Freeform 413"/>
              <p:cNvSpPr>
                <a:spLocks/>
              </p:cNvSpPr>
              <p:nvPr/>
            </p:nvSpPr>
            <p:spPr bwMode="auto">
              <a:xfrm>
                <a:off x="3207" y="2896"/>
                <a:ext cx="153" cy="255"/>
              </a:xfrm>
              <a:custGeom>
                <a:avLst/>
                <a:gdLst/>
                <a:ahLst/>
                <a:cxnLst>
                  <a:cxn ang="0">
                    <a:pos x="48" y="503"/>
                  </a:cxn>
                  <a:cxn ang="0">
                    <a:pos x="33" y="463"/>
                  </a:cxn>
                  <a:cxn ang="0">
                    <a:pos x="33" y="404"/>
                  </a:cxn>
                  <a:cxn ang="0">
                    <a:pos x="38" y="340"/>
                  </a:cxn>
                  <a:cxn ang="0">
                    <a:pos x="54" y="299"/>
                  </a:cxn>
                  <a:cxn ang="0">
                    <a:pos x="83" y="275"/>
                  </a:cxn>
                  <a:cxn ang="0">
                    <a:pos x="71" y="230"/>
                  </a:cxn>
                  <a:cxn ang="0">
                    <a:pos x="64" y="171"/>
                  </a:cxn>
                  <a:cxn ang="0">
                    <a:pos x="9" y="143"/>
                  </a:cxn>
                  <a:cxn ang="0">
                    <a:pos x="46" y="131"/>
                  </a:cxn>
                  <a:cxn ang="0">
                    <a:pos x="79" y="105"/>
                  </a:cxn>
                  <a:cxn ang="0">
                    <a:pos x="124" y="121"/>
                  </a:cxn>
                  <a:cxn ang="0">
                    <a:pos x="114" y="168"/>
                  </a:cxn>
                  <a:cxn ang="0">
                    <a:pos x="145" y="176"/>
                  </a:cxn>
                  <a:cxn ang="0">
                    <a:pos x="172" y="143"/>
                  </a:cxn>
                  <a:cxn ang="0">
                    <a:pos x="160" y="104"/>
                  </a:cxn>
                  <a:cxn ang="0">
                    <a:pos x="137" y="79"/>
                  </a:cxn>
                  <a:cxn ang="0">
                    <a:pos x="129" y="47"/>
                  </a:cxn>
                  <a:cxn ang="0">
                    <a:pos x="129" y="0"/>
                  </a:cxn>
                  <a:cxn ang="0">
                    <a:pos x="162" y="31"/>
                  </a:cxn>
                  <a:cxn ang="0">
                    <a:pos x="228" y="17"/>
                  </a:cxn>
                  <a:cxn ang="0">
                    <a:pos x="269" y="7"/>
                  </a:cxn>
                  <a:cxn ang="0">
                    <a:pos x="306" y="50"/>
                  </a:cxn>
                  <a:cxn ang="0">
                    <a:pos x="286" y="164"/>
                  </a:cxn>
                  <a:cxn ang="0">
                    <a:pos x="228" y="188"/>
                  </a:cxn>
                  <a:cxn ang="0">
                    <a:pos x="205" y="204"/>
                  </a:cxn>
                  <a:cxn ang="0">
                    <a:pos x="190" y="245"/>
                  </a:cxn>
                  <a:cxn ang="0">
                    <a:pos x="147" y="261"/>
                  </a:cxn>
                  <a:cxn ang="0">
                    <a:pos x="137" y="334"/>
                  </a:cxn>
                  <a:cxn ang="0">
                    <a:pos x="145" y="389"/>
                  </a:cxn>
                  <a:cxn ang="0">
                    <a:pos x="137" y="415"/>
                  </a:cxn>
                  <a:cxn ang="0">
                    <a:pos x="114" y="429"/>
                  </a:cxn>
                  <a:cxn ang="0">
                    <a:pos x="81" y="439"/>
                  </a:cxn>
                  <a:cxn ang="0">
                    <a:pos x="75" y="477"/>
                  </a:cxn>
                  <a:cxn ang="0">
                    <a:pos x="73" y="510"/>
                  </a:cxn>
                </a:cxnLst>
                <a:rect l="0" t="0" r="r" b="b"/>
                <a:pathLst>
                  <a:path w="306" h="510">
                    <a:moveTo>
                      <a:pt x="73" y="510"/>
                    </a:moveTo>
                    <a:lnTo>
                      <a:pt x="48" y="503"/>
                    </a:lnTo>
                    <a:lnTo>
                      <a:pt x="42" y="480"/>
                    </a:lnTo>
                    <a:lnTo>
                      <a:pt x="33" y="463"/>
                    </a:lnTo>
                    <a:lnTo>
                      <a:pt x="33" y="439"/>
                    </a:lnTo>
                    <a:lnTo>
                      <a:pt x="33" y="404"/>
                    </a:lnTo>
                    <a:lnTo>
                      <a:pt x="33" y="363"/>
                    </a:lnTo>
                    <a:lnTo>
                      <a:pt x="38" y="340"/>
                    </a:lnTo>
                    <a:lnTo>
                      <a:pt x="56" y="334"/>
                    </a:lnTo>
                    <a:lnTo>
                      <a:pt x="54" y="299"/>
                    </a:lnTo>
                    <a:lnTo>
                      <a:pt x="73" y="285"/>
                    </a:lnTo>
                    <a:lnTo>
                      <a:pt x="83" y="275"/>
                    </a:lnTo>
                    <a:lnTo>
                      <a:pt x="73" y="251"/>
                    </a:lnTo>
                    <a:lnTo>
                      <a:pt x="71" y="230"/>
                    </a:lnTo>
                    <a:lnTo>
                      <a:pt x="81" y="195"/>
                    </a:lnTo>
                    <a:lnTo>
                      <a:pt x="64" y="171"/>
                    </a:lnTo>
                    <a:lnTo>
                      <a:pt x="25" y="164"/>
                    </a:lnTo>
                    <a:lnTo>
                      <a:pt x="9" y="143"/>
                    </a:lnTo>
                    <a:lnTo>
                      <a:pt x="0" y="143"/>
                    </a:lnTo>
                    <a:lnTo>
                      <a:pt x="46" y="131"/>
                    </a:lnTo>
                    <a:lnTo>
                      <a:pt x="54" y="116"/>
                    </a:lnTo>
                    <a:lnTo>
                      <a:pt x="79" y="105"/>
                    </a:lnTo>
                    <a:lnTo>
                      <a:pt x="99" y="114"/>
                    </a:lnTo>
                    <a:lnTo>
                      <a:pt x="124" y="121"/>
                    </a:lnTo>
                    <a:lnTo>
                      <a:pt x="124" y="140"/>
                    </a:lnTo>
                    <a:lnTo>
                      <a:pt x="114" y="168"/>
                    </a:lnTo>
                    <a:lnTo>
                      <a:pt x="126" y="178"/>
                    </a:lnTo>
                    <a:lnTo>
                      <a:pt x="145" y="176"/>
                    </a:lnTo>
                    <a:lnTo>
                      <a:pt x="153" y="154"/>
                    </a:lnTo>
                    <a:lnTo>
                      <a:pt x="172" y="143"/>
                    </a:lnTo>
                    <a:lnTo>
                      <a:pt x="166" y="121"/>
                    </a:lnTo>
                    <a:lnTo>
                      <a:pt x="160" y="104"/>
                    </a:lnTo>
                    <a:lnTo>
                      <a:pt x="147" y="88"/>
                    </a:lnTo>
                    <a:lnTo>
                      <a:pt x="137" y="79"/>
                    </a:lnTo>
                    <a:lnTo>
                      <a:pt x="126" y="64"/>
                    </a:lnTo>
                    <a:lnTo>
                      <a:pt x="129" y="47"/>
                    </a:lnTo>
                    <a:lnTo>
                      <a:pt x="137" y="24"/>
                    </a:lnTo>
                    <a:lnTo>
                      <a:pt x="129" y="0"/>
                    </a:lnTo>
                    <a:lnTo>
                      <a:pt x="155" y="17"/>
                    </a:lnTo>
                    <a:lnTo>
                      <a:pt x="162" y="31"/>
                    </a:lnTo>
                    <a:lnTo>
                      <a:pt x="221" y="35"/>
                    </a:lnTo>
                    <a:lnTo>
                      <a:pt x="228" y="17"/>
                    </a:lnTo>
                    <a:lnTo>
                      <a:pt x="261" y="17"/>
                    </a:lnTo>
                    <a:lnTo>
                      <a:pt x="269" y="7"/>
                    </a:lnTo>
                    <a:lnTo>
                      <a:pt x="306" y="0"/>
                    </a:lnTo>
                    <a:lnTo>
                      <a:pt x="306" y="50"/>
                    </a:lnTo>
                    <a:lnTo>
                      <a:pt x="306" y="145"/>
                    </a:lnTo>
                    <a:lnTo>
                      <a:pt x="286" y="164"/>
                    </a:lnTo>
                    <a:lnTo>
                      <a:pt x="279" y="180"/>
                    </a:lnTo>
                    <a:lnTo>
                      <a:pt x="228" y="188"/>
                    </a:lnTo>
                    <a:lnTo>
                      <a:pt x="226" y="200"/>
                    </a:lnTo>
                    <a:lnTo>
                      <a:pt x="205" y="204"/>
                    </a:lnTo>
                    <a:lnTo>
                      <a:pt x="193" y="214"/>
                    </a:lnTo>
                    <a:lnTo>
                      <a:pt x="190" y="245"/>
                    </a:lnTo>
                    <a:lnTo>
                      <a:pt x="164" y="252"/>
                    </a:lnTo>
                    <a:lnTo>
                      <a:pt x="147" y="261"/>
                    </a:lnTo>
                    <a:lnTo>
                      <a:pt x="141" y="278"/>
                    </a:lnTo>
                    <a:lnTo>
                      <a:pt x="137" y="334"/>
                    </a:lnTo>
                    <a:lnTo>
                      <a:pt x="145" y="335"/>
                    </a:lnTo>
                    <a:lnTo>
                      <a:pt x="145" y="389"/>
                    </a:lnTo>
                    <a:lnTo>
                      <a:pt x="147" y="413"/>
                    </a:lnTo>
                    <a:lnTo>
                      <a:pt x="137" y="415"/>
                    </a:lnTo>
                    <a:lnTo>
                      <a:pt x="137" y="429"/>
                    </a:lnTo>
                    <a:lnTo>
                      <a:pt x="114" y="429"/>
                    </a:lnTo>
                    <a:lnTo>
                      <a:pt x="108" y="437"/>
                    </a:lnTo>
                    <a:lnTo>
                      <a:pt x="81" y="439"/>
                    </a:lnTo>
                    <a:lnTo>
                      <a:pt x="75" y="456"/>
                    </a:lnTo>
                    <a:lnTo>
                      <a:pt x="75" y="477"/>
                    </a:lnTo>
                    <a:lnTo>
                      <a:pt x="75" y="494"/>
                    </a:lnTo>
                    <a:lnTo>
                      <a:pt x="73" y="510"/>
                    </a:lnTo>
                    <a:close/>
                  </a:path>
                </a:pathLst>
              </a:custGeom>
              <a:solidFill>
                <a:srgbClr val="C0C0C0"/>
              </a:solidFill>
              <a:ln w="9525">
                <a:solidFill>
                  <a:srgbClr val="C0C0C0"/>
                </a:solidFill>
                <a:round/>
                <a:headEnd/>
                <a:tailEnd/>
              </a:ln>
            </p:spPr>
            <p:txBody>
              <a:bodyPr/>
              <a:lstStyle/>
              <a:p>
                <a:endParaRPr lang="nl-NL" sz="1400"/>
              </a:p>
            </p:txBody>
          </p:sp>
          <p:sp>
            <p:nvSpPr>
              <p:cNvPr id="1437" name="Freeform 414"/>
              <p:cNvSpPr>
                <a:spLocks/>
              </p:cNvSpPr>
              <p:nvPr/>
            </p:nvSpPr>
            <p:spPr bwMode="auto">
              <a:xfrm>
                <a:off x="3207" y="2896"/>
                <a:ext cx="153" cy="255"/>
              </a:xfrm>
              <a:custGeom>
                <a:avLst/>
                <a:gdLst/>
                <a:ahLst/>
                <a:cxnLst>
                  <a:cxn ang="0">
                    <a:pos x="48" y="503"/>
                  </a:cxn>
                  <a:cxn ang="0">
                    <a:pos x="33" y="463"/>
                  </a:cxn>
                  <a:cxn ang="0">
                    <a:pos x="33" y="404"/>
                  </a:cxn>
                  <a:cxn ang="0">
                    <a:pos x="38" y="340"/>
                  </a:cxn>
                  <a:cxn ang="0">
                    <a:pos x="54" y="299"/>
                  </a:cxn>
                  <a:cxn ang="0">
                    <a:pos x="83" y="275"/>
                  </a:cxn>
                  <a:cxn ang="0">
                    <a:pos x="71" y="230"/>
                  </a:cxn>
                  <a:cxn ang="0">
                    <a:pos x="64" y="171"/>
                  </a:cxn>
                  <a:cxn ang="0">
                    <a:pos x="9" y="143"/>
                  </a:cxn>
                  <a:cxn ang="0">
                    <a:pos x="46" y="131"/>
                  </a:cxn>
                  <a:cxn ang="0">
                    <a:pos x="79" y="105"/>
                  </a:cxn>
                  <a:cxn ang="0">
                    <a:pos x="124" y="121"/>
                  </a:cxn>
                  <a:cxn ang="0">
                    <a:pos x="114" y="168"/>
                  </a:cxn>
                  <a:cxn ang="0">
                    <a:pos x="145" y="176"/>
                  </a:cxn>
                  <a:cxn ang="0">
                    <a:pos x="172" y="143"/>
                  </a:cxn>
                  <a:cxn ang="0">
                    <a:pos x="160" y="104"/>
                  </a:cxn>
                  <a:cxn ang="0">
                    <a:pos x="137" y="79"/>
                  </a:cxn>
                  <a:cxn ang="0">
                    <a:pos x="129" y="47"/>
                  </a:cxn>
                  <a:cxn ang="0">
                    <a:pos x="129" y="0"/>
                  </a:cxn>
                  <a:cxn ang="0">
                    <a:pos x="162" y="31"/>
                  </a:cxn>
                  <a:cxn ang="0">
                    <a:pos x="228" y="17"/>
                  </a:cxn>
                  <a:cxn ang="0">
                    <a:pos x="269" y="7"/>
                  </a:cxn>
                  <a:cxn ang="0">
                    <a:pos x="306" y="50"/>
                  </a:cxn>
                  <a:cxn ang="0">
                    <a:pos x="286" y="164"/>
                  </a:cxn>
                  <a:cxn ang="0">
                    <a:pos x="228" y="188"/>
                  </a:cxn>
                  <a:cxn ang="0">
                    <a:pos x="205" y="204"/>
                  </a:cxn>
                  <a:cxn ang="0">
                    <a:pos x="190" y="245"/>
                  </a:cxn>
                  <a:cxn ang="0">
                    <a:pos x="147" y="261"/>
                  </a:cxn>
                  <a:cxn ang="0">
                    <a:pos x="137" y="334"/>
                  </a:cxn>
                  <a:cxn ang="0">
                    <a:pos x="145" y="389"/>
                  </a:cxn>
                  <a:cxn ang="0">
                    <a:pos x="137" y="415"/>
                  </a:cxn>
                  <a:cxn ang="0">
                    <a:pos x="114" y="429"/>
                  </a:cxn>
                  <a:cxn ang="0">
                    <a:pos x="81" y="439"/>
                  </a:cxn>
                  <a:cxn ang="0">
                    <a:pos x="75" y="477"/>
                  </a:cxn>
                  <a:cxn ang="0">
                    <a:pos x="73" y="510"/>
                  </a:cxn>
                </a:cxnLst>
                <a:rect l="0" t="0" r="r" b="b"/>
                <a:pathLst>
                  <a:path w="306" h="510">
                    <a:moveTo>
                      <a:pt x="73" y="510"/>
                    </a:moveTo>
                    <a:lnTo>
                      <a:pt x="48" y="503"/>
                    </a:lnTo>
                    <a:lnTo>
                      <a:pt x="42" y="480"/>
                    </a:lnTo>
                    <a:lnTo>
                      <a:pt x="33" y="463"/>
                    </a:lnTo>
                    <a:lnTo>
                      <a:pt x="33" y="439"/>
                    </a:lnTo>
                    <a:lnTo>
                      <a:pt x="33" y="404"/>
                    </a:lnTo>
                    <a:lnTo>
                      <a:pt x="33" y="363"/>
                    </a:lnTo>
                    <a:lnTo>
                      <a:pt x="38" y="340"/>
                    </a:lnTo>
                    <a:lnTo>
                      <a:pt x="56" y="334"/>
                    </a:lnTo>
                    <a:lnTo>
                      <a:pt x="54" y="299"/>
                    </a:lnTo>
                    <a:lnTo>
                      <a:pt x="73" y="285"/>
                    </a:lnTo>
                    <a:lnTo>
                      <a:pt x="83" y="275"/>
                    </a:lnTo>
                    <a:lnTo>
                      <a:pt x="73" y="251"/>
                    </a:lnTo>
                    <a:lnTo>
                      <a:pt x="71" y="230"/>
                    </a:lnTo>
                    <a:lnTo>
                      <a:pt x="81" y="195"/>
                    </a:lnTo>
                    <a:lnTo>
                      <a:pt x="64" y="171"/>
                    </a:lnTo>
                    <a:lnTo>
                      <a:pt x="25" y="164"/>
                    </a:lnTo>
                    <a:lnTo>
                      <a:pt x="9" y="143"/>
                    </a:lnTo>
                    <a:lnTo>
                      <a:pt x="0" y="143"/>
                    </a:lnTo>
                    <a:lnTo>
                      <a:pt x="46" y="131"/>
                    </a:lnTo>
                    <a:lnTo>
                      <a:pt x="54" y="116"/>
                    </a:lnTo>
                    <a:lnTo>
                      <a:pt x="79" y="105"/>
                    </a:lnTo>
                    <a:lnTo>
                      <a:pt x="99" y="114"/>
                    </a:lnTo>
                    <a:lnTo>
                      <a:pt x="124" y="121"/>
                    </a:lnTo>
                    <a:lnTo>
                      <a:pt x="124" y="140"/>
                    </a:lnTo>
                    <a:lnTo>
                      <a:pt x="114" y="168"/>
                    </a:lnTo>
                    <a:lnTo>
                      <a:pt x="126" y="178"/>
                    </a:lnTo>
                    <a:lnTo>
                      <a:pt x="145" y="176"/>
                    </a:lnTo>
                    <a:lnTo>
                      <a:pt x="153" y="154"/>
                    </a:lnTo>
                    <a:lnTo>
                      <a:pt x="172" y="143"/>
                    </a:lnTo>
                    <a:lnTo>
                      <a:pt x="166" y="121"/>
                    </a:lnTo>
                    <a:lnTo>
                      <a:pt x="160" y="104"/>
                    </a:lnTo>
                    <a:lnTo>
                      <a:pt x="147" y="88"/>
                    </a:lnTo>
                    <a:lnTo>
                      <a:pt x="137" y="79"/>
                    </a:lnTo>
                    <a:lnTo>
                      <a:pt x="126" y="64"/>
                    </a:lnTo>
                    <a:lnTo>
                      <a:pt x="129" y="47"/>
                    </a:lnTo>
                    <a:lnTo>
                      <a:pt x="137" y="24"/>
                    </a:lnTo>
                    <a:lnTo>
                      <a:pt x="129" y="0"/>
                    </a:lnTo>
                    <a:lnTo>
                      <a:pt x="155" y="17"/>
                    </a:lnTo>
                    <a:lnTo>
                      <a:pt x="162" y="31"/>
                    </a:lnTo>
                    <a:lnTo>
                      <a:pt x="221" y="35"/>
                    </a:lnTo>
                    <a:lnTo>
                      <a:pt x="228" y="17"/>
                    </a:lnTo>
                    <a:lnTo>
                      <a:pt x="261" y="17"/>
                    </a:lnTo>
                    <a:lnTo>
                      <a:pt x="269" y="7"/>
                    </a:lnTo>
                    <a:lnTo>
                      <a:pt x="306" y="0"/>
                    </a:lnTo>
                    <a:lnTo>
                      <a:pt x="306" y="50"/>
                    </a:lnTo>
                    <a:lnTo>
                      <a:pt x="306" y="145"/>
                    </a:lnTo>
                    <a:lnTo>
                      <a:pt x="286" y="164"/>
                    </a:lnTo>
                    <a:lnTo>
                      <a:pt x="279" y="180"/>
                    </a:lnTo>
                    <a:lnTo>
                      <a:pt x="228" y="188"/>
                    </a:lnTo>
                    <a:lnTo>
                      <a:pt x="226" y="200"/>
                    </a:lnTo>
                    <a:lnTo>
                      <a:pt x="205" y="204"/>
                    </a:lnTo>
                    <a:lnTo>
                      <a:pt x="193" y="214"/>
                    </a:lnTo>
                    <a:lnTo>
                      <a:pt x="190" y="245"/>
                    </a:lnTo>
                    <a:lnTo>
                      <a:pt x="164" y="252"/>
                    </a:lnTo>
                    <a:lnTo>
                      <a:pt x="147" y="261"/>
                    </a:lnTo>
                    <a:lnTo>
                      <a:pt x="141" y="278"/>
                    </a:lnTo>
                    <a:lnTo>
                      <a:pt x="137" y="334"/>
                    </a:lnTo>
                    <a:lnTo>
                      <a:pt x="145" y="335"/>
                    </a:lnTo>
                    <a:lnTo>
                      <a:pt x="145" y="389"/>
                    </a:lnTo>
                    <a:lnTo>
                      <a:pt x="147" y="413"/>
                    </a:lnTo>
                    <a:lnTo>
                      <a:pt x="137" y="415"/>
                    </a:lnTo>
                    <a:lnTo>
                      <a:pt x="137" y="429"/>
                    </a:lnTo>
                    <a:lnTo>
                      <a:pt x="114" y="429"/>
                    </a:lnTo>
                    <a:lnTo>
                      <a:pt x="108" y="437"/>
                    </a:lnTo>
                    <a:lnTo>
                      <a:pt x="81" y="439"/>
                    </a:lnTo>
                    <a:lnTo>
                      <a:pt x="75" y="456"/>
                    </a:lnTo>
                    <a:lnTo>
                      <a:pt x="75" y="477"/>
                    </a:lnTo>
                    <a:lnTo>
                      <a:pt x="75" y="494"/>
                    </a:lnTo>
                    <a:lnTo>
                      <a:pt x="73" y="5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85" name="Group 415"/>
            <p:cNvGrpSpPr>
              <a:grpSpLocks/>
            </p:cNvGrpSpPr>
            <p:nvPr/>
          </p:nvGrpSpPr>
          <p:grpSpPr bwMode="auto">
            <a:xfrm>
              <a:off x="6645780" y="2888047"/>
              <a:ext cx="72774" cy="88114"/>
              <a:chOff x="3200" y="2680"/>
              <a:chExt cx="68" cy="76"/>
            </a:xfrm>
          </p:grpSpPr>
          <p:sp>
            <p:nvSpPr>
              <p:cNvPr id="1439" name="Freeform 416"/>
              <p:cNvSpPr>
                <a:spLocks/>
              </p:cNvSpPr>
              <p:nvPr/>
            </p:nvSpPr>
            <p:spPr bwMode="auto">
              <a:xfrm>
                <a:off x="3200" y="2680"/>
                <a:ext cx="68" cy="76"/>
              </a:xfrm>
              <a:custGeom>
                <a:avLst/>
                <a:gdLst/>
                <a:ahLst/>
                <a:cxnLst>
                  <a:cxn ang="0">
                    <a:pos x="118" y="0"/>
                  </a:cxn>
                  <a:cxn ang="0">
                    <a:pos x="136" y="24"/>
                  </a:cxn>
                  <a:cxn ang="0">
                    <a:pos x="136" y="71"/>
                  </a:cxn>
                  <a:cxn ang="0">
                    <a:pos x="118" y="98"/>
                  </a:cxn>
                  <a:cxn ang="0">
                    <a:pos x="111" y="126"/>
                  </a:cxn>
                  <a:cxn ang="0">
                    <a:pos x="120" y="143"/>
                  </a:cxn>
                  <a:cxn ang="0">
                    <a:pos x="64" y="143"/>
                  </a:cxn>
                  <a:cxn ang="0">
                    <a:pos x="31" y="143"/>
                  </a:cxn>
                  <a:cxn ang="0">
                    <a:pos x="20" y="150"/>
                  </a:cxn>
                  <a:cxn ang="0">
                    <a:pos x="0" y="143"/>
                  </a:cxn>
                  <a:cxn ang="0">
                    <a:pos x="8" y="83"/>
                  </a:cxn>
                  <a:cxn ang="0">
                    <a:pos x="35" y="72"/>
                  </a:cxn>
                  <a:cxn ang="0">
                    <a:pos x="52" y="69"/>
                  </a:cxn>
                  <a:cxn ang="0">
                    <a:pos x="52" y="50"/>
                  </a:cxn>
                  <a:cxn ang="0">
                    <a:pos x="35" y="48"/>
                  </a:cxn>
                  <a:cxn ang="0">
                    <a:pos x="35" y="38"/>
                  </a:cxn>
                  <a:cxn ang="0">
                    <a:pos x="29" y="7"/>
                  </a:cxn>
                  <a:cxn ang="0">
                    <a:pos x="58" y="7"/>
                  </a:cxn>
                  <a:cxn ang="0">
                    <a:pos x="85" y="9"/>
                  </a:cxn>
                  <a:cxn ang="0">
                    <a:pos x="118" y="0"/>
                  </a:cxn>
                </a:cxnLst>
                <a:rect l="0" t="0" r="r" b="b"/>
                <a:pathLst>
                  <a:path w="136" h="150">
                    <a:moveTo>
                      <a:pt x="118" y="0"/>
                    </a:moveTo>
                    <a:lnTo>
                      <a:pt x="136" y="24"/>
                    </a:lnTo>
                    <a:lnTo>
                      <a:pt x="136" y="71"/>
                    </a:lnTo>
                    <a:lnTo>
                      <a:pt x="118" y="98"/>
                    </a:lnTo>
                    <a:lnTo>
                      <a:pt x="111" y="126"/>
                    </a:lnTo>
                    <a:lnTo>
                      <a:pt x="120" y="143"/>
                    </a:lnTo>
                    <a:lnTo>
                      <a:pt x="64" y="143"/>
                    </a:lnTo>
                    <a:lnTo>
                      <a:pt x="31" y="143"/>
                    </a:lnTo>
                    <a:lnTo>
                      <a:pt x="20" y="150"/>
                    </a:lnTo>
                    <a:lnTo>
                      <a:pt x="0" y="143"/>
                    </a:lnTo>
                    <a:lnTo>
                      <a:pt x="8" y="83"/>
                    </a:lnTo>
                    <a:lnTo>
                      <a:pt x="35" y="72"/>
                    </a:lnTo>
                    <a:lnTo>
                      <a:pt x="52" y="69"/>
                    </a:lnTo>
                    <a:lnTo>
                      <a:pt x="52" y="50"/>
                    </a:lnTo>
                    <a:lnTo>
                      <a:pt x="35" y="48"/>
                    </a:lnTo>
                    <a:lnTo>
                      <a:pt x="35" y="38"/>
                    </a:lnTo>
                    <a:lnTo>
                      <a:pt x="29" y="7"/>
                    </a:lnTo>
                    <a:lnTo>
                      <a:pt x="58" y="7"/>
                    </a:lnTo>
                    <a:lnTo>
                      <a:pt x="85" y="9"/>
                    </a:lnTo>
                    <a:lnTo>
                      <a:pt x="118" y="0"/>
                    </a:lnTo>
                    <a:close/>
                  </a:path>
                </a:pathLst>
              </a:custGeom>
              <a:solidFill>
                <a:srgbClr val="C0C0C0"/>
              </a:solidFill>
              <a:ln w="9525">
                <a:solidFill>
                  <a:srgbClr val="C0C0C0"/>
                </a:solidFill>
                <a:round/>
                <a:headEnd/>
                <a:tailEnd/>
              </a:ln>
            </p:spPr>
            <p:txBody>
              <a:bodyPr/>
              <a:lstStyle/>
              <a:p>
                <a:endParaRPr lang="nl-NL" sz="1400"/>
              </a:p>
            </p:txBody>
          </p:sp>
          <p:sp>
            <p:nvSpPr>
              <p:cNvPr id="1440" name="Freeform 417"/>
              <p:cNvSpPr>
                <a:spLocks/>
              </p:cNvSpPr>
              <p:nvPr/>
            </p:nvSpPr>
            <p:spPr bwMode="auto">
              <a:xfrm>
                <a:off x="3200" y="2680"/>
                <a:ext cx="68" cy="76"/>
              </a:xfrm>
              <a:custGeom>
                <a:avLst/>
                <a:gdLst/>
                <a:ahLst/>
                <a:cxnLst>
                  <a:cxn ang="0">
                    <a:pos x="118" y="0"/>
                  </a:cxn>
                  <a:cxn ang="0">
                    <a:pos x="136" y="24"/>
                  </a:cxn>
                  <a:cxn ang="0">
                    <a:pos x="136" y="71"/>
                  </a:cxn>
                  <a:cxn ang="0">
                    <a:pos x="118" y="98"/>
                  </a:cxn>
                  <a:cxn ang="0">
                    <a:pos x="111" y="126"/>
                  </a:cxn>
                  <a:cxn ang="0">
                    <a:pos x="120" y="143"/>
                  </a:cxn>
                  <a:cxn ang="0">
                    <a:pos x="64" y="143"/>
                  </a:cxn>
                  <a:cxn ang="0">
                    <a:pos x="31" y="143"/>
                  </a:cxn>
                  <a:cxn ang="0">
                    <a:pos x="20" y="150"/>
                  </a:cxn>
                  <a:cxn ang="0">
                    <a:pos x="0" y="143"/>
                  </a:cxn>
                  <a:cxn ang="0">
                    <a:pos x="8" y="83"/>
                  </a:cxn>
                  <a:cxn ang="0">
                    <a:pos x="35" y="72"/>
                  </a:cxn>
                  <a:cxn ang="0">
                    <a:pos x="52" y="69"/>
                  </a:cxn>
                  <a:cxn ang="0">
                    <a:pos x="52" y="50"/>
                  </a:cxn>
                  <a:cxn ang="0">
                    <a:pos x="35" y="48"/>
                  </a:cxn>
                  <a:cxn ang="0">
                    <a:pos x="35" y="38"/>
                  </a:cxn>
                  <a:cxn ang="0">
                    <a:pos x="29" y="7"/>
                  </a:cxn>
                  <a:cxn ang="0">
                    <a:pos x="58" y="7"/>
                  </a:cxn>
                  <a:cxn ang="0">
                    <a:pos x="85" y="9"/>
                  </a:cxn>
                  <a:cxn ang="0">
                    <a:pos x="118" y="0"/>
                  </a:cxn>
                </a:cxnLst>
                <a:rect l="0" t="0" r="r" b="b"/>
                <a:pathLst>
                  <a:path w="136" h="150">
                    <a:moveTo>
                      <a:pt x="118" y="0"/>
                    </a:moveTo>
                    <a:lnTo>
                      <a:pt x="136" y="24"/>
                    </a:lnTo>
                    <a:lnTo>
                      <a:pt x="136" y="71"/>
                    </a:lnTo>
                    <a:lnTo>
                      <a:pt x="118" y="98"/>
                    </a:lnTo>
                    <a:lnTo>
                      <a:pt x="111" y="126"/>
                    </a:lnTo>
                    <a:lnTo>
                      <a:pt x="120" y="143"/>
                    </a:lnTo>
                    <a:lnTo>
                      <a:pt x="64" y="143"/>
                    </a:lnTo>
                    <a:lnTo>
                      <a:pt x="31" y="143"/>
                    </a:lnTo>
                    <a:lnTo>
                      <a:pt x="20" y="150"/>
                    </a:lnTo>
                    <a:lnTo>
                      <a:pt x="0" y="143"/>
                    </a:lnTo>
                    <a:lnTo>
                      <a:pt x="8" y="83"/>
                    </a:lnTo>
                    <a:lnTo>
                      <a:pt x="35" y="72"/>
                    </a:lnTo>
                    <a:lnTo>
                      <a:pt x="52" y="69"/>
                    </a:lnTo>
                    <a:lnTo>
                      <a:pt x="52" y="50"/>
                    </a:lnTo>
                    <a:lnTo>
                      <a:pt x="35" y="48"/>
                    </a:lnTo>
                    <a:lnTo>
                      <a:pt x="35" y="38"/>
                    </a:lnTo>
                    <a:lnTo>
                      <a:pt x="29" y="7"/>
                    </a:lnTo>
                    <a:lnTo>
                      <a:pt x="58" y="7"/>
                    </a:lnTo>
                    <a:lnTo>
                      <a:pt x="85" y="9"/>
                    </a:lnTo>
                    <a:lnTo>
                      <a:pt x="118"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88" name="Group 418"/>
            <p:cNvGrpSpPr>
              <a:grpSpLocks/>
            </p:cNvGrpSpPr>
            <p:nvPr/>
          </p:nvGrpSpPr>
          <p:grpSpPr bwMode="auto">
            <a:xfrm>
              <a:off x="6836278" y="2747759"/>
              <a:ext cx="27825" cy="26666"/>
              <a:chOff x="3378" y="2559"/>
              <a:chExt cx="26" cy="23"/>
            </a:xfrm>
          </p:grpSpPr>
          <p:sp>
            <p:nvSpPr>
              <p:cNvPr id="1442" name="Freeform 419"/>
              <p:cNvSpPr>
                <a:spLocks/>
              </p:cNvSpPr>
              <p:nvPr/>
            </p:nvSpPr>
            <p:spPr bwMode="auto">
              <a:xfrm>
                <a:off x="3378" y="2559"/>
                <a:ext cx="26" cy="23"/>
              </a:xfrm>
              <a:custGeom>
                <a:avLst/>
                <a:gdLst/>
                <a:ahLst/>
                <a:cxnLst>
                  <a:cxn ang="0">
                    <a:pos x="28" y="47"/>
                  </a:cxn>
                  <a:cxn ang="0">
                    <a:pos x="0" y="42"/>
                  </a:cxn>
                  <a:cxn ang="0">
                    <a:pos x="6" y="0"/>
                  </a:cxn>
                  <a:cxn ang="0">
                    <a:pos x="53" y="26"/>
                  </a:cxn>
                  <a:cxn ang="0">
                    <a:pos x="28" y="47"/>
                  </a:cxn>
                </a:cxnLst>
                <a:rect l="0" t="0" r="r" b="b"/>
                <a:pathLst>
                  <a:path w="53" h="47">
                    <a:moveTo>
                      <a:pt x="28" y="47"/>
                    </a:moveTo>
                    <a:lnTo>
                      <a:pt x="0" y="42"/>
                    </a:lnTo>
                    <a:lnTo>
                      <a:pt x="6" y="0"/>
                    </a:lnTo>
                    <a:lnTo>
                      <a:pt x="53" y="26"/>
                    </a:lnTo>
                    <a:lnTo>
                      <a:pt x="28" y="47"/>
                    </a:lnTo>
                    <a:close/>
                  </a:path>
                </a:pathLst>
              </a:custGeom>
              <a:solidFill>
                <a:srgbClr val="C0C0C0"/>
              </a:solidFill>
              <a:ln w="9525">
                <a:solidFill>
                  <a:srgbClr val="C0C0C0"/>
                </a:solidFill>
                <a:round/>
                <a:headEnd/>
                <a:tailEnd/>
              </a:ln>
            </p:spPr>
            <p:txBody>
              <a:bodyPr/>
              <a:lstStyle/>
              <a:p>
                <a:endParaRPr lang="nl-NL" sz="1400"/>
              </a:p>
            </p:txBody>
          </p:sp>
          <p:sp>
            <p:nvSpPr>
              <p:cNvPr id="1443" name="Freeform 420"/>
              <p:cNvSpPr>
                <a:spLocks/>
              </p:cNvSpPr>
              <p:nvPr/>
            </p:nvSpPr>
            <p:spPr bwMode="auto">
              <a:xfrm>
                <a:off x="3378" y="2559"/>
                <a:ext cx="26" cy="23"/>
              </a:xfrm>
              <a:custGeom>
                <a:avLst/>
                <a:gdLst/>
                <a:ahLst/>
                <a:cxnLst>
                  <a:cxn ang="0">
                    <a:pos x="28" y="47"/>
                  </a:cxn>
                  <a:cxn ang="0">
                    <a:pos x="0" y="42"/>
                  </a:cxn>
                  <a:cxn ang="0">
                    <a:pos x="6" y="0"/>
                  </a:cxn>
                  <a:cxn ang="0">
                    <a:pos x="53" y="26"/>
                  </a:cxn>
                  <a:cxn ang="0">
                    <a:pos x="28" y="47"/>
                  </a:cxn>
                </a:cxnLst>
                <a:rect l="0" t="0" r="r" b="b"/>
                <a:pathLst>
                  <a:path w="53" h="47">
                    <a:moveTo>
                      <a:pt x="28" y="47"/>
                    </a:moveTo>
                    <a:lnTo>
                      <a:pt x="0" y="42"/>
                    </a:lnTo>
                    <a:lnTo>
                      <a:pt x="6" y="0"/>
                    </a:lnTo>
                    <a:lnTo>
                      <a:pt x="53" y="26"/>
                    </a:lnTo>
                    <a:lnTo>
                      <a:pt x="28" y="4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91" name="Group 421"/>
            <p:cNvGrpSpPr>
              <a:grpSpLocks/>
            </p:cNvGrpSpPr>
            <p:nvPr/>
          </p:nvGrpSpPr>
          <p:grpSpPr bwMode="auto">
            <a:xfrm>
              <a:off x="6593342" y="3461945"/>
              <a:ext cx="33176" cy="32464"/>
              <a:chOff x="3150" y="3175"/>
              <a:chExt cx="32" cy="28"/>
            </a:xfrm>
          </p:grpSpPr>
          <p:sp>
            <p:nvSpPr>
              <p:cNvPr id="1445" name="Freeform 422"/>
              <p:cNvSpPr>
                <a:spLocks/>
              </p:cNvSpPr>
              <p:nvPr/>
            </p:nvSpPr>
            <p:spPr bwMode="auto">
              <a:xfrm>
                <a:off x="3150" y="3175"/>
                <a:ext cx="32" cy="28"/>
              </a:xfrm>
              <a:custGeom>
                <a:avLst/>
                <a:gdLst/>
                <a:ahLst/>
                <a:cxnLst>
                  <a:cxn ang="0">
                    <a:pos x="21" y="1"/>
                  </a:cxn>
                  <a:cxn ang="0">
                    <a:pos x="15" y="13"/>
                  </a:cxn>
                  <a:cxn ang="0">
                    <a:pos x="0" y="17"/>
                  </a:cxn>
                  <a:cxn ang="0">
                    <a:pos x="0" y="51"/>
                  </a:cxn>
                  <a:cxn ang="0">
                    <a:pos x="21" y="50"/>
                  </a:cxn>
                  <a:cxn ang="0">
                    <a:pos x="27" y="57"/>
                  </a:cxn>
                  <a:cxn ang="0">
                    <a:pos x="38" y="57"/>
                  </a:cxn>
                  <a:cxn ang="0">
                    <a:pos x="46" y="44"/>
                  </a:cxn>
                  <a:cxn ang="0">
                    <a:pos x="54" y="34"/>
                  </a:cxn>
                  <a:cxn ang="0">
                    <a:pos x="63" y="34"/>
                  </a:cxn>
                  <a:cxn ang="0">
                    <a:pos x="63" y="0"/>
                  </a:cxn>
                  <a:cxn ang="0">
                    <a:pos x="38" y="0"/>
                  </a:cxn>
                  <a:cxn ang="0">
                    <a:pos x="21" y="1"/>
                  </a:cxn>
                </a:cxnLst>
                <a:rect l="0" t="0" r="r" b="b"/>
                <a:pathLst>
                  <a:path w="63" h="57">
                    <a:moveTo>
                      <a:pt x="21" y="1"/>
                    </a:moveTo>
                    <a:lnTo>
                      <a:pt x="15" y="13"/>
                    </a:lnTo>
                    <a:lnTo>
                      <a:pt x="0" y="17"/>
                    </a:lnTo>
                    <a:lnTo>
                      <a:pt x="0" y="51"/>
                    </a:lnTo>
                    <a:lnTo>
                      <a:pt x="21" y="50"/>
                    </a:lnTo>
                    <a:lnTo>
                      <a:pt x="27" y="57"/>
                    </a:lnTo>
                    <a:lnTo>
                      <a:pt x="38" y="57"/>
                    </a:lnTo>
                    <a:lnTo>
                      <a:pt x="46" y="44"/>
                    </a:lnTo>
                    <a:lnTo>
                      <a:pt x="54" y="34"/>
                    </a:lnTo>
                    <a:lnTo>
                      <a:pt x="63" y="34"/>
                    </a:lnTo>
                    <a:lnTo>
                      <a:pt x="63" y="0"/>
                    </a:lnTo>
                    <a:lnTo>
                      <a:pt x="38" y="0"/>
                    </a:lnTo>
                    <a:lnTo>
                      <a:pt x="21" y="1"/>
                    </a:lnTo>
                    <a:close/>
                  </a:path>
                </a:pathLst>
              </a:custGeom>
              <a:solidFill>
                <a:srgbClr val="C0C0C0"/>
              </a:solidFill>
              <a:ln w="9525">
                <a:solidFill>
                  <a:srgbClr val="C0C0C0"/>
                </a:solidFill>
                <a:round/>
                <a:headEnd/>
                <a:tailEnd/>
              </a:ln>
            </p:spPr>
            <p:txBody>
              <a:bodyPr/>
              <a:lstStyle/>
              <a:p>
                <a:endParaRPr lang="nl-NL" sz="1400"/>
              </a:p>
            </p:txBody>
          </p:sp>
          <p:sp>
            <p:nvSpPr>
              <p:cNvPr id="1446" name="Freeform 423"/>
              <p:cNvSpPr>
                <a:spLocks/>
              </p:cNvSpPr>
              <p:nvPr/>
            </p:nvSpPr>
            <p:spPr bwMode="auto">
              <a:xfrm>
                <a:off x="3150" y="3175"/>
                <a:ext cx="32" cy="28"/>
              </a:xfrm>
              <a:custGeom>
                <a:avLst/>
                <a:gdLst/>
                <a:ahLst/>
                <a:cxnLst>
                  <a:cxn ang="0">
                    <a:pos x="21" y="1"/>
                  </a:cxn>
                  <a:cxn ang="0">
                    <a:pos x="15" y="13"/>
                  </a:cxn>
                  <a:cxn ang="0">
                    <a:pos x="0" y="17"/>
                  </a:cxn>
                  <a:cxn ang="0">
                    <a:pos x="0" y="51"/>
                  </a:cxn>
                  <a:cxn ang="0">
                    <a:pos x="21" y="50"/>
                  </a:cxn>
                  <a:cxn ang="0">
                    <a:pos x="27" y="57"/>
                  </a:cxn>
                  <a:cxn ang="0">
                    <a:pos x="38" y="57"/>
                  </a:cxn>
                  <a:cxn ang="0">
                    <a:pos x="46" y="44"/>
                  </a:cxn>
                  <a:cxn ang="0">
                    <a:pos x="54" y="34"/>
                  </a:cxn>
                  <a:cxn ang="0">
                    <a:pos x="63" y="34"/>
                  </a:cxn>
                  <a:cxn ang="0">
                    <a:pos x="63" y="0"/>
                  </a:cxn>
                  <a:cxn ang="0">
                    <a:pos x="38" y="0"/>
                  </a:cxn>
                  <a:cxn ang="0">
                    <a:pos x="21" y="1"/>
                  </a:cxn>
                </a:cxnLst>
                <a:rect l="0" t="0" r="r" b="b"/>
                <a:pathLst>
                  <a:path w="63" h="57">
                    <a:moveTo>
                      <a:pt x="21" y="1"/>
                    </a:moveTo>
                    <a:lnTo>
                      <a:pt x="15" y="13"/>
                    </a:lnTo>
                    <a:lnTo>
                      <a:pt x="0" y="17"/>
                    </a:lnTo>
                    <a:lnTo>
                      <a:pt x="0" y="51"/>
                    </a:lnTo>
                    <a:lnTo>
                      <a:pt x="21" y="50"/>
                    </a:lnTo>
                    <a:lnTo>
                      <a:pt x="27" y="57"/>
                    </a:lnTo>
                    <a:lnTo>
                      <a:pt x="38" y="57"/>
                    </a:lnTo>
                    <a:lnTo>
                      <a:pt x="46" y="44"/>
                    </a:lnTo>
                    <a:lnTo>
                      <a:pt x="54" y="34"/>
                    </a:lnTo>
                    <a:lnTo>
                      <a:pt x="63" y="34"/>
                    </a:lnTo>
                    <a:lnTo>
                      <a:pt x="63" y="0"/>
                    </a:lnTo>
                    <a:lnTo>
                      <a:pt x="38" y="0"/>
                    </a:lnTo>
                    <a:lnTo>
                      <a:pt x="21"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94" name="Group 424"/>
            <p:cNvGrpSpPr>
              <a:grpSpLocks/>
            </p:cNvGrpSpPr>
            <p:nvPr/>
          </p:nvGrpSpPr>
          <p:grpSpPr bwMode="auto">
            <a:xfrm>
              <a:off x="6850194" y="2624865"/>
              <a:ext cx="161601" cy="110142"/>
              <a:chOff x="3391" y="2453"/>
              <a:chExt cx="150" cy="95"/>
            </a:xfrm>
          </p:grpSpPr>
          <p:sp>
            <p:nvSpPr>
              <p:cNvPr id="1448" name="Freeform 425"/>
              <p:cNvSpPr>
                <a:spLocks/>
              </p:cNvSpPr>
              <p:nvPr/>
            </p:nvSpPr>
            <p:spPr bwMode="auto">
              <a:xfrm>
                <a:off x="3391" y="2453"/>
                <a:ext cx="150" cy="95"/>
              </a:xfrm>
              <a:custGeom>
                <a:avLst/>
                <a:gdLst/>
                <a:ahLst/>
                <a:cxnLst>
                  <a:cxn ang="0">
                    <a:pos x="106" y="104"/>
                  </a:cxn>
                  <a:cxn ang="0">
                    <a:pos x="106" y="80"/>
                  </a:cxn>
                  <a:cxn ang="0">
                    <a:pos x="106" y="64"/>
                  </a:cxn>
                  <a:cxn ang="0">
                    <a:pos x="91" y="57"/>
                  </a:cxn>
                  <a:cxn ang="0">
                    <a:pos x="56" y="56"/>
                  </a:cxn>
                  <a:cxn ang="0">
                    <a:pos x="21" y="57"/>
                  </a:cxn>
                  <a:cxn ang="0">
                    <a:pos x="0" y="71"/>
                  </a:cxn>
                  <a:cxn ang="0">
                    <a:pos x="2" y="126"/>
                  </a:cxn>
                  <a:cxn ang="0">
                    <a:pos x="2" y="159"/>
                  </a:cxn>
                  <a:cxn ang="0">
                    <a:pos x="15" y="177"/>
                  </a:cxn>
                  <a:cxn ang="0">
                    <a:pos x="44" y="190"/>
                  </a:cxn>
                  <a:cxn ang="0">
                    <a:pos x="69" y="170"/>
                  </a:cxn>
                  <a:cxn ang="0">
                    <a:pos x="95" y="147"/>
                  </a:cxn>
                  <a:cxn ang="0">
                    <a:pos x="108" y="137"/>
                  </a:cxn>
                  <a:cxn ang="0">
                    <a:pos x="184" y="135"/>
                  </a:cxn>
                  <a:cxn ang="0">
                    <a:pos x="209" y="118"/>
                  </a:cxn>
                  <a:cxn ang="0">
                    <a:pos x="273" y="106"/>
                  </a:cxn>
                  <a:cxn ang="0">
                    <a:pos x="273" y="87"/>
                  </a:cxn>
                  <a:cxn ang="0">
                    <a:pos x="300" y="71"/>
                  </a:cxn>
                  <a:cxn ang="0">
                    <a:pos x="280" y="31"/>
                  </a:cxn>
                  <a:cxn ang="0">
                    <a:pos x="265" y="0"/>
                  </a:cxn>
                  <a:cxn ang="0">
                    <a:pos x="180" y="14"/>
                  </a:cxn>
                  <a:cxn ang="0">
                    <a:pos x="153" y="40"/>
                  </a:cxn>
                  <a:cxn ang="0">
                    <a:pos x="145" y="75"/>
                  </a:cxn>
                  <a:cxn ang="0">
                    <a:pos x="106" y="104"/>
                  </a:cxn>
                </a:cxnLst>
                <a:rect l="0" t="0" r="r" b="b"/>
                <a:pathLst>
                  <a:path w="300" h="190">
                    <a:moveTo>
                      <a:pt x="106" y="104"/>
                    </a:moveTo>
                    <a:lnTo>
                      <a:pt x="106" y="80"/>
                    </a:lnTo>
                    <a:lnTo>
                      <a:pt x="106" y="64"/>
                    </a:lnTo>
                    <a:lnTo>
                      <a:pt x="91" y="57"/>
                    </a:lnTo>
                    <a:lnTo>
                      <a:pt x="56" y="56"/>
                    </a:lnTo>
                    <a:lnTo>
                      <a:pt x="21" y="57"/>
                    </a:lnTo>
                    <a:lnTo>
                      <a:pt x="0" y="71"/>
                    </a:lnTo>
                    <a:lnTo>
                      <a:pt x="2" y="126"/>
                    </a:lnTo>
                    <a:lnTo>
                      <a:pt x="2" y="159"/>
                    </a:lnTo>
                    <a:lnTo>
                      <a:pt x="15" y="177"/>
                    </a:lnTo>
                    <a:lnTo>
                      <a:pt x="44" y="190"/>
                    </a:lnTo>
                    <a:lnTo>
                      <a:pt x="69" y="170"/>
                    </a:lnTo>
                    <a:lnTo>
                      <a:pt x="95" y="147"/>
                    </a:lnTo>
                    <a:lnTo>
                      <a:pt x="108" y="137"/>
                    </a:lnTo>
                    <a:lnTo>
                      <a:pt x="184" y="135"/>
                    </a:lnTo>
                    <a:lnTo>
                      <a:pt x="209" y="118"/>
                    </a:lnTo>
                    <a:lnTo>
                      <a:pt x="273" y="106"/>
                    </a:lnTo>
                    <a:lnTo>
                      <a:pt x="273" y="87"/>
                    </a:lnTo>
                    <a:lnTo>
                      <a:pt x="300" y="71"/>
                    </a:lnTo>
                    <a:lnTo>
                      <a:pt x="280" y="31"/>
                    </a:lnTo>
                    <a:lnTo>
                      <a:pt x="265" y="0"/>
                    </a:lnTo>
                    <a:lnTo>
                      <a:pt x="180" y="14"/>
                    </a:lnTo>
                    <a:lnTo>
                      <a:pt x="153" y="40"/>
                    </a:lnTo>
                    <a:lnTo>
                      <a:pt x="145" y="75"/>
                    </a:lnTo>
                    <a:lnTo>
                      <a:pt x="106" y="104"/>
                    </a:lnTo>
                    <a:close/>
                  </a:path>
                </a:pathLst>
              </a:custGeom>
              <a:solidFill>
                <a:srgbClr val="C0C0C0"/>
              </a:solidFill>
              <a:ln w="9525">
                <a:solidFill>
                  <a:srgbClr val="C0C0C0"/>
                </a:solidFill>
                <a:round/>
                <a:headEnd/>
                <a:tailEnd/>
              </a:ln>
            </p:spPr>
            <p:txBody>
              <a:bodyPr/>
              <a:lstStyle/>
              <a:p>
                <a:endParaRPr lang="nl-NL" sz="1400"/>
              </a:p>
            </p:txBody>
          </p:sp>
          <p:sp>
            <p:nvSpPr>
              <p:cNvPr id="1449" name="Freeform 426"/>
              <p:cNvSpPr>
                <a:spLocks/>
              </p:cNvSpPr>
              <p:nvPr/>
            </p:nvSpPr>
            <p:spPr bwMode="auto">
              <a:xfrm>
                <a:off x="3391" y="2453"/>
                <a:ext cx="150" cy="95"/>
              </a:xfrm>
              <a:custGeom>
                <a:avLst/>
                <a:gdLst/>
                <a:ahLst/>
                <a:cxnLst>
                  <a:cxn ang="0">
                    <a:pos x="106" y="104"/>
                  </a:cxn>
                  <a:cxn ang="0">
                    <a:pos x="106" y="80"/>
                  </a:cxn>
                  <a:cxn ang="0">
                    <a:pos x="106" y="64"/>
                  </a:cxn>
                  <a:cxn ang="0">
                    <a:pos x="91" y="57"/>
                  </a:cxn>
                  <a:cxn ang="0">
                    <a:pos x="56" y="56"/>
                  </a:cxn>
                  <a:cxn ang="0">
                    <a:pos x="21" y="57"/>
                  </a:cxn>
                  <a:cxn ang="0">
                    <a:pos x="0" y="71"/>
                  </a:cxn>
                  <a:cxn ang="0">
                    <a:pos x="2" y="126"/>
                  </a:cxn>
                  <a:cxn ang="0">
                    <a:pos x="2" y="159"/>
                  </a:cxn>
                  <a:cxn ang="0">
                    <a:pos x="15" y="177"/>
                  </a:cxn>
                  <a:cxn ang="0">
                    <a:pos x="44" y="190"/>
                  </a:cxn>
                  <a:cxn ang="0">
                    <a:pos x="69" y="170"/>
                  </a:cxn>
                  <a:cxn ang="0">
                    <a:pos x="95" y="147"/>
                  </a:cxn>
                  <a:cxn ang="0">
                    <a:pos x="108" y="137"/>
                  </a:cxn>
                  <a:cxn ang="0">
                    <a:pos x="184" y="135"/>
                  </a:cxn>
                  <a:cxn ang="0">
                    <a:pos x="209" y="118"/>
                  </a:cxn>
                  <a:cxn ang="0">
                    <a:pos x="273" y="106"/>
                  </a:cxn>
                  <a:cxn ang="0">
                    <a:pos x="273" y="87"/>
                  </a:cxn>
                  <a:cxn ang="0">
                    <a:pos x="300" y="71"/>
                  </a:cxn>
                  <a:cxn ang="0">
                    <a:pos x="280" y="31"/>
                  </a:cxn>
                  <a:cxn ang="0">
                    <a:pos x="265" y="0"/>
                  </a:cxn>
                  <a:cxn ang="0">
                    <a:pos x="180" y="14"/>
                  </a:cxn>
                  <a:cxn ang="0">
                    <a:pos x="153" y="40"/>
                  </a:cxn>
                  <a:cxn ang="0">
                    <a:pos x="145" y="75"/>
                  </a:cxn>
                  <a:cxn ang="0">
                    <a:pos x="106" y="104"/>
                  </a:cxn>
                </a:cxnLst>
                <a:rect l="0" t="0" r="r" b="b"/>
                <a:pathLst>
                  <a:path w="300" h="190">
                    <a:moveTo>
                      <a:pt x="106" y="104"/>
                    </a:moveTo>
                    <a:lnTo>
                      <a:pt x="106" y="80"/>
                    </a:lnTo>
                    <a:lnTo>
                      <a:pt x="106" y="64"/>
                    </a:lnTo>
                    <a:lnTo>
                      <a:pt x="91" y="57"/>
                    </a:lnTo>
                    <a:lnTo>
                      <a:pt x="56" y="56"/>
                    </a:lnTo>
                    <a:lnTo>
                      <a:pt x="21" y="57"/>
                    </a:lnTo>
                    <a:lnTo>
                      <a:pt x="0" y="71"/>
                    </a:lnTo>
                    <a:lnTo>
                      <a:pt x="2" y="126"/>
                    </a:lnTo>
                    <a:lnTo>
                      <a:pt x="2" y="159"/>
                    </a:lnTo>
                    <a:lnTo>
                      <a:pt x="15" y="177"/>
                    </a:lnTo>
                    <a:lnTo>
                      <a:pt x="44" y="190"/>
                    </a:lnTo>
                    <a:lnTo>
                      <a:pt x="69" y="170"/>
                    </a:lnTo>
                    <a:lnTo>
                      <a:pt x="95" y="147"/>
                    </a:lnTo>
                    <a:lnTo>
                      <a:pt x="108" y="137"/>
                    </a:lnTo>
                    <a:lnTo>
                      <a:pt x="184" y="135"/>
                    </a:lnTo>
                    <a:lnTo>
                      <a:pt x="209" y="118"/>
                    </a:lnTo>
                    <a:lnTo>
                      <a:pt x="273" y="106"/>
                    </a:lnTo>
                    <a:lnTo>
                      <a:pt x="273" y="87"/>
                    </a:lnTo>
                    <a:lnTo>
                      <a:pt x="300" y="71"/>
                    </a:lnTo>
                    <a:lnTo>
                      <a:pt x="280" y="31"/>
                    </a:lnTo>
                    <a:lnTo>
                      <a:pt x="265" y="0"/>
                    </a:lnTo>
                    <a:lnTo>
                      <a:pt x="180" y="14"/>
                    </a:lnTo>
                    <a:lnTo>
                      <a:pt x="153" y="40"/>
                    </a:lnTo>
                    <a:lnTo>
                      <a:pt x="145" y="75"/>
                    </a:lnTo>
                    <a:lnTo>
                      <a:pt x="106" y="10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997" name="Group 427"/>
            <p:cNvGrpSpPr>
              <a:grpSpLocks/>
            </p:cNvGrpSpPr>
            <p:nvPr/>
          </p:nvGrpSpPr>
          <p:grpSpPr bwMode="auto">
            <a:xfrm>
              <a:off x="6513075" y="3087462"/>
              <a:ext cx="189428" cy="176227"/>
              <a:chOff x="3076" y="2852"/>
              <a:chExt cx="177" cy="152"/>
            </a:xfrm>
          </p:grpSpPr>
          <p:sp>
            <p:nvSpPr>
              <p:cNvPr id="1451" name="Freeform 428"/>
              <p:cNvSpPr>
                <a:spLocks/>
              </p:cNvSpPr>
              <p:nvPr/>
            </p:nvSpPr>
            <p:spPr bwMode="auto">
              <a:xfrm>
                <a:off x="3076" y="2852"/>
                <a:ext cx="177" cy="152"/>
              </a:xfrm>
              <a:custGeom>
                <a:avLst/>
                <a:gdLst/>
                <a:ahLst/>
                <a:cxnLst>
                  <a:cxn ang="0">
                    <a:pos x="120" y="304"/>
                  </a:cxn>
                  <a:cxn ang="0">
                    <a:pos x="138" y="297"/>
                  </a:cxn>
                  <a:cxn ang="0">
                    <a:pos x="163" y="297"/>
                  </a:cxn>
                  <a:cxn ang="0">
                    <a:pos x="180" y="292"/>
                  </a:cxn>
                  <a:cxn ang="0">
                    <a:pos x="186" y="273"/>
                  </a:cxn>
                  <a:cxn ang="0">
                    <a:pos x="202" y="271"/>
                  </a:cxn>
                  <a:cxn ang="0">
                    <a:pos x="213" y="265"/>
                  </a:cxn>
                  <a:cxn ang="0">
                    <a:pos x="213" y="247"/>
                  </a:cxn>
                  <a:cxn ang="0">
                    <a:pos x="240" y="242"/>
                  </a:cxn>
                  <a:cxn ang="0">
                    <a:pos x="254" y="228"/>
                  </a:cxn>
                  <a:cxn ang="0">
                    <a:pos x="300" y="218"/>
                  </a:cxn>
                  <a:cxn ang="0">
                    <a:pos x="308" y="204"/>
                  </a:cxn>
                  <a:cxn ang="0">
                    <a:pos x="335" y="194"/>
                  </a:cxn>
                  <a:cxn ang="0">
                    <a:pos x="335" y="145"/>
                  </a:cxn>
                  <a:cxn ang="0">
                    <a:pos x="355" y="135"/>
                  </a:cxn>
                  <a:cxn ang="0">
                    <a:pos x="345" y="104"/>
                  </a:cxn>
                  <a:cxn ang="0">
                    <a:pos x="347" y="68"/>
                  </a:cxn>
                  <a:cxn ang="0">
                    <a:pos x="330" y="43"/>
                  </a:cxn>
                  <a:cxn ang="0">
                    <a:pos x="302" y="31"/>
                  </a:cxn>
                  <a:cxn ang="0">
                    <a:pos x="283" y="14"/>
                  </a:cxn>
                  <a:cxn ang="0">
                    <a:pos x="277" y="0"/>
                  </a:cxn>
                  <a:cxn ang="0">
                    <a:pos x="256" y="0"/>
                  </a:cxn>
                  <a:cxn ang="0">
                    <a:pos x="248" y="17"/>
                  </a:cxn>
                  <a:cxn ang="0">
                    <a:pos x="229" y="24"/>
                  </a:cxn>
                  <a:cxn ang="0">
                    <a:pos x="213" y="40"/>
                  </a:cxn>
                  <a:cxn ang="0">
                    <a:pos x="208" y="121"/>
                  </a:cxn>
                  <a:cxn ang="0">
                    <a:pos x="221" y="130"/>
                  </a:cxn>
                  <a:cxn ang="0">
                    <a:pos x="240" y="135"/>
                  </a:cxn>
                  <a:cxn ang="0">
                    <a:pos x="248" y="163"/>
                  </a:cxn>
                  <a:cxn ang="0">
                    <a:pos x="240" y="180"/>
                  </a:cxn>
                  <a:cxn ang="0">
                    <a:pos x="208" y="180"/>
                  </a:cxn>
                  <a:cxn ang="0">
                    <a:pos x="194" y="168"/>
                  </a:cxn>
                  <a:cxn ang="0">
                    <a:pos x="190" y="140"/>
                  </a:cxn>
                  <a:cxn ang="0">
                    <a:pos x="163" y="130"/>
                  </a:cxn>
                  <a:cxn ang="0">
                    <a:pos x="163" y="121"/>
                  </a:cxn>
                  <a:cxn ang="0">
                    <a:pos x="138" y="121"/>
                  </a:cxn>
                  <a:cxn ang="0">
                    <a:pos x="128" y="138"/>
                  </a:cxn>
                  <a:cxn ang="0">
                    <a:pos x="113" y="135"/>
                  </a:cxn>
                  <a:cxn ang="0">
                    <a:pos x="107" y="107"/>
                  </a:cxn>
                  <a:cxn ang="0">
                    <a:pos x="74" y="106"/>
                  </a:cxn>
                  <a:cxn ang="0">
                    <a:pos x="72" y="166"/>
                  </a:cxn>
                  <a:cxn ang="0">
                    <a:pos x="43" y="166"/>
                  </a:cxn>
                  <a:cxn ang="0">
                    <a:pos x="31" y="147"/>
                  </a:cxn>
                  <a:cxn ang="0">
                    <a:pos x="20" y="150"/>
                  </a:cxn>
                  <a:cxn ang="0">
                    <a:pos x="20" y="166"/>
                  </a:cxn>
                  <a:cxn ang="0">
                    <a:pos x="0" y="168"/>
                  </a:cxn>
                  <a:cxn ang="0">
                    <a:pos x="0" y="235"/>
                  </a:cxn>
                  <a:cxn ang="0">
                    <a:pos x="2" y="258"/>
                  </a:cxn>
                  <a:cxn ang="0">
                    <a:pos x="26" y="284"/>
                  </a:cxn>
                  <a:cxn ang="0">
                    <a:pos x="27" y="297"/>
                  </a:cxn>
                  <a:cxn ang="0">
                    <a:pos x="43" y="299"/>
                  </a:cxn>
                  <a:cxn ang="0">
                    <a:pos x="120" y="304"/>
                  </a:cxn>
                </a:cxnLst>
                <a:rect l="0" t="0" r="r" b="b"/>
                <a:pathLst>
                  <a:path w="355" h="304">
                    <a:moveTo>
                      <a:pt x="120" y="304"/>
                    </a:moveTo>
                    <a:lnTo>
                      <a:pt x="138" y="297"/>
                    </a:lnTo>
                    <a:lnTo>
                      <a:pt x="163" y="297"/>
                    </a:lnTo>
                    <a:lnTo>
                      <a:pt x="180" y="292"/>
                    </a:lnTo>
                    <a:lnTo>
                      <a:pt x="186" y="273"/>
                    </a:lnTo>
                    <a:lnTo>
                      <a:pt x="202" y="271"/>
                    </a:lnTo>
                    <a:lnTo>
                      <a:pt x="213" y="265"/>
                    </a:lnTo>
                    <a:lnTo>
                      <a:pt x="213" y="247"/>
                    </a:lnTo>
                    <a:lnTo>
                      <a:pt x="240" y="242"/>
                    </a:lnTo>
                    <a:lnTo>
                      <a:pt x="254" y="228"/>
                    </a:lnTo>
                    <a:lnTo>
                      <a:pt x="300" y="218"/>
                    </a:lnTo>
                    <a:lnTo>
                      <a:pt x="308" y="204"/>
                    </a:lnTo>
                    <a:lnTo>
                      <a:pt x="335" y="194"/>
                    </a:lnTo>
                    <a:lnTo>
                      <a:pt x="335" y="145"/>
                    </a:lnTo>
                    <a:lnTo>
                      <a:pt x="355" y="135"/>
                    </a:lnTo>
                    <a:lnTo>
                      <a:pt x="345" y="104"/>
                    </a:lnTo>
                    <a:lnTo>
                      <a:pt x="347" y="68"/>
                    </a:lnTo>
                    <a:lnTo>
                      <a:pt x="330" y="43"/>
                    </a:lnTo>
                    <a:lnTo>
                      <a:pt x="302" y="31"/>
                    </a:lnTo>
                    <a:lnTo>
                      <a:pt x="283" y="14"/>
                    </a:lnTo>
                    <a:lnTo>
                      <a:pt x="277" y="0"/>
                    </a:lnTo>
                    <a:lnTo>
                      <a:pt x="256" y="0"/>
                    </a:lnTo>
                    <a:lnTo>
                      <a:pt x="248" y="17"/>
                    </a:lnTo>
                    <a:lnTo>
                      <a:pt x="229" y="24"/>
                    </a:lnTo>
                    <a:lnTo>
                      <a:pt x="213" y="40"/>
                    </a:lnTo>
                    <a:lnTo>
                      <a:pt x="208" y="121"/>
                    </a:lnTo>
                    <a:lnTo>
                      <a:pt x="221" y="130"/>
                    </a:lnTo>
                    <a:lnTo>
                      <a:pt x="240" y="135"/>
                    </a:lnTo>
                    <a:lnTo>
                      <a:pt x="248" y="163"/>
                    </a:lnTo>
                    <a:lnTo>
                      <a:pt x="240" y="180"/>
                    </a:lnTo>
                    <a:lnTo>
                      <a:pt x="208" y="180"/>
                    </a:lnTo>
                    <a:lnTo>
                      <a:pt x="194" y="168"/>
                    </a:lnTo>
                    <a:lnTo>
                      <a:pt x="190" y="140"/>
                    </a:lnTo>
                    <a:lnTo>
                      <a:pt x="163" y="130"/>
                    </a:lnTo>
                    <a:lnTo>
                      <a:pt x="163" y="121"/>
                    </a:lnTo>
                    <a:lnTo>
                      <a:pt x="138" y="121"/>
                    </a:lnTo>
                    <a:lnTo>
                      <a:pt x="128" y="138"/>
                    </a:lnTo>
                    <a:lnTo>
                      <a:pt x="113" y="135"/>
                    </a:lnTo>
                    <a:lnTo>
                      <a:pt x="107" y="107"/>
                    </a:lnTo>
                    <a:lnTo>
                      <a:pt x="74" y="106"/>
                    </a:lnTo>
                    <a:lnTo>
                      <a:pt x="72" y="166"/>
                    </a:lnTo>
                    <a:lnTo>
                      <a:pt x="43" y="166"/>
                    </a:lnTo>
                    <a:lnTo>
                      <a:pt x="31" y="147"/>
                    </a:lnTo>
                    <a:lnTo>
                      <a:pt x="20" y="150"/>
                    </a:lnTo>
                    <a:lnTo>
                      <a:pt x="20" y="166"/>
                    </a:lnTo>
                    <a:lnTo>
                      <a:pt x="0" y="168"/>
                    </a:lnTo>
                    <a:lnTo>
                      <a:pt x="0" y="235"/>
                    </a:lnTo>
                    <a:lnTo>
                      <a:pt x="2" y="258"/>
                    </a:lnTo>
                    <a:lnTo>
                      <a:pt x="26" y="284"/>
                    </a:lnTo>
                    <a:lnTo>
                      <a:pt x="27" y="297"/>
                    </a:lnTo>
                    <a:lnTo>
                      <a:pt x="43" y="299"/>
                    </a:lnTo>
                    <a:lnTo>
                      <a:pt x="120" y="304"/>
                    </a:lnTo>
                    <a:close/>
                  </a:path>
                </a:pathLst>
              </a:custGeom>
              <a:solidFill>
                <a:srgbClr val="C0C0C0"/>
              </a:solidFill>
              <a:ln w="9525">
                <a:solidFill>
                  <a:srgbClr val="C0C0C0"/>
                </a:solidFill>
                <a:round/>
                <a:headEnd/>
                <a:tailEnd/>
              </a:ln>
            </p:spPr>
            <p:txBody>
              <a:bodyPr/>
              <a:lstStyle/>
              <a:p>
                <a:endParaRPr lang="nl-NL" sz="1400"/>
              </a:p>
            </p:txBody>
          </p:sp>
          <p:sp>
            <p:nvSpPr>
              <p:cNvPr id="1452" name="Freeform 429"/>
              <p:cNvSpPr>
                <a:spLocks/>
              </p:cNvSpPr>
              <p:nvPr/>
            </p:nvSpPr>
            <p:spPr bwMode="auto">
              <a:xfrm>
                <a:off x="3076" y="2852"/>
                <a:ext cx="177" cy="152"/>
              </a:xfrm>
              <a:custGeom>
                <a:avLst/>
                <a:gdLst/>
                <a:ahLst/>
                <a:cxnLst>
                  <a:cxn ang="0">
                    <a:pos x="120" y="304"/>
                  </a:cxn>
                  <a:cxn ang="0">
                    <a:pos x="138" y="297"/>
                  </a:cxn>
                  <a:cxn ang="0">
                    <a:pos x="163" y="297"/>
                  </a:cxn>
                  <a:cxn ang="0">
                    <a:pos x="180" y="292"/>
                  </a:cxn>
                  <a:cxn ang="0">
                    <a:pos x="186" y="273"/>
                  </a:cxn>
                  <a:cxn ang="0">
                    <a:pos x="202" y="271"/>
                  </a:cxn>
                  <a:cxn ang="0">
                    <a:pos x="213" y="265"/>
                  </a:cxn>
                  <a:cxn ang="0">
                    <a:pos x="213" y="247"/>
                  </a:cxn>
                  <a:cxn ang="0">
                    <a:pos x="240" y="242"/>
                  </a:cxn>
                  <a:cxn ang="0">
                    <a:pos x="254" y="228"/>
                  </a:cxn>
                  <a:cxn ang="0">
                    <a:pos x="300" y="218"/>
                  </a:cxn>
                  <a:cxn ang="0">
                    <a:pos x="308" y="204"/>
                  </a:cxn>
                  <a:cxn ang="0">
                    <a:pos x="335" y="194"/>
                  </a:cxn>
                  <a:cxn ang="0">
                    <a:pos x="335" y="145"/>
                  </a:cxn>
                  <a:cxn ang="0">
                    <a:pos x="355" y="135"/>
                  </a:cxn>
                  <a:cxn ang="0">
                    <a:pos x="345" y="104"/>
                  </a:cxn>
                  <a:cxn ang="0">
                    <a:pos x="347" y="68"/>
                  </a:cxn>
                  <a:cxn ang="0">
                    <a:pos x="330" y="43"/>
                  </a:cxn>
                  <a:cxn ang="0">
                    <a:pos x="302" y="31"/>
                  </a:cxn>
                  <a:cxn ang="0">
                    <a:pos x="283" y="14"/>
                  </a:cxn>
                  <a:cxn ang="0">
                    <a:pos x="277" y="0"/>
                  </a:cxn>
                  <a:cxn ang="0">
                    <a:pos x="256" y="0"/>
                  </a:cxn>
                  <a:cxn ang="0">
                    <a:pos x="248" y="17"/>
                  </a:cxn>
                  <a:cxn ang="0">
                    <a:pos x="229" y="24"/>
                  </a:cxn>
                  <a:cxn ang="0">
                    <a:pos x="213" y="40"/>
                  </a:cxn>
                  <a:cxn ang="0">
                    <a:pos x="208" y="121"/>
                  </a:cxn>
                  <a:cxn ang="0">
                    <a:pos x="221" y="130"/>
                  </a:cxn>
                  <a:cxn ang="0">
                    <a:pos x="240" y="135"/>
                  </a:cxn>
                  <a:cxn ang="0">
                    <a:pos x="248" y="163"/>
                  </a:cxn>
                  <a:cxn ang="0">
                    <a:pos x="240" y="180"/>
                  </a:cxn>
                  <a:cxn ang="0">
                    <a:pos x="208" y="180"/>
                  </a:cxn>
                  <a:cxn ang="0">
                    <a:pos x="194" y="168"/>
                  </a:cxn>
                  <a:cxn ang="0">
                    <a:pos x="190" y="140"/>
                  </a:cxn>
                  <a:cxn ang="0">
                    <a:pos x="163" y="130"/>
                  </a:cxn>
                  <a:cxn ang="0">
                    <a:pos x="163" y="121"/>
                  </a:cxn>
                  <a:cxn ang="0">
                    <a:pos x="138" y="121"/>
                  </a:cxn>
                  <a:cxn ang="0">
                    <a:pos x="128" y="138"/>
                  </a:cxn>
                  <a:cxn ang="0">
                    <a:pos x="113" y="135"/>
                  </a:cxn>
                  <a:cxn ang="0">
                    <a:pos x="107" y="107"/>
                  </a:cxn>
                  <a:cxn ang="0">
                    <a:pos x="74" y="106"/>
                  </a:cxn>
                  <a:cxn ang="0">
                    <a:pos x="72" y="166"/>
                  </a:cxn>
                  <a:cxn ang="0">
                    <a:pos x="43" y="166"/>
                  </a:cxn>
                  <a:cxn ang="0">
                    <a:pos x="31" y="147"/>
                  </a:cxn>
                  <a:cxn ang="0">
                    <a:pos x="20" y="150"/>
                  </a:cxn>
                  <a:cxn ang="0">
                    <a:pos x="20" y="166"/>
                  </a:cxn>
                  <a:cxn ang="0">
                    <a:pos x="0" y="168"/>
                  </a:cxn>
                  <a:cxn ang="0">
                    <a:pos x="0" y="235"/>
                  </a:cxn>
                  <a:cxn ang="0">
                    <a:pos x="2" y="258"/>
                  </a:cxn>
                  <a:cxn ang="0">
                    <a:pos x="26" y="284"/>
                  </a:cxn>
                  <a:cxn ang="0">
                    <a:pos x="27" y="297"/>
                  </a:cxn>
                  <a:cxn ang="0">
                    <a:pos x="43" y="299"/>
                  </a:cxn>
                  <a:cxn ang="0">
                    <a:pos x="120" y="304"/>
                  </a:cxn>
                </a:cxnLst>
                <a:rect l="0" t="0" r="r" b="b"/>
                <a:pathLst>
                  <a:path w="355" h="304">
                    <a:moveTo>
                      <a:pt x="120" y="304"/>
                    </a:moveTo>
                    <a:lnTo>
                      <a:pt x="138" y="297"/>
                    </a:lnTo>
                    <a:lnTo>
                      <a:pt x="163" y="297"/>
                    </a:lnTo>
                    <a:lnTo>
                      <a:pt x="180" y="292"/>
                    </a:lnTo>
                    <a:lnTo>
                      <a:pt x="186" y="273"/>
                    </a:lnTo>
                    <a:lnTo>
                      <a:pt x="202" y="271"/>
                    </a:lnTo>
                    <a:lnTo>
                      <a:pt x="213" y="265"/>
                    </a:lnTo>
                    <a:lnTo>
                      <a:pt x="213" y="247"/>
                    </a:lnTo>
                    <a:lnTo>
                      <a:pt x="240" y="242"/>
                    </a:lnTo>
                    <a:lnTo>
                      <a:pt x="254" y="228"/>
                    </a:lnTo>
                    <a:lnTo>
                      <a:pt x="300" y="218"/>
                    </a:lnTo>
                    <a:lnTo>
                      <a:pt x="308" y="204"/>
                    </a:lnTo>
                    <a:lnTo>
                      <a:pt x="335" y="194"/>
                    </a:lnTo>
                    <a:lnTo>
                      <a:pt x="335" y="145"/>
                    </a:lnTo>
                    <a:lnTo>
                      <a:pt x="355" y="135"/>
                    </a:lnTo>
                    <a:lnTo>
                      <a:pt x="345" y="104"/>
                    </a:lnTo>
                    <a:lnTo>
                      <a:pt x="347" y="68"/>
                    </a:lnTo>
                    <a:lnTo>
                      <a:pt x="330" y="43"/>
                    </a:lnTo>
                    <a:lnTo>
                      <a:pt x="302" y="31"/>
                    </a:lnTo>
                    <a:lnTo>
                      <a:pt x="283" y="14"/>
                    </a:lnTo>
                    <a:lnTo>
                      <a:pt x="277" y="0"/>
                    </a:lnTo>
                    <a:lnTo>
                      <a:pt x="256" y="0"/>
                    </a:lnTo>
                    <a:lnTo>
                      <a:pt x="248" y="17"/>
                    </a:lnTo>
                    <a:lnTo>
                      <a:pt x="229" y="24"/>
                    </a:lnTo>
                    <a:lnTo>
                      <a:pt x="213" y="40"/>
                    </a:lnTo>
                    <a:lnTo>
                      <a:pt x="208" y="121"/>
                    </a:lnTo>
                    <a:lnTo>
                      <a:pt x="221" y="130"/>
                    </a:lnTo>
                    <a:lnTo>
                      <a:pt x="240" y="135"/>
                    </a:lnTo>
                    <a:lnTo>
                      <a:pt x="248" y="163"/>
                    </a:lnTo>
                    <a:lnTo>
                      <a:pt x="240" y="180"/>
                    </a:lnTo>
                    <a:lnTo>
                      <a:pt x="208" y="180"/>
                    </a:lnTo>
                    <a:lnTo>
                      <a:pt x="194" y="168"/>
                    </a:lnTo>
                    <a:lnTo>
                      <a:pt x="190" y="140"/>
                    </a:lnTo>
                    <a:lnTo>
                      <a:pt x="163" y="130"/>
                    </a:lnTo>
                    <a:lnTo>
                      <a:pt x="163" y="121"/>
                    </a:lnTo>
                    <a:lnTo>
                      <a:pt x="138" y="121"/>
                    </a:lnTo>
                    <a:lnTo>
                      <a:pt x="128" y="138"/>
                    </a:lnTo>
                    <a:lnTo>
                      <a:pt x="113" y="135"/>
                    </a:lnTo>
                    <a:lnTo>
                      <a:pt x="107" y="107"/>
                    </a:lnTo>
                    <a:lnTo>
                      <a:pt x="74" y="106"/>
                    </a:lnTo>
                    <a:lnTo>
                      <a:pt x="72" y="166"/>
                    </a:lnTo>
                    <a:lnTo>
                      <a:pt x="43" y="166"/>
                    </a:lnTo>
                    <a:lnTo>
                      <a:pt x="31" y="147"/>
                    </a:lnTo>
                    <a:lnTo>
                      <a:pt x="20" y="150"/>
                    </a:lnTo>
                    <a:lnTo>
                      <a:pt x="20" y="166"/>
                    </a:lnTo>
                    <a:lnTo>
                      <a:pt x="0" y="168"/>
                    </a:lnTo>
                    <a:lnTo>
                      <a:pt x="0" y="235"/>
                    </a:lnTo>
                    <a:lnTo>
                      <a:pt x="2" y="258"/>
                    </a:lnTo>
                    <a:lnTo>
                      <a:pt x="26" y="284"/>
                    </a:lnTo>
                    <a:lnTo>
                      <a:pt x="27" y="297"/>
                    </a:lnTo>
                    <a:lnTo>
                      <a:pt x="43" y="299"/>
                    </a:lnTo>
                    <a:lnTo>
                      <a:pt x="120" y="30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00" name="Group 430"/>
            <p:cNvGrpSpPr>
              <a:grpSpLocks/>
            </p:cNvGrpSpPr>
            <p:nvPr/>
          </p:nvGrpSpPr>
          <p:grpSpPr bwMode="auto">
            <a:xfrm>
              <a:off x="6378229" y="2562260"/>
              <a:ext cx="168023" cy="266660"/>
              <a:chOff x="2950" y="2399"/>
              <a:chExt cx="157" cy="230"/>
            </a:xfrm>
          </p:grpSpPr>
          <p:sp>
            <p:nvSpPr>
              <p:cNvPr id="1454" name="Freeform 431"/>
              <p:cNvSpPr>
                <a:spLocks/>
              </p:cNvSpPr>
              <p:nvPr/>
            </p:nvSpPr>
            <p:spPr bwMode="auto">
              <a:xfrm>
                <a:off x="2950" y="2399"/>
                <a:ext cx="157" cy="230"/>
              </a:xfrm>
              <a:custGeom>
                <a:avLst/>
                <a:gdLst/>
                <a:ahLst/>
                <a:cxnLst>
                  <a:cxn ang="0">
                    <a:pos x="46" y="0"/>
                  </a:cxn>
                  <a:cxn ang="0">
                    <a:pos x="52" y="14"/>
                  </a:cxn>
                  <a:cxn ang="0">
                    <a:pos x="56" y="25"/>
                  </a:cxn>
                  <a:cxn ang="0">
                    <a:pos x="71" y="52"/>
                  </a:cxn>
                  <a:cxn ang="0">
                    <a:pos x="60" y="194"/>
                  </a:cxn>
                  <a:cxn ang="0">
                    <a:pos x="38" y="197"/>
                  </a:cxn>
                  <a:cxn ang="0">
                    <a:pos x="29" y="213"/>
                  </a:cxn>
                  <a:cxn ang="0">
                    <a:pos x="9" y="225"/>
                  </a:cxn>
                  <a:cxn ang="0">
                    <a:pos x="0" y="239"/>
                  </a:cxn>
                  <a:cxn ang="0">
                    <a:pos x="0" y="263"/>
                  </a:cxn>
                  <a:cxn ang="0">
                    <a:pos x="11" y="263"/>
                  </a:cxn>
                  <a:cxn ang="0">
                    <a:pos x="17" y="282"/>
                  </a:cxn>
                  <a:cxn ang="0">
                    <a:pos x="25" y="296"/>
                  </a:cxn>
                  <a:cxn ang="0">
                    <a:pos x="38" y="320"/>
                  </a:cxn>
                  <a:cxn ang="0">
                    <a:pos x="38" y="332"/>
                  </a:cxn>
                  <a:cxn ang="0">
                    <a:pos x="27" y="339"/>
                  </a:cxn>
                  <a:cxn ang="0">
                    <a:pos x="33" y="343"/>
                  </a:cxn>
                  <a:cxn ang="0">
                    <a:pos x="38" y="360"/>
                  </a:cxn>
                  <a:cxn ang="0">
                    <a:pos x="48" y="372"/>
                  </a:cxn>
                  <a:cxn ang="0">
                    <a:pos x="46" y="384"/>
                  </a:cxn>
                  <a:cxn ang="0">
                    <a:pos x="33" y="393"/>
                  </a:cxn>
                  <a:cxn ang="0">
                    <a:pos x="34" y="407"/>
                  </a:cxn>
                  <a:cxn ang="0">
                    <a:pos x="56" y="431"/>
                  </a:cxn>
                  <a:cxn ang="0">
                    <a:pos x="73" y="462"/>
                  </a:cxn>
                  <a:cxn ang="0">
                    <a:pos x="89" y="453"/>
                  </a:cxn>
                  <a:cxn ang="0">
                    <a:pos x="118" y="455"/>
                  </a:cxn>
                  <a:cxn ang="0">
                    <a:pos x="125" y="439"/>
                  </a:cxn>
                  <a:cxn ang="0">
                    <a:pos x="156" y="434"/>
                  </a:cxn>
                  <a:cxn ang="0">
                    <a:pos x="172" y="417"/>
                  </a:cxn>
                  <a:cxn ang="0">
                    <a:pos x="199" y="413"/>
                  </a:cxn>
                  <a:cxn ang="0">
                    <a:pos x="213" y="393"/>
                  </a:cxn>
                  <a:cxn ang="0">
                    <a:pos x="228" y="384"/>
                  </a:cxn>
                  <a:cxn ang="0">
                    <a:pos x="242" y="365"/>
                  </a:cxn>
                  <a:cxn ang="0">
                    <a:pos x="261" y="350"/>
                  </a:cxn>
                  <a:cxn ang="0">
                    <a:pos x="277" y="343"/>
                  </a:cxn>
                  <a:cxn ang="0">
                    <a:pos x="280" y="336"/>
                  </a:cxn>
                  <a:cxn ang="0">
                    <a:pos x="280" y="324"/>
                  </a:cxn>
                  <a:cxn ang="0">
                    <a:pos x="269" y="318"/>
                  </a:cxn>
                  <a:cxn ang="0">
                    <a:pos x="261" y="296"/>
                  </a:cxn>
                  <a:cxn ang="0">
                    <a:pos x="240" y="291"/>
                  </a:cxn>
                  <a:cxn ang="0">
                    <a:pos x="244" y="272"/>
                  </a:cxn>
                  <a:cxn ang="0">
                    <a:pos x="267" y="272"/>
                  </a:cxn>
                  <a:cxn ang="0">
                    <a:pos x="271" y="246"/>
                  </a:cxn>
                  <a:cxn ang="0">
                    <a:pos x="290" y="218"/>
                  </a:cxn>
                  <a:cxn ang="0">
                    <a:pos x="307" y="211"/>
                  </a:cxn>
                  <a:cxn ang="0">
                    <a:pos x="313" y="137"/>
                  </a:cxn>
                  <a:cxn ang="0">
                    <a:pos x="294" y="133"/>
                  </a:cxn>
                  <a:cxn ang="0">
                    <a:pos x="244" y="101"/>
                  </a:cxn>
                  <a:cxn ang="0">
                    <a:pos x="224" y="90"/>
                  </a:cxn>
                  <a:cxn ang="0">
                    <a:pos x="180" y="71"/>
                  </a:cxn>
                  <a:cxn ang="0">
                    <a:pos x="162" y="49"/>
                  </a:cxn>
                  <a:cxn ang="0">
                    <a:pos x="114" y="42"/>
                  </a:cxn>
                  <a:cxn ang="0">
                    <a:pos x="102" y="18"/>
                  </a:cxn>
                  <a:cxn ang="0">
                    <a:pos x="75" y="11"/>
                  </a:cxn>
                  <a:cxn ang="0">
                    <a:pos x="73" y="0"/>
                  </a:cxn>
                  <a:cxn ang="0">
                    <a:pos x="46" y="0"/>
                  </a:cxn>
                </a:cxnLst>
                <a:rect l="0" t="0" r="r" b="b"/>
                <a:pathLst>
                  <a:path w="313" h="462">
                    <a:moveTo>
                      <a:pt x="46" y="0"/>
                    </a:moveTo>
                    <a:lnTo>
                      <a:pt x="52" y="14"/>
                    </a:lnTo>
                    <a:lnTo>
                      <a:pt x="56" y="25"/>
                    </a:lnTo>
                    <a:lnTo>
                      <a:pt x="71" y="52"/>
                    </a:lnTo>
                    <a:lnTo>
                      <a:pt x="60" y="194"/>
                    </a:lnTo>
                    <a:lnTo>
                      <a:pt x="38" y="197"/>
                    </a:lnTo>
                    <a:lnTo>
                      <a:pt x="29" y="213"/>
                    </a:lnTo>
                    <a:lnTo>
                      <a:pt x="9" y="225"/>
                    </a:lnTo>
                    <a:lnTo>
                      <a:pt x="0" y="239"/>
                    </a:lnTo>
                    <a:lnTo>
                      <a:pt x="0" y="263"/>
                    </a:lnTo>
                    <a:lnTo>
                      <a:pt x="11" y="263"/>
                    </a:lnTo>
                    <a:lnTo>
                      <a:pt x="17" y="282"/>
                    </a:lnTo>
                    <a:lnTo>
                      <a:pt x="25" y="296"/>
                    </a:lnTo>
                    <a:lnTo>
                      <a:pt x="38" y="320"/>
                    </a:lnTo>
                    <a:lnTo>
                      <a:pt x="38" y="332"/>
                    </a:lnTo>
                    <a:lnTo>
                      <a:pt x="27" y="339"/>
                    </a:lnTo>
                    <a:lnTo>
                      <a:pt x="33" y="343"/>
                    </a:lnTo>
                    <a:lnTo>
                      <a:pt x="38" y="360"/>
                    </a:lnTo>
                    <a:lnTo>
                      <a:pt x="48" y="372"/>
                    </a:lnTo>
                    <a:lnTo>
                      <a:pt x="46" y="384"/>
                    </a:lnTo>
                    <a:lnTo>
                      <a:pt x="33" y="393"/>
                    </a:lnTo>
                    <a:lnTo>
                      <a:pt x="34" y="407"/>
                    </a:lnTo>
                    <a:lnTo>
                      <a:pt x="56" y="431"/>
                    </a:lnTo>
                    <a:lnTo>
                      <a:pt x="73" y="462"/>
                    </a:lnTo>
                    <a:lnTo>
                      <a:pt x="89" y="453"/>
                    </a:lnTo>
                    <a:lnTo>
                      <a:pt x="118" y="455"/>
                    </a:lnTo>
                    <a:lnTo>
                      <a:pt x="125" y="439"/>
                    </a:lnTo>
                    <a:lnTo>
                      <a:pt x="156" y="434"/>
                    </a:lnTo>
                    <a:lnTo>
                      <a:pt x="172" y="417"/>
                    </a:lnTo>
                    <a:lnTo>
                      <a:pt x="199" y="413"/>
                    </a:lnTo>
                    <a:lnTo>
                      <a:pt x="213" y="393"/>
                    </a:lnTo>
                    <a:lnTo>
                      <a:pt x="228" y="384"/>
                    </a:lnTo>
                    <a:lnTo>
                      <a:pt x="242" y="365"/>
                    </a:lnTo>
                    <a:lnTo>
                      <a:pt x="261" y="350"/>
                    </a:lnTo>
                    <a:lnTo>
                      <a:pt x="277" y="343"/>
                    </a:lnTo>
                    <a:lnTo>
                      <a:pt x="280" y="336"/>
                    </a:lnTo>
                    <a:lnTo>
                      <a:pt x="280" y="324"/>
                    </a:lnTo>
                    <a:lnTo>
                      <a:pt x="269" y="318"/>
                    </a:lnTo>
                    <a:lnTo>
                      <a:pt x="261" y="296"/>
                    </a:lnTo>
                    <a:lnTo>
                      <a:pt x="240" y="291"/>
                    </a:lnTo>
                    <a:lnTo>
                      <a:pt x="244" y="272"/>
                    </a:lnTo>
                    <a:lnTo>
                      <a:pt x="267" y="272"/>
                    </a:lnTo>
                    <a:lnTo>
                      <a:pt x="271" y="246"/>
                    </a:lnTo>
                    <a:lnTo>
                      <a:pt x="290" y="218"/>
                    </a:lnTo>
                    <a:lnTo>
                      <a:pt x="307" y="211"/>
                    </a:lnTo>
                    <a:lnTo>
                      <a:pt x="313" y="137"/>
                    </a:lnTo>
                    <a:lnTo>
                      <a:pt x="294" y="133"/>
                    </a:lnTo>
                    <a:lnTo>
                      <a:pt x="244" y="101"/>
                    </a:lnTo>
                    <a:lnTo>
                      <a:pt x="224" y="90"/>
                    </a:lnTo>
                    <a:lnTo>
                      <a:pt x="180" y="71"/>
                    </a:lnTo>
                    <a:lnTo>
                      <a:pt x="162" y="49"/>
                    </a:lnTo>
                    <a:lnTo>
                      <a:pt x="114" y="42"/>
                    </a:lnTo>
                    <a:lnTo>
                      <a:pt x="102" y="18"/>
                    </a:lnTo>
                    <a:lnTo>
                      <a:pt x="75" y="11"/>
                    </a:lnTo>
                    <a:lnTo>
                      <a:pt x="73" y="0"/>
                    </a:lnTo>
                    <a:lnTo>
                      <a:pt x="46" y="0"/>
                    </a:lnTo>
                    <a:close/>
                  </a:path>
                </a:pathLst>
              </a:custGeom>
              <a:solidFill>
                <a:srgbClr val="C0C0C0"/>
              </a:solidFill>
              <a:ln w="9525">
                <a:solidFill>
                  <a:srgbClr val="C0C0C0"/>
                </a:solidFill>
                <a:round/>
                <a:headEnd/>
                <a:tailEnd/>
              </a:ln>
            </p:spPr>
            <p:txBody>
              <a:bodyPr/>
              <a:lstStyle/>
              <a:p>
                <a:endParaRPr lang="nl-NL" sz="1400"/>
              </a:p>
            </p:txBody>
          </p:sp>
          <p:sp>
            <p:nvSpPr>
              <p:cNvPr id="1455" name="Freeform 432"/>
              <p:cNvSpPr>
                <a:spLocks/>
              </p:cNvSpPr>
              <p:nvPr/>
            </p:nvSpPr>
            <p:spPr bwMode="auto">
              <a:xfrm>
                <a:off x="2950" y="2399"/>
                <a:ext cx="157" cy="230"/>
              </a:xfrm>
              <a:custGeom>
                <a:avLst/>
                <a:gdLst/>
                <a:ahLst/>
                <a:cxnLst>
                  <a:cxn ang="0">
                    <a:pos x="46" y="0"/>
                  </a:cxn>
                  <a:cxn ang="0">
                    <a:pos x="52" y="14"/>
                  </a:cxn>
                  <a:cxn ang="0">
                    <a:pos x="56" y="25"/>
                  </a:cxn>
                  <a:cxn ang="0">
                    <a:pos x="71" y="52"/>
                  </a:cxn>
                  <a:cxn ang="0">
                    <a:pos x="60" y="194"/>
                  </a:cxn>
                  <a:cxn ang="0">
                    <a:pos x="38" y="197"/>
                  </a:cxn>
                  <a:cxn ang="0">
                    <a:pos x="29" y="213"/>
                  </a:cxn>
                  <a:cxn ang="0">
                    <a:pos x="9" y="225"/>
                  </a:cxn>
                  <a:cxn ang="0">
                    <a:pos x="0" y="239"/>
                  </a:cxn>
                  <a:cxn ang="0">
                    <a:pos x="0" y="263"/>
                  </a:cxn>
                  <a:cxn ang="0">
                    <a:pos x="11" y="263"/>
                  </a:cxn>
                  <a:cxn ang="0">
                    <a:pos x="17" y="282"/>
                  </a:cxn>
                  <a:cxn ang="0">
                    <a:pos x="25" y="296"/>
                  </a:cxn>
                  <a:cxn ang="0">
                    <a:pos x="38" y="320"/>
                  </a:cxn>
                  <a:cxn ang="0">
                    <a:pos x="38" y="332"/>
                  </a:cxn>
                  <a:cxn ang="0">
                    <a:pos x="27" y="339"/>
                  </a:cxn>
                  <a:cxn ang="0">
                    <a:pos x="33" y="343"/>
                  </a:cxn>
                  <a:cxn ang="0">
                    <a:pos x="38" y="360"/>
                  </a:cxn>
                  <a:cxn ang="0">
                    <a:pos x="48" y="372"/>
                  </a:cxn>
                  <a:cxn ang="0">
                    <a:pos x="46" y="384"/>
                  </a:cxn>
                  <a:cxn ang="0">
                    <a:pos x="33" y="393"/>
                  </a:cxn>
                  <a:cxn ang="0">
                    <a:pos x="34" y="407"/>
                  </a:cxn>
                  <a:cxn ang="0">
                    <a:pos x="56" y="431"/>
                  </a:cxn>
                  <a:cxn ang="0">
                    <a:pos x="73" y="462"/>
                  </a:cxn>
                  <a:cxn ang="0">
                    <a:pos x="89" y="453"/>
                  </a:cxn>
                  <a:cxn ang="0">
                    <a:pos x="118" y="455"/>
                  </a:cxn>
                  <a:cxn ang="0">
                    <a:pos x="125" y="439"/>
                  </a:cxn>
                  <a:cxn ang="0">
                    <a:pos x="156" y="434"/>
                  </a:cxn>
                  <a:cxn ang="0">
                    <a:pos x="172" y="417"/>
                  </a:cxn>
                  <a:cxn ang="0">
                    <a:pos x="199" y="413"/>
                  </a:cxn>
                  <a:cxn ang="0">
                    <a:pos x="213" y="393"/>
                  </a:cxn>
                  <a:cxn ang="0">
                    <a:pos x="228" y="384"/>
                  </a:cxn>
                  <a:cxn ang="0">
                    <a:pos x="242" y="365"/>
                  </a:cxn>
                  <a:cxn ang="0">
                    <a:pos x="261" y="350"/>
                  </a:cxn>
                  <a:cxn ang="0">
                    <a:pos x="277" y="343"/>
                  </a:cxn>
                  <a:cxn ang="0">
                    <a:pos x="280" y="336"/>
                  </a:cxn>
                  <a:cxn ang="0">
                    <a:pos x="280" y="324"/>
                  </a:cxn>
                  <a:cxn ang="0">
                    <a:pos x="269" y="318"/>
                  </a:cxn>
                  <a:cxn ang="0">
                    <a:pos x="261" y="296"/>
                  </a:cxn>
                  <a:cxn ang="0">
                    <a:pos x="240" y="291"/>
                  </a:cxn>
                  <a:cxn ang="0">
                    <a:pos x="244" y="272"/>
                  </a:cxn>
                  <a:cxn ang="0">
                    <a:pos x="267" y="272"/>
                  </a:cxn>
                  <a:cxn ang="0">
                    <a:pos x="271" y="246"/>
                  </a:cxn>
                  <a:cxn ang="0">
                    <a:pos x="290" y="218"/>
                  </a:cxn>
                  <a:cxn ang="0">
                    <a:pos x="307" y="211"/>
                  </a:cxn>
                  <a:cxn ang="0">
                    <a:pos x="313" y="137"/>
                  </a:cxn>
                  <a:cxn ang="0">
                    <a:pos x="294" y="133"/>
                  </a:cxn>
                  <a:cxn ang="0">
                    <a:pos x="244" y="101"/>
                  </a:cxn>
                  <a:cxn ang="0">
                    <a:pos x="224" y="90"/>
                  </a:cxn>
                  <a:cxn ang="0">
                    <a:pos x="180" y="71"/>
                  </a:cxn>
                  <a:cxn ang="0">
                    <a:pos x="162" y="49"/>
                  </a:cxn>
                  <a:cxn ang="0">
                    <a:pos x="114" y="42"/>
                  </a:cxn>
                  <a:cxn ang="0">
                    <a:pos x="102" y="18"/>
                  </a:cxn>
                  <a:cxn ang="0">
                    <a:pos x="75" y="11"/>
                  </a:cxn>
                  <a:cxn ang="0">
                    <a:pos x="73" y="0"/>
                  </a:cxn>
                  <a:cxn ang="0">
                    <a:pos x="46" y="0"/>
                  </a:cxn>
                </a:cxnLst>
                <a:rect l="0" t="0" r="r" b="b"/>
                <a:pathLst>
                  <a:path w="313" h="462">
                    <a:moveTo>
                      <a:pt x="46" y="0"/>
                    </a:moveTo>
                    <a:lnTo>
                      <a:pt x="52" y="14"/>
                    </a:lnTo>
                    <a:lnTo>
                      <a:pt x="56" y="25"/>
                    </a:lnTo>
                    <a:lnTo>
                      <a:pt x="71" y="52"/>
                    </a:lnTo>
                    <a:lnTo>
                      <a:pt x="60" y="194"/>
                    </a:lnTo>
                    <a:lnTo>
                      <a:pt x="38" y="197"/>
                    </a:lnTo>
                    <a:lnTo>
                      <a:pt x="29" y="213"/>
                    </a:lnTo>
                    <a:lnTo>
                      <a:pt x="9" y="225"/>
                    </a:lnTo>
                    <a:lnTo>
                      <a:pt x="0" y="239"/>
                    </a:lnTo>
                    <a:lnTo>
                      <a:pt x="0" y="263"/>
                    </a:lnTo>
                    <a:lnTo>
                      <a:pt x="11" y="263"/>
                    </a:lnTo>
                    <a:lnTo>
                      <a:pt x="17" y="282"/>
                    </a:lnTo>
                    <a:lnTo>
                      <a:pt x="25" y="296"/>
                    </a:lnTo>
                    <a:lnTo>
                      <a:pt x="38" y="320"/>
                    </a:lnTo>
                    <a:lnTo>
                      <a:pt x="38" y="332"/>
                    </a:lnTo>
                    <a:lnTo>
                      <a:pt x="27" y="339"/>
                    </a:lnTo>
                    <a:lnTo>
                      <a:pt x="33" y="343"/>
                    </a:lnTo>
                    <a:lnTo>
                      <a:pt x="38" y="360"/>
                    </a:lnTo>
                    <a:lnTo>
                      <a:pt x="48" y="372"/>
                    </a:lnTo>
                    <a:lnTo>
                      <a:pt x="46" y="384"/>
                    </a:lnTo>
                    <a:lnTo>
                      <a:pt x="33" y="393"/>
                    </a:lnTo>
                    <a:lnTo>
                      <a:pt x="34" y="407"/>
                    </a:lnTo>
                    <a:lnTo>
                      <a:pt x="56" y="431"/>
                    </a:lnTo>
                    <a:lnTo>
                      <a:pt x="73" y="462"/>
                    </a:lnTo>
                    <a:lnTo>
                      <a:pt x="89" y="453"/>
                    </a:lnTo>
                    <a:lnTo>
                      <a:pt x="118" y="455"/>
                    </a:lnTo>
                    <a:lnTo>
                      <a:pt x="125" y="439"/>
                    </a:lnTo>
                    <a:lnTo>
                      <a:pt x="156" y="434"/>
                    </a:lnTo>
                    <a:lnTo>
                      <a:pt x="172" y="417"/>
                    </a:lnTo>
                    <a:lnTo>
                      <a:pt x="199" y="413"/>
                    </a:lnTo>
                    <a:lnTo>
                      <a:pt x="213" y="393"/>
                    </a:lnTo>
                    <a:lnTo>
                      <a:pt x="228" y="384"/>
                    </a:lnTo>
                    <a:lnTo>
                      <a:pt x="242" y="365"/>
                    </a:lnTo>
                    <a:lnTo>
                      <a:pt x="261" y="350"/>
                    </a:lnTo>
                    <a:lnTo>
                      <a:pt x="277" y="343"/>
                    </a:lnTo>
                    <a:lnTo>
                      <a:pt x="280" y="336"/>
                    </a:lnTo>
                    <a:lnTo>
                      <a:pt x="280" y="324"/>
                    </a:lnTo>
                    <a:lnTo>
                      <a:pt x="269" y="318"/>
                    </a:lnTo>
                    <a:lnTo>
                      <a:pt x="261" y="296"/>
                    </a:lnTo>
                    <a:lnTo>
                      <a:pt x="240" y="291"/>
                    </a:lnTo>
                    <a:lnTo>
                      <a:pt x="244" y="272"/>
                    </a:lnTo>
                    <a:lnTo>
                      <a:pt x="267" y="272"/>
                    </a:lnTo>
                    <a:lnTo>
                      <a:pt x="271" y="246"/>
                    </a:lnTo>
                    <a:lnTo>
                      <a:pt x="290" y="218"/>
                    </a:lnTo>
                    <a:lnTo>
                      <a:pt x="307" y="211"/>
                    </a:lnTo>
                    <a:lnTo>
                      <a:pt x="313" y="137"/>
                    </a:lnTo>
                    <a:lnTo>
                      <a:pt x="294" y="133"/>
                    </a:lnTo>
                    <a:lnTo>
                      <a:pt x="244" y="101"/>
                    </a:lnTo>
                    <a:lnTo>
                      <a:pt x="224" y="90"/>
                    </a:lnTo>
                    <a:lnTo>
                      <a:pt x="180" y="71"/>
                    </a:lnTo>
                    <a:lnTo>
                      <a:pt x="162" y="49"/>
                    </a:lnTo>
                    <a:lnTo>
                      <a:pt x="114" y="42"/>
                    </a:lnTo>
                    <a:lnTo>
                      <a:pt x="102" y="18"/>
                    </a:lnTo>
                    <a:lnTo>
                      <a:pt x="75" y="11"/>
                    </a:lnTo>
                    <a:lnTo>
                      <a:pt x="73" y="0"/>
                    </a:lnTo>
                    <a:lnTo>
                      <a:pt x="4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03" name="Group 433"/>
            <p:cNvGrpSpPr>
              <a:grpSpLocks/>
            </p:cNvGrpSpPr>
            <p:nvPr/>
          </p:nvGrpSpPr>
          <p:grpSpPr bwMode="auto">
            <a:xfrm>
              <a:off x="6168468" y="2548346"/>
              <a:ext cx="244007" cy="192459"/>
              <a:chOff x="2754" y="2387"/>
              <a:chExt cx="228" cy="166"/>
            </a:xfrm>
          </p:grpSpPr>
          <p:sp>
            <p:nvSpPr>
              <p:cNvPr id="1457" name="Freeform 434"/>
              <p:cNvSpPr>
                <a:spLocks/>
              </p:cNvSpPr>
              <p:nvPr/>
            </p:nvSpPr>
            <p:spPr bwMode="auto">
              <a:xfrm>
                <a:off x="2754" y="2387"/>
                <a:ext cx="228" cy="166"/>
              </a:xfrm>
              <a:custGeom>
                <a:avLst/>
                <a:gdLst/>
                <a:ahLst/>
                <a:cxnLst>
                  <a:cxn ang="0">
                    <a:pos x="102" y="327"/>
                  </a:cxn>
                  <a:cxn ang="0">
                    <a:pos x="110" y="313"/>
                  </a:cxn>
                  <a:cxn ang="0">
                    <a:pos x="122" y="294"/>
                  </a:cxn>
                  <a:cxn ang="0">
                    <a:pos x="149" y="289"/>
                  </a:cxn>
                  <a:cxn ang="0">
                    <a:pos x="172" y="290"/>
                  </a:cxn>
                  <a:cxn ang="0">
                    <a:pos x="183" y="309"/>
                  </a:cxn>
                  <a:cxn ang="0">
                    <a:pos x="189" y="297"/>
                  </a:cxn>
                  <a:cxn ang="0">
                    <a:pos x="226" y="294"/>
                  </a:cxn>
                  <a:cxn ang="0">
                    <a:pos x="245" y="292"/>
                  </a:cxn>
                  <a:cxn ang="0">
                    <a:pos x="263" y="308"/>
                  </a:cxn>
                  <a:cxn ang="0">
                    <a:pos x="290" y="309"/>
                  </a:cxn>
                  <a:cxn ang="0">
                    <a:pos x="292" y="294"/>
                  </a:cxn>
                  <a:cxn ang="0">
                    <a:pos x="331" y="297"/>
                  </a:cxn>
                  <a:cxn ang="0">
                    <a:pos x="346" y="309"/>
                  </a:cxn>
                  <a:cxn ang="0">
                    <a:pos x="360" y="297"/>
                  </a:cxn>
                  <a:cxn ang="0">
                    <a:pos x="379" y="283"/>
                  </a:cxn>
                  <a:cxn ang="0">
                    <a:pos x="379" y="259"/>
                  </a:cxn>
                  <a:cxn ang="0">
                    <a:pos x="393" y="244"/>
                  </a:cxn>
                  <a:cxn ang="0">
                    <a:pos x="412" y="235"/>
                  </a:cxn>
                  <a:cxn ang="0">
                    <a:pos x="422" y="218"/>
                  </a:cxn>
                  <a:cxn ang="0">
                    <a:pos x="443" y="213"/>
                  </a:cxn>
                  <a:cxn ang="0">
                    <a:pos x="457" y="74"/>
                  </a:cxn>
                  <a:cxn ang="0">
                    <a:pos x="439" y="47"/>
                  </a:cxn>
                  <a:cxn ang="0">
                    <a:pos x="433" y="34"/>
                  </a:cxn>
                  <a:cxn ang="0">
                    <a:pos x="429" y="19"/>
                  </a:cxn>
                  <a:cxn ang="0">
                    <a:pos x="412" y="15"/>
                  </a:cxn>
                  <a:cxn ang="0">
                    <a:pos x="377" y="10"/>
                  </a:cxn>
                  <a:cxn ang="0">
                    <a:pos x="373" y="0"/>
                  </a:cxn>
                  <a:cxn ang="0">
                    <a:pos x="336" y="0"/>
                  </a:cxn>
                  <a:cxn ang="0">
                    <a:pos x="323" y="9"/>
                  </a:cxn>
                  <a:cxn ang="0">
                    <a:pos x="294" y="19"/>
                  </a:cxn>
                  <a:cxn ang="0">
                    <a:pos x="269" y="40"/>
                  </a:cxn>
                  <a:cxn ang="0">
                    <a:pos x="255" y="57"/>
                  </a:cxn>
                  <a:cxn ang="0">
                    <a:pos x="211" y="71"/>
                  </a:cxn>
                  <a:cxn ang="0">
                    <a:pos x="201" y="88"/>
                  </a:cxn>
                  <a:cxn ang="0">
                    <a:pos x="183" y="97"/>
                  </a:cxn>
                  <a:cxn ang="0">
                    <a:pos x="166" y="114"/>
                  </a:cxn>
                  <a:cxn ang="0">
                    <a:pos x="118" y="119"/>
                  </a:cxn>
                  <a:cxn ang="0">
                    <a:pos x="116" y="131"/>
                  </a:cxn>
                  <a:cxn ang="0">
                    <a:pos x="118" y="216"/>
                  </a:cxn>
                  <a:cxn ang="0">
                    <a:pos x="98" y="218"/>
                  </a:cxn>
                  <a:cxn ang="0">
                    <a:pos x="98" y="233"/>
                  </a:cxn>
                  <a:cxn ang="0">
                    <a:pos x="19" y="242"/>
                  </a:cxn>
                  <a:cxn ang="0">
                    <a:pos x="0" y="254"/>
                  </a:cxn>
                  <a:cxn ang="0">
                    <a:pos x="7" y="270"/>
                  </a:cxn>
                  <a:cxn ang="0">
                    <a:pos x="27" y="278"/>
                  </a:cxn>
                  <a:cxn ang="0">
                    <a:pos x="27" y="308"/>
                  </a:cxn>
                  <a:cxn ang="0">
                    <a:pos x="48" y="309"/>
                  </a:cxn>
                  <a:cxn ang="0">
                    <a:pos x="63" y="330"/>
                  </a:cxn>
                  <a:cxn ang="0">
                    <a:pos x="91" y="327"/>
                  </a:cxn>
                  <a:cxn ang="0">
                    <a:pos x="102" y="327"/>
                  </a:cxn>
                </a:cxnLst>
                <a:rect l="0" t="0" r="r" b="b"/>
                <a:pathLst>
                  <a:path w="457" h="330">
                    <a:moveTo>
                      <a:pt x="102" y="327"/>
                    </a:moveTo>
                    <a:lnTo>
                      <a:pt x="110" y="313"/>
                    </a:lnTo>
                    <a:lnTo>
                      <a:pt x="122" y="294"/>
                    </a:lnTo>
                    <a:lnTo>
                      <a:pt x="149" y="289"/>
                    </a:lnTo>
                    <a:lnTo>
                      <a:pt x="172" y="290"/>
                    </a:lnTo>
                    <a:lnTo>
                      <a:pt x="183" y="309"/>
                    </a:lnTo>
                    <a:lnTo>
                      <a:pt x="189" y="297"/>
                    </a:lnTo>
                    <a:lnTo>
                      <a:pt x="226" y="294"/>
                    </a:lnTo>
                    <a:lnTo>
                      <a:pt x="245" y="292"/>
                    </a:lnTo>
                    <a:lnTo>
                      <a:pt x="263" y="308"/>
                    </a:lnTo>
                    <a:lnTo>
                      <a:pt x="290" y="309"/>
                    </a:lnTo>
                    <a:lnTo>
                      <a:pt x="292" y="294"/>
                    </a:lnTo>
                    <a:lnTo>
                      <a:pt x="331" y="297"/>
                    </a:lnTo>
                    <a:lnTo>
                      <a:pt x="346" y="309"/>
                    </a:lnTo>
                    <a:lnTo>
                      <a:pt x="360" y="297"/>
                    </a:lnTo>
                    <a:lnTo>
                      <a:pt x="379" y="283"/>
                    </a:lnTo>
                    <a:lnTo>
                      <a:pt x="379" y="259"/>
                    </a:lnTo>
                    <a:lnTo>
                      <a:pt x="393" y="244"/>
                    </a:lnTo>
                    <a:lnTo>
                      <a:pt x="412" y="235"/>
                    </a:lnTo>
                    <a:lnTo>
                      <a:pt x="422" y="218"/>
                    </a:lnTo>
                    <a:lnTo>
                      <a:pt x="443" y="213"/>
                    </a:lnTo>
                    <a:lnTo>
                      <a:pt x="457" y="74"/>
                    </a:lnTo>
                    <a:lnTo>
                      <a:pt x="439" y="47"/>
                    </a:lnTo>
                    <a:lnTo>
                      <a:pt x="433" y="34"/>
                    </a:lnTo>
                    <a:lnTo>
                      <a:pt x="429" y="19"/>
                    </a:lnTo>
                    <a:lnTo>
                      <a:pt x="412" y="15"/>
                    </a:lnTo>
                    <a:lnTo>
                      <a:pt x="377" y="10"/>
                    </a:lnTo>
                    <a:lnTo>
                      <a:pt x="373" y="0"/>
                    </a:lnTo>
                    <a:lnTo>
                      <a:pt x="336" y="0"/>
                    </a:lnTo>
                    <a:lnTo>
                      <a:pt x="323" y="9"/>
                    </a:lnTo>
                    <a:lnTo>
                      <a:pt x="294" y="19"/>
                    </a:lnTo>
                    <a:lnTo>
                      <a:pt x="269" y="40"/>
                    </a:lnTo>
                    <a:lnTo>
                      <a:pt x="255" y="57"/>
                    </a:lnTo>
                    <a:lnTo>
                      <a:pt x="211" y="71"/>
                    </a:lnTo>
                    <a:lnTo>
                      <a:pt x="201" y="88"/>
                    </a:lnTo>
                    <a:lnTo>
                      <a:pt x="183" y="97"/>
                    </a:lnTo>
                    <a:lnTo>
                      <a:pt x="166" y="114"/>
                    </a:lnTo>
                    <a:lnTo>
                      <a:pt x="118" y="119"/>
                    </a:lnTo>
                    <a:lnTo>
                      <a:pt x="116" y="131"/>
                    </a:lnTo>
                    <a:lnTo>
                      <a:pt x="118" y="216"/>
                    </a:lnTo>
                    <a:lnTo>
                      <a:pt x="98" y="218"/>
                    </a:lnTo>
                    <a:lnTo>
                      <a:pt x="98" y="233"/>
                    </a:lnTo>
                    <a:lnTo>
                      <a:pt x="19" y="242"/>
                    </a:lnTo>
                    <a:lnTo>
                      <a:pt x="0" y="254"/>
                    </a:lnTo>
                    <a:lnTo>
                      <a:pt x="7" y="270"/>
                    </a:lnTo>
                    <a:lnTo>
                      <a:pt x="27" y="278"/>
                    </a:lnTo>
                    <a:lnTo>
                      <a:pt x="27" y="308"/>
                    </a:lnTo>
                    <a:lnTo>
                      <a:pt x="48" y="309"/>
                    </a:lnTo>
                    <a:lnTo>
                      <a:pt x="63" y="330"/>
                    </a:lnTo>
                    <a:lnTo>
                      <a:pt x="91" y="327"/>
                    </a:lnTo>
                    <a:lnTo>
                      <a:pt x="102" y="327"/>
                    </a:lnTo>
                    <a:close/>
                  </a:path>
                </a:pathLst>
              </a:custGeom>
              <a:solidFill>
                <a:srgbClr val="C0C0C0"/>
              </a:solidFill>
              <a:ln w="9525">
                <a:solidFill>
                  <a:srgbClr val="C0C0C0"/>
                </a:solidFill>
                <a:round/>
                <a:headEnd/>
                <a:tailEnd/>
              </a:ln>
            </p:spPr>
            <p:txBody>
              <a:bodyPr/>
              <a:lstStyle/>
              <a:p>
                <a:endParaRPr lang="nl-NL" sz="1400"/>
              </a:p>
            </p:txBody>
          </p:sp>
          <p:sp>
            <p:nvSpPr>
              <p:cNvPr id="1458" name="Freeform 435"/>
              <p:cNvSpPr>
                <a:spLocks/>
              </p:cNvSpPr>
              <p:nvPr/>
            </p:nvSpPr>
            <p:spPr bwMode="auto">
              <a:xfrm>
                <a:off x="2754" y="2387"/>
                <a:ext cx="228" cy="166"/>
              </a:xfrm>
              <a:custGeom>
                <a:avLst/>
                <a:gdLst/>
                <a:ahLst/>
                <a:cxnLst>
                  <a:cxn ang="0">
                    <a:pos x="102" y="327"/>
                  </a:cxn>
                  <a:cxn ang="0">
                    <a:pos x="110" y="313"/>
                  </a:cxn>
                  <a:cxn ang="0">
                    <a:pos x="122" y="294"/>
                  </a:cxn>
                  <a:cxn ang="0">
                    <a:pos x="149" y="289"/>
                  </a:cxn>
                  <a:cxn ang="0">
                    <a:pos x="172" y="290"/>
                  </a:cxn>
                  <a:cxn ang="0">
                    <a:pos x="183" y="309"/>
                  </a:cxn>
                  <a:cxn ang="0">
                    <a:pos x="189" y="297"/>
                  </a:cxn>
                  <a:cxn ang="0">
                    <a:pos x="226" y="294"/>
                  </a:cxn>
                  <a:cxn ang="0">
                    <a:pos x="245" y="292"/>
                  </a:cxn>
                  <a:cxn ang="0">
                    <a:pos x="263" y="308"/>
                  </a:cxn>
                  <a:cxn ang="0">
                    <a:pos x="290" y="309"/>
                  </a:cxn>
                  <a:cxn ang="0">
                    <a:pos x="292" y="294"/>
                  </a:cxn>
                  <a:cxn ang="0">
                    <a:pos x="331" y="297"/>
                  </a:cxn>
                  <a:cxn ang="0">
                    <a:pos x="346" y="309"/>
                  </a:cxn>
                  <a:cxn ang="0">
                    <a:pos x="360" y="297"/>
                  </a:cxn>
                  <a:cxn ang="0">
                    <a:pos x="379" y="283"/>
                  </a:cxn>
                  <a:cxn ang="0">
                    <a:pos x="379" y="259"/>
                  </a:cxn>
                  <a:cxn ang="0">
                    <a:pos x="393" y="244"/>
                  </a:cxn>
                  <a:cxn ang="0">
                    <a:pos x="412" y="235"/>
                  </a:cxn>
                  <a:cxn ang="0">
                    <a:pos x="422" y="218"/>
                  </a:cxn>
                  <a:cxn ang="0">
                    <a:pos x="443" y="213"/>
                  </a:cxn>
                  <a:cxn ang="0">
                    <a:pos x="457" y="74"/>
                  </a:cxn>
                  <a:cxn ang="0">
                    <a:pos x="439" y="47"/>
                  </a:cxn>
                  <a:cxn ang="0">
                    <a:pos x="433" y="34"/>
                  </a:cxn>
                  <a:cxn ang="0">
                    <a:pos x="429" y="19"/>
                  </a:cxn>
                  <a:cxn ang="0">
                    <a:pos x="412" y="15"/>
                  </a:cxn>
                  <a:cxn ang="0">
                    <a:pos x="377" y="10"/>
                  </a:cxn>
                  <a:cxn ang="0">
                    <a:pos x="373" y="0"/>
                  </a:cxn>
                  <a:cxn ang="0">
                    <a:pos x="336" y="0"/>
                  </a:cxn>
                  <a:cxn ang="0">
                    <a:pos x="323" y="9"/>
                  </a:cxn>
                  <a:cxn ang="0">
                    <a:pos x="294" y="19"/>
                  </a:cxn>
                  <a:cxn ang="0">
                    <a:pos x="269" y="40"/>
                  </a:cxn>
                  <a:cxn ang="0">
                    <a:pos x="255" y="57"/>
                  </a:cxn>
                  <a:cxn ang="0">
                    <a:pos x="211" y="71"/>
                  </a:cxn>
                  <a:cxn ang="0">
                    <a:pos x="201" y="88"/>
                  </a:cxn>
                  <a:cxn ang="0">
                    <a:pos x="183" y="97"/>
                  </a:cxn>
                  <a:cxn ang="0">
                    <a:pos x="166" y="114"/>
                  </a:cxn>
                  <a:cxn ang="0">
                    <a:pos x="118" y="119"/>
                  </a:cxn>
                  <a:cxn ang="0">
                    <a:pos x="116" y="131"/>
                  </a:cxn>
                  <a:cxn ang="0">
                    <a:pos x="118" y="216"/>
                  </a:cxn>
                  <a:cxn ang="0">
                    <a:pos x="98" y="218"/>
                  </a:cxn>
                  <a:cxn ang="0">
                    <a:pos x="98" y="233"/>
                  </a:cxn>
                  <a:cxn ang="0">
                    <a:pos x="19" y="242"/>
                  </a:cxn>
                  <a:cxn ang="0">
                    <a:pos x="0" y="254"/>
                  </a:cxn>
                  <a:cxn ang="0">
                    <a:pos x="7" y="270"/>
                  </a:cxn>
                  <a:cxn ang="0">
                    <a:pos x="27" y="278"/>
                  </a:cxn>
                  <a:cxn ang="0">
                    <a:pos x="27" y="308"/>
                  </a:cxn>
                  <a:cxn ang="0">
                    <a:pos x="48" y="309"/>
                  </a:cxn>
                  <a:cxn ang="0">
                    <a:pos x="63" y="330"/>
                  </a:cxn>
                  <a:cxn ang="0">
                    <a:pos x="91" y="327"/>
                  </a:cxn>
                  <a:cxn ang="0">
                    <a:pos x="102" y="327"/>
                  </a:cxn>
                </a:cxnLst>
                <a:rect l="0" t="0" r="r" b="b"/>
                <a:pathLst>
                  <a:path w="457" h="330">
                    <a:moveTo>
                      <a:pt x="102" y="327"/>
                    </a:moveTo>
                    <a:lnTo>
                      <a:pt x="110" y="313"/>
                    </a:lnTo>
                    <a:lnTo>
                      <a:pt x="122" y="294"/>
                    </a:lnTo>
                    <a:lnTo>
                      <a:pt x="149" y="289"/>
                    </a:lnTo>
                    <a:lnTo>
                      <a:pt x="172" y="290"/>
                    </a:lnTo>
                    <a:lnTo>
                      <a:pt x="183" y="309"/>
                    </a:lnTo>
                    <a:lnTo>
                      <a:pt x="189" y="297"/>
                    </a:lnTo>
                    <a:lnTo>
                      <a:pt x="226" y="294"/>
                    </a:lnTo>
                    <a:lnTo>
                      <a:pt x="245" y="292"/>
                    </a:lnTo>
                    <a:lnTo>
                      <a:pt x="263" y="308"/>
                    </a:lnTo>
                    <a:lnTo>
                      <a:pt x="290" y="309"/>
                    </a:lnTo>
                    <a:lnTo>
                      <a:pt x="292" y="294"/>
                    </a:lnTo>
                    <a:lnTo>
                      <a:pt x="331" y="297"/>
                    </a:lnTo>
                    <a:lnTo>
                      <a:pt x="346" y="309"/>
                    </a:lnTo>
                    <a:lnTo>
                      <a:pt x="360" y="297"/>
                    </a:lnTo>
                    <a:lnTo>
                      <a:pt x="379" y="283"/>
                    </a:lnTo>
                    <a:lnTo>
                      <a:pt x="379" y="259"/>
                    </a:lnTo>
                    <a:lnTo>
                      <a:pt x="393" y="244"/>
                    </a:lnTo>
                    <a:lnTo>
                      <a:pt x="412" y="235"/>
                    </a:lnTo>
                    <a:lnTo>
                      <a:pt x="422" y="218"/>
                    </a:lnTo>
                    <a:lnTo>
                      <a:pt x="443" y="213"/>
                    </a:lnTo>
                    <a:lnTo>
                      <a:pt x="457" y="74"/>
                    </a:lnTo>
                    <a:lnTo>
                      <a:pt x="439" y="47"/>
                    </a:lnTo>
                    <a:lnTo>
                      <a:pt x="433" y="34"/>
                    </a:lnTo>
                    <a:lnTo>
                      <a:pt x="429" y="19"/>
                    </a:lnTo>
                    <a:lnTo>
                      <a:pt x="412" y="15"/>
                    </a:lnTo>
                    <a:lnTo>
                      <a:pt x="377" y="10"/>
                    </a:lnTo>
                    <a:lnTo>
                      <a:pt x="373" y="0"/>
                    </a:lnTo>
                    <a:lnTo>
                      <a:pt x="336" y="0"/>
                    </a:lnTo>
                    <a:lnTo>
                      <a:pt x="323" y="9"/>
                    </a:lnTo>
                    <a:lnTo>
                      <a:pt x="294" y="19"/>
                    </a:lnTo>
                    <a:lnTo>
                      <a:pt x="269" y="40"/>
                    </a:lnTo>
                    <a:lnTo>
                      <a:pt x="255" y="57"/>
                    </a:lnTo>
                    <a:lnTo>
                      <a:pt x="211" y="71"/>
                    </a:lnTo>
                    <a:lnTo>
                      <a:pt x="201" y="88"/>
                    </a:lnTo>
                    <a:lnTo>
                      <a:pt x="183" y="97"/>
                    </a:lnTo>
                    <a:lnTo>
                      <a:pt x="166" y="114"/>
                    </a:lnTo>
                    <a:lnTo>
                      <a:pt x="118" y="119"/>
                    </a:lnTo>
                    <a:lnTo>
                      <a:pt x="116" y="131"/>
                    </a:lnTo>
                    <a:lnTo>
                      <a:pt x="118" y="216"/>
                    </a:lnTo>
                    <a:lnTo>
                      <a:pt x="98" y="218"/>
                    </a:lnTo>
                    <a:lnTo>
                      <a:pt x="98" y="233"/>
                    </a:lnTo>
                    <a:lnTo>
                      <a:pt x="19" y="242"/>
                    </a:lnTo>
                    <a:lnTo>
                      <a:pt x="0" y="254"/>
                    </a:lnTo>
                    <a:lnTo>
                      <a:pt x="7" y="270"/>
                    </a:lnTo>
                    <a:lnTo>
                      <a:pt x="27" y="278"/>
                    </a:lnTo>
                    <a:lnTo>
                      <a:pt x="27" y="308"/>
                    </a:lnTo>
                    <a:lnTo>
                      <a:pt x="48" y="309"/>
                    </a:lnTo>
                    <a:lnTo>
                      <a:pt x="63" y="330"/>
                    </a:lnTo>
                    <a:lnTo>
                      <a:pt x="91" y="327"/>
                    </a:lnTo>
                    <a:lnTo>
                      <a:pt x="102" y="32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06" name="Group 436"/>
            <p:cNvGrpSpPr>
              <a:grpSpLocks/>
            </p:cNvGrpSpPr>
            <p:nvPr/>
          </p:nvGrpSpPr>
          <p:grpSpPr bwMode="auto">
            <a:xfrm>
              <a:off x="6460635" y="2186614"/>
              <a:ext cx="23544" cy="37101"/>
              <a:chOff x="3027" y="2075"/>
              <a:chExt cx="22" cy="32"/>
            </a:xfrm>
          </p:grpSpPr>
          <p:sp>
            <p:nvSpPr>
              <p:cNvPr id="1460" name="Freeform 437"/>
              <p:cNvSpPr>
                <a:spLocks/>
              </p:cNvSpPr>
              <p:nvPr/>
            </p:nvSpPr>
            <p:spPr bwMode="auto">
              <a:xfrm>
                <a:off x="3027" y="2075"/>
                <a:ext cx="22" cy="32"/>
              </a:xfrm>
              <a:custGeom>
                <a:avLst/>
                <a:gdLst/>
                <a:ahLst/>
                <a:cxnLst>
                  <a:cxn ang="0">
                    <a:pos x="44" y="45"/>
                  </a:cxn>
                  <a:cxn ang="0">
                    <a:pos x="17" y="66"/>
                  </a:cxn>
                  <a:cxn ang="0">
                    <a:pos x="7" y="56"/>
                  </a:cxn>
                  <a:cxn ang="0">
                    <a:pos x="0" y="50"/>
                  </a:cxn>
                  <a:cxn ang="0">
                    <a:pos x="11" y="23"/>
                  </a:cxn>
                  <a:cxn ang="0">
                    <a:pos x="7" y="5"/>
                  </a:cxn>
                  <a:cxn ang="0">
                    <a:pos x="25" y="0"/>
                  </a:cxn>
                  <a:cxn ang="0">
                    <a:pos x="36" y="21"/>
                  </a:cxn>
                  <a:cxn ang="0">
                    <a:pos x="44" y="45"/>
                  </a:cxn>
                </a:cxnLst>
                <a:rect l="0" t="0" r="r" b="b"/>
                <a:pathLst>
                  <a:path w="44" h="66">
                    <a:moveTo>
                      <a:pt x="44" y="45"/>
                    </a:moveTo>
                    <a:lnTo>
                      <a:pt x="17" y="66"/>
                    </a:lnTo>
                    <a:lnTo>
                      <a:pt x="7" y="56"/>
                    </a:lnTo>
                    <a:lnTo>
                      <a:pt x="0" y="50"/>
                    </a:lnTo>
                    <a:lnTo>
                      <a:pt x="11" y="23"/>
                    </a:lnTo>
                    <a:lnTo>
                      <a:pt x="7" y="5"/>
                    </a:lnTo>
                    <a:lnTo>
                      <a:pt x="25" y="0"/>
                    </a:lnTo>
                    <a:lnTo>
                      <a:pt x="36" y="21"/>
                    </a:lnTo>
                    <a:lnTo>
                      <a:pt x="44" y="45"/>
                    </a:lnTo>
                    <a:close/>
                  </a:path>
                </a:pathLst>
              </a:custGeom>
              <a:solidFill>
                <a:srgbClr val="C0C0C0"/>
              </a:solidFill>
              <a:ln w="9525">
                <a:solidFill>
                  <a:srgbClr val="C0C0C0"/>
                </a:solidFill>
                <a:round/>
                <a:headEnd/>
                <a:tailEnd/>
              </a:ln>
            </p:spPr>
            <p:txBody>
              <a:bodyPr/>
              <a:lstStyle/>
              <a:p>
                <a:endParaRPr lang="nl-NL" sz="1400"/>
              </a:p>
            </p:txBody>
          </p:sp>
          <p:sp>
            <p:nvSpPr>
              <p:cNvPr id="1461" name="Freeform 438"/>
              <p:cNvSpPr>
                <a:spLocks/>
              </p:cNvSpPr>
              <p:nvPr/>
            </p:nvSpPr>
            <p:spPr bwMode="auto">
              <a:xfrm>
                <a:off x="3027" y="2075"/>
                <a:ext cx="22" cy="32"/>
              </a:xfrm>
              <a:custGeom>
                <a:avLst/>
                <a:gdLst/>
                <a:ahLst/>
                <a:cxnLst>
                  <a:cxn ang="0">
                    <a:pos x="44" y="45"/>
                  </a:cxn>
                  <a:cxn ang="0">
                    <a:pos x="17" y="66"/>
                  </a:cxn>
                  <a:cxn ang="0">
                    <a:pos x="7" y="56"/>
                  </a:cxn>
                  <a:cxn ang="0">
                    <a:pos x="0" y="50"/>
                  </a:cxn>
                  <a:cxn ang="0">
                    <a:pos x="11" y="23"/>
                  </a:cxn>
                  <a:cxn ang="0">
                    <a:pos x="7" y="5"/>
                  </a:cxn>
                  <a:cxn ang="0">
                    <a:pos x="25" y="0"/>
                  </a:cxn>
                  <a:cxn ang="0">
                    <a:pos x="36" y="21"/>
                  </a:cxn>
                  <a:cxn ang="0">
                    <a:pos x="44" y="45"/>
                  </a:cxn>
                </a:cxnLst>
                <a:rect l="0" t="0" r="r" b="b"/>
                <a:pathLst>
                  <a:path w="44" h="66">
                    <a:moveTo>
                      <a:pt x="44" y="45"/>
                    </a:moveTo>
                    <a:lnTo>
                      <a:pt x="17" y="66"/>
                    </a:lnTo>
                    <a:lnTo>
                      <a:pt x="7" y="56"/>
                    </a:lnTo>
                    <a:lnTo>
                      <a:pt x="0" y="50"/>
                    </a:lnTo>
                    <a:lnTo>
                      <a:pt x="11" y="23"/>
                    </a:lnTo>
                    <a:lnTo>
                      <a:pt x="7" y="5"/>
                    </a:lnTo>
                    <a:lnTo>
                      <a:pt x="25" y="0"/>
                    </a:lnTo>
                    <a:lnTo>
                      <a:pt x="36" y="21"/>
                    </a:lnTo>
                    <a:lnTo>
                      <a:pt x="44" y="4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09" name="Group 439"/>
            <p:cNvGrpSpPr>
              <a:grpSpLocks/>
            </p:cNvGrpSpPr>
            <p:nvPr/>
          </p:nvGrpSpPr>
          <p:grpSpPr bwMode="auto">
            <a:xfrm>
              <a:off x="6665050" y="2324581"/>
              <a:ext cx="31037" cy="19711"/>
              <a:chOff x="3219" y="2194"/>
              <a:chExt cx="28" cy="17"/>
            </a:xfrm>
          </p:grpSpPr>
          <p:sp>
            <p:nvSpPr>
              <p:cNvPr id="1463" name="Freeform 440"/>
              <p:cNvSpPr>
                <a:spLocks/>
              </p:cNvSpPr>
              <p:nvPr/>
            </p:nvSpPr>
            <p:spPr bwMode="auto">
              <a:xfrm>
                <a:off x="3219" y="2194"/>
                <a:ext cx="28" cy="17"/>
              </a:xfrm>
              <a:custGeom>
                <a:avLst/>
                <a:gdLst/>
                <a:ahLst/>
                <a:cxnLst>
                  <a:cxn ang="0">
                    <a:pos x="27" y="26"/>
                  </a:cxn>
                  <a:cxn ang="0">
                    <a:pos x="25" y="26"/>
                  </a:cxn>
                  <a:cxn ang="0">
                    <a:pos x="21" y="26"/>
                  </a:cxn>
                  <a:cxn ang="0">
                    <a:pos x="17" y="29"/>
                  </a:cxn>
                  <a:cxn ang="0">
                    <a:pos x="15" y="29"/>
                  </a:cxn>
                  <a:cxn ang="0">
                    <a:pos x="12" y="29"/>
                  </a:cxn>
                  <a:cxn ang="0">
                    <a:pos x="8" y="34"/>
                  </a:cxn>
                  <a:cxn ang="0">
                    <a:pos x="2" y="34"/>
                  </a:cxn>
                  <a:cxn ang="0">
                    <a:pos x="0" y="29"/>
                  </a:cxn>
                  <a:cxn ang="0">
                    <a:pos x="0" y="20"/>
                  </a:cxn>
                  <a:cxn ang="0">
                    <a:pos x="0" y="15"/>
                  </a:cxn>
                  <a:cxn ang="0">
                    <a:pos x="0" y="10"/>
                  </a:cxn>
                  <a:cxn ang="0">
                    <a:pos x="2" y="7"/>
                  </a:cxn>
                  <a:cxn ang="0">
                    <a:pos x="8" y="7"/>
                  </a:cxn>
                  <a:cxn ang="0">
                    <a:pos x="15" y="7"/>
                  </a:cxn>
                  <a:cxn ang="0">
                    <a:pos x="25" y="7"/>
                  </a:cxn>
                  <a:cxn ang="0">
                    <a:pos x="27" y="7"/>
                  </a:cxn>
                  <a:cxn ang="0">
                    <a:pos x="31" y="7"/>
                  </a:cxn>
                  <a:cxn ang="0">
                    <a:pos x="35" y="1"/>
                  </a:cxn>
                  <a:cxn ang="0">
                    <a:pos x="37" y="1"/>
                  </a:cxn>
                  <a:cxn ang="0">
                    <a:pos x="41" y="1"/>
                  </a:cxn>
                  <a:cxn ang="0">
                    <a:pos x="44" y="0"/>
                  </a:cxn>
                  <a:cxn ang="0">
                    <a:pos x="48" y="0"/>
                  </a:cxn>
                  <a:cxn ang="0">
                    <a:pos x="50" y="0"/>
                  </a:cxn>
                  <a:cxn ang="0">
                    <a:pos x="54" y="1"/>
                  </a:cxn>
                  <a:cxn ang="0">
                    <a:pos x="48" y="7"/>
                  </a:cxn>
                  <a:cxn ang="0">
                    <a:pos x="46" y="10"/>
                  </a:cxn>
                  <a:cxn ang="0">
                    <a:pos x="44" y="17"/>
                  </a:cxn>
                  <a:cxn ang="0">
                    <a:pos x="44" y="20"/>
                  </a:cxn>
                  <a:cxn ang="0">
                    <a:pos x="41" y="20"/>
                  </a:cxn>
                  <a:cxn ang="0">
                    <a:pos x="35" y="26"/>
                  </a:cxn>
                  <a:cxn ang="0">
                    <a:pos x="27" y="26"/>
                  </a:cxn>
                </a:cxnLst>
                <a:rect l="0" t="0" r="r" b="b"/>
                <a:pathLst>
                  <a:path w="54" h="34">
                    <a:moveTo>
                      <a:pt x="27" y="26"/>
                    </a:moveTo>
                    <a:lnTo>
                      <a:pt x="25" y="26"/>
                    </a:lnTo>
                    <a:lnTo>
                      <a:pt x="21" y="26"/>
                    </a:lnTo>
                    <a:lnTo>
                      <a:pt x="17" y="29"/>
                    </a:lnTo>
                    <a:lnTo>
                      <a:pt x="15" y="29"/>
                    </a:lnTo>
                    <a:lnTo>
                      <a:pt x="12" y="29"/>
                    </a:lnTo>
                    <a:lnTo>
                      <a:pt x="8" y="34"/>
                    </a:lnTo>
                    <a:lnTo>
                      <a:pt x="2" y="34"/>
                    </a:lnTo>
                    <a:lnTo>
                      <a:pt x="0" y="29"/>
                    </a:lnTo>
                    <a:lnTo>
                      <a:pt x="0" y="20"/>
                    </a:lnTo>
                    <a:lnTo>
                      <a:pt x="0" y="15"/>
                    </a:lnTo>
                    <a:lnTo>
                      <a:pt x="0" y="10"/>
                    </a:lnTo>
                    <a:lnTo>
                      <a:pt x="2" y="7"/>
                    </a:lnTo>
                    <a:lnTo>
                      <a:pt x="8" y="7"/>
                    </a:lnTo>
                    <a:lnTo>
                      <a:pt x="15" y="7"/>
                    </a:lnTo>
                    <a:lnTo>
                      <a:pt x="25" y="7"/>
                    </a:lnTo>
                    <a:lnTo>
                      <a:pt x="27" y="7"/>
                    </a:lnTo>
                    <a:lnTo>
                      <a:pt x="31" y="7"/>
                    </a:lnTo>
                    <a:lnTo>
                      <a:pt x="35" y="1"/>
                    </a:lnTo>
                    <a:lnTo>
                      <a:pt x="37" y="1"/>
                    </a:lnTo>
                    <a:lnTo>
                      <a:pt x="41" y="1"/>
                    </a:lnTo>
                    <a:lnTo>
                      <a:pt x="44" y="0"/>
                    </a:lnTo>
                    <a:lnTo>
                      <a:pt x="48" y="0"/>
                    </a:lnTo>
                    <a:lnTo>
                      <a:pt x="50" y="0"/>
                    </a:lnTo>
                    <a:lnTo>
                      <a:pt x="54" y="1"/>
                    </a:lnTo>
                    <a:lnTo>
                      <a:pt x="48" y="7"/>
                    </a:lnTo>
                    <a:lnTo>
                      <a:pt x="46" y="10"/>
                    </a:lnTo>
                    <a:lnTo>
                      <a:pt x="44" y="17"/>
                    </a:lnTo>
                    <a:lnTo>
                      <a:pt x="44" y="20"/>
                    </a:lnTo>
                    <a:lnTo>
                      <a:pt x="41" y="20"/>
                    </a:lnTo>
                    <a:lnTo>
                      <a:pt x="35" y="26"/>
                    </a:lnTo>
                    <a:lnTo>
                      <a:pt x="27" y="26"/>
                    </a:lnTo>
                    <a:close/>
                  </a:path>
                </a:pathLst>
              </a:custGeom>
              <a:solidFill>
                <a:srgbClr val="C0C0C0"/>
              </a:solidFill>
              <a:ln w="9525">
                <a:solidFill>
                  <a:srgbClr val="C0C0C0"/>
                </a:solidFill>
                <a:round/>
                <a:headEnd/>
                <a:tailEnd/>
              </a:ln>
            </p:spPr>
            <p:txBody>
              <a:bodyPr/>
              <a:lstStyle/>
              <a:p>
                <a:endParaRPr lang="nl-NL" sz="1400"/>
              </a:p>
            </p:txBody>
          </p:sp>
          <p:sp>
            <p:nvSpPr>
              <p:cNvPr id="1464" name="Freeform 441"/>
              <p:cNvSpPr>
                <a:spLocks/>
              </p:cNvSpPr>
              <p:nvPr/>
            </p:nvSpPr>
            <p:spPr bwMode="auto">
              <a:xfrm>
                <a:off x="3219" y="2194"/>
                <a:ext cx="28" cy="17"/>
              </a:xfrm>
              <a:custGeom>
                <a:avLst/>
                <a:gdLst/>
                <a:ahLst/>
                <a:cxnLst>
                  <a:cxn ang="0">
                    <a:pos x="27" y="26"/>
                  </a:cxn>
                  <a:cxn ang="0">
                    <a:pos x="25" y="26"/>
                  </a:cxn>
                  <a:cxn ang="0">
                    <a:pos x="21" y="26"/>
                  </a:cxn>
                  <a:cxn ang="0">
                    <a:pos x="17" y="29"/>
                  </a:cxn>
                  <a:cxn ang="0">
                    <a:pos x="15" y="29"/>
                  </a:cxn>
                  <a:cxn ang="0">
                    <a:pos x="12" y="29"/>
                  </a:cxn>
                  <a:cxn ang="0">
                    <a:pos x="8" y="34"/>
                  </a:cxn>
                  <a:cxn ang="0">
                    <a:pos x="2" y="34"/>
                  </a:cxn>
                  <a:cxn ang="0">
                    <a:pos x="0" y="29"/>
                  </a:cxn>
                  <a:cxn ang="0">
                    <a:pos x="0" y="20"/>
                  </a:cxn>
                  <a:cxn ang="0">
                    <a:pos x="0" y="15"/>
                  </a:cxn>
                  <a:cxn ang="0">
                    <a:pos x="0" y="10"/>
                  </a:cxn>
                  <a:cxn ang="0">
                    <a:pos x="2" y="7"/>
                  </a:cxn>
                  <a:cxn ang="0">
                    <a:pos x="8" y="7"/>
                  </a:cxn>
                  <a:cxn ang="0">
                    <a:pos x="15" y="7"/>
                  </a:cxn>
                  <a:cxn ang="0">
                    <a:pos x="25" y="7"/>
                  </a:cxn>
                  <a:cxn ang="0">
                    <a:pos x="27" y="7"/>
                  </a:cxn>
                  <a:cxn ang="0">
                    <a:pos x="31" y="7"/>
                  </a:cxn>
                  <a:cxn ang="0">
                    <a:pos x="35" y="1"/>
                  </a:cxn>
                  <a:cxn ang="0">
                    <a:pos x="37" y="1"/>
                  </a:cxn>
                  <a:cxn ang="0">
                    <a:pos x="41" y="1"/>
                  </a:cxn>
                  <a:cxn ang="0">
                    <a:pos x="44" y="0"/>
                  </a:cxn>
                  <a:cxn ang="0">
                    <a:pos x="48" y="0"/>
                  </a:cxn>
                  <a:cxn ang="0">
                    <a:pos x="50" y="0"/>
                  </a:cxn>
                  <a:cxn ang="0">
                    <a:pos x="54" y="1"/>
                  </a:cxn>
                  <a:cxn ang="0">
                    <a:pos x="48" y="7"/>
                  </a:cxn>
                  <a:cxn ang="0">
                    <a:pos x="46" y="10"/>
                  </a:cxn>
                  <a:cxn ang="0">
                    <a:pos x="44" y="17"/>
                  </a:cxn>
                  <a:cxn ang="0">
                    <a:pos x="44" y="20"/>
                  </a:cxn>
                  <a:cxn ang="0">
                    <a:pos x="41" y="20"/>
                  </a:cxn>
                  <a:cxn ang="0">
                    <a:pos x="35" y="26"/>
                  </a:cxn>
                  <a:cxn ang="0">
                    <a:pos x="27" y="26"/>
                  </a:cxn>
                </a:cxnLst>
                <a:rect l="0" t="0" r="r" b="b"/>
                <a:pathLst>
                  <a:path w="54" h="34">
                    <a:moveTo>
                      <a:pt x="27" y="26"/>
                    </a:moveTo>
                    <a:lnTo>
                      <a:pt x="25" y="26"/>
                    </a:lnTo>
                    <a:lnTo>
                      <a:pt x="21" y="26"/>
                    </a:lnTo>
                    <a:lnTo>
                      <a:pt x="17" y="29"/>
                    </a:lnTo>
                    <a:lnTo>
                      <a:pt x="15" y="29"/>
                    </a:lnTo>
                    <a:lnTo>
                      <a:pt x="12" y="29"/>
                    </a:lnTo>
                    <a:lnTo>
                      <a:pt x="8" y="34"/>
                    </a:lnTo>
                    <a:lnTo>
                      <a:pt x="2" y="34"/>
                    </a:lnTo>
                    <a:lnTo>
                      <a:pt x="0" y="29"/>
                    </a:lnTo>
                    <a:lnTo>
                      <a:pt x="0" y="20"/>
                    </a:lnTo>
                    <a:lnTo>
                      <a:pt x="0" y="15"/>
                    </a:lnTo>
                    <a:lnTo>
                      <a:pt x="0" y="10"/>
                    </a:lnTo>
                    <a:lnTo>
                      <a:pt x="2" y="7"/>
                    </a:lnTo>
                    <a:lnTo>
                      <a:pt x="8" y="7"/>
                    </a:lnTo>
                    <a:lnTo>
                      <a:pt x="15" y="7"/>
                    </a:lnTo>
                    <a:lnTo>
                      <a:pt x="25" y="7"/>
                    </a:lnTo>
                    <a:lnTo>
                      <a:pt x="27" y="7"/>
                    </a:lnTo>
                    <a:lnTo>
                      <a:pt x="31" y="7"/>
                    </a:lnTo>
                    <a:lnTo>
                      <a:pt x="35" y="1"/>
                    </a:lnTo>
                    <a:lnTo>
                      <a:pt x="37" y="1"/>
                    </a:lnTo>
                    <a:lnTo>
                      <a:pt x="41" y="1"/>
                    </a:lnTo>
                    <a:lnTo>
                      <a:pt x="44" y="0"/>
                    </a:lnTo>
                    <a:lnTo>
                      <a:pt x="48" y="0"/>
                    </a:lnTo>
                    <a:lnTo>
                      <a:pt x="50" y="0"/>
                    </a:lnTo>
                    <a:lnTo>
                      <a:pt x="54" y="1"/>
                    </a:lnTo>
                    <a:lnTo>
                      <a:pt x="48" y="7"/>
                    </a:lnTo>
                    <a:lnTo>
                      <a:pt x="46" y="10"/>
                    </a:lnTo>
                    <a:lnTo>
                      <a:pt x="44" y="17"/>
                    </a:lnTo>
                    <a:lnTo>
                      <a:pt x="44" y="20"/>
                    </a:lnTo>
                    <a:lnTo>
                      <a:pt x="41" y="20"/>
                    </a:lnTo>
                    <a:lnTo>
                      <a:pt x="35" y="26"/>
                    </a:lnTo>
                    <a:lnTo>
                      <a:pt x="27" y="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12" name="Group 442"/>
            <p:cNvGrpSpPr>
              <a:grpSpLocks/>
            </p:cNvGrpSpPr>
            <p:nvPr/>
          </p:nvGrpSpPr>
          <p:grpSpPr bwMode="auto">
            <a:xfrm>
              <a:off x="6713203" y="2369799"/>
              <a:ext cx="59933" cy="69564"/>
              <a:chOff x="3263" y="2233"/>
              <a:chExt cx="56" cy="60"/>
            </a:xfrm>
          </p:grpSpPr>
          <p:sp>
            <p:nvSpPr>
              <p:cNvPr id="1466" name="Freeform 443"/>
              <p:cNvSpPr>
                <a:spLocks/>
              </p:cNvSpPr>
              <p:nvPr/>
            </p:nvSpPr>
            <p:spPr bwMode="auto">
              <a:xfrm>
                <a:off x="3263" y="2233"/>
                <a:ext cx="56" cy="60"/>
              </a:xfrm>
              <a:custGeom>
                <a:avLst/>
                <a:gdLst/>
                <a:ahLst/>
                <a:cxnLst>
                  <a:cxn ang="0">
                    <a:pos x="35" y="121"/>
                  </a:cxn>
                  <a:cxn ang="0">
                    <a:pos x="56" y="98"/>
                  </a:cxn>
                  <a:cxn ang="0">
                    <a:pos x="79" y="81"/>
                  </a:cxn>
                  <a:cxn ang="0">
                    <a:pos x="79" y="46"/>
                  </a:cxn>
                  <a:cxn ang="0">
                    <a:pos x="112" y="24"/>
                  </a:cxn>
                  <a:cxn ang="0">
                    <a:pos x="95" y="0"/>
                  </a:cxn>
                  <a:cxn ang="0">
                    <a:pos x="60" y="22"/>
                  </a:cxn>
                  <a:cxn ang="0">
                    <a:pos x="21" y="17"/>
                  </a:cxn>
                  <a:cxn ang="0">
                    <a:pos x="19" y="10"/>
                  </a:cxn>
                  <a:cxn ang="0">
                    <a:pos x="6" y="60"/>
                  </a:cxn>
                  <a:cxn ang="0">
                    <a:pos x="0" y="89"/>
                  </a:cxn>
                  <a:cxn ang="0">
                    <a:pos x="0" y="121"/>
                  </a:cxn>
                  <a:cxn ang="0">
                    <a:pos x="35" y="121"/>
                  </a:cxn>
                </a:cxnLst>
                <a:rect l="0" t="0" r="r" b="b"/>
                <a:pathLst>
                  <a:path w="112" h="121">
                    <a:moveTo>
                      <a:pt x="35" y="121"/>
                    </a:moveTo>
                    <a:lnTo>
                      <a:pt x="56" y="98"/>
                    </a:lnTo>
                    <a:lnTo>
                      <a:pt x="79" y="81"/>
                    </a:lnTo>
                    <a:lnTo>
                      <a:pt x="79" y="46"/>
                    </a:lnTo>
                    <a:lnTo>
                      <a:pt x="112" y="24"/>
                    </a:lnTo>
                    <a:lnTo>
                      <a:pt x="95" y="0"/>
                    </a:lnTo>
                    <a:lnTo>
                      <a:pt x="60" y="22"/>
                    </a:lnTo>
                    <a:lnTo>
                      <a:pt x="21" y="17"/>
                    </a:lnTo>
                    <a:lnTo>
                      <a:pt x="19" y="10"/>
                    </a:lnTo>
                    <a:lnTo>
                      <a:pt x="6" y="60"/>
                    </a:lnTo>
                    <a:lnTo>
                      <a:pt x="0" y="89"/>
                    </a:lnTo>
                    <a:lnTo>
                      <a:pt x="0" y="121"/>
                    </a:lnTo>
                    <a:lnTo>
                      <a:pt x="35" y="121"/>
                    </a:lnTo>
                    <a:close/>
                  </a:path>
                </a:pathLst>
              </a:custGeom>
              <a:solidFill>
                <a:srgbClr val="C0C0C0"/>
              </a:solidFill>
              <a:ln w="9525">
                <a:solidFill>
                  <a:srgbClr val="C0C0C0"/>
                </a:solidFill>
                <a:round/>
                <a:headEnd/>
                <a:tailEnd/>
              </a:ln>
            </p:spPr>
            <p:txBody>
              <a:bodyPr/>
              <a:lstStyle/>
              <a:p>
                <a:endParaRPr lang="nl-NL" sz="1400"/>
              </a:p>
            </p:txBody>
          </p:sp>
          <p:sp>
            <p:nvSpPr>
              <p:cNvPr id="1467" name="Freeform 444"/>
              <p:cNvSpPr>
                <a:spLocks/>
              </p:cNvSpPr>
              <p:nvPr/>
            </p:nvSpPr>
            <p:spPr bwMode="auto">
              <a:xfrm>
                <a:off x="3263" y="2233"/>
                <a:ext cx="56" cy="60"/>
              </a:xfrm>
              <a:custGeom>
                <a:avLst/>
                <a:gdLst/>
                <a:ahLst/>
                <a:cxnLst>
                  <a:cxn ang="0">
                    <a:pos x="35" y="121"/>
                  </a:cxn>
                  <a:cxn ang="0">
                    <a:pos x="56" y="98"/>
                  </a:cxn>
                  <a:cxn ang="0">
                    <a:pos x="79" y="81"/>
                  </a:cxn>
                  <a:cxn ang="0">
                    <a:pos x="79" y="46"/>
                  </a:cxn>
                  <a:cxn ang="0">
                    <a:pos x="112" y="24"/>
                  </a:cxn>
                  <a:cxn ang="0">
                    <a:pos x="95" y="0"/>
                  </a:cxn>
                  <a:cxn ang="0">
                    <a:pos x="60" y="22"/>
                  </a:cxn>
                  <a:cxn ang="0">
                    <a:pos x="21" y="17"/>
                  </a:cxn>
                  <a:cxn ang="0">
                    <a:pos x="19" y="10"/>
                  </a:cxn>
                  <a:cxn ang="0">
                    <a:pos x="6" y="60"/>
                  </a:cxn>
                  <a:cxn ang="0">
                    <a:pos x="0" y="89"/>
                  </a:cxn>
                  <a:cxn ang="0">
                    <a:pos x="0" y="121"/>
                  </a:cxn>
                  <a:cxn ang="0">
                    <a:pos x="35" y="121"/>
                  </a:cxn>
                </a:cxnLst>
                <a:rect l="0" t="0" r="r" b="b"/>
                <a:pathLst>
                  <a:path w="112" h="121">
                    <a:moveTo>
                      <a:pt x="35" y="121"/>
                    </a:moveTo>
                    <a:lnTo>
                      <a:pt x="56" y="98"/>
                    </a:lnTo>
                    <a:lnTo>
                      <a:pt x="79" y="81"/>
                    </a:lnTo>
                    <a:lnTo>
                      <a:pt x="79" y="46"/>
                    </a:lnTo>
                    <a:lnTo>
                      <a:pt x="112" y="24"/>
                    </a:lnTo>
                    <a:lnTo>
                      <a:pt x="95" y="0"/>
                    </a:lnTo>
                    <a:lnTo>
                      <a:pt x="60" y="22"/>
                    </a:lnTo>
                    <a:lnTo>
                      <a:pt x="21" y="17"/>
                    </a:lnTo>
                    <a:lnTo>
                      <a:pt x="19" y="10"/>
                    </a:lnTo>
                    <a:lnTo>
                      <a:pt x="6" y="60"/>
                    </a:lnTo>
                    <a:lnTo>
                      <a:pt x="0" y="89"/>
                    </a:lnTo>
                    <a:lnTo>
                      <a:pt x="0" y="121"/>
                    </a:lnTo>
                    <a:lnTo>
                      <a:pt x="35" y="1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15" name="Group 445"/>
            <p:cNvGrpSpPr>
              <a:grpSpLocks/>
            </p:cNvGrpSpPr>
            <p:nvPr/>
          </p:nvGrpSpPr>
          <p:grpSpPr bwMode="auto">
            <a:xfrm>
              <a:off x="7119883" y="2273572"/>
              <a:ext cx="210830" cy="175068"/>
              <a:chOff x="3643" y="2150"/>
              <a:chExt cx="197" cy="151"/>
            </a:xfrm>
          </p:grpSpPr>
          <p:sp>
            <p:nvSpPr>
              <p:cNvPr id="1469" name="Freeform 446"/>
              <p:cNvSpPr>
                <a:spLocks/>
              </p:cNvSpPr>
              <p:nvPr/>
            </p:nvSpPr>
            <p:spPr bwMode="auto">
              <a:xfrm>
                <a:off x="3643" y="2150"/>
                <a:ext cx="197" cy="151"/>
              </a:xfrm>
              <a:custGeom>
                <a:avLst/>
                <a:gdLst/>
                <a:ahLst/>
                <a:cxnLst>
                  <a:cxn ang="0">
                    <a:pos x="395" y="48"/>
                  </a:cxn>
                  <a:cxn ang="0">
                    <a:pos x="331" y="46"/>
                  </a:cxn>
                  <a:cxn ang="0">
                    <a:pos x="298" y="32"/>
                  </a:cxn>
                  <a:cxn ang="0">
                    <a:pos x="281" y="0"/>
                  </a:cxn>
                  <a:cxn ang="0">
                    <a:pos x="267" y="0"/>
                  </a:cxn>
                  <a:cxn ang="0">
                    <a:pos x="254" y="19"/>
                  </a:cxn>
                  <a:cxn ang="0">
                    <a:pos x="209" y="31"/>
                  </a:cxn>
                  <a:cxn ang="0">
                    <a:pos x="190" y="39"/>
                  </a:cxn>
                  <a:cxn ang="0">
                    <a:pos x="169" y="31"/>
                  </a:cxn>
                  <a:cxn ang="0">
                    <a:pos x="128" y="27"/>
                  </a:cxn>
                  <a:cxn ang="0">
                    <a:pos x="111" y="39"/>
                  </a:cxn>
                  <a:cxn ang="0">
                    <a:pos x="89" y="39"/>
                  </a:cxn>
                  <a:cxn ang="0">
                    <a:pos x="83" y="51"/>
                  </a:cxn>
                  <a:cxn ang="0">
                    <a:pos x="60" y="65"/>
                  </a:cxn>
                  <a:cxn ang="0">
                    <a:pos x="56" y="88"/>
                  </a:cxn>
                  <a:cxn ang="0">
                    <a:pos x="25" y="93"/>
                  </a:cxn>
                  <a:cxn ang="0">
                    <a:pos x="0" y="114"/>
                  </a:cxn>
                  <a:cxn ang="0">
                    <a:pos x="8" y="153"/>
                  </a:cxn>
                  <a:cxn ang="0">
                    <a:pos x="0" y="214"/>
                  </a:cxn>
                  <a:cxn ang="0">
                    <a:pos x="33" y="214"/>
                  </a:cxn>
                  <a:cxn ang="0">
                    <a:pos x="45" y="245"/>
                  </a:cxn>
                  <a:cxn ang="0">
                    <a:pos x="29" y="262"/>
                  </a:cxn>
                  <a:cxn ang="0">
                    <a:pos x="27" y="288"/>
                  </a:cxn>
                  <a:cxn ang="0">
                    <a:pos x="60" y="302"/>
                  </a:cxn>
                  <a:cxn ang="0">
                    <a:pos x="74" y="280"/>
                  </a:cxn>
                  <a:cxn ang="0">
                    <a:pos x="157" y="271"/>
                  </a:cxn>
                  <a:cxn ang="0">
                    <a:pos x="171" y="245"/>
                  </a:cxn>
                  <a:cxn ang="0">
                    <a:pos x="198" y="229"/>
                  </a:cxn>
                  <a:cxn ang="0">
                    <a:pos x="229" y="212"/>
                  </a:cxn>
                  <a:cxn ang="0">
                    <a:pos x="254" y="210"/>
                  </a:cxn>
                  <a:cxn ang="0">
                    <a:pos x="263" y="179"/>
                  </a:cxn>
                  <a:cxn ang="0">
                    <a:pos x="281" y="167"/>
                  </a:cxn>
                  <a:cxn ang="0">
                    <a:pos x="294" y="141"/>
                  </a:cxn>
                  <a:cxn ang="0">
                    <a:pos x="306" y="112"/>
                  </a:cxn>
                  <a:cxn ang="0">
                    <a:pos x="316" y="83"/>
                  </a:cxn>
                  <a:cxn ang="0">
                    <a:pos x="343" y="74"/>
                  </a:cxn>
                  <a:cxn ang="0">
                    <a:pos x="360" y="79"/>
                  </a:cxn>
                  <a:cxn ang="0">
                    <a:pos x="385" y="89"/>
                  </a:cxn>
                  <a:cxn ang="0">
                    <a:pos x="395" y="48"/>
                  </a:cxn>
                </a:cxnLst>
                <a:rect l="0" t="0" r="r" b="b"/>
                <a:pathLst>
                  <a:path w="395" h="302">
                    <a:moveTo>
                      <a:pt x="395" y="48"/>
                    </a:moveTo>
                    <a:lnTo>
                      <a:pt x="331" y="46"/>
                    </a:lnTo>
                    <a:lnTo>
                      <a:pt x="298" y="32"/>
                    </a:lnTo>
                    <a:lnTo>
                      <a:pt x="281" y="0"/>
                    </a:lnTo>
                    <a:lnTo>
                      <a:pt x="267" y="0"/>
                    </a:lnTo>
                    <a:lnTo>
                      <a:pt x="254" y="19"/>
                    </a:lnTo>
                    <a:lnTo>
                      <a:pt x="209" y="31"/>
                    </a:lnTo>
                    <a:lnTo>
                      <a:pt x="190" y="39"/>
                    </a:lnTo>
                    <a:lnTo>
                      <a:pt x="169" y="31"/>
                    </a:lnTo>
                    <a:lnTo>
                      <a:pt x="128" y="27"/>
                    </a:lnTo>
                    <a:lnTo>
                      <a:pt x="111" y="39"/>
                    </a:lnTo>
                    <a:lnTo>
                      <a:pt x="89" y="39"/>
                    </a:lnTo>
                    <a:lnTo>
                      <a:pt x="83" y="51"/>
                    </a:lnTo>
                    <a:lnTo>
                      <a:pt x="60" y="65"/>
                    </a:lnTo>
                    <a:lnTo>
                      <a:pt x="56" y="88"/>
                    </a:lnTo>
                    <a:lnTo>
                      <a:pt x="25" y="93"/>
                    </a:lnTo>
                    <a:lnTo>
                      <a:pt x="0" y="114"/>
                    </a:lnTo>
                    <a:lnTo>
                      <a:pt x="8" y="153"/>
                    </a:lnTo>
                    <a:lnTo>
                      <a:pt x="0" y="214"/>
                    </a:lnTo>
                    <a:lnTo>
                      <a:pt x="33" y="214"/>
                    </a:lnTo>
                    <a:lnTo>
                      <a:pt x="45" y="245"/>
                    </a:lnTo>
                    <a:lnTo>
                      <a:pt x="29" y="262"/>
                    </a:lnTo>
                    <a:lnTo>
                      <a:pt x="27" y="288"/>
                    </a:lnTo>
                    <a:lnTo>
                      <a:pt x="60" y="302"/>
                    </a:lnTo>
                    <a:lnTo>
                      <a:pt x="74" y="280"/>
                    </a:lnTo>
                    <a:lnTo>
                      <a:pt x="157" y="271"/>
                    </a:lnTo>
                    <a:lnTo>
                      <a:pt x="171" y="245"/>
                    </a:lnTo>
                    <a:lnTo>
                      <a:pt x="198" y="229"/>
                    </a:lnTo>
                    <a:lnTo>
                      <a:pt x="229" y="212"/>
                    </a:lnTo>
                    <a:lnTo>
                      <a:pt x="254" y="210"/>
                    </a:lnTo>
                    <a:lnTo>
                      <a:pt x="263" y="179"/>
                    </a:lnTo>
                    <a:lnTo>
                      <a:pt x="281" y="167"/>
                    </a:lnTo>
                    <a:lnTo>
                      <a:pt x="294" y="141"/>
                    </a:lnTo>
                    <a:lnTo>
                      <a:pt x="306" y="112"/>
                    </a:lnTo>
                    <a:lnTo>
                      <a:pt x="316" y="83"/>
                    </a:lnTo>
                    <a:lnTo>
                      <a:pt x="343" y="74"/>
                    </a:lnTo>
                    <a:lnTo>
                      <a:pt x="360" y="79"/>
                    </a:lnTo>
                    <a:lnTo>
                      <a:pt x="385" y="89"/>
                    </a:lnTo>
                    <a:lnTo>
                      <a:pt x="395" y="48"/>
                    </a:lnTo>
                    <a:close/>
                  </a:path>
                </a:pathLst>
              </a:custGeom>
              <a:solidFill>
                <a:srgbClr val="C0C0C0"/>
              </a:solidFill>
              <a:ln w="9525">
                <a:solidFill>
                  <a:srgbClr val="C0C0C0"/>
                </a:solidFill>
                <a:round/>
                <a:headEnd/>
                <a:tailEnd/>
              </a:ln>
            </p:spPr>
            <p:txBody>
              <a:bodyPr/>
              <a:lstStyle/>
              <a:p>
                <a:endParaRPr lang="nl-NL" sz="1400"/>
              </a:p>
            </p:txBody>
          </p:sp>
          <p:sp>
            <p:nvSpPr>
              <p:cNvPr id="1470" name="Freeform 447"/>
              <p:cNvSpPr>
                <a:spLocks/>
              </p:cNvSpPr>
              <p:nvPr/>
            </p:nvSpPr>
            <p:spPr bwMode="auto">
              <a:xfrm>
                <a:off x="3643" y="2150"/>
                <a:ext cx="197" cy="151"/>
              </a:xfrm>
              <a:custGeom>
                <a:avLst/>
                <a:gdLst/>
                <a:ahLst/>
                <a:cxnLst>
                  <a:cxn ang="0">
                    <a:pos x="395" y="48"/>
                  </a:cxn>
                  <a:cxn ang="0">
                    <a:pos x="331" y="46"/>
                  </a:cxn>
                  <a:cxn ang="0">
                    <a:pos x="298" y="32"/>
                  </a:cxn>
                  <a:cxn ang="0">
                    <a:pos x="281" y="0"/>
                  </a:cxn>
                  <a:cxn ang="0">
                    <a:pos x="267" y="0"/>
                  </a:cxn>
                  <a:cxn ang="0">
                    <a:pos x="254" y="19"/>
                  </a:cxn>
                  <a:cxn ang="0">
                    <a:pos x="209" y="31"/>
                  </a:cxn>
                  <a:cxn ang="0">
                    <a:pos x="190" y="39"/>
                  </a:cxn>
                  <a:cxn ang="0">
                    <a:pos x="169" y="31"/>
                  </a:cxn>
                  <a:cxn ang="0">
                    <a:pos x="128" y="27"/>
                  </a:cxn>
                  <a:cxn ang="0">
                    <a:pos x="111" y="39"/>
                  </a:cxn>
                  <a:cxn ang="0">
                    <a:pos x="89" y="39"/>
                  </a:cxn>
                  <a:cxn ang="0">
                    <a:pos x="83" y="51"/>
                  </a:cxn>
                  <a:cxn ang="0">
                    <a:pos x="60" y="65"/>
                  </a:cxn>
                  <a:cxn ang="0">
                    <a:pos x="56" y="88"/>
                  </a:cxn>
                  <a:cxn ang="0">
                    <a:pos x="25" y="93"/>
                  </a:cxn>
                  <a:cxn ang="0">
                    <a:pos x="0" y="114"/>
                  </a:cxn>
                  <a:cxn ang="0">
                    <a:pos x="8" y="153"/>
                  </a:cxn>
                  <a:cxn ang="0">
                    <a:pos x="0" y="214"/>
                  </a:cxn>
                  <a:cxn ang="0">
                    <a:pos x="33" y="214"/>
                  </a:cxn>
                  <a:cxn ang="0">
                    <a:pos x="45" y="245"/>
                  </a:cxn>
                  <a:cxn ang="0">
                    <a:pos x="29" y="262"/>
                  </a:cxn>
                  <a:cxn ang="0">
                    <a:pos x="27" y="288"/>
                  </a:cxn>
                  <a:cxn ang="0">
                    <a:pos x="60" y="302"/>
                  </a:cxn>
                  <a:cxn ang="0">
                    <a:pos x="74" y="280"/>
                  </a:cxn>
                  <a:cxn ang="0">
                    <a:pos x="157" y="271"/>
                  </a:cxn>
                  <a:cxn ang="0">
                    <a:pos x="171" y="245"/>
                  </a:cxn>
                  <a:cxn ang="0">
                    <a:pos x="198" y="229"/>
                  </a:cxn>
                  <a:cxn ang="0">
                    <a:pos x="229" y="212"/>
                  </a:cxn>
                  <a:cxn ang="0">
                    <a:pos x="254" y="210"/>
                  </a:cxn>
                  <a:cxn ang="0">
                    <a:pos x="263" y="179"/>
                  </a:cxn>
                  <a:cxn ang="0">
                    <a:pos x="281" y="167"/>
                  </a:cxn>
                  <a:cxn ang="0">
                    <a:pos x="294" y="141"/>
                  </a:cxn>
                  <a:cxn ang="0">
                    <a:pos x="306" y="112"/>
                  </a:cxn>
                  <a:cxn ang="0">
                    <a:pos x="316" y="83"/>
                  </a:cxn>
                  <a:cxn ang="0">
                    <a:pos x="343" y="74"/>
                  </a:cxn>
                  <a:cxn ang="0">
                    <a:pos x="360" y="79"/>
                  </a:cxn>
                  <a:cxn ang="0">
                    <a:pos x="385" y="89"/>
                  </a:cxn>
                  <a:cxn ang="0">
                    <a:pos x="395" y="48"/>
                  </a:cxn>
                </a:cxnLst>
                <a:rect l="0" t="0" r="r" b="b"/>
                <a:pathLst>
                  <a:path w="395" h="302">
                    <a:moveTo>
                      <a:pt x="395" y="48"/>
                    </a:moveTo>
                    <a:lnTo>
                      <a:pt x="331" y="46"/>
                    </a:lnTo>
                    <a:lnTo>
                      <a:pt x="298" y="32"/>
                    </a:lnTo>
                    <a:lnTo>
                      <a:pt x="281" y="0"/>
                    </a:lnTo>
                    <a:lnTo>
                      <a:pt x="267" y="0"/>
                    </a:lnTo>
                    <a:lnTo>
                      <a:pt x="254" y="19"/>
                    </a:lnTo>
                    <a:lnTo>
                      <a:pt x="209" y="31"/>
                    </a:lnTo>
                    <a:lnTo>
                      <a:pt x="190" y="39"/>
                    </a:lnTo>
                    <a:lnTo>
                      <a:pt x="169" y="31"/>
                    </a:lnTo>
                    <a:lnTo>
                      <a:pt x="128" y="27"/>
                    </a:lnTo>
                    <a:lnTo>
                      <a:pt x="111" y="39"/>
                    </a:lnTo>
                    <a:lnTo>
                      <a:pt x="89" y="39"/>
                    </a:lnTo>
                    <a:lnTo>
                      <a:pt x="83" y="51"/>
                    </a:lnTo>
                    <a:lnTo>
                      <a:pt x="60" y="65"/>
                    </a:lnTo>
                    <a:lnTo>
                      <a:pt x="56" y="88"/>
                    </a:lnTo>
                    <a:lnTo>
                      <a:pt x="25" y="93"/>
                    </a:lnTo>
                    <a:lnTo>
                      <a:pt x="0" y="114"/>
                    </a:lnTo>
                    <a:lnTo>
                      <a:pt x="8" y="153"/>
                    </a:lnTo>
                    <a:lnTo>
                      <a:pt x="0" y="214"/>
                    </a:lnTo>
                    <a:lnTo>
                      <a:pt x="33" y="214"/>
                    </a:lnTo>
                    <a:lnTo>
                      <a:pt x="45" y="245"/>
                    </a:lnTo>
                    <a:lnTo>
                      <a:pt x="29" y="262"/>
                    </a:lnTo>
                    <a:lnTo>
                      <a:pt x="27" y="288"/>
                    </a:lnTo>
                    <a:lnTo>
                      <a:pt x="60" y="302"/>
                    </a:lnTo>
                    <a:lnTo>
                      <a:pt x="74" y="280"/>
                    </a:lnTo>
                    <a:lnTo>
                      <a:pt x="157" y="271"/>
                    </a:lnTo>
                    <a:lnTo>
                      <a:pt x="171" y="245"/>
                    </a:lnTo>
                    <a:lnTo>
                      <a:pt x="198" y="229"/>
                    </a:lnTo>
                    <a:lnTo>
                      <a:pt x="229" y="212"/>
                    </a:lnTo>
                    <a:lnTo>
                      <a:pt x="254" y="210"/>
                    </a:lnTo>
                    <a:lnTo>
                      <a:pt x="263" y="179"/>
                    </a:lnTo>
                    <a:lnTo>
                      <a:pt x="281" y="167"/>
                    </a:lnTo>
                    <a:lnTo>
                      <a:pt x="294" y="141"/>
                    </a:lnTo>
                    <a:lnTo>
                      <a:pt x="306" y="112"/>
                    </a:lnTo>
                    <a:lnTo>
                      <a:pt x="316" y="83"/>
                    </a:lnTo>
                    <a:lnTo>
                      <a:pt x="343" y="74"/>
                    </a:lnTo>
                    <a:lnTo>
                      <a:pt x="360" y="79"/>
                    </a:lnTo>
                    <a:lnTo>
                      <a:pt x="385" y="89"/>
                    </a:lnTo>
                    <a:lnTo>
                      <a:pt x="395" y="4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18" name="Group 448"/>
            <p:cNvGrpSpPr>
              <a:grpSpLocks/>
            </p:cNvGrpSpPr>
            <p:nvPr/>
          </p:nvGrpSpPr>
          <p:grpSpPr bwMode="auto">
            <a:xfrm>
              <a:off x="6986107" y="2206328"/>
              <a:ext cx="201199" cy="132171"/>
              <a:chOff x="3518" y="2092"/>
              <a:chExt cx="188" cy="114"/>
            </a:xfrm>
          </p:grpSpPr>
          <p:sp>
            <p:nvSpPr>
              <p:cNvPr id="1472" name="Freeform 449"/>
              <p:cNvSpPr>
                <a:spLocks/>
              </p:cNvSpPr>
              <p:nvPr/>
            </p:nvSpPr>
            <p:spPr bwMode="auto">
              <a:xfrm>
                <a:off x="3518" y="2092"/>
                <a:ext cx="188" cy="114"/>
              </a:xfrm>
              <a:custGeom>
                <a:avLst/>
                <a:gdLst/>
                <a:ahLst/>
                <a:cxnLst>
                  <a:cxn ang="0">
                    <a:pos x="370" y="142"/>
                  </a:cxn>
                  <a:cxn ang="0">
                    <a:pos x="357" y="154"/>
                  </a:cxn>
                  <a:cxn ang="0">
                    <a:pos x="333" y="155"/>
                  </a:cxn>
                  <a:cxn ang="0">
                    <a:pos x="330" y="169"/>
                  </a:cxn>
                  <a:cxn ang="0">
                    <a:pos x="304" y="178"/>
                  </a:cxn>
                  <a:cxn ang="0">
                    <a:pos x="302" y="202"/>
                  </a:cxn>
                  <a:cxn ang="0">
                    <a:pos x="270" y="207"/>
                  </a:cxn>
                  <a:cxn ang="0">
                    <a:pos x="242" y="228"/>
                  </a:cxn>
                  <a:cxn ang="0">
                    <a:pos x="252" y="169"/>
                  </a:cxn>
                  <a:cxn ang="0">
                    <a:pos x="213" y="154"/>
                  </a:cxn>
                  <a:cxn ang="0">
                    <a:pos x="167" y="122"/>
                  </a:cxn>
                  <a:cxn ang="0">
                    <a:pos x="136" y="122"/>
                  </a:cxn>
                  <a:cxn ang="0">
                    <a:pos x="82" y="114"/>
                  </a:cxn>
                  <a:cxn ang="0">
                    <a:pos x="68" y="136"/>
                  </a:cxn>
                  <a:cxn ang="0">
                    <a:pos x="37" y="145"/>
                  </a:cxn>
                  <a:cxn ang="0">
                    <a:pos x="35" y="114"/>
                  </a:cxn>
                  <a:cxn ang="0">
                    <a:pos x="31" y="97"/>
                  </a:cxn>
                  <a:cxn ang="0">
                    <a:pos x="26" y="83"/>
                  </a:cxn>
                  <a:cxn ang="0">
                    <a:pos x="18" y="52"/>
                  </a:cxn>
                  <a:cxn ang="0">
                    <a:pos x="8" y="43"/>
                  </a:cxn>
                  <a:cxn ang="0">
                    <a:pos x="16" y="31"/>
                  </a:cxn>
                  <a:cxn ang="0">
                    <a:pos x="0" y="24"/>
                  </a:cxn>
                  <a:cxn ang="0">
                    <a:pos x="2" y="5"/>
                  </a:cxn>
                  <a:cxn ang="0">
                    <a:pos x="35" y="31"/>
                  </a:cxn>
                  <a:cxn ang="0">
                    <a:pos x="49" y="8"/>
                  </a:cxn>
                  <a:cxn ang="0">
                    <a:pos x="80" y="0"/>
                  </a:cxn>
                  <a:cxn ang="0">
                    <a:pos x="101" y="7"/>
                  </a:cxn>
                  <a:cxn ang="0">
                    <a:pos x="101" y="24"/>
                  </a:cxn>
                  <a:cxn ang="0">
                    <a:pos x="128" y="31"/>
                  </a:cxn>
                  <a:cxn ang="0">
                    <a:pos x="165" y="41"/>
                  </a:cxn>
                  <a:cxn ang="0">
                    <a:pos x="169" y="24"/>
                  </a:cxn>
                  <a:cxn ang="0">
                    <a:pos x="192" y="17"/>
                  </a:cxn>
                  <a:cxn ang="0">
                    <a:pos x="209" y="10"/>
                  </a:cxn>
                  <a:cxn ang="0">
                    <a:pos x="219" y="24"/>
                  </a:cxn>
                  <a:cxn ang="0">
                    <a:pos x="237" y="38"/>
                  </a:cxn>
                  <a:cxn ang="0">
                    <a:pos x="225" y="48"/>
                  </a:cxn>
                  <a:cxn ang="0">
                    <a:pos x="248" y="52"/>
                  </a:cxn>
                  <a:cxn ang="0">
                    <a:pos x="260" y="52"/>
                  </a:cxn>
                  <a:cxn ang="0">
                    <a:pos x="283" y="57"/>
                  </a:cxn>
                  <a:cxn ang="0">
                    <a:pos x="273" y="79"/>
                  </a:cxn>
                  <a:cxn ang="0">
                    <a:pos x="341" y="124"/>
                  </a:cxn>
                  <a:cxn ang="0">
                    <a:pos x="359" y="116"/>
                  </a:cxn>
                  <a:cxn ang="0">
                    <a:pos x="376" y="122"/>
                  </a:cxn>
                  <a:cxn ang="0">
                    <a:pos x="370" y="142"/>
                  </a:cxn>
                </a:cxnLst>
                <a:rect l="0" t="0" r="r" b="b"/>
                <a:pathLst>
                  <a:path w="376" h="228">
                    <a:moveTo>
                      <a:pt x="370" y="142"/>
                    </a:moveTo>
                    <a:lnTo>
                      <a:pt x="357" y="154"/>
                    </a:lnTo>
                    <a:lnTo>
                      <a:pt x="333" y="155"/>
                    </a:lnTo>
                    <a:lnTo>
                      <a:pt x="330" y="169"/>
                    </a:lnTo>
                    <a:lnTo>
                      <a:pt x="304" y="178"/>
                    </a:lnTo>
                    <a:lnTo>
                      <a:pt x="302" y="202"/>
                    </a:lnTo>
                    <a:lnTo>
                      <a:pt x="270" y="207"/>
                    </a:lnTo>
                    <a:lnTo>
                      <a:pt x="242" y="228"/>
                    </a:lnTo>
                    <a:lnTo>
                      <a:pt x="252" y="169"/>
                    </a:lnTo>
                    <a:lnTo>
                      <a:pt x="213" y="154"/>
                    </a:lnTo>
                    <a:lnTo>
                      <a:pt x="167" y="122"/>
                    </a:lnTo>
                    <a:lnTo>
                      <a:pt x="136" y="122"/>
                    </a:lnTo>
                    <a:lnTo>
                      <a:pt x="82" y="114"/>
                    </a:lnTo>
                    <a:lnTo>
                      <a:pt x="68" y="136"/>
                    </a:lnTo>
                    <a:lnTo>
                      <a:pt x="37" y="145"/>
                    </a:lnTo>
                    <a:lnTo>
                      <a:pt x="35" y="114"/>
                    </a:lnTo>
                    <a:lnTo>
                      <a:pt x="31" y="97"/>
                    </a:lnTo>
                    <a:lnTo>
                      <a:pt x="26" y="83"/>
                    </a:lnTo>
                    <a:lnTo>
                      <a:pt x="18" y="52"/>
                    </a:lnTo>
                    <a:lnTo>
                      <a:pt x="8" y="43"/>
                    </a:lnTo>
                    <a:lnTo>
                      <a:pt x="16" y="31"/>
                    </a:lnTo>
                    <a:lnTo>
                      <a:pt x="0" y="24"/>
                    </a:lnTo>
                    <a:lnTo>
                      <a:pt x="2" y="5"/>
                    </a:lnTo>
                    <a:lnTo>
                      <a:pt x="35" y="31"/>
                    </a:lnTo>
                    <a:lnTo>
                      <a:pt x="49" y="8"/>
                    </a:lnTo>
                    <a:lnTo>
                      <a:pt x="80" y="0"/>
                    </a:lnTo>
                    <a:lnTo>
                      <a:pt x="101" y="7"/>
                    </a:lnTo>
                    <a:lnTo>
                      <a:pt x="101" y="24"/>
                    </a:lnTo>
                    <a:lnTo>
                      <a:pt x="128" y="31"/>
                    </a:lnTo>
                    <a:lnTo>
                      <a:pt x="165" y="41"/>
                    </a:lnTo>
                    <a:lnTo>
                      <a:pt x="169" y="24"/>
                    </a:lnTo>
                    <a:lnTo>
                      <a:pt x="192" y="17"/>
                    </a:lnTo>
                    <a:lnTo>
                      <a:pt x="209" y="10"/>
                    </a:lnTo>
                    <a:lnTo>
                      <a:pt x="219" y="24"/>
                    </a:lnTo>
                    <a:lnTo>
                      <a:pt x="237" y="38"/>
                    </a:lnTo>
                    <a:lnTo>
                      <a:pt x="225" y="48"/>
                    </a:lnTo>
                    <a:lnTo>
                      <a:pt x="248" y="52"/>
                    </a:lnTo>
                    <a:lnTo>
                      <a:pt x="260" y="52"/>
                    </a:lnTo>
                    <a:lnTo>
                      <a:pt x="283" y="57"/>
                    </a:lnTo>
                    <a:lnTo>
                      <a:pt x="273" y="79"/>
                    </a:lnTo>
                    <a:lnTo>
                      <a:pt x="341" y="124"/>
                    </a:lnTo>
                    <a:lnTo>
                      <a:pt x="359" y="116"/>
                    </a:lnTo>
                    <a:lnTo>
                      <a:pt x="376" y="122"/>
                    </a:lnTo>
                    <a:lnTo>
                      <a:pt x="370" y="142"/>
                    </a:lnTo>
                    <a:close/>
                  </a:path>
                </a:pathLst>
              </a:custGeom>
              <a:solidFill>
                <a:srgbClr val="C0C0C0"/>
              </a:solidFill>
              <a:ln w="9525">
                <a:solidFill>
                  <a:srgbClr val="C0C0C0"/>
                </a:solidFill>
                <a:round/>
                <a:headEnd/>
                <a:tailEnd/>
              </a:ln>
            </p:spPr>
            <p:txBody>
              <a:bodyPr/>
              <a:lstStyle/>
              <a:p>
                <a:endParaRPr lang="nl-NL" sz="1400"/>
              </a:p>
            </p:txBody>
          </p:sp>
          <p:sp>
            <p:nvSpPr>
              <p:cNvPr id="1473" name="Freeform 450"/>
              <p:cNvSpPr>
                <a:spLocks/>
              </p:cNvSpPr>
              <p:nvPr/>
            </p:nvSpPr>
            <p:spPr bwMode="auto">
              <a:xfrm>
                <a:off x="3518" y="2092"/>
                <a:ext cx="188" cy="114"/>
              </a:xfrm>
              <a:custGeom>
                <a:avLst/>
                <a:gdLst/>
                <a:ahLst/>
                <a:cxnLst>
                  <a:cxn ang="0">
                    <a:pos x="370" y="142"/>
                  </a:cxn>
                  <a:cxn ang="0">
                    <a:pos x="357" y="154"/>
                  </a:cxn>
                  <a:cxn ang="0">
                    <a:pos x="333" y="155"/>
                  </a:cxn>
                  <a:cxn ang="0">
                    <a:pos x="330" y="169"/>
                  </a:cxn>
                  <a:cxn ang="0">
                    <a:pos x="304" y="178"/>
                  </a:cxn>
                  <a:cxn ang="0">
                    <a:pos x="302" y="202"/>
                  </a:cxn>
                  <a:cxn ang="0">
                    <a:pos x="270" y="207"/>
                  </a:cxn>
                  <a:cxn ang="0">
                    <a:pos x="242" y="228"/>
                  </a:cxn>
                  <a:cxn ang="0">
                    <a:pos x="252" y="169"/>
                  </a:cxn>
                  <a:cxn ang="0">
                    <a:pos x="213" y="154"/>
                  </a:cxn>
                  <a:cxn ang="0">
                    <a:pos x="167" y="122"/>
                  </a:cxn>
                  <a:cxn ang="0">
                    <a:pos x="136" y="122"/>
                  </a:cxn>
                  <a:cxn ang="0">
                    <a:pos x="82" y="114"/>
                  </a:cxn>
                  <a:cxn ang="0">
                    <a:pos x="68" y="136"/>
                  </a:cxn>
                  <a:cxn ang="0">
                    <a:pos x="37" y="145"/>
                  </a:cxn>
                  <a:cxn ang="0">
                    <a:pos x="35" y="114"/>
                  </a:cxn>
                  <a:cxn ang="0">
                    <a:pos x="31" y="97"/>
                  </a:cxn>
                  <a:cxn ang="0">
                    <a:pos x="26" y="83"/>
                  </a:cxn>
                  <a:cxn ang="0">
                    <a:pos x="18" y="52"/>
                  </a:cxn>
                  <a:cxn ang="0">
                    <a:pos x="8" y="43"/>
                  </a:cxn>
                  <a:cxn ang="0">
                    <a:pos x="16" y="31"/>
                  </a:cxn>
                  <a:cxn ang="0">
                    <a:pos x="0" y="24"/>
                  </a:cxn>
                  <a:cxn ang="0">
                    <a:pos x="2" y="5"/>
                  </a:cxn>
                  <a:cxn ang="0">
                    <a:pos x="35" y="31"/>
                  </a:cxn>
                  <a:cxn ang="0">
                    <a:pos x="49" y="8"/>
                  </a:cxn>
                  <a:cxn ang="0">
                    <a:pos x="80" y="0"/>
                  </a:cxn>
                  <a:cxn ang="0">
                    <a:pos x="101" y="7"/>
                  </a:cxn>
                  <a:cxn ang="0">
                    <a:pos x="101" y="24"/>
                  </a:cxn>
                  <a:cxn ang="0">
                    <a:pos x="128" y="31"/>
                  </a:cxn>
                  <a:cxn ang="0">
                    <a:pos x="165" y="41"/>
                  </a:cxn>
                  <a:cxn ang="0">
                    <a:pos x="169" y="24"/>
                  </a:cxn>
                  <a:cxn ang="0">
                    <a:pos x="192" y="17"/>
                  </a:cxn>
                  <a:cxn ang="0">
                    <a:pos x="209" y="10"/>
                  </a:cxn>
                  <a:cxn ang="0">
                    <a:pos x="219" y="24"/>
                  </a:cxn>
                  <a:cxn ang="0">
                    <a:pos x="237" y="38"/>
                  </a:cxn>
                  <a:cxn ang="0">
                    <a:pos x="225" y="48"/>
                  </a:cxn>
                  <a:cxn ang="0">
                    <a:pos x="248" y="52"/>
                  </a:cxn>
                  <a:cxn ang="0">
                    <a:pos x="260" y="52"/>
                  </a:cxn>
                  <a:cxn ang="0">
                    <a:pos x="283" y="57"/>
                  </a:cxn>
                  <a:cxn ang="0">
                    <a:pos x="273" y="79"/>
                  </a:cxn>
                  <a:cxn ang="0">
                    <a:pos x="341" y="124"/>
                  </a:cxn>
                  <a:cxn ang="0">
                    <a:pos x="359" y="116"/>
                  </a:cxn>
                  <a:cxn ang="0">
                    <a:pos x="376" y="122"/>
                  </a:cxn>
                  <a:cxn ang="0">
                    <a:pos x="370" y="142"/>
                  </a:cxn>
                </a:cxnLst>
                <a:rect l="0" t="0" r="r" b="b"/>
                <a:pathLst>
                  <a:path w="376" h="228">
                    <a:moveTo>
                      <a:pt x="370" y="142"/>
                    </a:moveTo>
                    <a:lnTo>
                      <a:pt x="357" y="154"/>
                    </a:lnTo>
                    <a:lnTo>
                      <a:pt x="333" y="155"/>
                    </a:lnTo>
                    <a:lnTo>
                      <a:pt x="330" y="169"/>
                    </a:lnTo>
                    <a:lnTo>
                      <a:pt x="304" y="178"/>
                    </a:lnTo>
                    <a:lnTo>
                      <a:pt x="302" y="202"/>
                    </a:lnTo>
                    <a:lnTo>
                      <a:pt x="270" y="207"/>
                    </a:lnTo>
                    <a:lnTo>
                      <a:pt x="242" y="228"/>
                    </a:lnTo>
                    <a:lnTo>
                      <a:pt x="252" y="169"/>
                    </a:lnTo>
                    <a:lnTo>
                      <a:pt x="213" y="154"/>
                    </a:lnTo>
                    <a:lnTo>
                      <a:pt x="167" y="122"/>
                    </a:lnTo>
                    <a:lnTo>
                      <a:pt x="136" y="122"/>
                    </a:lnTo>
                    <a:lnTo>
                      <a:pt x="82" y="114"/>
                    </a:lnTo>
                    <a:lnTo>
                      <a:pt x="68" y="136"/>
                    </a:lnTo>
                    <a:lnTo>
                      <a:pt x="37" y="145"/>
                    </a:lnTo>
                    <a:lnTo>
                      <a:pt x="35" y="114"/>
                    </a:lnTo>
                    <a:lnTo>
                      <a:pt x="31" y="97"/>
                    </a:lnTo>
                    <a:lnTo>
                      <a:pt x="26" y="83"/>
                    </a:lnTo>
                    <a:lnTo>
                      <a:pt x="18" y="52"/>
                    </a:lnTo>
                    <a:lnTo>
                      <a:pt x="8" y="43"/>
                    </a:lnTo>
                    <a:lnTo>
                      <a:pt x="16" y="31"/>
                    </a:lnTo>
                    <a:lnTo>
                      <a:pt x="0" y="24"/>
                    </a:lnTo>
                    <a:lnTo>
                      <a:pt x="2" y="5"/>
                    </a:lnTo>
                    <a:lnTo>
                      <a:pt x="35" y="31"/>
                    </a:lnTo>
                    <a:lnTo>
                      <a:pt x="49" y="8"/>
                    </a:lnTo>
                    <a:lnTo>
                      <a:pt x="80" y="0"/>
                    </a:lnTo>
                    <a:lnTo>
                      <a:pt x="101" y="7"/>
                    </a:lnTo>
                    <a:lnTo>
                      <a:pt x="101" y="24"/>
                    </a:lnTo>
                    <a:lnTo>
                      <a:pt x="128" y="31"/>
                    </a:lnTo>
                    <a:lnTo>
                      <a:pt x="165" y="41"/>
                    </a:lnTo>
                    <a:lnTo>
                      <a:pt x="169" y="24"/>
                    </a:lnTo>
                    <a:lnTo>
                      <a:pt x="192" y="17"/>
                    </a:lnTo>
                    <a:lnTo>
                      <a:pt x="209" y="10"/>
                    </a:lnTo>
                    <a:lnTo>
                      <a:pt x="219" y="24"/>
                    </a:lnTo>
                    <a:lnTo>
                      <a:pt x="237" y="38"/>
                    </a:lnTo>
                    <a:lnTo>
                      <a:pt x="225" y="48"/>
                    </a:lnTo>
                    <a:lnTo>
                      <a:pt x="248" y="52"/>
                    </a:lnTo>
                    <a:lnTo>
                      <a:pt x="260" y="52"/>
                    </a:lnTo>
                    <a:lnTo>
                      <a:pt x="283" y="57"/>
                    </a:lnTo>
                    <a:lnTo>
                      <a:pt x="273" y="79"/>
                    </a:lnTo>
                    <a:lnTo>
                      <a:pt x="341" y="124"/>
                    </a:lnTo>
                    <a:lnTo>
                      <a:pt x="359" y="116"/>
                    </a:lnTo>
                    <a:lnTo>
                      <a:pt x="376" y="122"/>
                    </a:lnTo>
                    <a:lnTo>
                      <a:pt x="370" y="14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21" name="Group 451"/>
            <p:cNvGrpSpPr>
              <a:grpSpLocks/>
            </p:cNvGrpSpPr>
            <p:nvPr/>
          </p:nvGrpSpPr>
          <p:grpSpPr bwMode="auto">
            <a:xfrm>
              <a:off x="7224770" y="2223714"/>
              <a:ext cx="126285" cy="74201"/>
              <a:chOff x="3741" y="2107"/>
              <a:chExt cx="118" cy="64"/>
            </a:xfrm>
          </p:grpSpPr>
          <p:sp>
            <p:nvSpPr>
              <p:cNvPr id="1475" name="Freeform 452"/>
              <p:cNvSpPr>
                <a:spLocks/>
              </p:cNvSpPr>
              <p:nvPr/>
            </p:nvSpPr>
            <p:spPr bwMode="auto">
              <a:xfrm>
                <a:off x="3741" y="2107"/>
                <a:ext cx="118" cy="64"/>
              </a:xfrm>
              <a:custGeom>
                <a:avLst/>
                <a:gdLst/>
                <a:ahLst/>
                <a:cxnLst>
                  <a:cxn ang="0">
                    <a:pos x="69" y="14"/>
                  </a:cxn>
                  <a:cxn ang="0">
                    <a:pos x="54" y="42"/>
                  </a:cxn>
                  <a:cxn ang="0">
                    <a:pos x="29" y="68"/>
                  </a:cxn>
                  <a:cxn ang="0">
                    <a:pos x="0" y="121"/>
                  </a:cxn>
                  <a:cxn ang="0">
                    <a:pos x="17" y="113"/>
                  </a:cxn>
                  <a:cxn ang="0">
                    <a:pos x="62" y="100"/>
                  </a:cxn>
                  <a:cxn ang="0">
                    <a:pos x="73" y="81"/>
                  </a:cxn>
                  <a:cxn ang="0">
                    <a:pos x="91" y="81"/>
                  </a:cxn>
                  <a:cxn ang="0">
                    <a:pos x="102" y="114"/>
                  </a:cxn>
                  <a:cxn ang="0">
                    <a:pos x="135" y="126"/>
                  </a:cxn>
                  <a:cxn ang="0">
                    <a:pos x="199" y="130"/>
                  </a:cxn>
                  <a:cxn ang="0">
                    <a:pos x="199" y="106"/>
                  </a:cxn>
                  <a:cxn ang="0">
                    <a:pos x="191" y="109"/>
                  </a:cxn>
                  <a:cxn ang="0">
                    <a:pos x="162" y="92"/>
                  </a:cxn>
                  <a:cxn ang="0">
                    <a:pos x="166" y="52"/>
                  </a:cxn>
                  <a:cxn ang="0">
                    <a:pos x="191" y="40"/>
                  </a:cxn>
                  <a:cxn ang="0">
                    <a:pos x="236" y="61"/>
                  </a:cxn>
                  <a:cxn ang="0">
                    <a:pos x="207" y="0"/>
                  </a:cxn>
                  <a:cxn ang="0">
                    <a:pos x="172" y="23"/>
                  </a:cxn>
                  <a:cxn ang="0">
                    <a:pos x="143" y="24"/>
                  </a:cxn>
                  <a:cxn ang="0">
                    <a:pos x="69" y="14"/>
                  </a:cxn>
                </a:cxnLst>
                <a:rect l="0" t="0" r="r" b="b"/>
                <a:pathLst>
                  <a:path w="236" h="130">
                    <a:moveTo>
                      <a:pt x="69" y="14"/>
                    </a:moveTo>
                    <a:lnTo>
                      <a:pt x="54" y="42"/>
                    </a:lnTo>
                    <a:lnTo>
                      <a:pt x="29" y="68"/>
                    </a:lnTo>
                    <a:lnTo>
                      <a:pt x="0" y="121"/>
                    </a:lnTo>
                    <a:lnTo>
                      <a:pt x="17" y="113"/>
                    </a:lnTo>
                    <a:lnTo>
                      <a:pt x="62" y="100"/>
                    </a:lnTo>
                    <a:lnTo>
                      <a:pt x="73" y="81"/>
                    </a:lnTo>
                    <a:lnTo>
                      <a:pt x="91" y="81"/>
                    </a:lnTo>
                    <a:lnTo>
                      <a:pt x="102" y="114"/>
                    </a:lnTo>
                    <a:lnTo>
                      <a:pt x="135" y="126"/>
                    </a:lnTo>
                    <a:lnTo>
                      <a:pt x="199" y="130"/>
                    </a:lnTo>
                    <a:lnTo>
                      <a:pt x="199" y="106"/>
                    </a:lnTo>
                    <a:lnTo>
                      <a:pt x="191" y="109"/>
                    </a:lnTo>
                    <a:lnTo>
                      <a:pt x="162" y="92"/>
                    </a:lnTo>
                    <a:lnTo>
                      <a:pt x="166" y="52"/>
                    </a:lnTo>
                    <a:lnTo>
                      <a:pt x="191" y="40"/>
                    </a:lnTo>
                    <a:lnTo>
                      <a:pt x="236" y="61"/>
                    </a:lnTo>
                    <a:lnTo>
                      <a:pt x="207" y="0"/>
                    </a:lnTo>
                    <a:lnTo>
                      <a:pt x="172" y="23"/>
                    </a:lnTo>
                    <a:lnTo>
                      <a:pt x="143" y="24"/>
                    </a:lnTo>
                    <a:lnTo>
                      <a:pt x="69" y="14"/>
                    </a:lnTo>
                    <a:close/>
                  </a:path>
                </a:pathLst>
              </a:custGeom>
              <a:solidFill>
                <a:srgbClr val="C0C0C0"/>
              </a:solidFill>
              <a:ln w="9525">
                <a:solidFill>
                  <a:srgbClr val="C0C0C0"/>
                </a:solidFill>
                <a:round/>
                <a:headEnd/>
                <a:tailEnd/>
              </a:ln>
            </p:spPr>
            <p:txBody>
              <a:bodyPr/>
              <a:lstStyle/>
              <a:p>
                <a:endParaRPr lang="nl-NL" sz="1400"/>
              </a:p>
            </p:txBody>
          </p:sp>
          <p:sp>
            <p:nvSpPr>
              <p:cNvPr id="1476" name="Freeform 453"/>
              <p:cNvSpPr>
                <a:spLocks/>
              </p:cNvSpPr>
              <p:nvPr/>
            </p:nvSpPr>
            <p:spPr bwMode="auto">
              <a:xfrm>
                <a:off x="3741" y="2107"/>
                <a:ext cx="118" cy="64"/>
              </a:xfrm>
              <a:custGeom>
                <a:avLst/>
                <a:gdLst/>
                <a:ahLst/>
                <a:cxnLst>
                  <a:cxn ang="0">
                    <a:pos x="69" y="14"/>
                  </a:cxn>
                  <a:cxn ang="0">
                    <a:pos x="54" y="42"/>
                  </a:cxn>
                  <a:cxn ang="0">
                    <a:pos x="29" y="68"/>
                  </a:cxn>
                  <a:cxn ang="0">
                    <a:pos x="0" y="121"/>
                  </a:cxn>
                  <a:cxn ang="0">
                    <a:pos x="17" y="113"/>
                  </a:cxn>
                  <a:cxn ang="0">
                    <a:pos x="62" y="100"/>
                  </a:cxn>
                  <a:cxn ang="0">
                    <a:pos x="73" y="81"/>
                  </a:cxn>
                  <a:cxn ang="0">
                    <a:pos x="91" y="81"/>
                  </a:cxn>
                  <a:cxn ang="0">
                    <a:pos x="102" y="114"/>
                  </a:cxn>
                  <a:cxn ang="0">
                    <a:pos x="135" y="126"/>
                  </a:cxn>
                  <a:cxn ang="0">
                    <a:pos x="199" y="130"/>
                  </a:cxn>
                  <a:cxn ang="0">
                    <a:pos x="199" y="106"/>
                  </a:cxn>
                  <a:cxn ang="0">
                    <a:pos x="191" y="109"/>
                  </a:cxn>
                  <a:cxn ang="0">
                    <a:pos x="162" y="92"/>
                  </a:cxn>
                  <a:cxn ang="0">
                    <a:pos x="166" y="52"/>
                  </a:cxn>
                  <a:cxn ang="0">
                    <a:pos x="191" y="40"/>
                  </a:cxn>
                  <a:cxn ang="0">
                    <a:pos x="236" y="61"/>
                  </a:cxn>
                  <a:cxn ang="0">
                    <a:pos x="207" y="0"/>
                  </a:cxn>
                  <a:cxn ang="0">
                    <a:pos x="172" y="23"/>
                  </a:cxn>
                  <a:cxn ang="0">
                    <a:pos x="143" y="24"/>
                  </a:cxn>
                  <a:cxn ang="0">
                    <a:pos x="69" y="14"/>
                  </a:cxn>
                </a:cxnLst>
                <a:rect l="0" t="0" r="r" b="b"/>
                <a:pathLst>
                  <a:path w="236" h="130">
                    <a:moveTo>
                      <a:pt x="69" y="14"/>
                    </a:moveTo>
                    <a:lnTo>
                      <a:pt x="54" y="42"/>
                    </a:lnTo>
                    <a:lnTo>
                      <a:pt x="29" y="68"/>
                    </a:lnTo>
                    <a:lnTo>
                      <a:pt x="0" y="121"/>
                    </a:lnTo>
                    <a:lnTo>
                      <a:pt x="17" y="113"/>
                    </a:lnTo>
                    <a:lnTo>
                      <a:pt x="62" y="100"/>
                    </a:lnTo>
                    <a:lnTo>
                      <a:pt x="73" y="81"/>
                    </a:lnTo>
                    <a:lnTo>
                      <a:pt x="91" y="81"/>
                    </a:lnTo>
                    <a:lnTo>
                      <a:pt x="102" y="114"/>
                    </a:lnTo>
                    <a:lnTo>
                      <a:pt x="135" y="126"/>
                    </a:lnTo>
                    <a:lnTo>
                      <a:pt x="199" y="130"/>
                    </a:lnTo>
                    <a:lnTo>
                      <a:pt x="199" y="106"/>
                    </a:lnTo>
                    <a:lnTo>
                      <a:pt x="191" y="109"/>
                    </a:lnTo>
                    <a:lnTo>
                      <a:pt x="162" y="92"/>
                    </a:lnTo>
                    <a:lnTo>
                      <a:pt x="166" y="52"/>
                    </a:lnTo>
                    <a:lnTo>
                      <a:pt x="191" y="40"/>
                    </a:lnTo>
                    <a:lnTo>
                      <a:pt x="236" y="61"/>
                    </a:lnTo>
                    <a:lnTo>
                      <a:pt x="207" y="0"/>
                    </a:lnTo>
                    <a:lnTo>
                      <a:pt x="172" y="23"/>
                    </a:lnTo>
                    <a:lnTo>
                      <a:pt x="143" y="24"/>
                    </a:lnTo>
                    <a:lnTo>
                      <a:pt x="69"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24" name="Group 454"/>
            <p:cNvGrpSpPr>
              <a:grpSpLocks/>
            </p:cNvGrpSpPr>
            <p:nvPr/>
          </p:nvGrpSpPr>
          <p:grpSpPr bwMode="auto">
            <a:xfrm>
              <a:off x="5900922" y="2714142"/>
              <a:ext cx="48159" cy="20869"/>
              <a:chOff x="2504" y="2530"/>
              <a:chExt cx="45" cy="18"/>
            </a:xfrm>
          </p:grpSpPr>
          <p:sp>
            <p:nvSpPr>
              <p:cNvPr id="1478" name="Freeform 455"/>
              <p:cNvSpPr>
                <a:spLocks/>
              </p:cNvSpPr>
              <p:nvPr/>
            </p:nvSpPr>
            <p:spPr bwMode="auto">
              <a:xfrm>
                <a:off x="2504" y="2530"/>
                <a:ext cx="45" cy="18"/>
              </a:xfrm>
              <a:custGeom>
                <a:avLst/>
                <a:gdLst/>
                <a:ahLst/>
                <a:cxnLst>
                  <a:cxn ang="0">
                    <a:pos x="2" y="2"/>
                  </a:cxn>
                  <a:cxn ang="0">
                    <a:pos x="39" y="2"/>
                  </a:cxn>
                  <a:cxn ang="0">
                    <a:pos x="54" y="0"/>
                  </a:cxn>
                  <a:cxn ang="0">
                    <a:pos x="91" y="2"/>
                  </a:cxn>
                  <a:cxn ang="0">
                    <a:pos x="87" y="24"/>
                  </a:cxn>
                  <a:cxn ang="0">
                    <a:pos x="72" y="23"/>
                  </a:cxn>
                  <a:cxn ang="0">
                    <a:pos x="54" y="17"/>
                  </a:cxn>
                  <a:cxn ang="0">
                    <a:pos x="27" y="36"/>
                  </a:cxn>
                  <a:cxn ang="0">
                    <a:pos x="0" y="29"/>
                  </a:cxn>
                  <a:cxn ang="0">
                    <a:pos x="15" y="17"/>
                  </a:cxn>
                  <a:cxn ang="0">
                    <a:pos x="2" y="2"/>
                  </a:cxn>
                </a:cxnLst>
                <a:rect l="0" t="0" r="r" b="b"/>
                <a:pathLst>
                  <a:path w="91" h="36">
                    <a:moveTo>
                      <a:pt x="2" y="2"/>
                    </a:moveTo>
                    <a:lnTo>
                      <a:pt x="39" y="2"/>
                    </a:lnTo>
                    <a:lnTo>
                      <a:pt x="54" y="0"/>
                    </a:lnTo>
                    <a:lnTo>
                      <a:pt x="91" y="2"/>
                    </a:lnTo>
                    <a:lnTo>
                      <a:pt x="87" y="24"/>
                    </a:lnTo>
                    <a:lnTo>
                      <a:pt x="72" y="23"/>
                    </a:lnTo>
                    <a:lnTo>
                      <a:pt x="54" y="17"/>
                    </a:lnTo>
                    <a:lnTo>
                      <a:pt x="27" y="36"/>
                    </a:lnTo>
                    <a:lnTo>
                      <a:pt x="0" y="29"/>
                    </a:lnTo>
                    <a:lnTo>
                      <a:pt x="15" y="17"/>
                    </a:lnTo>
                    <a:lnTo>
                      <a:pt x="2" y="2"/>
                    </a:lnTo>
                    <a:close/>
                  </a:path>
                </a:pathLst>
              </a:custGeom>
              <a:solidFill>
                <a:srgbClr val="C0C0C0"/>
              </a:solidFill>
              <a:ln w="9525">
                <a:solidFill>
                  <a:srgbClr val="C0C0C0"/>
                </a:solidFill>
                <a:round/>
                <a:headEnd/>
                <a:tailEnd/>
              </a:ln>
            </p:spPr>
            <p:txBody>
              <a:bodyPr/>
              <a:lstStyle/>
              <a:p>
                <a:endParaRPr lang="nl-NL" sz="1400"/>
              </a:p>
            </p:txBody>
          </p:sp>
          <p:sp>
            <p:nvSpPr>
              <p:cNvPr id="1479" name="Freeform 456"/>
              <p:cNvSpPr>
                <a:spLocks/>
              </p:cNvSpPr>
              <p:nvPr/>
            </p:nvSpPr>
            <p:spPr bwMode="auto">
              <a:xfrm>
                <a:off x="2504" y="2530"/>
                <a:ext cx="45" cy="18"/>
              </a:xfrm>
              <a:custGeom>
                <a:avLst/>
                <a:gdLst/>
                <a:ahLst/>
                <a:cxnLst>
                  <a:cxn ang="0">
                    <a:pos x="2" y="2"/>
                  </a:cxn>
                  <a:cxn ang="0">
                    <a:pos x="39" y="2"/>
                  </a:cxn>
                  <a:cxn ang="0">
                    <a:pos x="54" y="0"/>
                  </a:cxn>
                  <a:cxn ang="0">
                    <a:pos x="91" y="2"/>
                  </a:cxn>
                  <a:cxn ang="0">
                    <a:pos x="87" y="24"/>
                  </a:cxn>
                  <a:cxn ang="0">
                    <a:pos x="72" y="23"/>
                  </a:cxn>
                  <a:cxn ang="0">
                    <a:pos x="54" y="17"/>
                  </a:cxn>
                  <a:cxn ang="0">
                    <a:pos x="27" y="36"/>
                  </a:cxn>
                  <a:cxn ang="0">
                    <a:pos x="0" y="29"/>
                  </a:cxn>
                  <a:cxn ang="0">
                    <a:pos x="15" y="17"/>
                  </a:cxn>
                  <a:cxn ang="0">
                    <a:pos x="2" y="2"/>
                  </a:cxn>
                </a:cxnLst>
                <a:rect l="0" t="0" r="r" b="b"/>
                <a:pathLst>
                  <a:path w="91" h="36">
                    <a:moveTo>
                      <a:pt x="2" y="2"/>
                    </a:moveTo>
                    <a:lnTo>
                      <a:pt x="39" y="2"/>
                    </a:lnTo>
                    <a:lnTo>
                      <a:pt x="54" y="0"/>
                    </a:lnTo>
                    <a:lnTo>
                      <a:pt x="91" y="2"/>
                    </a:lnTo>
                    <a:lnTo>
                      <a:pt x="87" y="24"/>
                    </a:lnTo>
                    <a:lnTo>
                      <a:pt x="72" y="23"/>
                    </a:lnTo>
                    <a:lnTo>
                      <a:pt x="54" y="17"/>
                    </a:lnTo>
                    <a:lnTo>
                      <a:pt x="27" y="36"/>
                    </a:lnTo>
                    <a:lnTo>
                      <a:pt x="0" y="29"/>
                    </a:lnTo>
                    <a:lnTo>
                      <a:pt x="15" y="17"/>
                    </a:lnTo>
                    <a:lnTo>
                      <a:pt x="2"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27" name="Group 457"/>
            <p:cNvGrpSpPr>
              <a:grpSpLocks/>
            </p:cNvGrpSpPr>
            <p:nvPr/>
          </p:nvGrpSpPr>
          <p:grpSpPr bwMode="auto">
            <a:xfrm>
              <a:off x="5899847" y="2732689"/>
              <a:ext cx="43878" cy="22030"/>
              <a:chOff x="2503" y="2546"/>
              <a:chExt cx="41" cy="19"/>
            </a:xfrm>
          </p:grpSpPr>
          <p:sp>
            <p:nvSpPr>
              <p:cNvPr id="1481" name="Freeform 458"/>
              <p:cNvSpPr>
                <a:spLocks/>
              </p:cNvSpPr>
              <p:nvPr/>
            </p:nvSpPr>
            <p:spPr bwMode="auto">
              <a:xfrm>
                <a:off x="2503" y="2546"/>
                <a:ext cx="41" cy="19"/>
              </a:xfrm>
              <a:custGeom>
                <a:avLst/>
                <a:gdLst/>
                <a:ahLst/>
                <a:cxnLst>
                  <a:cxn ang="0">
                    <a:pos x="81" y="10"/>
                  </a:cxn>
                  <a:cxn ang="0">
                    <a:pos x="39" y="0"/>
                  </a:cxn>
                  <a:cxn ang="0">
                    <a:pos x="0" y="7"/>
                  </a:cxn>
                  <a:cxn ang="0">
                    <a:pos x="0" y="24"/>
                  </a:cxn>
                  <a:cxn ang="0">
                    <a:pos x="21" y="24"/>
                  </a:cxn>
                  <a:cxn ang="0">
                    <a:pos x="35" y="36"/>
                  </a:cxn>
                  <a:cxn ang="0">
                    <a:pos x="46" y="21"/>
                  </a:cxn>
                  <a:cxn ang="0">
                    <a:pos x="81" y="10"/>
                  </a:cxn>
                </a:cxnLst>
                <a:rect l="0" t="0" r="r" b="b"/>
                <a:pathLst>
                  <a:path w="81" h="36">
                    <a:moveTo>
                      <a:pt x="81" y="10"/>
                    </a:moveTo>
                    <a:lnTo>
                      <a:pt x="39" y="0"/>
                    </a:lnTo>
                    <a:lnTo>
                      <a:pt x="0" y="7"/>
                    </a:lnTo>
                    <a:lnTo>
                      <a:pt x="0" y="24"/>
                    </a:lnTo>
                    <a:lnTo>
                      <a:pt x="21" y="24"/>
                    </a:lnTo>
                    <a:lnTo>
                      <a:pt x="35" y="36"/>
                    </a:lnTo>
                    <a:lnTo>
                      <a:pt x="46" y="21"/>
                    </a:lnTo>
                    <a:lnTo>
                      <a:pt x="81" y="10"/>
                    </a:lnTo>
                    <a:close/>
                  </a:path>
                </a:pathLst>
              </a:custGeom>
              <a:solidFill>
                <a:srgbClr val="C0C0C0"/>
              </a:solidFill>
              <a:ln w="9525">
                <a:solidFill>
                  <a:srgbClr val="C0C0C0"/>
                </a:solidFill>
                <a:round/>
                <a:headEnd/>
                <a:tailEnd/>
              </a:ln>
            </p:spPr>
            <p:txBody>
              <a:bodyPr/>
              <a:lstStyle/>
              <a:p>
                <a:endParaRPr lang="nl-NL" sz="1400"/>
              </a:p>
            </p:txBody>
          </p:sp>
          <p:sp>
            <p:nvSpPr>
              <p:cNvPr id="1482" name="Freeform 459"/>
              <p:cNvSpPr>
                <a:spLocks/>
              </p:cNvSpPr>
              <p:nvPr/>
            </p:nvSpPr>
            <p:spPr bwMode="auto">
              <a:xfrm>
                <a:off x="2503" y="2546"/>
                <a:ext cx="41" cy="19"/>
              </a:xfrm>
              <a:custGeom>
                <a:avLst/>
                <a:gdLst/>
                <a:ahLst/>
                <a:cxnLst>
                  <a:cxn ang="0">
                    <a:pos x="81" y="10"/>
                  </a:cxn>
                  <a:cxn ang="0">
                    <a:pos x="39" y="0"/>
                  </a:cxn>
                  <a:cxn ang="0">
                    <a:pos x="0" y="7"/>
                  </a:cxn>
                  <a:cxn ang="0">
                    <a:pos x="0" y="24"/>
                  </a:cxn>
                  <a:cxn ang="0">
                    <a:pos x="21" y="24"/>
                  </a:cxn>
                  <a:cxn ang="0">
                    <a:pos x="35" y="36"/>
                  </a:cxn>
                  <a:cxn ang="0">
                    <a:pos x="46" y="21"/>
                  </a:cxn>
                  <a:cxn ang="0">
                    <a:pos x="81" y="10"/>
                  </a:cxn>
                </a:cxnLst>
                <a:rect l="0" t="0" r="r" b="b"/>
                <a:pathLst>
                  <a:path w="81" h="36">
                    <a:moveTo>
                      <a:pt x="81" y="10"/>
                    </a:moveTo>
                    <a:lnTo>
                      <a:pt x="39" y="0"/>
                    </a:lnTo>
                    <a:lnTo>
                      <a:pt x="0" y="7"/>
                    </a:lnTo>
                    <a:lnTo>
                      <a:pt x="0" y="24"/>
                    </a:lnTo>
                    <a:lnTo>
                      <a:pt x="21" y="24"/>
                    </a:lnTo>
                    <a:lnTo>
                      <a:pt x="35" y="36"/>
                    </a:lnTo>
                    <a:lnTo>
                      <a:pt x="46" y="21"/>
                    </a:lnTo>
                    <a:lnTo>
                      <a:pt x="81" y="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30" name="Group 460"/>
            <p:cNvGrpSpPr>
              <a:grpSpLocks/>
            </p:cNvGrpSpPr>
            <p:nvPr/>
          </p:nvGrpSpPr>
          <p:grpSpPr bwMode="auto">
            <a:xfrm>
              <a:off x="6407125" y="2068357"/>
              <a:ext cx="93108" cy="45216"/>
              <a:chOff x="2977" y="1973"/>
              <a:chExt cx="87" cy="39"/>
            </a:xfrm>
          </p:grpSpPr>
          <p:sp>
            <p:nvSpPr>
              <p:cNvPr id="1484" name="Freeform 461"/>
              <p:cNvSpPr>
                <a:spLocks/>
              </p:cNvSpPr>
              <p:nvPr/>
            </p:nvSpPr>
            <p:spPr bwMode="auto">
              <a:xfrm>
                <a:off x="2977" y="1973"/>
                <a:ext cx="87" cy="39"/>
              </a:xfrm>
              <a:custGeom>
                <a:avLst/>
                <a:gdLst/>
                <a:ahLst/>
                <a:cxnLst>
                  <a:cxn ang="0">
                    <a:pos x="172" y="19"/>
                  </a:cxn>
                  <a:cxn ang="0">
                    <a:pos x="147" y="2"/>
                  </a:cxn>
                  <a:cxn ang="0">
                    <a:pos x="135" y="0"/>
                  </a:cxn>
                  <a:cxn ang="0">
                    <a:pos x="89" y="7"/>
                  </a:cxn>
                  <a:cxn ang="0">
                    <a:pos x="19" y="7"/>
                  </a:cxn>
                  <a:cxn ang="0">
                    <a:pos x="21" y="24"/>
                  </a:cxn>
                  <a:cxn ang="0">
                    <a:pos x="10" y="40"/>
                  </a:cxn>
                  <a:cxn ang="0">
                    <a:pos x="8" y="47"/>
                  </a:cxn>
                  <a:cxn ang="0">
                    <a:pos x="0" y="57"/>
                  </a:cxn>
                  <a:cxn ang="0">
                    <a:pos x="11" y="59"/>
                  </a:cxn>
                  <a:cxn ang="0">
                    <a:pos x="39" y="73"/>
                  </a:cxn>
                  <a:cxn ang="0">
                    <a:pos x="71" y="80"/>
                  </a:cxn>
                  <a:cxn ang="0">
                    <a:pos x="91" y="66"/>
                  </a:cxn>
                  <a:cxn ang="0">
                    <a:pos x="110" y="68"/>
                  </a:cxn>
                  <a:cxn ang="0">
                    <a:pos x="139" y="62"/>
                  </a:cxn>
                  <a:cxn ang="0">
                    <a:pos x="159" y="35"/>
                  </a:cxn>
                  <a:cxn ang="0">
                    <a:pos x="172" y="19"/>
                  </a:cxn>
                </a:cxnLst>
                <a:rect l="0" t="0" r="r" b="b"/>
                <a:pathLst>
                  <a:path w="172" h="80">
                    <a:moveTo>
                      <a:pt x="172" y="19"/>
                    </a:moveTo>
                    <a:lnTo>
                      <a:pt x="147" y="2"/>
                    </a:lnTo>
                    <a:lnTo>
                      <a:pt x="135" y="0"/>
                    </a:lnTo>
                    <a:lnTo>
                      <a:pt x="89" y="7"/>
                    </a:lnTo>
                    <a:lnTo>
                      <a:pt x="19" y="7"/>
                    </a:lnTo>
                    <a:lnTo>
                      <a:pt x="21" y="24"/>
                    </a:lnTo>
                    <a:lnTo>
                      <a:pt x="10" y="40"/>
                    </a:lnTo>
                    <a:lnTo>
                      <a:pt x="8" y="47"/>
                    </a:lnTo>
                    <a:lnTo>
                      <a:pt x="0" y="57"/>
                    </a:lnTo>
                    <a:lnTo>
                      <a:pt x="11" y="59"/>
                    </a:lnTo>
                    <a:lnTo>
                      <a:pt x="39" y="73"/>
                    </a:lnTo>
                    <a:lnTo>
                      <a:pt x="71" y="80"/>
                    </a:lnTo>
                    <a:lnTo>
                      <a:pt x="91" y="66"/>
                    </a:lnTo>
                    <a:lnTo>
                      <a:pt x="110" y="68"/>
                    </a:lnTo>
                    <a:lnTo>
                      <a:pt x="139" y="62"/>
                    </a:lnTo>
                    <a:lnTo>
                      <a:pt x="159" y="35"/>
                    </a:lnTo>
                    <a:lnTo>
                      <a:pt x="172" y="19"/>
                    </a:lnTo>
                    <a:close/>
                  </a:path>
                </a:pathLst>
              </a:custGeom>
              <a:solidFill>
                <a:srgbClr val="C0C0C0"/>
              </a:solidFill>
              <a:ln w="9525">
                <a:solidFill>
                  <a:srgbClr val="C0C0C0"/>
                </a:solidFill>
                <a:round/>
                <a:headEnd/>
                <a:tailEnd/>
              </a:ln>
            </p:spPr>
            <p:txBody>
              <a:bodyPr/>
              <a:lstStyle/>
              <a:p>
                <a:endParaRPr lang="nl-NL" sz="1400"/>
              </a:p>
            </p:txBody>
          </p:sp>
          <p:sp>
            <p:nvSpPr>
              <p:cNvPr id="1485" name="Freeform 462"/>
              <p:cNvSpPr>
                <a:spLocks/>
              </p:cNvSpPr>
              <p:nvPr/>
            </p:nvSpPr>
            <p:spPr bwMode="auto">
              <a:xfrm>
                <a:off x="2977" y="1973"/>
                <a:ext cx="87" cy="39"/>
              </a:xfrm>
              <a:custGeom>
                <a:avLst/>
                <a:gdLst/>
                <a:ahLst/>
                <a:cxnLst>
                  <a:cxn ang="0">
                    <a:pos x="172" y="19"/>
                  </a:cxn>
                  <a:cxn ang="0">
                    <a:pos x="147" y="2"/>
                  </a:cxn>
                  <a:cxn ang="0">
                    <a:pos x="135" y="0"/>
                  </a:cxn>
                  <a:cxn ang="0">
                    <a:pos x="89" y="7"/>
                  </a:cxn>
                  <a:cxn ang="0">
                    <a:pos x="19" y="7"/>
                  </a:cxn>
                  <a:cxn ang="0">
                    <a:pos x="21" y="24"/>
                  </a:cxn>
                  <a:cxn ang="0">
                    <a:pos x="10" y="40"/>
                  </a:cxn>
                  <a:cxn ang="0">
                    <a:pos x="8" y="47"/>
                  </a:cxn>
                  <a:cxn ang="0">
                    <a:pos x="0" y="57"/>
                  </a:cxn>
                  <a:cxn ang="0">
                    <a:pos x="11" y="59"/>
                  </a:cxn>
                  <a:cxn ang="0">
                    <a:pos x="39" y="73"/>
                  </a:cxn>
                  <a:cxn ang="0">
                    <a:pos x="71" y="80"/>
                  </a:cxn>
                  <a:cxn ang="0">
                    <a:pos x="91" y="66"/>
                  </a:cxn>
                  <a:cxn ang="0">
                    <a:pos x="110" y="68"/>
                  </a:cxn>
                  <a:cxn ang="0">
                    <a:pos x="139" y="62"/>
                  </a:cxn>
                  <a:cxn ang="0">
                    <a:pos x="159" y="35"/>
                  </a:cxn>
                  <a:cxn ang="0">
                    <a:pos x="172" y="19"/>
                  </a:cxn>
                </a:cxnLst>
                <a:rect l="0" t="0" r="r" b="b"/>
                <a:pathLst>
                  <a:path w="172" h="80">
                    <a:moveTo>
                      <a:pt x="172" y="19"/>
                    </a:moveTo>
                    <a:lnTo>
                      <a:pt x="147" y="2"/>
                    </a:lnTo>
                    <a:lnTo>
                      <a:pt x="135" y="0"/>
                    </a:lnTo>
                    <a:lnTo>
                      <a:pt x="89" y="7"/>
                    </a:lnTo>
                    <a:lnTo>
                      <a:pt x="19" y="7"/>
                    </a:lnTo>
                    <a:lnTo>
                      <a:pt x="21" y="24"/>
                    </a:lnTo>
                    <a:lnTo>
                      <a:pt x="10" y="40"/>
                    </a:lnTo>
                    <a:lnTo>
                      <a:pt x="8" y="47"/>
                    </a:lnTo>
                    <a:lnTo>
                      <a:pt x="0" y="57"/>
                    </a:lnTo>
                    <a:lnTo>
                      <a:pt x="11" y="59"/>
                    </a:lnTo>
                    <a:lnTo>
                      <a:pt x="39" y="73"/>
                    </a:lnTo>
                    <a:lnTo>
                      <a:pt x="71" y="80"/>
                    </a:lnTo>
                    <a:lnTo>
                      <a:pt x="91" y="66"/>
                    </a:lnTo>
                    <a:lnTo>
                      <a:pt x="110" y="68"/>
                    </a:lnTo>
                    <a:lnTo>
                      <a:pt x="139" y="62"/>
                    </a:lnTo>
                    <a:lnTo>
                      <a:pt x="159" y="35"/>
                    </a:lnTo>
                    <a:lnTo>
                      <a:pt x="172" y="1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33" name="Group 463"/>
            <p:cNvGrpSpPr>
              <a:grpSpLocks/>
            </p:cNvGrpSpPr>
            <p:nvPr/>
          </p:nvGrpSpPr>
          <p:grpSpPr bwMode="auto">
            <a:xfrm>
              <a:off x="6211277" y="2004593"/>
              <a:ext cx="46019" cy="33623"/>
              <a:chOff x="2794" y="1918"/>
              <a:chExt cx="43" cy="29"/>
            </a:xfrm>
          </p:grpSpPr>
          <p:sp>
            <p:nvSpPr>
              <p:cNvPr id="1487" name="Freeform 464"/>
              <p:cNvSpPr>
                <a:spLocks/>
              </p:cNvSpPr>
              <p:nvPr/>
            </p:nvSpPr>
            <p:spPr bwMode="auto">
              <a:xfrm>
                <a:off x="2794" y="1918"/>
                <a:ext cx="43" cy="29"/>
              </a:xfrm>
              <a:custGeom>
                <a:avLst/>
                <a:gdLst/>
                <a:ahLst/>
                <a:cxnLst>
                  <a:cxn ang="0">
                    <a:pos x="0" y="6"/>
                  </a:cxn>
                  <a:cxn ang="0">
                    <a:pos x="0" y="18"/>
                  </a:cxn>
                  <a:cxn ang="0">
                    <a:pos x="19" y="25"/>
                  </a:cxn>
                  <a:cxn ang="0">
                    <a:pos x="33" y="45"/>
                  </a:cxn>
                  <a:cxn ang="0">
                    <a:pos x="62" y="57"/>
                  </a:cxn>
                  <a:cxn ang="0">
                    <a:pos x="68" y="44"/>
                  </a:cxn>
                  <a:cxn ang="0">
                    <a:pos x="85" y="28"/>
                  </a:cxn>
                  <a:cxn ang="0">
                    <a:pos x="68" y="19"/>
                  </a:cxn>
                  <a:cxn ang="0">
                    <a:pos x="60" y="2"/>
                  </a:cxn>
                  <a:cxn ang="0">
                    <a:pos x="42" y="0"/>
                  </a:cxn>
                  <a:cxn ang="0">
                    <a:pos x="29" y="6"/>
                  </a:cxn>
                  <a:cxn ang="0">
                    <a:pos x="0" y="6"/>
                  </a:cxn>
                </a:cxnLst>
                <a:rect l="0" t="0" r="r" b="b"/>
                <a:pathLst>
                  <a:path w="85" h="57">
                    <a:moveTo>
                      <a:pt x="0" y="6"/>
                    </a:moveTo>
                    <a:lnTo>
                      <a:pt x="0" y="18"/>
                    </a:lnTo>
                    <a:lnTo>
                      <a:pt x="19" y="25"/>
                    </a:lnTo>
                    <a:lnTo>
                      <a:pt x="33" y="45"/>
                    </a:lnTo>
                    <a:lnTo>
                      <a:pt x="62" y="57"/>
                    </a:lnTo>
                    <a:lnTo>
                      <a:pt x="68" y="44"/>
                    </a:lnTo>
                    <a:lnTo>
                      <a:pt x="85" y="28"/>
                    </a:lnTo>
                    <a:lnTo>
                      <a:pt x="68" y="19"/>
                    </a:lnTo>
                    <a:lnTo>
                      <a:pt x="60" y="2"/>
                    </a:lnTo>
                    <a:lnTo>
                      <a:pt x="42" y="0"/>
                    </a:lnTo>
                    <a:lnTo>
                      <a:pt x="29" y="6"/>
                    </a:lnTo>
                    <a:lnTo>
                      <a:pt x="0" y="6"/>
                    </a:lnTo>
                    <a:close/>
                  </a:path>
                </a:pathLst>
              </a:custGeom>
              <a:solidFill>
                <a:srgbClr val="C0C0C0"/>
              </a:solidFill>
              <a:ln w="9525">
                <a:solidFill>
                  <a:srgbClr val="C0C0C0"/>
                </a:solidFill>
                <a:round/>
                <a:headEnd/>
                <a:tailEnd/>
              </a:ln>
            </p:spPr>
            <p:txBody>
              <a:bodyPr/>
              <a:lstStyle/>
              <a:p>
                <a:endParaRPr lang="nl-NL" sz="1400"/>
              </a:p>
            </p:txBody>
          </p:sp>
          <p:sp>
            <p:nvSpPr>
              <p:cNvPr id="1488" name="Freeform 465"/>
              <p:cNvSpPr>
                <a:spLocks/>
              </p:cNvSpPr>
              <p:nvPr/>
            </p:nvSpPr>
            <p:spPr bwMode="auto">
              <a:xfrm>
                <a:off x="2794" y="1918"/>
                <a:ext cx="43" cy="29"/>
              </a:xfrm>
              <a:custGeom>
                <a:avLst/>
                <a:gdLst/>
                <a:ahLst/>
                <a:cxnLst>
                  <a:cxn ang="0">
                    <a:pos x="0" y="6"/>
                  </a:cxn>
                  <a:cxn ang="0">
                    <a:pos x="0" y="18"/>
                  </a:cxn>
                  <a:cxn ang="0">
                    <a:pos x="19" y="25"/>
                  </a:cxn>
                  <a:cxn ang="0">
                    <a:pos x="33" y="45"/>
                  </a:cxn>
                  <a:cxn ang="0">
                    <a:pos x="62" y="57"/>
                  </a:cxn>
                  <a:cxn ang="0">
                    <a:pos x="68" y="44"/>
                  </a:cxn>
                  <a:cxn ang="0">
                    <a:pos x="85" y="28"/>
                  </a:cxn>
                  <a:cxn ang="0">
                    <a:pos x="68" y="19"/>
                  </a:cxn>
                  <a:cxn ang="0">
                    <a:pos x="60" y="2"/>
                  </a:cxn>
                  <a:cxn ang="0">
                    <a:pos x="42" y="0"/>
                  </a:cxn>
                  <a:cxn ang="0">
                    <a:pos x="29" y="6"/>
                  </a:cxn>
                  <a:cxn ang="0">
                    <a:pos x="0" y="6"/>
                  </a:cxn>
                </a:cxnLst>
                <a:rect l="0" t="0" r="r" b="b"/>
                <a:pathLst>
                  <a:path w="85" h="57">
                    <a:moveTo>
                      <a:pt x="0" y="6"/>
                    </a:moveTo>
                    <a:lnTo>
                      <a:pt x="0" y="18"/>
                    </a:lnTo>
                    <a:lnTo>
                      <a:pt x="19" y="25"/>
                    </a:lnTo>
                    <a:lnTo>
                      <a:pt x="33" y="45"/>
                    </a:lnTo>
                    <a:lnTo>
                      <a:pt x="62" y="57"/>
                    </a:lnTo>
                    <a:lnTo>
                      <a:pt x="68" y="44"/>
                    </a:lnTo>
                    <a:lnTo>
                      <a:pt x="85" y="28"/>
                    </a:lnTo>
                    <a:lnTo>
                      <a:pt x="68" y="19"/>
                    </a:lnTo>
                    <a:lnTo>
                      <a:pt x="60" y="2"/>
                    </a:lnTo>
                    <a:lnTo>
                      <a:pt x="42" y="0"/>
                    </a:lnTo>
                    <a:lnTo>
                      <a:pt x="29" y="6"/>
                    </a:lnTo>
                    <a:lnTo>
                      <a:pt x="0" y="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36" name="Group 466"/>
            <p:cNvGrpSpPr>
              <a:grpSpLocks/>
            </p:cNvGrpSpPr>
            <p:nvPr/>
          </p:nvGrpSpPr>
          <p:grpSpPr bwMode="auto">
            <a:xfrm>
              <a:off x="6285122" y="1873578"/>
              <a:ext cx="38528" cy="59129"/>
              <a:chOff x="2863" y="1805"/>
              <a:chExt cx="36" cy="51"/>
            </a:xfrm>
          </p:grpSpPr>
          <p:sp>
            <p:nvSpPr>
              <p:cNvPr id="1490" name="Freeform 467"/>
              <p:cNvSpPr>
                <a:spLocks/>
              </p:cNvSpPr>
              <p:nvPr/>
            </p:nvSpPr>
            <p:spPr bwMode="auto">
              <a:xfrm>
                <a:off x="2863" y="1805"/>
                <a:ext cx="36" cy="51"/>
              </a:xfrm>
              <a:custGeom>
                <a:avLst/>
                <a:gdLst/>
                <a:ahLst/>
                <a:cxnLst>
                  <a:cxn ang="0">
                    <a:pos x="55" y="93"/>
                  </a:cxn>
                  <a:cxn ang="0">
                    <a:pos x="26" y="102"/>
                  </a:cxn>
                  <a:cxn ang="0">
                    <a:pos x="16" y="78"/>
                  </a:cxn>
                  <a:cxn ang="0">
                    <a:pos x="0" y="71"/>
                  </a:cxn>
                  <a:cxn ang="0">
                    <a:pos x="0" y="29"/>
                  </a:cxn>
                  <a:cxn ang="0">
                    <a:pos x="35" y="26"/>
                  </a:cxn>
                  <a:cxn ang="0">
                    <a:pos x="53" y="0"/>
                  </a:cxn>
                  <a:cxn ang="0">
                    <a:pos x="72" y="26"/>
                  </a:cxn>
                  <a:cxn ang="0">
                    <a:pos x="53" y="69"/>
                  </a:cxn>
                  <a:cxn ang="0">
                    <a:pos x="55" y="93"/>
                  </a:cxn>
                </a:cxnLst>
                <a:rect l="0" t="0" r="r" b="b"/>
                <a:pathLst>
                  <a:path w="72" h="102">
                    <a:moveTo>
                      <a:pt x="55" y="93"/>
                    </a:moveTo>
                    <a:lnTo>
                      <a:pt x="26" y="102"/>
                    </a:lnTo>
                    <a:lnTo>
                      <a:pt x="16" y="78"/>
                    </a:lnTo>
                    <a:lnTo>
                      <a:pt x="0" y="71"/>
                    </a:lnTo>
                    <a:lnTo>
                      <a:pt x="0" y="29"/>
                    </a:lnTo>
                    <a:lnTo>
                      <a:pt x="35" y="26"/>
                    </a:lnTo>
                    <a:lnTo>
                      <a:pt x="53" y="0"/>
                    </a:lnTo>
                    <a:lnTo>
                      <a:pt x="72" y="26"/>
                    </a:lnTo>
                    <a:lnTo>
                      <a:pt x="53" y="69"/>
                    </a:lnTo>
                    <a:lnTo>
                      <a:pt x="55" y="93"/>
                    </a:lnTo>
                    <a:close/>
                  </a:path>
                </a:pathLst>
              </a:custGeom>
              <a:solidFill>
                <a:srgbClr val="C0C0C0"/>
              </a:solidFill>
              <a:ln w="9525">
                <a:solidFill>
                  <a:srgbClr val="C0C0C0"/>
                </a:solidFill>
                <a:round/>
                <a:headEnd/>
                <a:tailEnd/>
              </a:ln>
            </p:spPr>
            <p:txBody>
              <a:bodyPr/>
              <a:lstStyle/>
              <a:p>
                <a:endParaRPr lang="nl-NL" sz="1400"/>
              </a:p>
            </p:txBody>
          </p:sp>
          <p:sp>
            <p:nvSpPr>
              <p:cNvPr id="1491" name="Freeform 468"/>
              <p:cNvSpPr>
                <a:spLocks/>
              </p:cNvSpPr>
              <p:nvPr/>
            </p:nvSpPr>
            <p:spPr bwMode="auto">
              <a:xfrm>
                <a:off x="2863" y="1805"/>
                <a:ext cx="36" cy="51"/>
              </a:xfrm>
              <a:custGeom>
                <a:avLst/>
                <a:gdLst/>
                <a:ahLst/>
                <a:cxnLst>
                  <a:cxn ang="0">
                    <a:pos x="55" y="93"/>
                  </a:cxn>
                  <a:cxn ang="0">
                    <a:pos x="26" y="102"/>
                  </a:cxn>
                  <a:cxn ang="0">
                    <a:pos x="16" y="78"/>
                  </a:cxn>
                  <a:cxn ang="0">
                    <a:pos x="0" y="71"/>
                  </a:cxn>
                  <a:cxn ang="0">
                    <a:pos x="0" y="29"/>
                  </a:cxn>
                  <a:cxn ang="0">
                    <a:pos x="35" y="26"/>
                  </a:cxn>
                  <a:cxn ang="0">
                    <a:pos x="53" y="0"/>
                  </a:cxn>
                  <a:cxn ang="0">
                    <a:pos x="72" y="26"/>
                  </a:cxn>
                  <a:cxn ang="0">
                    <a:pos x="53" y="69"/>
                  </a:cxn>
                  <a:cxn ang="0">
                    <a:pos x="55" y="93"/>
                  </a:cxn>
                </a:cxnLst>
                <a:rect l="0" t="0" r="r" b="b"/>
                <a:pathLst>
                  <a:path w="72" h="102">
                    <a:moveTo>
                      <a:pt x="55" y="93"/>
                    </a:moveTo>
                    <a:lnTo>
                      <a:pt x="26" y="102"/>
                    </a:lnTo>
                    <a:lnTo>
                      <a:pt x="16" y="78"/>
                    </a:lnTo>
                    <a:lnTo>
                      <a:pt x="0" y="71"/>
                    </a:lnTo>
                    <a:lnTo>
                      <a:pt x="0" y="29"/>
                    </a:lnTo>
                    <a:lnTo>
                      <a:pt x="35" y="26"/>
                    </a:lnTo>
                    <a:lnTo>
                      <a:pt x="53" y="0"/>
                    </a:lnTo>
                    <a:lnTo>
                      <a:pt x="72" y="26"/>
                    </a:lnTo>
                    <a:lnTo>
                      <a:pt x="53" y="69"/>
                    </a:lnTo>
                    <a:lnTo>
                      <a:pt x="55" y="9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39" name="Group 469"/>
            <p:cNvGrpSpPr>
              <a:grpSpLocks/>
            </p:cNvGrpSpPr>
            <p:nvPr/>
          </p:nvGrpSpPr>
          <p:grpSpPr bwMode="auto">
            <a:xfrm>
              <a:off x="6330075" y="1900248"/>
              <a:ext cx="22474" cy="20869"/>
              <a:chOff x="2906" y="1828"/>
              <a:chExt cx="20" cy="18"/>
            </a:xfrm>
          </p:grpSpPr>
          <p:sp>
            <p:nvSpPr>
              <p:cNvPr id="1493" name="Freeform 470"/>
              <p:cNvSpPr>
                <a:spLocks/>
              </p:cNvSpPr>
              <p:nvPr/>
            </p:nvSpPr>
            <p:spPr bwMode="auto">
              <a:xfrm>
                <a:off x="2906" y="1828"/>
                <a:ext cx="20" cy="18"/>
              </a:xfrm>
              <a:custGeom>
                <a:avLst/>
                <a:gdLst/>
                <a:ahLst/>
                <a:cxnLst>
                  <a:cxn ang="0">
                    <a:pos x="0" y="34"/>
                  </a:cxn>
                  <a:cxn ang="0">
                    <a:pos x="7" y="0"/>
                  </a:cxn>
                  <a:cxn ang="0">
                    <a:pos x="27" y="0"/>
                  </a:cxn>
                  <a:cxn ang="0">
                    <a:pos x="40" y="0"/>
                  </a:cxn>
                  <a:cxn ang="0">
                    <a:pos x="0" y="34"/>
                  </a:cxn>
                </a:cxnLst>
                <a:rect l="0" t="0" r="r" b="b"/>
                <a:pathLst>
                  <a:path w="40" h="34">
                    <a:moveTo>
                      <a:pt x="0" y="34"/>
                    </a:moveTo>
                    <a:lnTo>
                      <a:pt x="7" y="0"/>
                    </a:lnTo>
                    <a:lnTo>
                      <a:pt x="27" y="0"/>
                    </a:lnTo>
                    <a:lnTo>
                      <a:pt x="40" y="0"/>
                    </a:lnTo>
                    <a:lnTo>
                      <a:pt x="0" y="34"/>
                    </a:lnTo>
                    <a:close/>
                  </a:path>
                </a:pathLst>
              </a:custGeom>
              <a:solidFill>
                <a:srgbClr val="C0C0C0"/>
              </a:solidFill>
              <a:ln w="9525">
                <a:solidFill>
                  <a:srgbClr val="C0C0C0"/>
                </a:solidFill>
                <a:round/>
                <a:headEnd/>
                <a:tailEnd/>
              </a:ln>
            </p:spPr>
            <p:txBody>
              <a:bodyPr/>
              <a:lstStyle/>
              <a:p>
                <a:endParaRPr lang="nl-NL" sz="1400"/>
              </a:p>
            </p:txBody>
          </p:sp>
          <p:sp>
            <p:nvSpPr>
              <p:cNvPr id="1494" name="Freeform 471"/>
              <p:cNvSpPr>
                <a:spLocks/>
              </p:cNvSpPr>
              <p:nvPr/>
            </p:nvSpPr>
            <p:spPr bwMode="auto">
              <a:xfrm>
                <a:off x="2906" y="1828"/>
                <a:ext cx="20" cy="18"/>
              </a:xfrm>
              <a:custGeom>
                <a:avLst/>
                <a:gdLst/>
                <a:ahLst/>
                <a:cxnLst>
                  <a:cxn ang="0">
                    <a:pos x="0" y="34"/>
                  </a:cxn>
                  <a:cxn ang="0">
                    <a:pos x="7" y="0"/>
                  </a:cxn>
                  <a:cxn ang="0">
                    <a:pos x="27" y="0"/>
                  </a:cxn>
                  <a:cxn ang="0">
                    <a:pos x="40" y="0"/>
                  </a:cxn>
                  <a:cxn ang="0">
                    <a:pos x="0" y="34"/>
                  </a:cxn>
                </a:cxnLst>
                <a:rect l="0" t="0" r="r" b="b"/>
                <a:pathLst>
                  <a:path w="40" h="34">
                    <a:moveTo>
                      <a:pt x="0" y="34"/>
                    </a:moveTo>
                    <a:lnTo>
                      <a:pt x="7" y="0"/>
                    </a:lnTo>
                    <a:lnTo>
                      <a:pt x="27" y="0"/>
                    </a:lnTo>
                    <a:lnTo>
                      <a:pt x="40" y="0"/>
                    </a:lnTo>
                    <a:lnTo>
                      <a:pt x="0"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42" name="Group 472"/>
            <p:cNvGrpSpPr>
              <a:grpSpLocks/>
            </p:cNvGrpSpPr>
            <p:nvPr/>
          </p:nvGrpSpPr>
          <p:grpSpPr bwMode="auto">
            <a:xfrm>
              <a:off x="6229470" y="1965172"/>
              <a:ext cx="44949" cy="48694"/>
              <a:chOff x="2811" y="1884"/>
              <a:chExt cx="42" cy="42"/>
            </a:xfrm>
          </p:grpSpPr>
          <p:sp>
            <p:nvSpPr>
              <p:cNvPr id="1496" name="Freeform 473"/>
              <p:cNvSpPr>
                <a:spLocks/>
              </p:cNvSpPr>
              <p:nvPr/>
            </p:nvSpPr>
            <p:spPr bwMode="auto">
              <a:xfrm>
                <a:off x="2811" y="1884"/>
                <a:ext cx="42" cy="42"/>
              </a:xfrm>
              <a:custGeom>
                <a:avLst/>
                <a:gdLst/>
                <a:ahLst/>
                <a:cxnLst>
                  <a:cxn ang="0">
                    <a:pos x="0" y="62"/>
                  </a:cxn>
                  <a:cxn ang="0">
                    <a:pos x="15" y="59"/>
                  </a:cxn>
                  <a:cxn ang="0">
                    <a:pos x="33" y="62"/>
                  </a:cxn>
                  <a:cxn ang="0">
                    <a:pos x="40" y="83"/>
                  </a:cxn>
                  <a:cxn ang="0">
                    <a:pos x="42" y="57"/>
                  </a:cxn>
                  <a:cxn ang="0">
                    <a:pos x="62" y="43"/>
                  </a:cxn>
                  <a:cxn ang="0">
                    <a:pos x="83" y="22"/>
                  </a:cxn>
                  <a:cxn ang="0">
                    <a:pos x="83" y="0"/>
                  </a:cxn>
                  <a:cxn ang="0">
                    <a:pos x="42" y="2"/>
                  </a:cxn>
                  <a:cxn ang="0">
                    <a:pos x="35" y="10"/>
                  </a:cxn>
                  <a:cxn ang="0">
                    <a:pos x="35" y="17"/>
                  </a:cxn>
                  <a:cxn ang="0">
                    <a:pos x="33" y="22"/>
                  </a:cxn>
                  <a:cxn ang="0">
                    <a:pos x="15" y="17"/>
                  </a:cxn>
                  <a:cxn ang="0">
                    <a:pos x="2" y="43"/>
                  </a:cxn>
                  <a:cxn ang="0">
                    <a:pos x="9" y="45"/>
                  </a:cxn>
                  <a:cxn ang="0">
                    <a:pos x="0" y="62"/>
                  </a:cxn>
                </a:cxnLst>
                <a:rect l="0" t="0" r="r" b="b"/>
                <a:pathLst>
                  <a:path w="83" h="83">
                    <a:moveTo>
                      <a:pt x="0" y="62"/>
                    </a:moveTo>
                    <a:lnTo>
                      <a:pt x="15" y="59"/>
                    </a:lnTo>
                    <a:lnTo>
                      <a:pt x="33" y="62"/>
                    </a:lnTo>
                    <a:lnTo>
                      <a:pt x="40" y="83"/>
                    </a:lnTo>
                    <a:lnTo>
                      <a:pt x="42" y="57"/>
                    </a:lnTo>
                    <a:lnTo>
                      <a:pt x="62" y="43"/>
                    </a:lnTo>
                    <a:lnTo>
                      <a:pt x="83" y="22"/>
                    </a:lnTo>
                    <a:lnTo>
                      <a:pt x="83" y="0"/>
                    </a:lnTo>
                    <a:lnTo>
                      <a:pt x="42" y="2"/>
                    </a:lnTo>
                    <a:lnTo>
                      <a:pt x="35" y="10"/>
                    </a:lnTo>
                    <a:lnTo>
                      <a:pt x="35" y="17"/>
                    </a:lnTo>
                    <a:lnTo>
                      <a:pt x="33" y="22"/>
                    </a:lnTo>
                    <a:lnTo>
                      <a:pt x="15" y="17"/>
                    </a:lnTo>
                    <a:lnTo>
                      <a:pt x="2" y="43"/>
                    </a:lnTo>
                    <a:lnTo>
                      <a:pt x="9" y="45"/>
                    </a:lnTo>
                    <a:lnTo>
                      <a:pt x="0" y="62"/>
                    </a:lnTo>
                    <a:close/>
                  </a:path>
                </a:pathLst>
              </a:custGeom>
              <a:solidFill>
                <a:srgbClr val="C0C0C0"/>
              </a:solidFill>
              <a:ln w="9525">
                <a:solidFill>
                  <a:srgbClr val="C0C0C0"/>
                </a:solidFill>
                <a:round/>
                <a:headEnd/>
                <a:tailEnd/>
              </a:ln>
            </p:spPr>
            <p:txBody>
              <a:bodyPr/>
              <a:lstStyle/>
              <a:p>
                <a:endParaRPr lang="nl-NL" sz="1400"/>
              </a:p>
            </p:txBody>
          </p:sp>
          <p:sp>
            <p:nvSpPr>
              <p:cNvPr id="1497" name="Freeform 474"/>
              <p:cNvSpPr>
                <a:spLocks/>
              </p:cNvSpPr>
              <p:nvPr/>
            </p:nvSpPr>
            <p:spPr bwMode="auto">
              <a:xfrm>
                <a:off x="2811" y="1884"/>
                <a:ext cx="42" cy="42"/>
              </a:xfrm>
              <a:custGeom>
                <a:avLst/>
                <a:gdLst/>
                <a:ahLst/>
                <a:cxnLst>
                  <a:cxn ang="0">
                    <a:pos x="0" y="62"/>
                  </a:cxn>
                  <a:cxn ang="0">
                    <a:pos x="15" y="59"/>
                  </a:cxn>
                  <a:cxn ang="0">
                    <a:pos x="33" y="62"/>
                  </a:cxn>
                  <a:cxn ang="0">
                    <a:pos x="40" y="83"/>
                  </a:cxn>
                  <a:cxn ang="0">
                    <a:pos x="42" y="57"/>
                  </a:cxn>
                  <a:cxn ang="0">
                    <a:pos x="62" y="43"/>
                  </a:cxn>
                  <a:cxn ang="0">
                    <a:pos x="83" y="22"/>
                  </a:cxn>
                  <a:cxn ang="0">
                    <a:pos x="83" y="0"/>
                  </a:cxn>
                  <a:cxn ang="0">
                    <a:pos x="42" y="2"/>
                  </a:cxn>
                  <a:cxn ang="0">
                    <a:pos x="35" y="10"/>
                  </a:cxn>
                  <a:cxn ang="0">
                    <a:pos x="35" y="17"/>
                  </a:cxn>
                  <a:cxn ang="0">
                    <a:pos x="33" y="22"/>
                  </a:cxn>
                  <a:cxn ang="0">
                    <a:pos x="15" y="17"/>
                  </a:cxn>
                  <a:cxn ang="0">
                    <a:pos x="2" y="43"/>
                  </a:cxn>
                  <a:cxn ang="0">
                    <a:pos x="9" y="45"/>
                  </a:cxn>
                  <a:cxn ang="0">
                    <a:pos x="0" y="62"/>
                  </a:cxn>
                </a:cxnLst>
                <a:rect l="0" t="0" r="r" b="b"/>
                <a:pathLst>
                  <a:path w="83" h="83">
                    <a:moveTo>
                      <a:pt x="0" y="62"/>
                    </a:moveTo>
                    <a:lnTo>
                      <a:pt x="15" y="59"/>
                    </a:lnTo>
                    <a:lnTo>
                      <a:pt x="33" y="62"/>
                    </a:lnTo>
                    <a:lnTo>
                      <a:pt x="40" y="83"/>
                    </a:lnTo>
                    <a:lnTo>
                      <a:pt x="42" y="57"/>
                    </a:lnTo>
                    <a:lnTo>
                      <a:pt x="62" y="43"/>
                    </a:lnTo>
                    <a:lnTo>
                      <a:pt x="83" y="22"/>
                    </a:lnTo>
                    <a:lnTo>
                      <a:pt x="83" y="0"/>
                    </a:lnTo>
                    <a:lnTo>
                      <a:pt x="42" y="2"/>
                    </a:lnTo>
                    <a:lnTo>
                      <a:pt x="35" y="10"/>
                    </a:lnTo>
                    <a:lnTo>
                      <a:pt x="35" y="17"/>
                    </a:lnTo>
                    <a:lnTo>
                      <a:pt x="33" y="22"/>
                    </a:lnTo>
                    <a:lnTo>
                      <a:pt x="15" y="17"/>
                    </a:lnTo>
                    <a:lnTo>
                      <a:pt x="2" y="43"/>
                    </a:lnTo>
                    <a:lnTo>
                      <a:pt x="9" y="45"/>
                    </a:lnTo>
                    <a:lnTo>
                      <a:pt x="0" y="6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45" name="Group 475"/>
            <p:cNvGrpSpPr>
              <a:grpSpLocks/>
            </p:cNvGrpSpPr>
            <p:nvPr/>
          </p:nvGrpSpPr>
          <p:grpSpPr bwMode="auto">
            <a:xfrm>
              <a:off x="5816370" y="1660250"/>
              <a:ext cx="142337" cy="77679"/>
              <a:chOff x="2424" y="1621"/>
              <a:chExt cx="134" cy="67"/>
            </a:xfrm>
          </p:grpSpPr>
          <p:sp>
            <p:nvSpPr>
              <p:cNvPr id="1499" name="Freeform 476"/>
              <p:cNvSpPr>
                <a:spLocks/>
              </p:cNvSpPr>
              <p:nvPr/>
            </p:nvSpPr>
            <p:spPr bwMode="auto">
              <a:xfrm>
                <a:off x="2424" y="1621"/>
                <a:ext cx="134" cy="67"/>
              </a:xfrm>
              <a:custGeom>
                <a:avLst/>
                <a:gdLst/>
                <a:ahLst/>
                <a:cxnLst>
                  <a:cxn ang="0">
                    <a:pos x="80" y="24"/>
                  </a:cxn>
                  <a:cxn ang="0">
                    <a:pos x="45" y="0"/>
                  </a:cxn>
                  <a:cxn ang="0">
                    <a:pos x="0" y="40"/>
                  </a:cxn>
                  <a:cxn ang="0">
                    <a:pos x="2" y="64"/>
                  </a:cxn>
                  <a:cxn ang="0">
                    <a:pos x="56" y="53"/>
                  </a:cxn>
                  <a:cxn ang="0">
                    <a:pos x="56" y="88"/>
                  </a:cxn>
                  <a:cxn ang="0">
                    <a:pos x="39" y="107"/>
                  </a:cxn>
                  <a:cxn ang="0">
                    <a:pos x="83" y="102"/>
                  </a:cxn>
                  <a:cxn ang="0">
                    <a:pos x="130" y="119"/>
                  </a:cxn>
                  <a:cxn ang="0">
                    <a:pos x="145" y="135"/>
                  </a:cxn>
                  <a:cxn ang="0">
                    <a:pos x="184" y="102"/>
                  </a:cxn>
                  <a:cxn ang="0">
                    <a:pos x="223" y="102"/>
                  </a:cxn>
                  <a:cxn ang="0">
                    <a:pos x="260" y="79"/>
                  </a:cxn>
                  <a:cxn ang="0">
                    <a:pos x="269" y="43"/>
                  </a:cxn>
                  <a:cxn ang="0">
                    <a:pos x="260" y="7"/>
                  </a:cxn>
                  <a:cxn ang="0">
                    <a:pos x="207" y="7"/>
                  </a:cxn>
                  <a:cxn ang="0">
                    <a:pos x="155" y="19"/>
                  </a:cxn>
                  <a:cxn ang="0">
                    <a:pos x="99" y="5"/>
                  </a:cxn>
                  <a:cxn ang="0">
                    <a:pos x="80" y="24"/>
                  </a:cxn>
                </a:cxnLst>
                <a:rect l="0" t="0" r="r" b="b"/>
                <a:pathLst>
                  <a:path w="269" h="135">
                    <a:moveTo>
                      <a:pt x="80" y="24"/>
                    </a:moveTo>
                    <a:lnTo>
                      <a:pt x="45" y="0"/>
                    </a:lnTo>
                    <a:lnTo>
                      <a:pt x="0" y="40"/>
                    </a:lnTo>
                    <a:lnTo>
                      <a:pt x="2" y="64"/>
                    </a:lnTo>
                    <a:lnTo>
                      <a:pt x="56" y="53"/>
                    </a:lnTo>
                    <a:lnTo>
                      <a:pt x="56" y="88"/>
                    </a:lnTo>
                    <a:lnTo>
                      <a:pt x="39" y="107"/>
                    </a:lnTo>
                    <a:lnTo>
                      <a:pt x="83" y="102"/>
                    </a:lnTo>
                    <a:lnTo>
                      <a:pt x="130" y="119"/>
                    </a:lnTo>
                    <a:lnTo>
                      <a:pt x="145" y="135"/>
                    </a:lnTo>
                    <a:lnTo>
                      <a:pt x="184" y="102"/>
                    </a:lnTo>
                    <a:lnTo>
                      <a:pt x="223" y="102"/>
                    </a:lnTo>
                    <a:lnTo>
                      <a:pt x="260" y="79"/>
                    </a:lnTo>
                    <a:lnTo>
                      <a:pt x="269" y="43"/>
                    </a:lnTo>
                    <a:lnTo>
                      <a:pt x="260" y="7"/>
                    </a:lnTo>
                    <a:lnTo>
                      <a:pt x="207" y="7"/>
                    </a:lnTo>
                    <a:lnTo>
                      <a:pt x="155" y="19"/>
                    </a:lnTo>
                    <a:lnTo>
                      <a:pt x="99" y="5"/>
                    </a:lnTo>
                    <a:lnTo>
                      <a:pt x="80" y="24"/>
                    </a:lnTo>
                    <a:close/>
                  </a:path>
                </a:pathLst>
              </a:custGeom>
              <a:solidFill>
                <a:srgbClr val="C0C0C0"/>
              </a:solidFill>
              <a:ln w="9525">
                <a:solidFill>
                  <a:srgbClr val="C0C0C0"/>
                </a:solidFill>
                <a:round/>
                <a:headEnd/>
                <a:tailEnd/>
              </a:ln>
            </p:spPr>
            <p:txBody>
              <a:bodyPr/>
              <a:lstStyle/>
              <a:p>
                <a:endParaRPr lang="nl-NL" sz="1400"/>
              </a:p>
            </p:txBody>
          </p:sp>
          <p:sp>
            <p:nvSpPr>
              <p:cNvPr id="1500" name="Freeform 477"/>
              <p:cNvSpPr>
                <a:spLocks/>
              </p:cNvSpPr>
              <p:nvPr/>
            </p:nvSpPr>
            <p:spPr bwMode="auto">
              <a:xfrm>
                <a:off x="2424" y="1621"/>
                <a:ext cx="134" cy="67"/>
              </a:xfrm>
              <a:custGeom>
                <a:avLst/>
                <a:gdLst/>
                <a:ahLst/>
                <a:cxnLst>
                  <a:cxn ang="0">
                    <a:pos x="80" y="24"/>
                  </a:cxn>
                  <a:cxn ang="0">
                    <a:pos x="45" y="0"/>
                  </a:cxn>
                  <a:cxn ang="0">
                    <a:pos x="0" y="40"/>
                  </a:cxn>
                  <a:cxn ang="0">
                    <a:pos x="2" y="64"/>
                  </a:cxn>
                  <a:cxn ang="0">
                    <a:pos x="56" y="53"/>
                  </a:cxn>
                  <a:cxn ang="0">
                    <a:pos x="56" y="88"/>
                  </a:cxn>
                  <a:cxn ang="0">
                    <a:pos x="39" y="107"/>
                  </a:cxn>
                  <a:cxn ang="0">
                    <a:pos x="83" y="102"/>
                  </a:cxn>
                  <a:cxn ang="0">
                    <a:pos x="130" y="119"/>
                  </a:cxn>
                  <a:cxn ang="0">
                    <a:pos x="145" y="135"/>
                  </a:cxn>
                  <a:cxn ang="0">
                    <a:pos x="184" y="102"/>
                  </a:cxn>
                  <a:cxn ang="0">
                    <a:pos x="223" y="102"/>
                  </a:cxn>
                  <a:cxn ang="0">
                    <a:pos x="260" y="79"/>
                  </a:cxn>
                  <a:cxn ang="0">
                    <a:pos x="269" y="43"/>
                  </a:cxn>
                  <a:cxn ang="0">
                    <a:pos x="260" y="7"/>
                  </a:cxn>
                  <a:cxn ang="0">
                    <a:pos x="207" y="7"/>
                  </a:cxn>
                  <a:cxn ang="0">
                    <a:pos x="155" y="19"/>
                  </a:cxn>
                  <a:cxn ang="0">
                    <a:pos x="99" y="5"/>
                  </a:cxn>
                  <a:cxn ang="0">
                    <a:pos x="80" y="24"/>
                  </a:cxn>
                </a:cxnLst>
                <a:rect l="0" t="0" r="r" b="b"/>
                <a:pathLst>
                  <a:path w="269" h="135">
                    <a:moveTo>
                      <a:pt x="80" y="24"/>
                    </a:moveTo>
                    <a:lnTo>
                      <a:pt x="45" y="0"/>
                    </a:lnTo>
                    <a:lnTo>
                      <a:pt x="0" y="40"/>
                    </a:lnTo>
                    <a:lnTo>
                      <a:pt x="2" y="64"/>
                    </a:lnTo>
                    <a:lnTo>
                      <a:pt x="56" y="53"/>
                    </a:lnTo>
                    <a:lnTo>
                      <a:pt x="56" y="88"/>
                    </a:lnTo>
                    <a:lnTo>
                      <a:pt x="39" y="107"/>
                    </a:lnTo>
                    <a:lnTo>
                      <a:pt x="83" y="102"/>
                    </a:lnTo>
                    <a:lnTo>
                      <a:pt x="130" y="119"/>
                    </a:lnTo>
                    <a:lnTo>
                      <a:pt x="145" y="135"/>
                    </a:lnTo>
                    <a:lnTo>
                      <a:pt x="184" y="102"/>
                    </a:lnTo>
                    <a:lnTo>
                      <a:pt x="223" y="102"/>
                    </a:lnTo>
                    <a:lnTo>
                      <a:pt x="260" y="79"/>
                    </a:lnTo>
                    <a:lnTo>
                      <a:pt x="269" y="43"/>
                    </a:lnTo>
                    <a:lnTo>
                      <a:pt x="260" y="7"/>
                    </a:lnTo>
                    <a:lnTo>
                      <a:pt x="207" y="7"/>
                    </a:lnTo>
                    <a:lnTo>
                      <a:pt x="155" y="19"/>
                    </a:lnTo>
                    <a:lnTo>
                      <a:pt x="99" y="5"/>
                    </a:lnTo>
                    <a:lnTo>
                      <a:pt x="80"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48" name="Group 478"/>
            <p:cNvGrpSpPr>
              <a:grpSpLocks/>
            </p:cNvGrpSpPr>
            <p:nvPr/>
          </p:nvGrpSpPr>
          <p:grpSpPr bwMode="auto">
            <a:xfrm>
              <a:off x="6485255" y="1839958"/>
              <a:ext cx="124144" cy="52174"/>
              <a:chOff x="3050" y="1776"/>
              <a:chExt cx="117" cy="45"/>
            </a:xfrm>
          </p:grpSpPr>
          <p:sp>
            <p:nvSpPr>
              <p:cNvPr id="1502" name="Freeform 479"/>
              <p:cNvSpPr>
                <a:spLocks/>
              </p:cNvSpPr>
              <p:nvPr/>
            </p:nvSpPr>
            <p:spPr bwMode="auto">
              <a:xfrm>
                <a:off x="3050" y="1776"/>
                <a:ext cx="117" cy="45"/>
              </a:xfrm>
              <a:custGeom>
                <a:avLst/>
                <a:gdLst/>
                <a:ahLst/>
                <a:cxnLst>
                  <a:cxn ang="0">
                    <a:pos x="170" y="90"/>
                  </a:cxn>
                  <a:cxn ang="0">
                    <a:pos x="167" y="73"/>
                  </a:cxn>
                  <a:cxn ang="0">
                    <a:pos x="110" y="52"/>
                  </a:cxn>
                  <a:cxn ang="0">
                    <a:pos x="52" y="83"/>
                  </a:cxn>
                  <a:cxn ang="0">
                    <a:pos x="0" y="85"/>
                  </a:cxn>
                  <a:cxn ang="0">
                    <a:pos x="0" y="43"/>
                  </a:cxn>
                  <a:cxn ang="0">
                    <a:pos x="17" y="28"/>
                  </a:cxn>
                  <a:cxn ang="0">
                    <a:pos x="43" y="55"/>
                  </a:cxn>
                  <a:cxn ang="0">
                    <a:pos x="72" y="55"/>
                  </a:cxn>
                  <a:cxn ang="0">
                    <a:pos x="79" y="31"/>
                  </a:cxn>
                  <a:cxn ang="0">
                    <a:pos x="56" y="23"/>
                  </a:cxn>
                  <a:cxn ang="0">
                    <a:pos x="47" y="2"/>
                  </a:cxn>
                  <a:cxn ang="0">
                    <a:pos x="103" y="0"/>
                  </a:cxn>
                  <a:cxn ang="0">
                    <a:pos x="134" y="17"/>
                  </a:cxn>
                  <a:cxn ang="0">
                    <a:pos x="190" y="23"/>
                  </a:cxn>
                  <a:cxn ang="0">
                    <a:pos x="234" y="52"/>
                  </a:cxn>
                  <a:cxn ang="0">
                    <a:pos x="211" y="66"/>
                  </a:cxn>
                  <a:cxn ang="0">
                    <a:pos x="182" y="57"/>
                  </a:cxn>
                  <a:cxn ang="0">
                    <a:pos x="170" y="90"/>
                  </a:cxn>
                </a:cxnLst>
                <a:rect l="0" t="0" r="r" b="b"/>
                <a:pathLst>
                  <a:path w="234" h="90">
                    <a:moveTo>
                      <a:pt x="170" y="90"/>
                    </a:moveTo>
                    <a:lnTo>
                      <a:pt x="167" y="73"/>
                    </a:lnTo>
                    <a:lnTo>
                      <a:pt x="110" y="52"/>
                    </a:lnTo>
                    <a:lnTo>
                      <a:pt x="52" y="83"/>
                    </a:lnTo>
                    <a:lnTo>
                      <a:pt x="0" y="85"/>
                    </a:lnTo>
                    <a:lnTo>
                      <a:pt x="0" y="43"/>
                    </a:lnTo>
                    <a:lnTo>
                      <a:pt x="17" y="28"/>
                    </a:lnTo>
                    <a:lnTo>
                      <a:pt x="43" y="55"/>
                    </a:lnTo>
                    <a:lnTo>
                      <a:pt x="72" y="55"/>
                    </a:lnTo>
                    <a:lnTo>
                      <a:pt x="79" y="31"/>
                    </a:lnTo>
                    <a:lnTo>
                      <a:pt x="56" y="23"/>
                    </a:lnTo>
                    <a:lnTo>
                      <a:pt x="47" y="2"/>
                    </a:lnTo>
                    <a:lnTo>
                      <a:pt x="103" y="0"/>
                    </a:lnTo>
                    <a:lnTo>
                      <a:pt x="134" y="17"/>
                    </a:lnTo>
                    <a:lnTo>
                      <a:pt x="190" y="23"/>
                    </a:lnTo>
                    <a:lnTo>
                      <a:pt x="234" y="52"/>
                    </a:lnTo>
                    <a:lnTo>
                      <a:pt x="211" y="66"/>
                    </a:lnTo>
                    <a:lnTo>
                      <a:pt x="182" y="57"/>
                    </a:lnTo>
                    <a:lnTo>
                      <a:pt x="170" y="90"/>
                    </a:lnTo>
                    <a:close/>
                  </a:path>
                </a:pathLst>
              </a:custGeom>
              <a:solidFill>
                <a:srgbClr val="C0C0C0"/>
              </a:solidFill>
              <a:ln w="9525">
                <a:solidFill>
                  <a:srgbClr val="C0C0C0"/>
                </a:solidFill>
                <a:round/>
                <a:headEnd/>
                <a:tailEnd/>
              </a:ln>
            </p:spPr>
            <p:txBody>
              <a:bodyPr/>
              <a:lstStyle/>
              <a:p>
                <a:endParaRPr lang="nl-NL" sz="1400"/>
              </a:p>
            </p:txBody>
          </p:sp>
          <p:sp>
            <p:nvSpPr>
              <p:cNvPr id="1503" name="Freeform 480"/>
              <p:cNvSpPr>
                <a:spLocks/>
              </p:cNvSpPr>
              <p:nvPr/>
            </p:nvSpPr>
            <p:spPr bwMode="auto">
              <a:xfrm>
                <a:off x="3050" y="1776"/>
                <a:ext cx="117" cy="45"/>
              </a:xfrm>
              <a:custGeom>
                <a:avLst/>
                <a:gdLst/>
                <a:ahLst/>
                <a:cxnLst>
                  <a:cxn ang="0">
                    <a:pos x="170" y="90"/>
                  </a:cxn>
                  <a:cxn ang="0">
                    <a:pos x="167" y="73"/>
                  </a:cxn>
                  <a:cxn ang="0">
                    <a:pos x="110" y="52"/>
                  </a:cxn>
                  <a:cxn ang="0">
                    <a:pos x="52" y="83"/>
                  </a:cxn>
                  <a:cxn ang="0">
                    <a:pos x="0" y="85"/>
                  </a:cxn>
                  <a:cxn ang="0">
                    <a:pos x="0" y="43"/>
                  </a:cxn>
                  <a:cxn ang="0">
                    <a:pos x="17" y="28"/>
                  </a:cxn>
                  <a:cxn ang="0">
                    <a:pos x="43" y="55"/>
                  </a:cxn>
                  <a:cxn ang="0">
                    <a:pos x="72" y="55"/>
                  </a:cxn>
                  <a:cxn ang="0">
                    <a:pos x="79" y="31"/>
                  </a:cxn>
                  <a:cxn ang="0">
                    <a:pos x="56" y="23"/>
                  </a:cxn>
                  <a:cxn ang="0">
                    <a:pos x="47" y="2"/>
                  </a:cxn>
                  <a:cxn ang="0">
                    <a:pos x="103" y="0"/>
                  </a:cxn>
                  <a:cxn ang="0">
                    <a:pos x="134" y="17"/>
                  </a:cxn>
                  <a:cxn ang="0">
                    <a:pos x="190" y="23"/>
                  </a:cxn>
                  <a:cxn ang="0">
                    <a:pos x="234" y="52"/>
                  </a:cxn>
                  <a:cxn ang="0">
                    <a:pos x="211" y="66"/>
                  </a:cxn>
                  <a:cxn ang="0">
                    <a:pos x="182" y="57"/>
                  </a:cxn>
                  <a:cxn ang="0">
                    <a:pos x="170" y="90"/>
                  </a:cxn>
                </a:cxnLst>
                <a:rect l="0" t="0" r="r" b="b"/>
                <a:pathLst>
                  <a:path w="234" h="90">
                    <a:moveTo>
                      <a:pt x="170" y="90"/>
                    </a:moveTo>
                    <a:lnTo>
                      <a:pt x="167" y="73"/>
                    </a:lnTo>
                    <a:lnTo>
                      <a:pt x="110" y="52"/>
                    </a:lnTo>
                    <a:lnTo>
                      <a:pt x="52" y="83"/>
                    </a:lnTo>
                    <a:lnTo>
                      <a:pt x="0" y="85"/>
                    </a:lnTo>
                    <a:lnTo>
                      <a:pt x="0" y="43"/>
                    </a:lnTo>
                    <a:lnTo>
                      <a:pt x="17" y="28"/>
                    </a:lnTo>
                    <a:lnTo>
                      <a:pt x="43" y="55"/>
                    </a:lnTo>
                    <a:lnTo>
                      <a:pt x="72" y="55"/>
                    </a:lnTo>
                    <a:lnTo>
                      <a:pt x="79" y="31"/>
                    </a:lnTo>
                    <a:lnTo>
                      <a:pt x="56" y="23"/>
                    </a:lnTo>
                    <a:lnTo>
                      <a:pt x="47" y="2"/>
                    </a:lnTo>
                    <a:lnTo>
                      <a:pt x="103" y="0"/>
                    </a:lnTo>
                    <a:lnTo>
                      <a:pt x="134" y="17"/>
                    </a:lnTo>
                    <a:lnTo>
                      <a:pt x="190" y="23"/>
                    </a:lnTo>
                    <a:lnTo>
                      <a:pt x="234" y="52"/>
                    </a:lnTo>
                    <a:lnTo>
                      <a:pt x="211" y="66"/>
                    </a:lnTo>
                    <a:lnTo>
                      <a:pt x="182" y="57"/>
                    </a:lnTo>
                    <a:lnTo>
                      <a:pt x="170" y="9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51" name="Group 481"/>
            <p:cNvGrpSpPr>
              <a:grpSpLocks/>
            </p:cNvGrpSpPr>
            <p:nvPr/>
          </p:nvGrpSpPr>
          <p:grpSpPr bwMode="auto">
            <a:xfrm>
              <a:off x="6504518" y="2148359"/>
              <a:ext cx="86687" cy="57970"/>
              <a:chOff x="3068" y="2042"/>
              <a:chExt cx="81" cy="50"/>
            </a:xfrm>
          </p:grpSpPr>
          <p:sp>
            <p:nvSpPr>
              <p:cNvPr id="1505" name="Freeform 482"/>
              <p:cNvSpPr>
                <a:spLocks/>
              </p:cNvSpPr>
              <p:nvPr/>
            </p:nvSpPr>
            <p:spPr bwMode="auto">
              <a:xfrm>
                <a:off x="3068" y="2042"/>
                <a:ext cx="81" cy="50"/>
              </a:xfrm>
              <a:custGeom>
                <a:avLst/>
                <a:gdLst/>
                <a:ahLst/>
                <a:cxnLst>
                  <a:cxn ang="0">
                    <a:pos x="120" y="86"/>
                  </a:cxn>
                  <a:cxn ang="0">
                    <a:pos x="91" y="86"/>
                  </a:cxn>
                  <a:cxn ang="0">
                    <a:pos x="79" y="86"/>
                  </a:cxn>
                  <a:cxn ang="0">
                    <a:pos x="60" y="100"/>
                  </a:cxn>
                  <a:cxn ang="0">
                    <a:pos x="35" y="93"/>
                  </a:cxn>
                  <a:cxn ang="0">
                    <a:pos x="17" y="93"/>
                  </a:cxn>
                  <a:cxn ang="0">
                    <a:pos x="15" y="55"/>
                  </a:cxn>
                  <a:cxn ang="0">
                    <a:pos x="0" y="32"/>
                  </a:cxn>
                  <a:cxn ang="0">
                    <a:pos x="0" y="17"/>
                  </a:cxn>
                  <a:cxn ang="0">
                    <a:pos x="25" y="1"/>
                  </a:cxn>
                  <a:cxn ang="0">
                    <a:pos x="33" y="8"/>
                  </a:cxn>
                  <a:cxn ang="0">
                    <a:pos x="39" y="0"/>
                  </a:cxn>
                  <a:cxn ang="0">
                    <a:pos x="71" y="8"/>
                  </a:cxn>
                  <a:cxn ang="0">
                    <a:pos x="81" y="31"/>
                  </a:cxn>
                  <a:cxn ang="0">
                    <a:pos x="124" y="24"/>
                  </a:cxn>
                  <a:cxn ang="0">
                    <a:pos x="151" y="22"/>
                  </a:cxn>
                  <a:cxn ang="0">
                    <a:pos x="161" y="41"/>
                  </a:cxn>
                  <a:cxn ang="0">
                    <a:pos x="151" y="57"/>
                  </a:cxn>
                  <a:cxn ang="0">
                    <a:pos x="137" y="70"/>
                  </a:cxn>
                  <a:cxn ang="0">
                    <a:pos x="147" y="79"/>
                  </a:cxn>
                  <a:cxn ang="0">
                    <a:pos x="120" y="86"/>
                  </a:cxn>
                </a:cxnLst>
                <a:rect l="0" t="0" r="r" b="b"/>
                <a:pathLst>
                  <a:path w="161" h="100">
                    <a:moveTo>
                      <a:pt x="120" y="86"/>
                    </a:moveTo>
                    <a:lnTo>
                      <a:pt x="91" y="86"/>
                    </a:lnTo>
                    <a:lnTo>
                      <a:pt x="79" y="86"/>
                    </a:lnTo>
                    <a:lnTo>
                      <a:pt x="60" y="100"/>
                    </a:lnTo>
                    <a:lnTo>
                      <a:pt x="35" y="93"/>
                    </a:lnTo>
                    <a:lnTo>
                      <a:pt x="17" y="93"/>
                    </a:lnTo>
                    <a:lnTo>
                      <a:pt x="15" y="55"/>
                    </a:lnTo>
                    <a:lnTo>
                      <a:pt x="0" y="32"/>
                    </a:lnTo>
                    <a:lnTo>
                      <a:pt x="0" y="17"/>
                    </a:lnTo>
                    <a:lnTo>
                      <a:pt x="25" y="1"/>
                    </a:lnTo>
                    <a:lnTo>
                      <a:pt x="33" y="8"/>
                    </a:lnTo>
                    <a:lnTo>
                      <a:pt x="39" y="0"/>
                    </a:lnTo>
                    <a:lnTo>
                      <a:pt x="71" y="8"/>
                    </a:lnTo>
                    <a:lnTo>
                      <a:pt x="81" y="31"/>
                    </a:lnTo>
                    <a:lnTo>
                      <a:pt x="124" y="24"/>
                    </a:lnTo>
                    <a:lnTo>
                      <a:pt x="151" y="22"/>
                    </a:lnTo>
                    <a:lnTo>
                      <a:pt x="161" y="41"/>
                    </a:lnTo>
                    <a:lnTo>
                      <a:pt x="151" y="57"/>
                    </a:lnTo>
                    <a:lnTo>
                      <a:pt x="137" y="70"/>
                    </a:lnTo>
                    <a:lnTo>
                      <a:pt x="147" y="79"/>
                    </a:lnTo>
                    <a:lnTo>
                      <a:pt x="120" y="86"/>
                    </a:lnTo>
                    <a:close/>
                  </a:path>
                </a:pathLst>
              </a:custGeom>
              <a:solidFill>
                <a:srgbClr val="C0C0C0"/>
              </a:solidFill>
              <a:ln w="9525">
                <a:solidFill>
                  <a:srgbClr val="C0C0C0"/>
                </a:solidFill>
                <a:round/>
                <a:headEnd/>
                <a:tailEnd/>
              </a:ln>
            </p:spPr>
            <p:txBody>
              <a:bodyPr/>
              <a:lstStyle/>
              <a:p>
                <a:endParaRPr lang="nl-NL" sz="1400"/>
              </a:p>
            </p:txBody>
          </p:sp>
          <p:sp>
            <p:nvSpPr>
              <p:cNvPr id="1506" name="Freeform 483"/>
              <p:cNvSpPr>
                <a:spLocks/>
              </p:cNvSpPr>
              <p:nvPr/>
            </p:nvSpPr>
            <p:spPr bwMode="auto">
              <a:xfrm>
                <a:off x="3068" y="2042"/>
                <a:ext cx="81" cy="50"/>
              </a:xfrm>
              <a:custGeom>
                <a:avLst/>
                <a:gdLst/>
                <a:ahLst/>
                <a:cxnLst>
                  <a:cxn ang="0">
                    <a:pos x="120" y="86"/>
                  </a:cxn>
                  <a:cxn ang="0">
                    <a:pos x="91" y="86"/>
                  </a:cxn>
                  <a:cxn ang="0">
                    <a:pos x="79" y="86"/>
                  </a:cxn>
                  <a:cxn ang="0">
                    <a:pos x="60" y="100"/>
                  </a:cxn>
                  <a:cxn ang="0">
                    <a:pos x="35" y="93"/>
                  </a:cxn>
                  <a:cxn ang="0">
                    <a:pos x="17" y="93"/>
                  </a:cxn>
                  <a:cxn ang="0">
                    <a:pos x="15" y="55"/>
                  </a:cxn>
                  <a:cxn ang="0">
                    <a:pos x="0" y="32"/>
                  </a:cxn>
                  <a:cxn ang="0">
                    <a:pos x="0" y="17"/>
                  </a:cxn>
                  <a:cxn ang="0">
                    <a:pos x="25" y="1"/>
                  </a:cxn>
                  <a:cxn ang="0">
                    <a:pos x="33" y="8"/>
                  </a:cxn>
                  <a:cxn ang="0">
                    <a:pos x="39" y="0"/>
                  </a:cxn>
                  <a:cxn ang="0">
                    <a:pos x="71" y="8"/>
                  </a:cxn>
                  <a:cxn ang="0">
                    <a:pos x="81" y="31"/>
                  </a:cxn>
                  <a:cxn ang="0">
                    <a:pos x="124" y="24"/>
                  </a:cxn>
                  <a:cxn ang="0">
                    <a:pos x="151" y="22"/>
                  </a:cxn>
                  <a:cxn ang="0">
                    <a:pos x="161" y="41"/>
                  </a:cxn>
                  <a:cxn ang="0">
                    <a:pos x="151" y="57"/>
                  </a:cxn>
                  <a:cxn ang="0">
                    <a:pos x="137" y="70"/>
                  </a:cxn>
                  <a:cxn ang="0">
                    <a:pos x="147" y="79"/>
                  </a:cxn>
                  <a:cxn ang="0">
                    <a:pos x="120" y="86"/>
                  </a:cxn>
                </a:cxnLst>
                <a:rect l="0" t="0" r="r" b="b"/>
                <a:pathLst>
                  <a:path w="161" h="100">
                    <a:moveTo>
                      <a:pt x="120" y="86"/>
                    </a:moveTo>
                    <a:lnTo>
                      <a:pt x="91" y="86"/>
                    </a:lnTo>
                    <a:lnTo>
                      <a:pt x="79" y="86"/>
                    </a:lnTo>
                    <a:lnTo>
                      <a:pt x="60" y="100"/>
                    </a:lnTo>
                    <a:lnTo>
                      <a:pt x="35" y="93"/>
                    </a:lnTo>
                    <a:lnTo>
                      <a:pt x="17" y="93"/>
                    </a:lnTo>
                    <a:lnTo>
                      <a:pt x="15" y="55"/>
                    </a:lnTo>
                    <a:lnTo>
                      <a:pt x="0" y="32"/>
                    </a:lnTo>
                    <a:lnTo>
                      <a:pt x="0" y="17"/>
                    </a:lnTo>
                    <a:lnTo>
                      <a:pt x="25" y="1"/>
                    </a:lnTo>
                    <a:lnTo>
                      <a:pt x="33" y="8"/>
                    </a:lnTo>
                    <a:lnTo>
                      <a:pt x="39" y="0"/>
                    </a:lnTo>
                    <a:lnTo>
                      <a:pt x="71" y="8"/>
                    </a:lnTo>
                    <a:lnTo>
                      <a:pt x="81" y="31"/>
                    </a:lnTo>
                    <a:lnTo>
                      <a:pt x="124" y="24"/>
                    </a:lnTo>
                    <a:lnTo>
                      <a:pt x="151" y="22"/>
                    </a:lnTo>
                    <a:lnTo>
                      <a:pt x="161" y="41"/>
                    </a:lnTo>
                    <a:lnTo>
                      <a:pt x="151" y="57"/>
                    </a:lnTo>
                    <a:lnTo>
                      <a:pt x="137" y="70"/>
                    </a:lnTo>
                    <a:lnTo>
                      <a:pt x="147" y="79"/>
                    </a:lnTo>
                    <a:lnTo>
                      <a:pt x="120" y="8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54" name="Group 484"/>
            <p:cNvGrpSpPr>
              <a:grpSpLocks/>
            </p:cNvGrpSpPr>
            <p:nvPr/>
          </p:nvGrpSpPr>
          <p:grpSpPr bwMode="auto">
            <a:xfrm>
              <a:off x="6513075" y="1821409"/>
              <a:ext cx="72774" cy="26666"/>
              <a:chOff x="3076" y="1760"/>
              <a:chExt cx="68" cy="23"/>
            </a:xfrm>
          </p:grpSpPr>
          <p:sp>
            <p:nvSpPr>
              <p:cNvPr id="1508" name="Freeform 485"/>
              <p:cNvSpPr>
                <a:spLocks/>
              </p:cNvSpPr>
              <p:nvPr/>
            </p:nvSpPr>
            <p:spPr bwMode="auto">
              <a:xfrm>
                <a:off x="3076" y="1760"/>
                <a:ext cx="68" cy="23"/>
              </a:xfrm>
              <a:custGeom>
                <a:avLst/>
                <a:gdLst/>
                <a:ahLst/>
                <a:cxnLst>
                  <a:cxn ang="0">
                    <a:pos x="136" y="47"/>
                  </a:cxn>
                  <a:cxn ang="0">
                    <a:pos x="82" y="43"/>
                  </a:cxn>
                  <a:cxn ang="0">
                    <a:pos x="53" y="24"/>
                  </a:cxn>
                  <a:cxn ang="0">
                    <a:pos x="0" y="29"/>
                  </a:cxn>
                  <a:cxn ang="0">
                    <a:pos x="22" y="14"/>
                  </a:cxn>
                  <a:cxn ang="0">
                    <a:pos x="58" y="0"/>
                  </a:cxn>
                  <a:cxn ang="0">
                    <a:pos x="103" y="10"/>
                  </a:cxn>
                  <a:cxn ang="0">
                    <a:pos x="136" y="47"/>
                  </a:cxn>
                </a:cxnLst>
                <a:rect l="0" t="0" r="r" b="b"/>
                <a:pathLst>
                  <a:path w="136" h="47">
                    <a:moveTo>
                      <a:pt x="136" y="47"/>
                    </a:moveTo>
                    <a:lnTo>
                      <a:pt x="82" y="43"/>
                    </a:lnTo>
                    <a:lnTo>
                      <a:pt x="53" y="24"/>
                    </a:lnTo>
                    <a:lnTo>
                      <a:pt x="0" y="29"/>
                    </a:lnTo>
                    <a:lnTo>
                      <a:pt x="22" y="14"/>
                    </a:lnTo>
                    <a:lnTo>
                      <a:pt x="58" y="0"/>
                    </a:lnTo>
                    <a:lnTo>
                      <a:pt x="103" y="10"/>
                    </a:lnTo>
                    <a:lnTo>
                      <a:pt x="136" y="47"/>
                    </a:lnTo>
                    <a:close/>
                  </a:path>
                </a:pathLst>
              </a:custGeom>
              <a:solidFill>
                <a:srgbClr val="C0C0C0"/>
              </a:solidFill>
              <a:ln w="9525">
                <a:solidFill>
                  <a:srgbClr val="C0C0C0"/>
                </a:solidFill>
                <a:round/>
                <a:headEnd/>
                <a:tailEnd/>
              </a:ln>
            </p:spPr>
            <p:txBody>
              <a:bodyPr/>
              <a:lstStyle/>
              <a:p>
                <a:endParaRPr lang="nl-NL" sz="1400"/>
              </a:p>
            </p:txBody>
          </p:sp>
          <p:sp>
            <p:nvSpPr>
              <p:cNvPr id="1509" name="Freeform 486"/>
              <p:cNvSpPr>
                <a:spLocks/>
              </p:cNvSpPr>
              <p:nvPr/>
            </p:nvSpPr>
            <p:spPr bwMode="auto">
              <a:xfrm>
                <a:off x="3076" y="1760"/>
                <a:ext cx="68" cy="23"/>
              </a:xfrm>
              <a:custGeom>
                <a:avLst/>
                <a:gdLst/>
                <a:ahLst/>
                <a:cxnLst>
                  <a:cxn ang="0">
                    <a:pos x="136" y="47"/>
                  </a:cxn>
                  <a:cxn ang="0">
                    <a:pos x="82" y="43"/>
                  </a:cxn>
                  <a:cxn ang="0">
                    <a:pos x="53" y="24"/>
                  </a:cxn>
                  <a:cxn ang="0">
                    <a:pos x="0" y="29"/>
                  </a:cxn>
                  <a:cxn ang="0">
                    <a:pos x="22" y="14"/>
                  </a:cxn>
                  <a:cxn ang="0">
                    <a:pos x="58" y="0"/>
                  </a:cxn>
                  <a:cxn ang="0">
                    <a:pos x="103" y="10"/>
                  </a:cxn>
                  <a:cxn ang="0">
                    <a:pos x="136" y="47"/>
                  </a:cxn>
                </a:cxnLst>
                <a:rect l="0" t="0" r="r" b="b"/>
                <a:pathLst>
                  <a:path w="136" h="47">
                    <a:moveTo>
                      <a:pt x="136" y="47"/>
                    </a:moveTo>
                    <a:lnTo>
                      <a:pt x="82" y="43"/>
                    </a:lnTo>
                    <a:lnTo>
                      <a:pt x="53" y="24"/>
                    </a:lnTo>
                    <a:lnTo>
                      <a:pt x="0" y="29"/>
                    </a:lnTo>
                    <a:lnTo>
                      <a:pt x="22" y="14"/>
                    </a:lnTo>
                    <a:lnTo>
                      <a:pt x="58" y="0"/>
                    </a:lnTo>
                    <a:lnTo>
                      <a:pt x="103" y="10"/>
                    </a:lnTo>
                    <a:lnTo>
                      <a:pt x="136" y="4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57" name="Group 487"/>
            <p:cNvGrpSpPr>
              <a:grpSpLocks/>
            </p:cNvGrpSpPr>
            <p:nvPr/>
          </p:nvGrpSpPr>
          <p:grpSpPr bwMode="auto">
            <a:xfrm>
              <a:off x="6472407" y="1572136"/>
              <a:ext cx="153040" cy="249269"/>
              <a:chOff x="3038" y="1545"/>
              <a:chExt cx="143" cy="215"/>
            </a:xfrm>
          </p:grpSpPr>
          <p:sp>
            <p:nvSpPr>
              <p:cNvPr id="1511" name="Freeform 488"/>
              <p:cNvSpPr>
                <a:spLocks/>
              </p:cNvSpPr>
              <p:nvPr/>
            </p:nvSpPr>
            <p:spPr bwMode="auto">
              <a:xfrm>
                <a:off x="3038" y="1545"/>
                <a:ext cx="143" cy="215"/>
              </a:xfrm>
              <a:custGeom>
                <a:avLst/>
                <a:gdLst/>
                <a:ahLst/>
                <a:cxnLst>
                  <a:cxn ang="0">
                    <a:pos x="39" y="178"/>
                  </a:cxn>
                  <a:cxn ang="0">
                    <a:pos x="60" y="166"/>
                  </a:cxn>
                  <a:cxn ang="0">
                    <a:pos x="56" y="109"/>
                  </a:cxn>
                  <a:cxn ang="0">
                    <a:pos x="54" y="95"/>
                  </a:cxn>
                  <a:cxn ang="0">
                    <a:pos x="33" y="76"/>
                  </a:cxn>
                  <a:cxn ang="0">
                    <a:pos x="8" y="55"/>
                  </a:cxn>
                  <a:cxn ang="0">
                    <a:pos x="27" y="57"/>
                  </a:cxn>
                  <a:cxn ang="0">
                    <a:pos x="56" y="64"/>
                  </a:cxn>
                  <a:cxn ang="0">
                    <a:pos x="99" y="57"/>
                  </a:cxn>
                  <a:cxn ang="0">
                    <a:pos x="110" y="31"/>
                  </a:cxn>
                  <a:cxn ang="0">
                    <a:pos x="131" y="10"/>
                  </a:cxn>
                  <a:cxn ang="0">
                    <a:pos x="145" y="0"/>
                  </a:cxn>
                  <a:cxn ang="0">
                    <a:pos x="172" y="1"/>
                  </a:cxn>
                  <a:cxn ang="0">
                    <a:pos x="195" y="19"/>
                  </a:cxn>
                  <a:cxn ang="0">
                    <a:pos x="176" y="64"/>
                  </a:cxn>
                  <a:cxn ang="0">
                    <a:pos x="209" y="88"/>
                  </a:cxn>
                  <a:cxn ang="0">
                    <a:pos x="209" y="114"/>
                  </a:cxn>
                  <a:cxn ang="0">
                    <a:pos x="221" y="153"/>
                  </a:cxn>
                  <a:cxn ang="0">
                    <a:pos x="223" y="193"/>
                  </a:cxn>
                  <a:cxn ang="0">
                    <a:pos x="236" y="228"/>
                  </a:cxn>
                  <a:cxn ang="0">
                    <a:pos x="250" y="268"/>
                  </a:cxn>
                  <a:cxn ang="0">
                    <a:pos x="284" y="293"/>
                  </a:cxn>
                  <a:cxn ang="0">
                    <a:pos x="252" y="304"/>
                  </a:cxn>
                  <a:cxn ang="0">
                    <a:pos x="253" y="332"/>
                  </a:cxn>
                  <a:cxn ang="0">
                    <a:pos x="232" y="344"/>
                  </a:cxn>
                  <a:cxn ang="0">
                    <a:pos x="205" y="375"/>
                  </a:cxn>
                  <a:cxn ang="0">
                    <a:pos x="195" y="397"/>
                  </a:cxn>
                  <a:cxn ang="0">
                    <a:pos x="199" y="430"/>
                  </a:cxn>
                  <a:cxn ang="0">
                    <a:pos x="168" y="385"/>
                  </a:cxn>
                  <a:cxn ang="0">
                    <a:pos x="131" y="394"/>
                  </a:cxn>
                  <a:cxn ang="0">
                    <a:pos x="110" y="409"/>
                  </a:cxn>
                  <a:cxn ang="0">
                    <a:pos x="60" y="408"/>
                  </a:cxn>
                  <a:cxn ang="0">
                    <a:pos x="21" y="385"/>
                  </a:cxn>
                  <a:cxn ang="0">
                    <a:pos x="9" y="357"/>
                  </a:cxn>
                  <a:cxn ang="0">
                    <a:pos x="0" y="326"/>
                  </a:cxn>
                  <a:cxn ang="0">
                    <a:pos x="8" y="278"/>
                  </a:cxn>
                  <a:cxn ang="0">
                    <a:pos x="44" y="266"/>
                  </a:cxn>
                  <a:cxn ang="0">
                    <a:pos x="71" y="243"/>
                  </a:cxn>
                  <a:cxn ang="0">
                    <a:pos x="77" y="214"/>
                  </a:cxn>
                  <a:cxn ang="0">
                    <a:pos x="122" y="219"/>
                  </a:cxn>
                  <a:cxn ang="0">
                    <a:pos x="97" y="181"/>
                  </a:cxn>
                  <a:cxn ang="0">
                    <a:pos x="39" y="178"/>
                  </a:cxn>
                </a:cxnLst>
                <a:rect l="0" t="0" r="r" b="b"/>
                <a:pathLst>
                  <a:path w="284" h="430">
                    <a:moveTo>
                      <a:pt x="39" y="178"/>
                    </a:moveTo>
                    <a:lnTo>
                      <a:pt x="60" y="166"/>
                    </a:lnTo>
                    <a:lnTo>
                      <a:pt x="56" y="109"/>
                    </a:lnTo>
                    <a:lnTo>
                      <a:pt x="54" y="95"/>
                    </a:lnTo>
                    <a:lnTo>
                      <a:pt x="33" y="76"/>
                    </a:lnTo>
                    <a:lnTo>
                      <a:pt x="8" y="55"/>
                    </a:lnTo>
                    <a:lnTo>
                      <a:pt x="27" y="57"/>
                    </a:lnTo>
                    <a:lnTo>
                      <a:pt x="56" y="64"/>
                    </a:lnTo>
                    <a:lnTo>
                      <a:pt x="99" y="57"/>
                    </a:lnTo>
                    <a:lnTo>
                      <a:pt x="110" y="31"/>
                    </a:lnTo>
                    <a:lnTo>
                      <a:pt x="131" y="10"/>
                    </a:lnTo>
                    <a:lnTo>
                      <a:pt x="145" y="0"/>
                    </a:lnTo>
                    <a:lnTo>
                      <a:pt x="172" y="1"/>
                    </a:lnTo>
                    <a:lnTo>
                      <a:pt x="195" y="19"/>
                    </a:lnTo>
                    <a:lnTo>
                      <a:pt x="176" y="64"/>
                    </a:lnTo>
                    <a:lnTo>
                      <a:pt x="209" y="88"/>
                    </a:lnTo>
                    <a:lnTo>
                      <a:pt x="209" y="114"/>
                    </a:lnTo>
                    <a:lnTo>
                      <a:pt x="221" y="153"/>
                    </a:lnTo>
                    <a:lnTo>
                      <a:pt x="223" y="193"/>
                    </a:lnTo>
                    <a:lnTo>
                      <a:pt x="236" y="228"/>
                    </a:lnTo>
                    <a:lnTo>
                      <a:pt x="250" y="268"/>
                    </a:lnTo>
                    <a:lnTo>
                      <a:pt x="284" y="293"/>
                    </a:lnTo>
                    <a:lnTo>
                      <a:pt x="252" y="304"/>
                    </a:lnTo>
                    <a:lnTo>
                      <a:pt x="253" y="332"/>
                    </a:lnTo>
                    <a:lnTo>
                      <a:pt x="232" y="344"/>
                    </a:lnTo>
                    <a:lnTo>
                      <a:pt x="205" y="375"/>
                    </a:lnTo>
                    <a:lnTo>
                      <a:pt x="195" y="397"/>
                    </a:lnTo>
                    <a:lnTo>
                      <a:pt x="199" y="430"/>
                    </a:lnTo>
                    <a:lnTo>
                      <a:pt x="168" y="385"/>
                    </a:lnTo>
                    <a:lnTo>
                      <a:pt x="131" y="394"/>
                    </a:lnTo>
                    <a:lnTo>
                      <a:pt x="110" y="409"/>
                    </a:lnTo>
                    <a:lnTo>
                      <a:pt x="60" y="408"/>
                    </a:lnTo>
                    <a:lnTo>
                      <a:pt x="21" y="385"/>
                    </a:lnTo>
                    <a:lnTo>
                      <a:pt x="9" y="357"/>
                    </a:lnTo>
                    <a:lnTo>
                      <a:pt x="0" y="326"/>
                    </a:lnTo>
                    <a:lnTo>
                      <a:pt x="8" y="278"/>
                    </a:lnTo>
                    <a:lnTo>
                      <a:pt x="44" y="266"/>
                    </a:lnTo>
                    <a:lnTo>
                      <a:pt x="71" y="243"/>
                    </a:lnTo>
                    <a:lnTo>
                      <a:pt x="77" y="214"/>
                    </a:lnTo>
                    <a:lnTo>
                      <a:pt x="122" y="219"/>
                    </a:lnTo>
                    <a:lnTo>
                      <a:pt x="97" y="181"/>
                    </a:lnTo>
                    <a:lnTo>
                      <a:pt x="39" y="178"/>
                    </a:lnTo>
                    <a:close/>
                  </a:path>
                </a:pathLst>
              </a:custGeom>
              <a:solidFill>
                <a:srgbClr val="C0C0C0"/>
              </a:solidFill>
              <a:ln w="9525">
                <a:solidFill>
                  <a:srgbClr val="C0C0C0"/>
                </a:solidFill>
                <a:round/>
                <a:headEnd/>
                <a:tailEnd/>
              </a:ln>
            </p:spPr>
            <p:txBody>
              <a:bodyPr/>
              <a:lstStyle/>
              <a:p>
                <a:endParaRPr lang="nl-NL" sz="1400"/>
              </a:p>
            </p:txBody>
          </p:sp>
          <p:sp>
            <p:nvSpPr>
              <p:cNvPr id="1512" name="Freeform 489"/>
              <p:cNvSpPr>
                <a:spLocks/>
              </p:cNvSpPr>
              <p:nvPr/>
            </p:nvSpPr>
            <p:spPr bwMode="auto">
              <a:xfrm>
                <a:off x="3038" y="1545"/>
                <a:ext cx="143" cy="215"/>
              </a:xfrm>
              <a:custGeom>
                <a:avLst/>
                <a:gdLst/>
                <a:ahLst/>
                <a:cxnLst>
                  <a:cxn ang="0">
                    <a:pos x="39" y="178"/>
                  </a:cxn>
                  <a:cxn ang="0">
                    <a:pos x="60" y="166"/>
                  </a:cxn>
                  <a:cxn ang="0">
                    <a:pos x="56" y="109"/>
                  </a:cxn>
                  <a:cxn ang="0">
                    <a:pos x="54" y="95"/>
                  </a:cxn>
                  <a:cxn ang="0">
                    <a:pos x="33" y="76"/>
                  </a:cxn>
                  <a:cxn ang="0">
                    <a:pos x="8" y="55"/>
                  </a:cxn>
                  <a:cxn ang="0">
                    <a:pos x="27" y="57"/>
                  </a:cxn>
                  <a:cxn ang="0">
                    <a:pos x="56" y="64"/>
                  </a:cxn>
                  <a:cxn ang="0">
                    <a:pos x="99" y="57"/>
                  </a:cxn>
                  <a:cxn ang="0">
                    <a:pos x="110" y="31"/>
                  </a:cxn>
                  <a:cxn ang="0">
                    <a:pos x="131" y="10"/>
                  </a:cxn>
                  <a:cxn ang="0">
                    <a:pos x="145" y="0"/>
                  </a:cxn>
                  <a:cxn ang="0">
                    <a:pos x="172" y="1"/>
                  </a:cxn>
                  <a:cxn ang="0">
                    <a:pos x="195" y="19"/>
                  </a:cxn>
                  <a:cxn ang="0">
                    <a:pos x="176" y="64"/>
                  </a:cxn>
                  <a:cxn ang="0">
                    <a:pos x="209" y="88"/>
                  </a:cxn>
                  <a:cxn ang="0">
                    <a:pos x="209" y="114"/>
                  </a:cxn>
                  <a:cxn ang="0">
                    <a:pos x="221" y="153"/>
                  </a:cxn>
                  <a:cxn ang="0">
                    <a:pos x="223" y="193"/>
                  </a:cxn>
                  <a:cxn ang="0">
                    <a:pos x="236" y="228"/>
                  </a:cxn>
                  <a:cxn ang="0">
                    <a:pos x="250" y="268"/>
                  </a:cxn>
                  <a:cxn ang="0">
                    <a:pos x="284" y="293"/>
                  </a:cxn>
                  <a:cxn ang="0">
                    <a:pos x="252" y="304"/>
                  </a:cxn>
                  <a:cxn ang="0">
                    <a:pos x="253" y="332"/>
                  </a:cxn>
                  <a:cxn ang="0">
                    <a:pos x="232" y="344"/>
                  </a:cxn>
                  <a:cxn ang="0">
                    <a:pos x="205" y="375"/>
                  </a:cxn>
                  <a:cxn ang="0">
                    <a:pos x="195" y="397"/>
                  </a:cxn>
                  <a:cxn ang="0">
                    <a:pos x="199" y="430"/>
                  </a:cxn>
                  <a:cxn ang="0">
                    <a:pos x="168" y="385"/>
                  </a:cxn>
                  <a:cxn ang="0">
                    <a:pos x="131" y="394"/>
                  </a:cxn>
                  <a:cxn ang="0">
                    <a:pos x="110" y="409"/>
                  </a:cxn>
                  <a:cxn ang="0">
                    <a:pos x="60" y="408"/>
                  </a:cxn>
                  <a:cxn ang="0">
                    <a:pos x="21" y="385"/>
                  </a:cxn>
                  <a:cxn ang="0">
                    <a:pos x="9" y="357"/>
                  </a:cxn>
                  <a:cxn ang="0">
                    <a:pos x="0" y="326"/>
                  </a:cxn>
                  <a:cxn ang="0">
                    <a:pos x="8" y="278"/>
                  </a:cxn>
                  <a:cxn ang="0">
                    <a:pos x="44" y="266"/>
                  </a:cxn>
                  <a:cxn ang="0">
                    <a:pos x="71" y="243"/>
                  </a:cxn>
                  <a:cxn ang="0">
                    <a:pos x="77" y="214"/>
                  </a:cxn>
                  <a:cxn ang="0">
                    <a:pos x="122" y="219"/>
                  </a:cxn>
                  <a:cxn ang="0">
                    <a:pos x="97" y="181"/>
                  </a:cxn>
                  <a:cxn ang="0">
                    <a:pos x="39" y="178"/>
                  </a:cxn>
                </a:cxnLst>
                <a:rect l="0" t="0" r="r" b="b"/>
                <a:pathLst>
                  <a:path w="284" h="430">
                    <a:moveTo>
                      <a:pt x="39" y="178"/>
                    </a:moveTo>
                    <a:lnTo>
                      <a:pt x="60" y="166"/>
                    </a:lnTo>
                    <a:lnTo>
                      <a:pt x="56" y="109"/>
                    </a:lnTo>
                    <a:lnTo>
                      <a:pt x="54" y="95"/>
                    </a:lnTo>
                    <a:lnTo>
                      <a:pt x="33" y="76"/>
                    </a:lnTo>
                    <a:lnTo>
                      <a:pt x="8" y="55"/>
                    </a:lnTo>
                    <a:lnTo>
                      <a:pt x="27" y="57"/>
                    </a:lnTo>
                    <a:lnTo>
                      <a:pt x="56" y="64"/>
                    </a:lnTo>
                    <a:lnTo>
                      <a:pt x="99" y="57"/>
                    </a:lnTo>
                    <a:lnTo>
                      <a:pt x="110" y="31"/>
                    </a:lnTo>
                    <a:lnTo>
                      <a:pt x="131" y="10"/>
                    </a:lnTo>
                    <a:lnTo>
                      <a:pt x="145" y="0"/>
                    </a:lnTo>
                    <a:lnTo>
                      <a:pt x="172" y="1"/>
                    </a:lnTo>
                    <a:lnTo>
                      <a:pt x="195" y="19"/>
                    </a:lnTo>
                    <a:lnTo>
                      <a:pt x="176" y="64"/>
                    </a:lnTo>
                    <a:lnTo>
                      <a:pt x="209" y="88"/>
                    </a:lnTo>
                    <a:lnTo>
                      <a:pt x="209" y="114"/>
                    </a:lnTo>
                    <a:lnTo>
                      <a:pt x="221" y="153"/>
                    </a:lnTo>
                    <a:lnTo>
                      <a:pt x="223" y="193"/>
                    </a:lnTo>
                    <a:lnTo>
                      <a:pt x="236" y="228"/>
                    </a:lnTo>
                    <a:lnTo>
                      <a:pt x="250" y="268"/>
                    </a:lnTo>
                    <a:lnTo>
                      <a:pt x="284" y="293"/>
                    </a:lnTo>
                    <a:lnTo>
                      <a:pt x="252" y="304"/>
                    </a:lnTo>
                    <a:lnTo>
                      <a:pt x="253" y="332"/>
                    </a:lnTo>
                    <a:lnTo>
                      <a:pt x="232" y="344"/>
                    </a:lnTo>
                    <a:lnTo>
                      <a:pt x="205" y="375"/>
                    </a:lnTo>
                    <a:lnTo>
                      <a:pt x="195" y="397"/>
                    </a:lnTo>
                    <a:lnTo>
                      <a:pt x="199" y="430"/>
                    </a:lnTo>
                    <a:lnTo>
                      <a:pt x="168" y="385"/>
                    </a:lnTo>
                    <a:lnTo>
                      <a:pt x="131" y="394"/>
                    </a:lnTo>
                    <a:lnTo>
                      <a:pt x="110" y="409"/>
                    </a:lnTo>
                    <a:lnTo>
                      <a:pt x="60" y="408"/>
                    </a:lnTo>
                    <a:lnTo>
                      <a:pt x="21" y="385"/>
                    </a:lnTo>
                    <a:lnTo>
                      <a:pt x="9" y="357"/>
                    </a:lnTo>
                    <a:lnTo>
                      <a:pt x="0" y="326"/>
                    </a:lnTo>
                    <a:lnTo>
                      <a:pt x="8" y="278"/>
                    </a:lnTo>
                    <a:lnTo>
                      <a:pt x="44" y="266"/>
                    </a:lnTo>
                    <a:lnTo>
                      <a:pt x="71" y="243"/>
                    </a:lnTo>
                    <a:lnTo>
                      <a:pt x="77" y="214"/>
                    </a:lnTo>
                    <a:lnTo>
                      <a:pt x="122" y="219"/>
                    </a:lnTo>
                    <a:lnTo>
                      <a:pt x="97" y="181"/>
                    </a:lnTo>
                    <a:lnTo>
                      <a:pt x="39" y="17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60" name="Group 490"/>
            <p:cNvGrpSpPr>
              <a:grpSpLocks/>
            </p:cNvGrpSpPr>
            <p:nvPr/>
          </p:nvGrpSpPr>
          <p:grpSpPr bwMode="auto">
            <a:xfrm>
              <a:off x="6311876" y="2053288"/>
              <a:ext cx="101670" cy="53332"/>
              <a:chOff x="2888" y="1960"/>
              <a:chExt cx="96" cy="46"/>
            </a:xfrm>
          </p:grpSpPr>
          <p:sp>
            <p:nvSpPr>
              <p:cNvPr id="1514" name="Freeform 491"/>
              <p:cNvSpPr>
                <a:spLocks/>
              </p:cNvSpPr>
              <p:nvPr/>
            </p:nvSpPr>
            <p:spPr bwMode="auto">
              <a:xfrm>
                <a:off x="2888" y="1960"/>
                <a:ext cx="96" cy="46"/>
              </a:xfrm>
              <a:custGeom>
                <a:avLst/>
                <a:gdLst/>
                <a:ahLst/>
                <a:cxnLst>
                  <a:cxn ang="0">
                    <a:pos x="5" y="73"/>
                  </a:cxn>
                  <a:cxn ang="0">
                    <a:pos x="0" y="56"/>
                  </a:cxn>
                  <a:cxn ang="0">
                    <a:pos x="11" y="57"/>
                  </a:cxn>
                  <a:cxn ang="0">
                    <a:pos x="23" y="61"/>
                  </a:cxn>
                  <a:cxn ang="0">
                    <a:pos x="60" y="47"/>
                  </a:cxn>
                  <a:cxn ang="0">
                    <a:pos x="87" y="33"/>
                  </a:cxn>
                  <a:cxn ang="0">
                    <a:pos x="95" y="26"/>
                  </a:cxn>
                  <a:cxn ang="0">
                    <a:pos x="95" y="0"/>
                  </a:cxn>
                  <a:cxn ang="0">
                    <a:pos x="116" y="18"/>
                  </a:cxn>
                  <a:cxn ang="0">
                    <a:pos x="139" y="14"/>
                  </a:cxn>
                  <a:cxn ang="0">
                    <a:pos x="147" y="0"/>
                  </a:cxn>
                  <a:cxn ang="0">
                    <a:pos x="168" y="2"/>
                  </a:cxn>
                  <a:cxn ang="0">
                    <a:pos x="168" y="21"/>
                  </a:cxn>
                  <a:cxn ang="0">
                    <a:pos x="186" y="26"/>
                  </a:cxn>
                  <a:cxn ang="0">
                    <a:pos x="191" y="49"/>
                  </a:cxn>
                  <a:cxn ang="0">
                    <a:pos x="178" y="66"/>
                  </a:cxn>
                  <a:cxn ang="0">
                    <a:pos x="176" y="73"/>
                  </a:cxn>
                  <a:cxn ang="0">
                    <a:pos x="166" y="85"/>
                  </a:cxn>
                  <a:cxn ang="0">
                    <a:pos x="139" y="94"/>
                  </a:cxn>
                  <a:cxn ang="0">
                    <a:pos x="91" y="85"/>
                  </a:cxn>
                  <a:cxn ang="0">
                    <a:pos x="71" y="66"/>
                  </a:cxn>
                  <a:cxn ang="0">
                    <a:pos x="50" y="78"/>
                  </a:cxn>
                  <a:cxn ang="0">
                    <a:pos x="19" y="78"/>
                  </a:cxn>
                  <a:cxn ang="0">
                    <a:pos x="5" y="73"/>
                  </a:cxn>
                </a:cxnLst>
                <a:rect l="0" t="0" r="r" b="b"/>
                <a:pathLst>
                  <a:path w="191" h="94">
                    <a:moveTo>
                      <a:pt x="5" y="73"/>
                    </a:moveTo>
                    <a:lnTo>
                      <a:pt x="0" y="56"/>
                    </a:lnTo>
                    <a:lnTo>
                      <a:pt x="11" y="57"/>
                    </a:lnTo>
                    <a:lnTo>
                      <a:pt x="23" y="61"/>
                    </a:lnTo>
                    <a:lnTo>
                      <a:pt x="60" y="47"/>
                    </a:lnTo>
                    <a:lnTo>
                      <a:pt x="87" y="33"/>
                    </a:lnTo>
                    <a:lnTo>
                      <a:pt x="95" y="26"/>
                    </a:lnTo>
                    <a:lnTo>
                      <a:pt x="95" y="0"/>
                    </a:lnTo>
                    <a:lnTo>
                      <a:pt x="116" y="18"/>
                    </a:lnTo>
                    <a:lnTo>
                      <a:pt x="139" y="14"/>
                    </a:lnTo>
                    <a:lnTo>
                      <a:pt x="147" y="0"/>
                    </a:lnTo>
                    <a:lnTo>
                      <a:pt x="168" y="2"/>
                    </a:lnTo>
                    <a:lnTo>
                      <a:pt x="168" y="21"/>
                    </a:lnTo>
                    <a:lnTo>
                      <a:pt x="186" y="26"/>
                    </a:lnTo>
                    <a:lnTo>
                      <a:pt x="191" y="49"/>
                    </a:lnTo>
                    <a:lnTo>
                      <a:pt x="178" y="66"/>
                    </a:lnTo>
                    <a:lnTo>
                      <a:pt x="176" y="73"/>
                    </a:lnTo>
                    <a:lnTo>
                      <a:pt x="166" y="85"/>
                    </a:lnTo>
                    <a:lnTo>
                      <a:pt x="139" y="94"/>
                    </a:lnTo>
                    <a:lnTo>
                      <a:pt x="91" y="85"/>
                    </a:lnTo>
                    <a:lnTo>
                      <a:pt x="71" y="66"/>
                    </a:lnTo>
                    <a:lnTo>
                      <a:pt x="50" y="78"/>
                    </a:lnTo>
                    <a:lnTo>
                      <a:pt x="19" y="78"/>
                    </a:lnTo>
                    <a:lnTo>
                      <a:pt x="5" y="73"/>
                    </a:lnTo>
                    <a:close/>
                  </a:path>
                </a:pathLst>
              </a:custGeom>
              <a:solidFill>
                <a:srgbClr val="C0C0C0"/>
              </a:solidFill>
              <a:ln w="9525">
                <a:solidFill>
                  <a:srgbClr val="C0C0C0"/>
                </a:solidFill>
                <a:round/>
                <a:headEnd/>
                <a:tailEnd/>
              </a:ln>
            </p:spPr>
            <p:txBody>
              <a:bodyPr/>
              <a:lstStyle/>
              <a:p>
                <a:endParaRPr lang="nl-NL" sz="1400"/>
              </a:p>
            </p:txBody>
          </p:sp>
          <p:sp>
            <p:nvSpPr>
              <p:cNvPr id="1515" name="Freeform 492"/>
              <p:cNvSpPr>
                <a:spLocks/>
              </p:cNvSpPr>
              <p:nvPr/>
            </p:nvSpPr>
            <p:spPr bwMode="auto">
              <a:xfrm>
                <a:off x="2888" y="1960"/>
                <a:ext cx="96" cy="46"/>
              </a:xfrm>
              <a:custGeom>
                <a:avLst/>
                <a:gdLst/>
                <a:ahLst/>
                <a:cxnLst>
                  <a:cxn ang="0">
                    <a:pos x="5" y="73"/>
                  </a:cxn>
                  <a:cxn ang="0">
                    <a:pos x="0" y="56"/>
                  </a:cxn>
                  <a:cxn ang="0">
                    <a:pos x="11" y="57"/>
                  </a:cxn>
                  <a:cxn ang="0">
                    <a:pos x="23" y="61"/>
                  </a:cxn>
                  <a:cxn ang="0">
                    <a:pos x="60" y="47"/>
                  </a:cxn>
                  <a:cxn ang="0">
                    <a:pos x="87" y="33"/>
                  </a:cxn>
                  <a:cxn ang="0">
                    <a:pos x="95" y="26"/>
                  </a:cxn>
                  <a:cxn ang="0">
                    <a:pos x="95" y="0"/>
                  </a:cxn>
                  <a:cxn ang="0">
                    <a:pos x="116" y="18"/>
                  </a:cxn>
                  <a:cxn ang="0">
                    <a:pos x="139" y="14"/>
                  </a:cxn>
                  <a:cxn ang="0">
                    <a:pos x="147" y="0"/>
                  </a:cxn>
                  <a:cxn ang="0">
                    <a:pos x="168" y="2"/>
                  </a:cxn>
                  <a:cxn ang="0">
                    <a:pos x="168" y="21"/>
                  </a:cxn>
                  <a:cxn ang="0">
                    <a:pos x="186" y="26"/>
                  </a:cxn>
                  <a:cxn ang="0">
                    <a:pos x="191" y="49"/>
                  </a:cxn>
                  <a:cxn ang="0">
                    <a:pos x="178" y="66"/>
                  </a:cxn>
                  <a:cxn ang="0">
                    <a:pos x="176" y="73"/>
                  </a:cxn>
                  <a:cxn ang="0">
                    <a:pos x="166" y="85"/>
                  </a:cxn>
                  <a:cxn ang="0">
                    <a:pos x="139" y="94"/>
                  </a:cxn>
                  <a:cxn ang="0">
                    <a:pos x="91" y="85"/>
                  </a:cxn>
                  <a:cxn ang="0">
                    <a:pos x="71" y="66"/>
                  </a:cxn>
                  <a:cxn ang="0">
                    <a:pos x="50" y="78"/>
                  </a:cxn>
                  <a:cxn ang="0">
                    <a:pos x="19" y="78"/>
                  </a:cxn>
                  <a:cxn ang="0">
                    <a:pos x="5" y="73"/>
                  </a:cxn>
                </a:cxnLst>
                <a:rect l="0" t="0" r="r" b="b"/>
                <a:pathLst>
                  <a:path w="191" h="94">
                    <a:moveTo>
                      <a:pt x="5" y="73"/>
                    </a:moveTo>
                    <a:lnTo>
                      <a:pt x="0" y="56"/>
                    </a:lnTo>
                    <a:lnTo>
                      <a:pt x="11" y="57"/>
                    </a:lnTo>
                    <a:lnTo>
                      <a:pt x="23" y="61"/>
                    </a:lnTo>
                    <a:lnTo>
                      <a:pt x="60" y="47"/>
                    </a:lnTo>
                    <a:lnTo>
                      <a:pt x="87" y="33"/>
                    </a:lnTo>
                    <a:lnTo>
                      <a:pt x="95" y="26"/>
                    </a:lnTo>
                    <a:lnTo>
                      <a:pt x="95" y="0"/>
                    </a:lnTo>
                    <a:lnTo>
                      <a:pt x="116" y="18"/>
                    </a:lnTo>
                    <a:lnTo>
                      <a:pt x="139" y="14"/>
                    </a:lnTo>
                    <a:lnTo>
                      <a:pt x="147" y="0"/>
                    </a:lnTo>
                    <a:lnTo>
                      <a:pt x="168" y="2"/>
                    </a:lnTo>
                    <a:lnTo>
                      <a:pt x="168" y="21"/>
                    </a:lnTo>
                    <a:lnTo>
                      <a:pt x="186" y="26"/>
                    </a:lnTo>
                    <a:lnTo>
                      <a:pt x="191" y="49"/>
                    </a:lnTo>
                    <a:lnTo>
                      <a:pt x="178" y="66"/>
                    </a:lnTo>
                    <a:lnTo>
                      <a:pt x="176" y="73"/>
                    </a:lnTo>
                    <a:lnTo>
                      <a:pt x="166" y="85"/>
                    </a:lnTo>
                    <a:lnTo>
                      <a:pt x="139" y="94"/>
                    </a:lnTo>
                    <a:lnTo>
                      <a:pt x="91" y="85"/>
                    </a:lnTo>
                    <a:lnTo>
                      <a:pt x="71" y="66"/>
                    </a:lnTo>
                    <a:lnTo>
                      <a:pt x="50" y="78"/>
                    </a:lnTo>
                    <a:lnTo>
                      <a:pt x="19" y="78"/>
                    </a:lnTo>
                    <a:lnTo>
                      <a:pt x="5" y="7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63" name="Group 493"/>
            <p:cNvGrpSpPr>
              <a:grpSpLocks/>
            </p:cNvGrpSpPr>
            <p:nvPr/>
          </p:nvGrpSpPr>
          <p:grpSpPr bwMode="auto">
            <a:xfrm>
              <a:off x="6123524" y="1839957"/>
              <a:ext cx="20334" cy="1160"/>
              <a:chOff x="2712" y="1776"/>
              <a:chExt cx="19" cy="1"/>
            </a:xfrm>
          </p:grpSpPr>
          <p:sp>
            <p:nvSpPr>
              <p:cNvPr id="1517" name="Freeform 494"/>
              <p:cNvSpPr>
                <a:spLocks/>
              </p:cNvSpPr>
              <p:nvPr/>
            </p:nvSpPr>
            <p:spPr bwMode="auto">
              <a:xfrm>
                <a:off x="2712" y="1776"/>
                <a:ext cx="19" cy="1"/>
              </a:xfrm>
              <a:custGeom>
                <a:avLst/>
                <a:gdLst/>
                <a:ahLst/>
                <a:cxnLst>
                  <a:cxn ang="0">
                    <a:pos x="0" y="0"/>
                  </a:cxn>
                  <a:cxn ang="0">
                    <a:pos x="10" y="0"/>
                  </a:cxn>
                  <a:cxn ang="0">
                    <a:pos x="39" y="0"/>
                  </a:cxn>
                  <a:cxn ang="0">
                    <a:pos x="0" y="0"/>
                  </a:cxn>
                </a:cxnLst>
                <a:rect l="0" t="0" r="r" b="b"/>
                <a:pathLst>
                  <a:path w="39">
                    <a:moveTo>
                      <a:pt x="0" y="0"/>
                    </a:moveTo>
                    <a:lnTo>
                      <a:pt x="10" y="0"/>
                    </a:lnTo>
                    <a:lnTo>
                      <a:pt x="39" y="0"/>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1518" name="Freeform 495"/>
              <p:cNvSpPr>
                <a:spLocks/>
              </p:cNvSpPr>
              <p:nvPr/>
            </p:nvSpPr>
            <p:spPr bwMode="auto">
              <a:xfrm>
                <a:off x="2712" y="1776"/>
                <a:ext cx="19" cy="1"/>
              </a:xfrm>
              <a:custGeom>
                <a:avLst/>
                <a:gdLst/>
                <a:ahLst/>
                <a:cxnLst>
                  <a:cxn ang="0">
                    <a:pos x="0" y="0"/>
                  </a:cxn>
                  <a:cxn ang="0">
                    <a:pos x="10" y="0"/>
                  </a:cxn>
                  <a:cxn ang="0">
                    <a:pos x="39" y="0"/>
                  </a:cxn>
                  <a:cxn ang="0">
                    <a:pos x="0" y="0"/>
                  </a:cxn>
                </a:cxnLst>
                <a:rect l="0" t="0" r="r" b="b"/>
                <a:pathLst>
                  <a:path w="39">
                    <a:moveTo>
                      <a:pt x="0" y="0"/>
                    </a:moveTo>
                    <a:lnTo>
                      <a:pt x="10" y="0"/>
                    </a:lnTo>
                    <a:lnTo>
                      <a:pt x="39" y="0"/>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66" name="Group 496"/>
            <p:cNvGrpSpPr>
              <a:grpSpLocks/>
            </p:cNvGrpSpPr>
            <p:nvPr/>
          </p:nvGrpSpPr>
          <p:grpSpPr bwMode="auto">
            <a:xfrm>
              <a:off x="6377159" y="2273569"/>
              <a:ext cx="27825" cy="19711"/>
              <a:chOff x="2949" y="2150"/>
              <a:chExt cx="26" cy="17"/>
            </a:xfrm>
          </p:grpSpPr>
          <p:sp>
            <p:nvSpPr>
              <p:cNvPr id="1520" name="Freeform 497"/>
              <p:cNvSpPr>
                <a:spLocks/>
              </p:cNvSpPr>
              <p:nvPr/>
            </p:nvSpPr>
            <p:spPr bwMode="auto">
              <a:xfrm>
                <a:off x="2949" y="2150"/>
                <a:ext cx="26" cy="17"/>
              </a:xfrm>
              <a:custGeom>
                <a:avLst/>
                <a:gdLst/>
                <a:ahLst/>
                <a:cxnLst>
                  <a:cxn ang="0">
                    <a:pos x="46" y="0"/>
                  </a:cxn>
                  <a:cxn ang="0">
                    <a:pos x="25" y="3"/>
                  </a:cxn>
                  <a:cxn ang="0">
                    <a:pos x="0" y="0"/>
                  </a:cxn>
                  <a:cxn ang="0">
                    <a:pos x="2" y="10"/>
                  </a:cxn>
                  <a:cxn ang="0">
                    <a:pos x="7" y="20"/>
                  </a:cxn>
                  <a:cxn ang="0">
                    <a:pos x="25" y="24"/>
                  </a:cxn>
                  <a:cxn ang="0">
                    <a:pos x="52" y="34"/>
                  </a:cxn>
                  <a:cxn ang="0">
                    <a:pos x="52" y="17"/>
                  </a:cxn>
                  <a:cxn ang="0">
                    <a:pos x="46" y="0"/>
                  </a:cxn>
                </a:cxnLst>
                <a:rect l="0" t="0" r="r" b="b"/>
                <a:pathLst>
                  <a:path w="52" h="34">
                    <a:moveTo>
                      <a:pt x="46" y="0"/>
                    </a:moveTo>
                    <a:lnTo>
                      <a:pt x="25" y="3"/>
                    </a:lnTo>
                    <a:lnTo>
                      <a:pt x="0" y="0"/>
                    </a:lnTo>
                    <a:lnTo>
                      <a:pt x="2" y="10"/>
                    </a:lnTo>
                    <a:lnTo>
                      <a:pt x="7" y="20"/>
                    </a:lnTo>
                    <a:lnTo>
                      <a:pt x="25" y="24"/>
                    </a:lnTo>
                    <a:lnTo>
                      <a:pt x="52" y="34"/>
                    </a:lnTo>
                    <a:lnTo>
                      <a:pt x="52" y="17"/>
                    </a:lnTo>
                    <a:lnTo>
                      <a:pt x="46" y="0"/>
                    </a:lnTo>
                    <a:close/>
                  </a:path>
                </a:pathLst>
              </a:custGeom>
              <a:solidFill>
                <a:srgbClr val="C0C0C0"/>
              </a:solidFill>
              <a:ln w="9525">
                <a:solidFill>
                  <a:srgbClr val="C0C0C0"/>
                </a:solidFill>
                <a:round/>
                <a:headEnd/>
                <a:tailEnd/>
              </a:ln>
            </p:spPr>
            <p:txBody>
              <a:bodyPr/>
              <a:lstStyle/>
              <a:p>
                <a:endParaRPr lang="nl-NL" sz="1400"/>
              </a:p>
            </p:txBody>
          </p:sp>
          <p:sp>
            <p:nvSpPr>
              <p:cNvPr id="1521" name="Freeform 498"/>
              <p:cNvSpPr>
                <a:spLocks/>
              </p:cNvSpPr>
              <p:nvPr/>
            </p:nvSpPr>
            <p:spPr bwMode="auto">
              <a:xfrm>
                <a:off x="2949" y="2150"/>
                <a:ext cx="26" cy="17"/>
              </a:xfrm>
              <a:custGeom>
                <a:avLst/>
                <a:gdLst/>
                <a:ahLst/>
                <a:cxnLst>
                  <a:cxn ang="0">
                    <a:pos x="46" y="0"/>
                  </a:cxn>
                  <a:cxn ang="0">
                    <a:pos x="25" y="3"/>
                  </a:cxn>
                  <a:cxn ang="0">
                    <a:pos x="0" y="0"/>
                  </a:cxn>
                  <a:cxn ang="0">
                    <a:pos x="2" y="10"/>
                  </a:cxn>
                  <a:cxn ang="0">
                    <a:pos x="7" y="20"/>
                  </a:cxn>
                  <a:cxn ang="0">
                    <a:pos x="25" y="24"/>
                  </a:cxn>
                  <a:cxn ang="0">
                    <a:pos x="52" y="34"/>
                  </a:cxn>
                  <a:cxn ang="0">
                    <a:pos x="52" y="17"/>
                  </a:cxn>
                  <a:cxn ang="0">
                    <a:pos x="46" y="0"/>
                  </a:cxn>
                </a:cxnLst>
                <a:rect l="0" t="0" r="r" b="b"/>
                <a:pathLst>
                  <a:path w="52" h="34">
                    <a:moveTo>
                      <a:pt x="46" y="0"/>
                    </a:moveTo>
                    <a:lnTo>
                      <a:pt x="25" y="3"/>
                    </a:lnTo>
                    <a:lnTo>
                      <a:pt x="0" y="0"/>
                    </a:lnTo>
                    <a:lnTo>
                      <a:pt x="2" y="10"/>
                    </a:lnTo>
                    <a:lnTo>
                      <a:pt x="7" y="20"/>
                    </a:lnTo>
                    <a:lnTo>
                      <a:pt x="25" y="24"/>
                    </a:lnTo>
                    <a:lnTo>
                      <a:pt x="52" y="34"/>
                    </a:lnTo>
                    <a:lnTo>
                      <a:pt x="52" y="17"/>
                    </a:lnTo>
                    <a:lnTo>
                      <a:pt x="46"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69" name="Group 499"/>
            <p:cNvGrpSpPr>
              <a:grpSpLocks/>
            </p:cNvGrpSpPr>
            <p:nvPr/>
          </p:nvGrpSpPr>
          <p:grpSpPr bwMode="auto">
            <a:xfrm>
              <a:off x="6010083" y="1928071"/>
              <a:ext cx="61002" cy="73043"/>
              <a:chOff x="2605" y="1852"/>
              <a:chExt cx="58" cy="63"/>
            </a:xfrm>
          </p:grpSpPr>
          <p:sp>
            <p:nvSpPr>
              <p:cNvPr id="1523" name="Freeform 500"/>
              <p:cNvSpPr>
                <a:spLocks/>
              </p:cNvSpPr>
              <p:nvPr/>
            </p:nvSpPr>
            <p:spPr bwMode="auto">
              <a:xfrm>
                <a:off x="2605" y="1852"/>
                <a:ext cx="58" cy="63"/>
              </a:xfrm>
              <a:custGeom>
                <a:avLst/>
                <a:gdLst/>
                <a:ahLst/>
                <a:cxnLst>
                  <a:cxn ang="0">
                    <a:pos x="62" y="0"/>
                  </a:cxn>
                  <a:cxn ang="0">
                    <a:pos x="53" y="9"/>
                  </a:cxn>
                  <a:cxn ang="0">
                    <a:pos x="53" y="26"/>
                  </a:cxn>
                  <a:cxn ang="0">
                    <a:pos x="6" y="31"/>
                  </a:cxn>
                  <a:cxn ang="0">
                    <a:pos x="0" y="43"/>
                  </a:cxn>
                  <a:cxn ang="0">
                    <a:pos x="0" y="62"/>
                  </a:cxn>
                  <a:cxn ang="0">
                    <a:pos x="16" y="68"/>
                  </a:cxn>
                  <a:cxn ang="0">
                    <a:pos x="16" y="80"/>
                  </a:cxn>
                  <a:cxn ang="0">
                    <a:pos x="0" y="88"/>
                  </a:cxn>
                  <a:cxn ang="0">
                    <a:pos x="2" y="111"/>
                  </a:cxn>
                  <a:cxn ang="0">
                    <a:pos x="2" y="126"/>
                  </a:cxn>
                  <a:cxn ang="0">
                    <a:pos x="35" y="123"/>
                  </a:cxn>
                  <a:cxn ang="0">
                    <a:pos x="62" y="106"/>
                  </a:cxn>
                  <a:cxn ang="0">
                    <a:pos x="89" y="106"/>
                  </a:cxn>
                  <a:cxn ang="0">
                    <a:pos x="107" y="102"/>
                  </a:cxn>
                  <a:cxn ang="0">
                    <a:pos x="116" y="68"/>
                  </a:cxn>
                  <a:cxn ang="0">
                    <a:pos x="103" y="40"/>
                  </a:cxn>
                  <a:cxn ang="0">
                    <a:pos x="72" y="40"/>
                  </a:cxn>
                  <a:cxn ang="0">
                    <a:pos x="66" y="24"/>
                  </a:cxn>
                  <a:cxn ang="0">
                    <a:pos x="72" y="5"/>
                  </a:cxn>
                  <a:cxn ang="0">
                    <a:pos x="62" y="0"/>
                  </a:cxn>
                </a:cxnLst>
                <a:rect l="0" t="0" r="r" b="b"/>
                <a:pathLst>
                  <a:path w="116" h="126">
                    <a:moveTo>
                      <a:pt x="62" y="0"/>
                    </a:moveTo>
                    <a:lnTo>
                      <a:pt x="53" y="9"/>
                    </a:lnTo>
                    <a:lnTo>
                      <a:pt x="53" y="26"/>
                    </a:lnTo>
                    <a:lnTo>
                      <a:pt x="6" y="31"/>
                    </a:lnTo>
                    <a:lnTo>
                      <a:pt x="0" y="43"/>
                    </a:lnTo>
                    <a:lnTo>
                      <a:pt x="0" y="62"/>
                    </a:lnTo>
                    <a:lnTo>
                      <a:pt x="16" y="68"/>
                    </a:lnTo>
                    <a:lnTo>
                      <a:pt x="16" y="80"/>
                    </a:lnTo>
                    <a:lnTo>
                      <a:pt x="0" y="88"/>
                    </a:lnTo>
                    <a:lnTo>
                      <a:pt x="2" y="111"/>
                    </a:lnTo>
                    <a:lnTo>
                      <a:pt x="2" y="126"/>
                    </a:lnTo>
                    <a:lnTo>
                      <a:pt x="35" y="123"/>
                    </a:lnTo>
                    <a:lnTo>
                      <a:pt x="62" y="106"/>
                    </a:lnTo>
                    <a:lnTo>
                      <a:pt x="89" y="106"/>
                    </a:lnTo>
                    <a:lnTo>
                      <a:pt x="107" y="102"/>
                    </a:lnTo>
                    <a:lnTo>
                      <a:pt x="116" y="68"/>
                    </a:lnTo>
                    <a:lnTo>
                      <a:pt x="103" y="40"/>
                    </a:lnTo>
                    <a:lnTo>
                      <a:pt x="72" y="40"/>
                    </a:lnTo>
                    <a:lnTo>
                      <a:pt x="66" y="24"/>
                    </a:lnTo>
                    <a:lnTo>
                      <a:pt x="72" y="5"/>
                    </a:lnTo>
                    <a:lnTo>
                      <a:pt x="62" y="0"/>
                    </a:lnTo>
                    <a:close/>
                  </a:path>
                </a:pathLst>
              </a:custGeom>
              <a:solidFill>
                <a:srgbClr val="C0C0C0"/>
              </a:solidFill>
              <a:ln w="9525">
                <a:solidFill>
                  <a:srgbClr val="C0C0C0"/>
                </a:solidFill>
                <a:round/>
                <a:headEnd/>
                <a:tailEnd/>
              </a:ln>
            </p:spPr>
            <p:txBody>
              <a:bodyPr/>
              <a:lstStyle/>
              <a:p>
                <a:endParaRPr lang="nl-NL" sz="1400"/>
              </a:p>
            </p:txBody>
          </p:sp>
          <p:sp>
            <p:nvSpPr>
              <p:cNvPr id="1524" name="Freeform 501"/>
              <p:cNvSpPr>
                <a:spLocks/>
              </p:cNvSpPr>
              <p:nvPr/>
            </p:nvSpPr>
            <p:spPr bwMode="auto">
              <a:xfrm>
                <a:off x="2605" y="1852"/>
                <a:ext cx="58" cy="63"/>
              </a:xfrm>
              <a:custGeom>
                <a:avLst/>
                <a:gdLst/>
                <a:ahLst/>
                <a:cxnLst>
                  <a:cxn ang="0">
                    <a:pos x="62" y="0"/>
                  </a:cxn>
                  <a:cxn ang="0">
                    <a:pos x="53" y="9"/>
                  </a:cxn>
                  <a:cxn ang="0">
                    <a:pos x="53" y="26"/>
                  </a:cxn>
                  <a:cxn ang="0">
                    <a:pos x="6" y="31"/>
                  </a:cxn>
                  <a:cxn ang="0">
                    <a:pos x="0" y="43"/>
                  </a:cxn>
                  <a:cxn ang="0">
                    <a:pos x="0" y="62"/>
                  </a:cxn>
                  <a:cxn ang="0">
                    <a:pos x="16" y="68"/>
                  </a:cxn>
                  <a:cxn ang="0">
                    <a:pos x="16" y="80"/>
                  </a:cxn>
                  <a:cxn ang="0">
                    <a:pos x="0" y="88"/>
                  </a:cxn>
                  <a:cxn ang="0">
                    <a:pos x="2" y="111"/>
                  </a:cxn>
                  <a:cxn ang="0">
                    <a:pos x="2" y="126"/>
                  </a:cxn>
                  <a:cxn ang="0">
                    <a:pos x="35" y="123"/>
                  </a:cxn>
                  <a:cxn ang="0">
                    <a:pos x="62" y="106"/>
                  </a:cxn>
                  <a:cxn ang="0">
                    <a:pos x="89" y="106"/>
                  </a:cxn>
                  <a:cxn ang="0">
                    <a:pos x="107" y="102"/>
                  </a:cxn>
                  <a:cxn ang="0">
                    <a:pos x="116" y="68"/>
                  </a:cxn>
                  <a:cxn ang="0">
                    <a:pos x="103" y="40"/>
                  </a:cxn>
                  <a:cxn ang="0">
                    <a:pos x="72" y="40"/>
                  </a:cxn>
                  <a:cxn ang="0">
                    <a:pos x="66" y="24"/>
                  </a:cxn>
                  <a:cxn ang="0">
                    <a:pos x="72" y="5"/>
                  </a:cxn>
                  <a:cxn ang="0">
                    <a:pos x="62" y="0"/>
                  </a:cxn>
                </a:cxnLst>
                <a:rect l="0" t="0" r="r" b="b"/>
                <a:pathLst>
                  <a:path w="116" h="126">
                    <a:moveTo>
                      <a:pt x="62" y="0"/>
                    </a:moveTo>
                    <a:lnTo>
                      <a:pt x="53" y="9"/>
                    </a:lnTo>
                    <a:lnTo>
                      <a:pt x="53" y="26"/>
                    </a:lnTo>
                    <a:lnTo>
                      <a:pt x="6" y="31"/>
                    </a:lnTo>
                    <a:lnTo>
                      <a:pt x="0" y="43"/>
                    </a:lnTo>
                    <a:lnTo>
                      <a:pt x="0" y="62"/>
                    </a:lnTo>
                    <a:lnTo>
                      <a:pt x="16" y="68"/>
                    </a:lnTo>
                    <a:lnTo>
                      <a:pt x="16" y="80"/>
                    </a:lnTo>
                    <a:lnTo>
                      <a:pt x="0" y="88"/>
                    </a:lnTo>
                    <a:lnTo>
                      <a:pt x="2" y="111"/>
                    </a:lnTo>
                    <a:lnTo>
                      <a:pt x="2" y="126"/>
                    </a:lnTo>
                    <a:lnTo>
                      <a:pt x="35" y="123"/>
                    </a:lnTo>
                    <a:lnTo>
                      <a:pt x="62" y="106"/>
                    </a:lnTo>
                    <a:lnTo>
                      <a:pt x="89" y="106"/>
                    </a:lnTo>
                    <a:lnTo>
                      <a:pt x="107" y="102"/>
                    </a:lnTo>
                    <a:lnTo>
                      <a:pt x="116" y="68"/>
                    </a:lnTo>
                    <a:lnTo>
                      <a:pt x="103" y="40"/>
                    </a:lnTo>
                    <a:lnTo>
                      <a:pt x="72" y="40"/>
                    </a:lnTo>
                    <a:lnTo>
                      <a:pt x="66" y="24"/>
                    </a:lnTo>
                    <a:lnTo>
                      <a:pt x="72" y="5"/>
                    </a:lnTo>
                    <a:lnTo>
                      <a:pt x="6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72" name="Group 502"/>
            <p:cNvGrpSpPr>
              <a:grpSpLocks/>
            </p:cNvGrpSpPr>
            <p:nvPr/>
          </p:nvGrpSpPr>
          <p:grpSpPr bwMode="auto">
            <a:xfrm>
              <a:off x="6047540" y="1925752"/>
              <a:ext cx="28895" cy="22030"/>
              <a:chOff x="2641" y="1850"/>
              <a:chExt cx="27" cy="19"/>
            </a:xfrm>
          </p:grpSpPr>
          <p:sp>
            <p:nvSpPr>
              <p:cNvPr id="1526" name="Freeform 503"/>
              <p:cNvSpPr>
                <a:spLocks/>
              </p:cNvSpPr>
              <p:nvPr/>
            </p:nvSpPr>
            <p:spPr bwMode="auto">
              <a:xfrm>
                <a:off x="2641" y="1850"/>
                <a:ext cx="27" cy="19"/>
              </a:xfrm>
              <a:custGeom>
                <a:avLst/>
                <a:gdLst/>
                <a:ahLst/>
                <a:cxnLst>
                  <a:cxn ang="0">
                    <a:pos x="29" y="38"/>
                  </a:cxn>
                  <a:cxn ang="0">
                    <a:pos x="6" y="38"/>
                  </a:cxn>
                  <a:cxn ang="0">
                    <a:pos x="0" y="24"/>
                  </a:cxn>
                  <a:cxn ang="0">
                    <a:pos x="6" y="7"/>
                  </a:cxn>
                  <a:cxn ang="0">
                    <a:pos x="19" y="0"/>
                  </a:cxn>
                  <a:cxn ang="0">
                    <a:pos x="35" y="5"/>
                  </a:cxn>
                  <a:cxn ang="0">
                    <a:pos x="44" y="10"/>
                  </a:cxn>
                  <a:cxn ang="0">
                    <a:pos x="52" y="26"/>
                  </a:cxn>
                  <a:cxn ang="0">
                    <a:pos x="29" y="38"/>
                  </a:cxn>
                </a:cxnLst>
                <a:rect l="0" t="0" r="r" b="b"/>
                <a:pathLst>
                  <a:path w="52" h="38">
                    <a:moveTo>
                      <a:pt x="29" y="38"/>
                    </a:moveTo>
                    <a:lnTo>
                      <a:pt x="6" y="38"/>
                    </a:lnTo>
                    <a:lnTo>
                      <a:pt x="0" y="24"/>
                    </a:lnTo>
                    <a:lnTo>
                      <a:pt x="6" y="7"/>
                    </a:lnTo>
                    <a:lnTo>
                      <a:pt x="19" y="0"/>
                    </a:lnTo>
                    <a:lnTo>
                      <a:pt x="35" y="5"/>
                    </a:lnTo>
                    <a:lnTo>
                      <a:pt x="44" y="10"/>
                    </a:lnTo>
                    <a:lnTo>
                      <a:pt x="52" y="26"/>
                    </a:lnTo>
                    <a:lnTo>
                      <a:pt x="29" y="38"/>
                    </a:lnTo>
                    <a:close/>
                  </a:path>
                </a:pathLst>
              </a:custGeom>
              <a:solidFill>
                <a:srgbClr val="C0C0C0"/>
              </a:solidFill>
              <a:ln w="9525">
                <a:solidFill>
                  <a:srgbClr val="C0C0C0"/>
                </a:solidFill>
                <a:round/>
                <a:headEnd/>
                <a:tailEnd/>
              </a:ln>
            </p:spPr>
            <p:txBody>
              <a:bodyPr/>
              <a:lstStyle/>
              <a:p>
                <a:endParaRPr lang="nl-NL" sz="1400"/>
              </a:p>
            </p:txBody>
          </p:sp>
          <p:sp>
            <p:nvSpPr>
              <p:cNvPr id="1527" name="Freeform 504"/>
              <p:cNvSpPr>
                <a:spLocks/>
              </p:cNvSpPr>
              <p:nvPr/>
            </p:nvSpPr>
            <p:spPr bwMode="auto">
              <a:xfrm>
                <a:off x="2641" y="1850"/>
                <a:ext cx="27" cy="19"/>
              </a:xfrm>
              <a:custGeom>
                <a:avLst/>
                <a:gdLst/>
                <a:ahLst/>
                <a:cxnLst>
                  <a:cxn ang="0">
                    <a:pos x="29" y="38"/>
                  </a:cxn>
                  <a:cxn ang="0">
                    <a:pos x="6" y="38"/>
                  </a:cxn>
                  <a:cxn ang="0">
                    <a:pos x="0" y="24"/>
                  </a:cxn>
                  <a:cxn ang="0">
                    <a:pos x="6" y="7"/>
                  </a:cxn>
                  <a:cxn ang="0">
                    <a:pos x="19" y="0"/>
                  </a:cxn>
                  <a:cxn ang="0">
                    <a:pos x="35" y="5"/>
                  </a:cxn>
                  <a:cxn ang="0">
                    <a:pos x="44" y="10"/>
                  </a:cxn>
                  <a:cxn ang="0">
                    <a:pos x="52" y="26"/>
                  </a:cxn>
                  <a:cxn ang="0">
                    <a:pos x="29" y="38"/>
                  </a:cxn>
                </a:cxnLst>
                <a:rect l="0" t="0" r="r" b="b"/>
                <a:pathLst>
                  <a:path w="52" h="38">
                    <a:moveTo>
                      <a:pt x="29" y="38"/>
                    </a:moveTo>
                    <a:lnTo>
                      <a:pt x="6" y="38"/>
                    </a:lnTo>
                    <a:lnTo>
                      <a:pt x="0" y="24"/>
                    </a:lnTo>
                    <a:lnTo>
                      <a:pt x="6" y="7"/>
                    </a:lnTo>
                    <a:lnTo>
                      <a:pt x="19" y="0"/>
                    </a:lnTo>
                    <a:lnTo>
                      <a:pt x="35" y="5"/>
                    </a:lnTo>
                    <a:lnTo>
                      <a:pt x="44" y="10"/>
                    </a:lnTo>
                    <a:lnTo>
                      <a:pt x="52" y="26"/>
                    </a:lnTo>
                    <a:lnTo>
                      <a:pt x="29" y="3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75" name="Group 505"/>
            <p:cNvGrpSpPr>
              <a:grpSpLocks/>
            </p:cNvGrpSpPr>
            <p:nvPr/>
          </p:nvGrpSpPr>
          <p:grpSpPr bwMode="auto">
            <a:xfrm>
              <a:off x="6056096" y="1855032"/>
              <a:ext cx="21404" cy="20869"/>
              <a:chOff x="2649" y="1789"/>
              <a:chExt cx="20" cy="18"/>
            </a:xfrm>
          </p:grpSpPr>
          <p:sp>
            <p:nvSpPr>
              <p:cNvPr id="1529" name="Freeform 506"/>
              <p:cNvSpPr>
                <a:spLocks/>
              </p:cNvSpPr>
              <p:nvPr/>
            </p:nvSpPr>
            <p:spPr bwMode="auto">
              <a:xfrm>
                <a:off x="2649" y="1789"/>
                <a:ext cx="20" cy="18"/>
              </a:xfrm>
              <a:custGeom>
                <a:avLst/>
                <a:gdLst/>
                <a:ahLst/>
                <a:cxnLst>
                  <a:cxn ang="0">
                    <a:pos x="33" y="0"/>
                  </a:cxn>
                  <a:cxn ang="0">
                    <a:pos x="4" y="10"/>
                  </a:cxn>
                  <a:cxn ang="0">
                    <a:pos x="0" y="29"/>
                  </a:cxn>
                  <a:cxn ang="0">
                    <a:pos x="14" y="36"/>
                  </a:cxn>
                  <a:cxn ang="0">
                    <a:pos x="39" y="17"/>
                  </a:cxn>
                  <a:cxn ang="0">
                    <a:pos x="33" y="0"/>
                  </a:cxn>
                </a:cxnLst>
                <a:rect l="0" t="0" r="r" b="b"/>
                <a:pathLst>
                  <a:path w="39" h="36">
                    <a:moveTo>
                      <a:pt x="33" y="0"/>
                    </a:moveTo>
                    <a:lnTo>
                      <a:pt x="4" y="10"/>
                    </a:lnTo>
                    <a:lnTo>
                      <a:pt x="0" y="29"/>
                    </a:lnTo>
                    <a:lnTo>
                      <a:pt x="14" y="36"/>
                    </a:lnTo>
                    <a:lnTo>
                      <a:pt x="39" y="17"/>
                    </a:lnTo>
                    <a:lnTo>
                      <a:pt x="33" y="0"/>
                    </a:lnTo>
                    <a:close/>
                  </a:path>
                </a:pathLst>
              </a:custGeom>
              <a:solidFill>
                <a:srgbClr val="C0C0C0"/>
              </a:solidFill>
              <a:ln w="9525">
                <a:solidFill>
                  <a:srgbClr val="C0C0C0"/>
                </a:solidFill>
                <a:round/>
                <a:headEnd/>
                <a:tailEnd/>
              </a:ln>
            </p:spPr>
            <p:txBody>
              <a:bodyPr/>
              <a:lstStyle/>
              <a:p>
                <a:endParaRPr lang="nl-NL" sz="1400"/>
              </a:p>
            </p:txBody>
          </p:sp>
          <p:sp>
            <p:nvSpPr>
              <p:cNvPr id="1530" name="Freeform 507"/>
              <p:cNvSpPr>
                <a:spLocks/>
              </p:cNvSpPr>
              <p:nvPr/>
            </p:nvSpPr>
            <p:spPr bwMode="auto">
              <a:xfrm>
                <a:off x="2649" y="1789"/>
                <a:ext cx="20" cy="18"/>
              </a:xfrm>
              <a:custGeom>
                <a:avLst/>
                <a:gdLst/>
                <a:ahLst/>
                <a:cxnLst>
                  <a:cxn ang="0">
                    <a:pos x="33" y="0"/>
                  </a:cxn>
                  <a:cxn ang="0">
                    <a:pos x="4" y="10"/>
                  </a:cxn>
                  <a:cxn ang="0">
                    <a:pos x="0" y="29"/>
                  </a:cxn>
                  <a:cxn ang="0">
                    <a:pos x="14" y="36"/>
                  </a:cxn>
                  <a:cxn ang="0">
                    <a:pos x="39" y="17"/>
                  </a:cxn>
                  <a:cxn ang="0">
                    <a:pos x="33" y="0"/>
                  </a:cxn>
                </a:cxnLst>
                <a:rect l="0" t="0" r="r" b="b"/>
                <a:pathLst>
                  <a:path w="39" h="36">
                    <a:moveTo>
                      <a:pt x="33" y="0"/>
                    </a:moveTo>
                    <a:lnTo>
                      <a:pt x="4" y="10"/>
                    </a:lnTo>
                    <a:lnTo>
                      <a:pt x="0" y="29"/>
                    </a:lnTo>
                    <a:lnTo>
                      <a:pt x="14" y="36"/>
                    </a:lnTo>
                    <a:lnTo>
                      <a:pt x="39" y="17"/>
                    </a:lnTo>
                    <a:lnTo>
                      <a:pt x="3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78" name="Group 508"/>
            <p:cNvGrpSpPr>
              <a:grpSpLocks/>
            </p:cNvGrpSpPr>
            <p:nvPr/>
          </p:nvGrpSpPr>
          <p:grpSpPr bwMode="auto">
            <a:xfrm>
              <a:off x="6072149" y="1852709"/>
              <a:ext cx="111302" cy="184343"/>
              <a:chOff x="2664" y="1787"/>
              <a:chExt cx="104" cy="159"/>
            </a:xfrm>
          </p:grpSpPr>
          <p:sp>
            <p:nvSpPr>
              <p:cNvPr id="1532" name="Freeform 509"/>
              <p:cNvSpPr>
                <a:spLocks/>
              </p:cNvSpPr>
              <p:nvPr/>
            </p:nvSpPr>
            <p:spPr bwMode="auto">
              <a:xfrm>
                <a:off x="2664" y="1787"/>
                <a:ext cx="104" cy="159"/>
              </a:xfrm>
              <a:custGeom>
                <a:avLst/>
                <a:gdLst/>
                <a:ahLst/>
                <a:cxnLst>
                  <a:cxn ang="0">
                    <a:pos x="31" y="1"/>
                  </a:cxn>
                  <a:cxn ang="0">
                    <a:pos x="18" y="24"/>
                  </a:cxn>
                  <a:cxn ang="0">
                    <a:pos x="0" y="41"/>
                  </a:cxn>
                  <a:cxn ang="0">
                    <a:pos x="18" y="50"/>
                  </a:cxn>
                  <a:cxn ang="0">
                    <a:pos x="18" y="64"/>
                  </a:cxn>
                  <a:cxn ang="0">
                    <a:pos x="18" y="81"/>
                  </a:cxn>
                  <a:cxn ang="0">
                    <a:pos x="2" y="90"/>
                  </a:cxn>
                  <a:cxn ang="0">
                    <a:pos x="8" y="105"/>
                  </a:cxn>
                  <a:cxn ang="0">
                    <a:pos x="28" y="107"/>
                  </a:cxn>
                  <a:cxn ang="0">
                    <a:pos x="31" y="121"/>
                  </a:cxn>
                  <a:cxn ang="0">
                    <a:pos x="26" y="136"/>
                  </a:cxn>
                  <a:cxn ang="0">
                    <a:pos x="72" y="141"/>
                  </a:cxn>
                  <a:cxn ang="0">
                    <a:pos x="84" y="157"/>
                  </a:cxn>
                  <a:cxn ang="0">
                    <a:pos x="95" y="159"/>
                  </a:cxn>
                  <a:cxn ang="0">
                    <a:pos x="93" y="172"/>
                  </a:cxn>
                  <a:cxn ang="0">
                    <a:pos x="68" y="188"/>
                  </a:cxn>
                  <a:cxn ang="0">
                    <a:pos x="47" y="188"/>
                  </a:cxn>
                  <a:cxn ang="0">
                    <a:pos x="45" y="207"/>
                  </a:cxn>
                  <a:cxn ang="0">
                    <a:pos x="53" y="219"/>
                  </a:cxn>
                  <a:cxn ang="0">
                    <a:pos x="47" y="238"/>
                  </a:cxn>
                  <a:cxn ang="0">
                    <a:pos x="31" y="245"/>
                  </a:cxn>
                  <a:cxn ang="0">
                    <a:pos x="76" y="252"/>
                  </a:cxn>
                  <a:cxn ang="0">
                    <a:pos x="74" y="262"/>
                  </a:cxn>
                  <a:cxn ang="0">
                    <a:pos x="57" y="264"/>
                  </a:cxn>
                  <a:cxn ang="0">
                    <a:pos x="39" y="280"/>
                  </a:cxn>
                  <a:cxn ang="0">
                    <a:pos x="22" y="297"/>
                  </a:cxn>
                  <a:cxn ang="0">
                    <a:pos x="18" y="318"/>
                  </a:cxn>
                  <a:cxn ang="0">
                    <a:pos x="62" y="300"/>
                  </a:cxn>
                  <a:cxn ang="0">
                    <a:pos x="90" y="287"/>
                  </a:cxn>
                  <a:cxn ang="0">
                    <a:pos x="128" y="297"/>
                  </a:cxn>
                  <a:cxn ang="0">
                    <a:pos x="157" y="278"/>
                  </a:cxn>
                  <a:cxn ang="0">
                    <a:pos x="196" y="271"/>
                  </a:cxn>
                  <a:cxn ang="0">
                    <a:pos x="173" y="252"/>
                  </a:cxn>
                  <a:cxn ang="0">
                    <a:pos x="186" y="245"/>
                  </a:cxn>
                  <a:cxn ang="0">
                    <a:pos x="204" y="247"/>
                  </a:cxn>
                  <a:cxn ang="0">
                    <a:pos x="210" y="207"/>
                  </a:cxn>
                  <a:cxn ang="0">
                    <a:pos x="169" y="197"/>
                  </a:cxn>
                  <a:cxn ang="0">
                    <a:pos x="167" y="169"/>
                  </a:cxn>
                  <a:cxn ang="0">
                    <a:pos x="165" y="155"/>
                  </a:cxn>
                  <a:cxn ang="0">
                    <a:pos x="144" y="148"/>
                  </a:cxn>
                  <a:cxn ang="0">
                    <a:pos x="146" y="126"/>
                  </a:cxn>
                  <a:cxn ang="0">
                    <a:pos x="128" y="122"/>
                  </a:cxn>
                  <a:cxn ang="0">
                    <a:pos x="132" y="90"/>
                  </a:cxn>
                  <a:cxn ang="0">
                    <a:pos x="86" y="60"/>
                  </a:cxn>
                  <a:cxn ang="0">
                    <a:pos x="111" y="51"/>
                  </a:cxn>
                  <a:cxn ang="0">
                    <a:pos x="113" y="26"/>
                  </a:cxn>
                  <a:cxn ang="0">
                    <a:pos x="68" y="26"/>
                  </a:cxn>
                  <a:cxn ang="0">
                    <a:pos x="68" y="0"/>
                  </a:cxn>
                  <a:cxn ang="0">
                    <a:pos x="31" y="1"/>
                  </a:cxn>
                </a:cxnLst>
                <a:rect l="0" t="0" r="r" b="b"/>
                <a:pathLst>
                  <a:path w="210" h="318">
                    <a:moveTo>
                      <a:pt x="31" y="1"/>
                    </a:moveTo>
                    <a:lnTo>
                      <a:pt x="18" y="24"/>
                    </a:lnTo>
                    <a:lnTo>
                      <a:pt x="0" y="41"/>
                    </a:lnTo>
                    <a:lnTo>
                      <a:pt x="18" y="50"/>
                    </a:lnTo>
                    <a:lnTo>
                      <a:pt x="18" y="64"/>
                    </a:lnTo>
                    <a:lnTo>
                      <a:pt x="18" y="81"/>
                    </a:lnTo>
                    <a:lnTo>
                      <a:pt x="2" y="90"/>
                    </a:lnTo>
                    <a:lnTo>
                      <a:pt x="8" y="105"/>
                    </a:lnTo>
                    <a:lnTo>
                      <a:pt x="28" y="107"/>
                    </a:lnTo>
                    <a:lnTo>
                      <a:pt x="31" y="121"/>
                    </a:lnTo>
                    <a:lnTo>
                      <a:pt x="26" y="136"/>
                    </a:lnTo>
                    <a:lnTo>
                      <a:pt x="72" y="141"/>
                    </a:lnTo>
                    <a:lnTo>
                      <a:pt x="84" y="157"/>
                    </a:lnTo>
                    <a:lnTo>
                      <a:pt x="95" y="159"/>
                    </a:lnTo>
                    <a:lnTo>
                      <a:pt x="93" y="172"/>
                    </a:lnTo>
                    <a:lnTo>
                      <a:pt x="68" y="188"/>
                    </a:lnTo>
                    <a:lnTo>
                      <a:pt x="47" y="188"/>
                    </a:lnTo>
                    <a:lnTo>
                      <a:pt x="45" y="207"/>
                    </a:lnTo>
                    <a:lnTo>
                      <a:pt x="53" y="219"/>
                    </a:lnTo>
                    <a:lnTo>
                      <a:pt x="47" y="238"/>
                    </a:lnTo>
                    <a:lnTo>
                      <a:pt x="31" y="245"/>
                    </a:lnTo>
                    <a:lnTo>
                      <a:pt x="76" y="252"/>
                    </a:lnTo>
                    <a:lnTo>
                      <a:pt x="74" y="262"/>
                    </a:lnTo>
                    <a:lnTo>
                      <a:pt x="57" y="264"/>
                    </a:lnTo>
                    <a:lnTo>
                      <a:pt x="39" y="280"/>
                    </a:lnTo>
                    <a:lnTo>
                      <a:pt x="22" y="297"/>
                    </a:lnTo>
                    <a:lnTo>
                      <a:pt x="18" y="318"/>
                    </a:lnTo>
                    <a:lnTo>
                      <a:pt x="62" y="300"/>
                    </a:lnTo>
                    <a:lnTo>
                      <a:pt x="90" y="287"/>
                    </a:lnTo>
                    <a:lnTo>
                      <a:pt x="128" y="297"/>
                    </a:lnTo>
                    <a:lnTo>
                      <a:pt x="157" y="278"/>
                    </a:lnTo>
                    <a:lnTo>
                      <a:pt x="196" y="271"/>
                    </a:lnTo>
                    <a:lnTo>
                      <a:pt x="173" y="252"/>
                    </a:lnTo>
                    <a:lnTo>
                      <a:pt x="186" y="245"/>
                    </a:lnTo>
                    <a:lnTo>
                      <a:pt x="204" y="247"/>
                    </a:lnTo>
                    <a:lnTo>
                      <a:pt x="210" y="207"/>
                    </a:lnTo>
                    <a:lnTo>
                      <a:pt x="169" y="197"/>
                    </a:lnTo>
                    <a:lnTo>
                      <a:pt x="167" y="169"/>
                    </a:lnTo>
                    <a:lnTo>
                      <a:pt x="165" y="155"/>
                    </a:lnTo>
                    <a:lnTo>
                      <a:pt x="144" y="148"/>
                    </a:lnTo>
                    <a:lnTo>
                      <a:pt x="146" y="126"/>
                    </a:lnTo>
                    <a:lnTo>
                      <a:pt x="128" y="122"/>
                    </a:lnTo>
                    <a:lnTo>
                      <a:pt x="132" y="90"/>
                    </a:lnTo>
                    <a:lnTo>
                      <a:pt x="86" y="60"/>
                    </a:lnTo>
                    <a:lnTo>
                      <a:pt x="111" y="51"/>
                    </a:lnTo>
                    <a:lnTo>
                      <a:pt x="113" y="26"/>
                    </a:lnTo>
                    <a:lnTo>
                      <a:pt x="68" y="26"/>
                    </a:lnTo>
                    <a:lnTo>
                      <a:pt x="68" y="0"/>
                    </a:lnTo>
                    <a:lnTo>
                      <a:pt x="31" y="1"/>
                    </a:lnTo>
                    <a:close/>
                  </a:path>
                </a:pathLst>
              </a:custGeom>
              <a:solidFill>
                <a:srgbClr val="C0C0C0"/>
              </a:solidFill>
              <a:ln w="9525">
                <a:solidFill>
                  <a:srgbClr val="C0C0C0"/>
                </a:solidFill>
                <a:round/>
                <a:headEnd/>
                <a:tailEnd/>
              </a:ln>
            </p:spPr>
            <p:txBody>
              <a:bodyPr/>
              <a:lstStyle/>
              <a:p>
                <a:endParaRPr lang="nl-NL" sz="1400"/>
              </a:p>
            </p:txBody>
          </p:sp>
          <p:sp>
            <p:nvSpPr>
              <p:cNvPr id="1533" name="Freeform 510"/>
              <p:cNvSpPr>
                <a:spLocks/>
              </p:cNvSpPr>
              <p:nvPr/>
            </p:nvSpPr>
            <p:spPr bwMode="auto">
              <a:xfrm>
                <a:off x="2664" y="1787"/>
                <a:ext cx="104" cy="159"/>
              </a:xfrm>
              <a:custGeom>
                <a:avLst/>
                <a:gdLst/>
                <a:ahLst/>
                <a:cxnLst>
                  <a:cxn ang="0">
                    <a:pos x="31" y="1"/>
                  </a:cxn>
                  <a:cxn ang="0">
                    <a:pos x="18" y="24"/>
                  </a:cxn>
                  <a:cxn ang="0">
                    <a:pos x="0" y="41"/>
                  </a:cxn>
                  <a:cxn ang="0">
                    <a:pos x="18" y="50"/>
                  </a:cxn>
                  <a:cxn ang="0">
                    <a:pos x="18" y="64"/>
                  </a:cxn>
                  <a:cxn ang="0">
                    <a:pos x="18" y="81"/>
                  </a:cxn>
                  <a:cxn ang="0">
                    <a:pos x="2" y="90"/>
                  </a:cxn>
                  <a:cxn ang="0">
                    <a:pos x="8" y="105"/>
                  </a:cxn>
                  <a:cxn ang="0">
                    <a:pos x="28" y="107"/>
                  </a:cxn>
                  <a:cxn ang="0">
                    <a:pos x="31" y="121"/>
                  </a:cxn>
                  <a:cxn ang="0">
                    <a:pos x="26" y="136"/>
                  </a:cxn>
                  <a:cxn ang="0">
                    <a:pos x="72" y="141"/>
                  </a:cxn>
                  <a:cxn ang="0">
                    <a:pos x="84" y="157"/>
                  </a:cxn>
                  <a:cxn ang="0">
                    <a:pos x="95" y="159"/>
                  </a:cxn>
                  <a:cxn ang="0">
                    <a:pos x="93" y="172"/>
                  </a:cxn>
                  <a:cxn ang="0">
                    <a:pos x="68" y="188"/>
                  </a:cxn>
                  <a:cxn ang="0">
                    <a:pos x="47" y="188"/>
                  </a:cxn>
                  <a:cxn ang="0">
                    <a:pos x="45" y="207"/>
                  </a:cxn>
                  <a:cxn ang="0">
                    <a:pos x="53" y="219"/>
                  </a:cxn>
                  <a:cxn ang="0">
                    <a:pos x="47" y="238"/>
                  </a:cxn>
                  <a:cxn ang="0">
                    <a:pos x="31" y="245"/>
                  </a:cxn>
                  <a:cxn ang="0">
                    <a:pos x="76" y="252"/>
                  </a:cxn>
                  <a:cxn ang="0">
                    <a:pos x="74" y="262"/>
                  </a:cxn>
                  <a:cxn ang="0">
                    <a:pos x="57" y="264"/>
                  </a:cxn>
                  <a:cxn ang="0">
                    <a:pos x="39" y="280"/>
                  </a:cxn>
                  <a:cxn ang="0">
                    <a:pos x="22" y="297"/>
                  </a:cxn>
                  <a:cxn ang="0">
                    <a:pos x="18" y="318"/>
                  </a:cxn>
                  <a:cxn ang="0">
                    <a:pos x="62" y="300"/>
                  </a:cxn>
                  <a:cxn ang="0">
                    <a:pos x="90" y="287"/>
                  </a:cxn>
                  <a:cxn ang="0">
                    <a:pos x="128" y="297"/>
                  </a:cxn>
                  <a:cxn ang="0">
                    <a:pos x="157" y="278"/>
                  </a:cxn>
                  <a:cxn ang="0">
                    <a:pos x="196" y="271"/>
                  </a:cxn>
                  <a:cxn ang="0">
                    <a:pos x="173" y="252"/>
                  </a:cxn>
                  <a:cxn ang="0">
                    <a:pos x="186" y="245"/>
                  </a:cxn>
                  <a:cxn ang="0">
                    <a:pos x="204" y="247"/>
                  </a:cxn>
                  <a:cxn ang="0">
                    <a:pos x="210" y="207"/>
                  </a:cxn>
                  <a:cxn ang="0">
                    <a:pos x="169" y="197"/>
                  </a:cxn>
                  <a:cxn ang="0">
                    <a:pos x="167" y="169"/>
                  </a:cxn>
                  <a:cxn ang="0">
                    <a:pos x="165" y="155"/>
                  </a:cxn>
                  <a:cxn ang="0">
                    <a:pos x="144" y="148"/>
                  </a:cxn>
                  <a:cxn ang="0">
                    <a:pos x="146" y="126"/>
                  </a:cxn>
                  <a:cxn ang="0">
                    <a:pos x="128" y="122"/>
                  </a:cxn>
                  <a:cxn ang="0">
                    <a:pos x="132" y="90"/>
                  </a:cxn>
                  <a:cxn ang="0">
                    <a:pos x="86" y="60"/>
                  </a:cxn>
                  <a:cxn ang="0">
                    <a:pos x="111" y="51"/>
                  </a:cxn>
                  <a:cxn ang="0">
                    <a:pos x="113" y="26"/>
                  </a:cxn>
                  <a:cxn ang="0">
                    <a:pos x="68" y="26"/>
                  </a:cxn>
                  <a:cxn ang="0">
                    <a:pos x="68" y="0"/>
                  </a:cxn>
                  <a:cxn ang="0">
                    <a:pos x="31" y="1"/>
                  </a:cxn>
                </a:cxnLst>
                <a:rect l="0" t="0" r="r" b="b"/>
                <a:pathLst>
                  <a:path w="210" h="318">
                    <a:moveTo>
                      <a:pt x="31" y="1"/>
                    </a:moveTo>
                    <a:lnTo>
                      <a:pt x="18" y="24"/>
                    </a:lnTo>
                    <a:lnTo>
                      <a:pt x="0" y="41"/>
                    </a:lnTo>
                    <a:lnTo>
                      <a:pt x="18" y="50"/>
                    </a:lnTo>
                    <a:lnTo>
                      <a:pt x="18" y="64"/>
                    </a:lnTo>
                    <a:lnTo>
                      <a:pt x="18" y="81"/>
                    </a:lnTo>
                    <a:lnTo>
                      <a:pt x="2" y="90"/>
                    </a:lnTo>
                    <a:lnTo>
                      <a:pt x="8" y="105"/>
                    </a:lnTo>
                    <a:lnTo>
                      <a:pt x="28" y="107"/>
                    </a:lnTo>
                    <a:lnTo>
                      <a:pt x="31" y="121"/>
                    </a:lnTo>
                    <a:lnTo>
                      <a:pt x="26" y="136"/>
                    </a:lnTo>
                    <a:lnTo>
                      <a:pt x="72" y="141"/>
                    </a:lnTo>
                    <a:lnTo>
                      <a:pt x="84" y="157"/>
                    </a:lnTo>
                    <a:lnTo>
                      <a:pt x="95" y="159"/>
                    </a:lnTo>
                    <a:lnTo>
                      <a:pt x="93" y="172"/>
                    </a:lnTo>
                    <a:lnTo>
                      <a:pt x="68" y="188"/>
                    </a:lnTo>
                    <a:lnTo>
                      <a:pt x="47" y="188"/>
                    </a:lnTo>
                    <a:lnTo>
                      <a:pt x="45" y="207"/>
                    </a:lnTo>
                    <a:lnTo>
                      <a:pt x="53" y="219"/>
                    </a:lnTo>
                    <a:lnTo>
                      <a:pt x="47" y="238"/>
                    </a:lnTo>
                    <a:lnTo>
                      <a:pt x="31" y="245"/>
                    </a:lnTo>
                    <a:lnTo>
                      <a:pt x="76" y="252"/>
                    </a:lnTo>
                    <a:lnTo>
                      <a:pt x="74" y="262"/>
                    </a:lnTo>
                    <a:lnTo>
                      <a:pt x="57" y="264"/>
                    </a:lnTo>
                    <a:lnTo>
                      <a:pt x="39" y="280"/>
                    </a:lnTo>
                    <a:lnTo>
                      <a:pt x="22" y="297"/>
                    </a:lnTo>
                    <a:lnTo>
                      <a:pt x="18" y="318"/>
                    </a:lnTo>
                    <a:lnTo>
                      <a:pt x="62" y="300"/>
                    </a:lnTo>
                    <a:lnTo>
                      <a:pt x="90" y="287"/>
                    </a:lnTo>
                    <a:lnTo>
                      <a:pt x="128" y="297"/>
                    </a:lnTo>
                    <a:lnTo>
                      <a:pt x="157" y="278"/>
                    </a:lnTo>
                    <a:lnTo>
                      <a:pt x="196" y="271"/>
                    </a:lnTo>
                    <a:lnTo>
                      <a:pt x="173" y="252"/>
                    </a:lnTo>
                    <a:lnTo>
                      <a:pt x="186" y="245"/>
                    </a:lnTo>
                    <a:lnTo>
                      <a:pt x="204" y="247"/>
                    </a:lnTo>
                    <a:lnTo>
                      <a:pt x="210" y="207"/>
                    </a:lnTo>
                    <a:lnTo>
                      <a:pt x="169" y="197"/>
                    </a:lnTo>
                    <a:lnTo>
                      <a:pt x="167" y="169"/>
                    </a:lnTo>
                    <a:lnTo>
                      <a:pt x="165" y="155"/>
                    </a:lnTo>
                    <a:lnTo>
                      <a:pt x="144" y="148"/>
                    </a:lnTo>
                    <a:lnTo>
                      <a:pt x="146" y="126"/>
                    </a:lnTo>
                    <a:lnTo>
                      <a:pt x="128" y="122"/>
                    </a:lnTo>
                    <a:lnTo>
                      <a:pt x="132" y="90"/>
                    </a:lnTo>
                    <a:lnTo>
                      <a:pt x="86" y="60"/>
                    </a:lnTo>
                    <a:lnTo>
                      <a:pt x="111" y="51"/>
                    </a:lnTo>
                    <a:lnTo>
                      <a:pt x="113" y="26"/>
                    </a:lnTo>
                    <a:lnTo>
                      <a:pt x="68" y="26"/>
                    </a:lnTo>
                    <a:lnTo>
                      <a:pt x="68" y="0"/>
                    </a:lnTo>
                    <a:lnTo>
                      <a:pt x="31" y="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81" name="Group 511"/>
            <p:cNvGrpSpPr>
              <a:grpSpLocks/>
            </p:cNvGrpSpPr>
            <p:nvPr/>
          </p:nvGrpSpPr>
          <p:grpSpPr bwMode="auto">
            <a:xfrm>
              <a:off x="6139572" y="1801700"/>
              <a:ext cx="20334" cy="19709"/>
              <a:chOff x="2727" y="1743"/>
              <a:chExt cx="19" cy="17"/>
            </a:xfrm>
          </p:grpSpPr>
          <p:sp>
            <p:nvSpPr>
              <p:cNvPr id="1535" name="Freeform 512"/>
              <p:cNvSpPr>
                <a:spLocks/>
              </p:cNvSpPr>
              <p:nvPr/>
            </p:nvSpPr>
            <p:spPr bwMode="auto">
              <a:xfrm>
                <a:off x="2727" y="1743"/>
                <a:ext cx="19" cy="17"/>
              </a:xfrm>
              <a:custGeom>
                <a:avLst/>
                <a:gdLst/>
                <a:ahLst/>
                <a:cxnLst>
                  <a:cxn ang="0">
                    <a:pos x="29" y="0"/>
                  </a:cxn>
                  <a:cxn ang="0">
                    <a:pos x="0" y="18"/>
                  </a:cxn>
                  <a:cxn ang="0">
                    <a:pos x="14" y="35"/>
                  </a:cxn>
                  <a:cxn ang="0">
                    <a:pos x="39" y="35"/>
                  </a:cxn>
                  <a:cxn ang="0">
                    <a:pos x="29" y="0"/>
                  </a:cxn>
                </a:cxnLst>
                <a:rect l="0" t="0" r="r" b="b"/>
                <a:pathLst>
                  <a:path w="39" h="35">
                    <a:moveTo>
                      <a:pt x="29" y="0"/>
                    </a:moveTo>
                    <a:lnTo>
                      <a:pt x="0" y="18"/>
                    </a:lnTo>
                    <a:lnTo>
                      <a:pt x="14" y="35"/>
                    </a:lnTo>
                    <a:lnTo>
                      <a:pt x="39" y="35"/>
                    </a:lnTo>
                    <a:lnTo>
                      <a:pt x="29" y="0"/>
                    </a:lnTo>
                    <a:close/>
                  </a:path>
                </a:pathLst>
              </a:custGeom>
              <a:solidFill>
                <a:srgbClr val="C0C0C0"/>
              </a:solidFill>
              <a:ln w="9525">
                <a:solidFill>
                  <a:srgbClr val="C0C0C0"/>
                </a:solidFill>
                <a:round/>
                <a:headEnd/>
                <a:tailEnd/>
              </a:ln>
            </p:spPr>
            <p:txBody>
              <a:bodyPr/>
              <a:lstStyle/>
              <a:p>
                <a:endParaRPr lang="nl-NL" sz="1400"/>
              </a:p>
            </p:txBody>
          </p:sp>
          <p:sp>
            <p:nvSpPr>
              <p:cNvPr id="1536" name="Freeform 513"/>
              <p:cNvSpPr>
                <a:spLocks/>
              </p:cNvSpPr>
              <p:nvPr/>
            </p:nvSpPr>
            <p:spPr bwMode="auto">
              <a:xfrm>
                <a:off x="2727" y="1743"/>
                <a:ext cx="19" cy="17"/>
              </a:xfrm>
              <a:custGeom>
                <a:avLst/>
                <a:gdLst/>
                <a:ahLst/>
                <a:cxnLst>
                  <a:cxn ang="0">
                    <a:pos x="29" y="0"/>
                  </a:cxn>
                  <a:cxn ang="0">
                    <a:pos x="0" y="18"/>
                  </a:cxn>
                  <a:cxn ang="0">
                    <a:pos x="14" y="35"/>
                  </a:cxn>
                  <a:cxn ang="0">
                    <a:pos x="39" y="35"/>
                  </a:cxn>
                  <a:cxn ang="0">
                    <a:pos x="29" y="0"/>
                  </a:cxn>
                </a:cxnLst>
                <a:rect l="0" t="0" r="r" b="b"/>
                <a:pathLst>
                  <a:path w="39" h="35">
                    <a:moveTo>
                      <a:pt x="29" y="0"/>
                    </a:moveTo>
                    <a:lnTo>
                      <a:pt x="0" y="18"/>
                    </a:lnTo>
                    <a:lnTo>
                      <a:pt x="14" y="35"/>
                    </a:lnTo>
                    <a:lnTo>
                      <a:pt x="39" y="35"/>
                    </a:lnTo>
                    <a:lnTo>
                      <a:pt x="2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84" name="Group 514"/>
            <p:cNvGrpSpPr>
              <a:grpSpLocks/>
            </p:cNvGrpSpPr>
            <p:nvPr/>
          </p:nvGrpSpPr>
          <p:grpSpPr bwMode="auto">
            <a:xfrm>
              <a:off x="6236961" y="1540832"/>
              <a:ext cx="390627" cy="315354"/>
              <a:chOff x="2818" y="1518"/>
              <a:chExt cx="365" cy="272"/>
            </a:xfrm>
          </p:grpSpPr>
          <p:sp>
            <p:nvSpPr>
              <p:cNvPr id="1538" name="Freeform 515"/>
              <p:cNvSpPr>
                <a:spLocks/>
              </p:cNvSpPr>
              <p:nvPr/>
            </p:nvSpPr>
            <p:spPr bwMode="auto">
              <a:xfrm>
                <a:off x="2818" y="1518"/>
                <a:ext cx="365" cy="272"/>
              </a:xfrm>
              <a:custGeom>
                <a:avLst/>
                <a:gdLst/>
                <a:ahLst/>
                <a:cxnLst>
                  <a:cxn ang="0">
                    <a:pos x="630" y="74"/>
                  </a:cxn>
                  <a:cxn ang="0">
                    <a:pos x="585" y="52"/>
                  </a:cxn>
                  <a:cxn ang="0">
                    <a:pos x="548" y="85"/>
                  </a:cxn>
                  <a:cxn ang="0">
                    <a:pos x="492" y="116"/>
                  </a:cxn>
                  <a:cxn ang="0">
                    <a:pos x="442" y="107"/>
                  </a:cxn>
                  <a:cxn ang="0">
                    <a:pos x="411" y="137"/>
                  </a:cxn>
                  <a:cxn ang="0">
                    <a:pos x="359" y="138"/>
                  </a:cxn>
                  <a:cxn ang="0">
                    <a:pos x="328" y="157"/>
                  </a:cxn>
                  <a:cxn ang="0">
                    <a:pos x="308" y="176"/>
                  </a:cxn>
                  <a:cxn ang="0">
                    <a:pos x="287" y="209"/>
                  </a:cxn>
                  <a:cxn ang="0">
                    <a:pos x="258" y="230"/>
                  </a:cxn>
                  <a:cxn ang="0">
                    <a:pos x="237" y="268"/>
                  </a:cxn>
                  <a:cxn ang="0">
                    <a:pos x="244" y="304"/>
                  </a:cxn>
                  <a:cxn ang="0">
                    <a:pos x="202" y="309"/>
                  </a:cxn>
                  <a:cxn ang="0">
                    <a:pos x="202" y="373"/>
                  </a:cxn>
                  <a:cxn ang="0">
                    <a:pos x="221" y="432"/>
                  </a:cxn>
                  <a:cxn ang="0">
                    <a:pos x="202" y="474"/>
                  </a:cxn>
                  <a:cxn ang="0">
                    <a:pos x="180" y="524"/>
                  </a:cxn>
                  <a:cxn ang="0">
                    <a:pos x="117" y="520"/>
                  </a:cxn>
                  <a:cxn ang="0">
                    <a:pos x="70" y="539"/>
                  </a:cxn>
                  <a:cxn ang="0">
                    <a:pos x="31" y="512"/>
                  </a:cxn>
                  <a:cxn ang="0">
                    <a:pos x="22" y="456"/>
                  </a:cxn>
                  <a:cxn ang="0">
                    <a:pos x="0" y="386"/>
                  </a:cxn>
                  <a:cxn ang="0">
                    <a:pos x="27" y="365"/>
                  </a:cxn>
                  <a:cxn ang="0">
                    <a:pos x="84" y="353"/>
                  </a:cxn>
                  <a:cxn ang="0">
                    <a:pos x="126" y="335"/>
                  </a:cxn>
                  <a:cxn ang="0">
                    <a:pos x="171" y="294"/>
                  </a:cxn>
                  <a:cxn ang="0">
                    <a:pos x="194" y="254"/>
                  </a:cxn>
                  <a:cxn ang="0">
                    <a:pos x="211" y="209"/>
                  </a:cxn>
                  <a:cxn ang="0">
                    <a:pos x="271" y="154"/>
                  </a:cxn>
                  <a:cxn ang="0">
                    <a:pos x="339" y="131"/>
                  </a:cxn>
                  <a:cxn ang="0">
                    <a:pos x="405" y="114"/>
                  </a:cxn>
                  <a:cxn ang="0">
                    <a:pos x="440" y="81"/>
                  </a:cxn>
                  <a:cxn ang="0">
                    <a:pos x="411" y="40"/>
                  </a:cxn>
                  <a:cxn ang="0">
                    <a:pos x="451" y="16"/>
                  </a:cxn>
                  <a:cxn ang="0">
                    <a:pos x="475" y="43"/>
                  </a:cxn>
                  <a:cxn ang="0">
                    <a:pos x="492" y="31"/>
                  </a:cxn>
                  <a:cxn ang="0">
                    <a:pos x="515" y="43"/>
                  </a:cxn>
                  <a:cxn ang="0">
                    <a:pos x="510" y="17"/>
                  </a:cxn>
                  <a:cxn ang="0">
                    <a:pos x="562" y="19"/>
                  </a:cxn>
                  <a:cxn ang="0">
                    <a:pos x="585" y="24"/>
                  </a:cxn>
                  <a:cxn ang="0">
                    <a:pos x="641" y="5"/>
                  </a:cxn>
                  <a:cxn ang="0">
                    <a:pos x="668" y="43"/>
                  </a:cxn>
                  <a:cxn ang="0">
                    <a:pos x="690" y="83"/>
                  </a:cxn>
                  <a:cxn ang="0">
                    <a:pos x="643" y="142"/>
                  </a:cxn>
                  <a:cxn ang="0">
                    <a:pos x="630" y="74"/>
                  </a:cxn>
                </a:cxnLst>
                <a:rect l="0" t="0" r="r" b="b"/>
                <a:pathLst>
                  <a:path w="730" h="545">
                    <a:moveTo>
                      <a:pt x="612" y="116"/>
                    </a:moveTo>
                    <a:lnTo>
                      <a:pt x="630" y="74"/>
                    </a:lnTo>
                    <a:lnTo>
                      <a:pt x="606" y="57"/>
                    </a:lnTo>
                    <a:lnTo>
                      <a:pt x="585" y="52"/>
                    </a:lnTo>
                    <a:lnTo>
                      <a:pt x="568" y="64"/>
                    </a:lnTo>
                    <a:lnTo>
                      <a:pt x="548" y="85"/>
                    </a:lnTo>
                    <a:lnTo>
                      <a:pt x="533" y="112"/>
                    </a:lnTo>
                    <a:lnTo>
                      <a:pt x="492" y="116"/>
                    </a:lnTo>
                    <a:lnTo>
                      <a:pt x="461" y="112"/>
                    </a:lnTo>
                    <a:lnTo>
                      <a:pt x="442" y="107"/>
                    </a:lnTo>
                    <a:lnTo>
                      <a:pt x="424" y="121"/>
                    </a:lnTo>
                    <a:lnTo>
                      <a:pt x="411" y="137"/>
                    </a:lnTo>
                    <a:lnTo>
                      <a:pt x="382" y="137"/>
                    </a:lnTo>
                    <a:lnTo>
                      <a:pt x="359" y="138"/>
                    </a:lnTo>
                    <a:lnTo>
                      <a:pt x="341" y="152"/>
                    </a:lnTo>
                    <a:lnTo>
                      <a:pt x="328" y="157"/>
                    </a:lnTo>
                    <a:lnTo>
                      <a:pt x="312" y="154"/>
                    </a:lnTo>
                    <a:lnTo>
                      <a:pt x="308" y="176"/>
                    </a:lnTo>
                    <a:lnTo>
                      <a:pt x="293" y="185"/>
                    </a:lnTo>
                    <a:lnTo>
                      <a:pt x="287" y="209"/>
                    </a:lnTo>
                    <a:lnTo>
                      <a:pt x="266" y="209"/>
                    </a:lnTo>
                    <a:lnTo>
                      <a:pt x="258" y="230"/>
                    </a:lnTo>
                    <a:lnTo>
                      <a:pt x="244" y="235"/>
                    </a:lnTo>
                    <a:lnTo>
                      <a:pt x="237" y="268"/>
                    </a:lnTo>
                    <a:lnTo>
                      <a:pt x="223" y="294"/>
                    </a:lnTo>
                    <a:lnTo>
                      <a:pt x="244" y="304"/>
                    </a:lnTo>
                    <a:lnTo>
                      <a:pt x="229" y="313"/>
                    </a:lnTo>
                    <a:lnTo>
                      <a:pt x="202" y="309"/>
                    </a:lnTo>
                    <a:lnTo>
                      <a:pt x="194" y="327"/>
                    </a:lnTo>
                    <a:lnTo>
                      <a:pt x="202" y="373"/>
                    </a:lnTo>
                    <a:lnTo>
                      <a:pt x="208" y="401"/>
                    </a:lnTo>
                    <a:lnTo>
                      <a:pt x="221" y="432"/>
                    </a:lnTo>
                    <a:lnTo>
                      <a:pt x="229" y="462"/>
                    </a:lnTo>
                    <a:lnTo>
                      <a:pt x="202" y="474"/>
                    </a:lnTo>
                    <a:lnTo>
                      <a:pt x="190" y="507"/>
                    </a:lnTo>
                    <a:lnTo>
                      <a:pt x="180" y="524"/>
                    </a:lnTo>
                    <a:lnTo>
                      <a:pt x="159" y="513"/>
                    </a:lnTo>
                    <a:lnTo>
                      <a:pt x="117" y="520"/>
                    </a:lnTo>
                    <a:lnTo>
                      <a:pt x="91" y="532"/>
                    </a:lnTo>
                    <a:lnTo>
                      <a:pt x="70" y="539"/>
                    </a:lnTo>
                    <a:lnTo>
                      <a:pt x="35" y="545"/>
                    </a:lnTo>
                    <a:lnTo>
                      <a:pt x="31" y="512"/>
                    </a:lnTo>
                    <a:lnTo>
                      <a:pt x="16" y="503"/>
                    </a:lnTo>
                    <a:lnTo>
                      <a:pt x="22" y="456"/>
                    </a:lnTo>
                    <a:lnTo>
                      <a:pt x="2" y="455"/>
                    </a:lnTo>
                    <a:lnTo>
                      <a:pt x="0" y="386"/>
                    </a:lnTo>
                    <a:lnTo>
                      <a:pt x="22" y="382"/>
                    </a:lnTo>
                    <a:lnTo>
                      <a:pt x="27" y="365"/>
                    </a:lnTo>
                    <a:lnTo>
                      <a:pt x="56" y="358"/>
                    </a:lnTo>
                    <a:lnTo>
                      <a:pt x="84" y="353"/>
                    </a:lnTo>
                    <a:lnTo>
                      <a:pt x="93" y="337"/>
                    </a:lnTo>
                    <a:lnTo>
                      <a:pt x="126" y="335"/>
                    </a:lnTo>
                    <a:lnTo>
                      <a:pt x="128" y="304"/>
                    </a:lnTo>
                    <a:lnTo>
                      <a:pt x="171" y="294"/>
                    </a:lnTo>
                    <a:lnTo>
                      <a:pt x="175" y="268"/>
                    </a:lnTo>
                    <a:lnTo>
                      <a:pt x="194" y="254"/>
                    </a:lnTo>
                    <a:lnTo>
                      <a:pt x="202" y="233"/>
                    </a:lnTo>
                    <a:lnTo>
                      <a:pt x="211" y="209"/>
                    </a:lnTo>
                    <a:lnTo>
                      <a:pt x="244" y="182"/>
                    </a:lnTo>
                    <a:lnTo>
                      <a:pt x="271" y="154"/>
                    </a:lnTo>
                    <a:lnTo>
                      <a:pt x="295" y="137"/>
                    </a:lnTo>
                    <a:lnTo>
                      <a:pt x="339" y="131"/>
                    </a:lnTo>
                    <a:lnTo>
                      <a:pt x="364" y="121"/>
                    </a:lnTo>
                    <a:lnTo>
                      <a:pt x="405" y="114"/>
                    </a:lnTo>
                    <a:lnTo>
                      <a:pt x="415" y="92"/>
                    </a:lnTo>
                    <a:lnTo>
                      <a:pt x="440" y="81"/>
                    </a:lnTo>
                    <a:lnTo>
                      <a:pt x="432" y="55"/>
                    </a:lnTo>
                    <a:lnTo>
                      <a:pt x="411" y="40"/>
                    </a:lnTo>
                    <a:lnTo>
                      <a:pt x="442" y="31"/>
                    </a:lnTo>
                    <a:lnTo>
                      <a:pt x="451" y="16"/>
                    </a:lnTo>
                    <a:lnTo>
                      <a:pt x="457" y="40"/>
                    </a:lnTo>
                    <a:lnTo>
                      <a:pt x="475" y="43"/>
                    </a:lnTo>
                    <a:lnTo>
                      <a:pt x="475" y="31"/>
                    </a:lnTo>
                    <a:lnTo>
                      <a:pt x="492" y="31"/>
                    </a:lnTo>
                    <a:lnTo>
                      <a:pt x="494" y="40"/>
                    </a:lnTo>
                    <a:lnTo>
                      <a:pt x="515" y="43"/>
                    </a:lnTo>
                    <a:lnTo>
                      <a:pt x="525" y="24"/>
                    </a:lnTo>
                    <a:lnTo>
                      <a:pt x="510" y="17"/>
                    </a:lnTo>
                    <a:lnTo>
                      <a:pt x="539" y="5"/>
                    </a:lnTo>
                    <a:lnTo>
                      <a:pt x="562" y="19"/>
                    </a:lnTo>
                    <a:lnTo>
                      <a:pt x="577" y="0"/>
                    </a:lnTo>
                    <a:lnTo>
                      <a:pt x="585" y="24"/>
                    </a:lnTo>
                    <a:lnTo>
                      <a:pt x="612" y="24"/>
                    </a:lnTo>
                    <a:lnTo>
                      <a:pt x="641" y="5"/>
                    </a:lnTo>
                    <a:lnTo>
                      <a:pt x="676" y="24"/>
                    </a:lnTo>
                    <a:lnTo>
                      <a:pt x="668" y="43"/>
                    </a:lnTo>
                    <a:lnTo>
                      <a:pt x="730" y="64"/>
                    </a:lnTo>
                    <a:lnTo>
                      <a:pt x="690" y="83"/>
                    </a:lnTo>
                    <a:lnTo>
                      <a:pt x="659" y="114"/>
                    </a:lnTo>
                    <a:lnTo>
                      <a:pt x="643" y="142"/>
                    </a:lnTo>
                    <a:lnTo>
                      <a:pt x="612" y="116"/>
                    </a:lnTo>
                    <a:lnTo>
                      <a:pt x="630" y="74"/>
                    </a:lnTo>
                    <a:lnTo>
                      <a:pt x="612" y="116"/>
                    </a:lnTo>
                    <a:close/>
                  </a:path>
                </a:pathLst>
              </a:custGeom>
              <a:solidFill>
                <a:srgbClr val="C0C0C0"/>
              </a:solidFill>
              <a:ln w="9525">
                <a:solidFill>
                  <a:srgbClr val="C0C0C0"/>
                </a:solidFill>
                <a:round/>
                <a:headEnd/>
                <a:tailEnd/>
              </a:ln>
            </p:spPr>
            <p:txBody>
              <a:bodyPr/>
              <a:lstStyle/>
              <a:p>
                <a:endParaRPr lang="nl-NL" sz="1400"/>
              </a:p>
            </p:txBody>
          </p:sp>
          <p:sp>
            <p:nvSpPr>
              <p:cNvPr id="1539" name="Freeform 516"/>
              <p:cNvSpPr>
                <a:spLocks/>
              </p:cNvSpPr>
              <p:nvPr/>
            </p:nvSpPr>
            <p:spPr bwMode="auto">
              <a:xfrm>
                <a:off x="2818" y="1518"/>
                <a:ext cx="365" cy="272"/>
              </a:xfrm>
              <a:custGeom>
                <a:avLst/>
                <a:gdLst/>
                <a:ahLst/>
                <a:cxnLst>
                  <a:cxn ang="0">
                    <a:pos x="630" y="74"/>
                  </a:cxn>
                  <a:cxn ang="0">
                    <a:pos x="585" y="52"/>
                  </a:cxn>
                  <a:cxn ang="0">
                    <a:pos x="548" y="85"/>
                  </a:cxn>
                  <a:cxn ang="0">
                    <a:pos x="492" y="116"/>
                  </a:cxn>
                  <a:cxn ang="0">
                    <a:pos x="442" y="107"/>
                  </a:cxn>
                  <a:cxn ang="0">
                    <a:pos x="411" y="137"/>
                  </a:cxn>
                  <a:cxn ang="0">
                    <a:pos x="359" y="138"/>
                  </a:cxn>
                  <a:cxn ang="0">
                    <a:pos x="328" y="157"/>
                  </a:cxn>
                  <a:cxn ang="0">
                    <a:pos x="308" y="176"/>
                  </a:cxn>
                  <a:cxn ang="0">
                    <a:pos x="287" y="209"/>
                  </a:cxn>
                  <a:cxn ang="0">
                    <a:pos x="258" y="230"/>
                  </a:cxn>
                  <a:cxn ang="0">
                    <a:pos x="237" y="268"/>
                  </a:cxn>
                  <a:cxn ang="0">
                    <a:pos x="244" y="304"/>
                  </a:cxn>
                  <a:cxn ang="0">
                    <a:pos x="202" y="309"/>
                  </a:cxn>
                  <a:cxn ang="0">
                    <a:pos x="202" y="373"/>
                  </a:cxn>
                  <a:cxn ang="0">
                    <a:pos x="221" y="432"/>
                  </a:cxn>
                  <a:cxn ang="0">
                    <a:pos x="202" y="474"/>
                  </a:cxn>
                  <a:cxn ang="0">
                    <a:pos x="180" y="524"/>
                  </a:cxn>
                  <a:cxn ang="0">
                    <a:pos x="117" y="520"/>
                  </a:cxn>
                  <a:cxn ang="0">
                    <a:pos x="70" y="539"/>
                  </a:cxn>
                  <a:cxn ang="0">
                    <a:pos x="31" y="512"/>
                  </a:cxn>
                  <a:cxn ang="0">
                    <a:pos x="22" y="456"/>
                  </a:cxn>
                  <a:cxn ang="0">
                    <a:pos x="0" y="386"/>
                  </a:cxn>
                  <a:cxn ang="0">
                    <a:pos x="27" y="365"/>
                  </a:cxn>
                  <a:cxn ang="0">
                    <a:pos x="84" y="353"/>
                  </a:cxn>
                  <a:cxn ang="0">
                    <a:pos x="126" y="335"/>
                  </a:cxn>
                  <a:cxn ang="0">
                    <a:pos x="171" y="294"/>
                  </a:cxn>
                  <a:cxn ang="0">
                    <a:pos x="194" y="254"/>
                  </a:cxn>
                  <a:cxn ang="0">
                    <a:pos x="211" y="209"/>
                  </a:cxn>
                  <a:cxn ang="0">
                    <a:pos x="271" y="154"/>
                  </a:cxn>
                  <a:cxn ang="0">
                    <a:pos x="339" y="131"/>
                  </a:cxn>
                  <a:cxn ang="0">
                    <a:pos x="405" y="114"/>
                  </a:cxn>
                  <a:cxn ang="0">
                    <a:pos x="440" y="81"/>
                  </a:cxn>
                  <a:cxn ang="0">
                    <a:pos x="411" y="40"/>
                  </a:cxn>
                  <a:cxn ang="0">
                    <a:pos x="451" y="16"/>
                  </a:cxn>
                  <a:cxn ang="0">
                    <a:pos x="475" y="43"/>
                  </a:cxn>
                  <a:cxn ang="0">
                    <a:pos x="492" y="31"/>
                  </a:cxn>
                  <a:cxn ang="0">
                    <a:pos x="515" y="43"/>
                  </a:cxn>
                  <a:cxn ang="0">
                    <a:pos x="510" y="17"/>
                  </a:cxn>
                  <a:cxn ang="0">
                    <a:pos x="562" y="19"/>
                  </a:cxn>
                  <a:cxn ang="0">
                    <a:pos x="585" y="24"/>
                  </a:cxn>
                  <a:cxn ang="0">
                    <a:pos x="641" y="5"/>
                  </a:cxn>
                  <a:cxn ang="0">
                    <a:pos x="668" y="43"/>
                  </a:cxn>
                  <a:cxn ang="0">
                    <a:pos x="690" y="83"/>
                  </a:cxn>
                  <a:cxn ang="0">
                    <a:pos x="643" y="142"/>
                  </a:cxn>
                  <a:cxn ang="0">
                    <a:pos x="630" y="74"/>
                  </a:cxn>
                </a:cxnLst>
                <a:rect l="0" t="0" r="r" b="b"/>
                <a:pathLst>
                  <a:path w="730" h="545">
                    <a:moveTo>
                      <a:pt x="612" y="116"/>
                    </a:moveTo>
                    <a:lnTo>
                      <a:pt x="630" y="74"/>
                    </a:lnTo>
                    <a:lnTo>
                      <a:pt x="606" y="57"/>
                    </a:lnTo>
                    <a:lnTo>
                      <a:pt x="585" y="52"/>
                    </a:lnTo>
                    <a:lnTo>
                      <a:pt x="568" y="64"/>
                    </a:lnTo>
                    <a:lnTo>
                      <a:pt x="548" y="85"/>
                    </a:lnTo>
                    <a:lnTo>
                      <a:pt x="533" y="112"/>
                    </a:lnTo>
                    <a:lnTo>
                      <a:pt x="492" y="116"/>
                    </a:lnTo>
                    <a:lnTo>
                      <a:pt x="461" y="112"/>
                    </a:lnTo>
                    <a:lnTo>
                      <a:pt x="442" y="107"/>
                    </a:lnTo>
                    <a:lnTo>
                      <a:pt x="424" y="121"/>
                    </a:lnTo>
                    <a:lnTo>
                      <a:pt x="411" y="137"/>
                    </a:lnTo>
                    <a:lnTo>
                      <a:pt x="382" y="137"/>
                    </a:lnTo>
                    <a:lnTo>
                      <a:pt x="359" y="138"/>
                    </a:lnTo>
                    <a:lnTo>
                      <a:pt x="341" y="152"/>
                    </a:lnTo>
                    <a:lnTo>
                      <a:pt x="328" y="157"/>
                    </a:lnTo>
                    <a:lnTo>
                      <a:pt x="312" y="154"/>
                    </a:lnTo>
                    <a:lnTo>
                      <a:pt x="308" y="176"/>
                    </a:lnTo>
                    <a:lnTo>
                      <a:pt x="293" y="185"/>
                    </a:lnTo>
                    <a:lnTo>
                      <a:pt x="287" y="209"/>
                    </a:lnTo>
                    <a:lnTo>
                      <a:pt x="266" y="209"/>
                    </a:lnTo>
                    <a:lnTo>
                      <a:pt x="258" y="230"/>
                    </a:lnTo>
                    <a:lnTo>
                      <a:pt x="244" y="235"/>
                    </a:lnTo>
                    <a:lnTo>
                      <a:pt x="237" y="268"/>
                    </a:lnTo>
                    <a:lnTo>
                      <a:pt x="223" y="294"/>
                    </a:lnTo>
                    <a:lnTo>
                      <a:pt x="244" y="304"/>
                    </a:lnTo>
                    <a:lnTo>
                      <a:pt x="229" y="313"/>
                    </a:lnTo>
                    <a:lnTo>
                      <a:pt x="202" y="309"/>
                    </a:lnTo>
                    <a:lnTo>
                      <a:pt x="194" y="327"/>
                    </a:lnTo>
                    <a:lnTo>
                      <a:pt x="202" y="373"/>
                    </a:lnTo>
                    <a:lnTo>
                      <a:pt x="208" y="401"/>
                    </a:lnTo>
                    <a:lnTo>
                      <a:pt x="221" y="432"/>
                    </a:lnTo>
                    <a:lnTo>
                      <a:pt x="229" y="462"/>
                    </a:lnTo>
                    <a:lnTo>
                      <a:pt x="202" y="474"/>
                    </a:lnTo>
                    <a:lnTo>
                      <a:pt x="190" y="507"/>
                    </a:lnTo>
                    <a:lnTo>
                      <a:pt x="180" y="524"/>
                    </a:lnTo>
                    <a:lnTo>
                      <a:pt x="159" y="513"/>
                    </a:lnTo>
                    <a:lnTo>
                      <a:pt x="117" y="520"/>
                    </a:lnTo>
                    <a:lnTo>
                      <a:pt x="91" y="532"/>
                    </a:lnTo>
                    <a:lnTo>
                      <a:pt x="70" y="539"/>
                    </a:lnTo>
                    <a:lnTo>
                      <a:pt x="35" y="545"/>
                    </a:lnTo>
                    <a:lnTo>
                      <a:pt x="31" y="512"/>
                    </a:lnTo>
                    <a:lnTo>
                      <a:pt x="16" y="503"/>
                    </a:lnTo>
                    <a:lnTo>
                      <a:pt x="22" y="456"/>
                    </a:lnTo>
                    <a:lnTo>
                      <a:pt x="2" y="455"/>
                    </a:lnTo>
                    <a:lnTo>
                      <a:pt x="0" y="386"/>
                    </a:lnTo>
                    <a:lnTo>
                      <a:pt x="22" y="382"/>
                    </a:lnTo>
                    <a:lnTo>
                      <a:pt x="27" y="365"/>
                    </a:lnTo>
                    <a:lnTo>
                      <a:pt x="56" y="358"/>
                    </a:lnTo>
                    <a:lnTo>
                      <a:pt x="84" y="353"/>
                    </a:lnTo>
                    <a:lnTo>
                      <a:pt x="93" y="337"/>
                    </a:lnTo>
                    <a:lnTo>
                      <a:pt x="126" y="335"/>
                    </a:lnTo>
                    <a:lnTo>
                      <a:pt x="128" y="304"/>
                    </a:lnTo>
                    <a:lnTo>
                      <a:pt x="171" y="294"/>
                    </a:lnTo>
                    <a:lnTo>
                      <a:pt x="175" y="268"/>
                    </a:lnTo>
                    <a:lnTo>
                      <a:pt x="194" y="254"/>
                    </a:lnTo>
                    <a:lnTo>
                      <a:pt x="202" y="233"/>
                    </a:lnTo>
                    <a:lnTo>
                      <a:pt x="211" y="209"/>
                    </a:lnTo>
                    <a:lnTo>
                      <a:pt x="244" y="182"/>
                    </a:lnTo>
                    <a:lnTo>
                      <a:pt x="271" y="154"/>
                    </a:lnTo>
                    <a:lnTo>
                      <a:pt x="295" y="137"/>
                    </a:lnTo>
                    <a:lnTo>
                      <a:pt x="339" y="131"/>
                    </a:lnTo>
                    <a:lnTo>
                      <a:pt x="364" y="121"/>
                    </a:lnTo>
                    <a:lnTo>
                      <a:pt x="405" y="114"/>
                    </a:lnTo>
                    <a:lnTo>
                      <a:pt x="415" y="92"/>
                    </a:lnTo>
                    <a:lnTo>
                      <a:pt x="440" y="81"/>
                    </a:lnTo>
                    <a:lnTo>
                      <a:pt x="432" y="55"/>
                    </a:lnTo>
                    <a:lnTo>
                      <a:pt x="411" y="40"/>
                    </a:lnTo>
                    <a:lnTo>
                      <a:pt x="442" y="31"/>
                    </a:lnTo>
                    <a:lnTo>
                      <a:pt x="451" y="16"/>
                    </a:lnTo>
                    <a:lnTo>
                      <a:pt x="457" y="40"/>
                    </a:lnTo>
                    <a:lnTo>
                      <a:pt x="475" y="43"/>
                    </a:lnTo>
                    <a:lnTo>
                      <a:pt x="475" y="31"/>
                    </a:lnTo>
                    <a:lnTo>
                      <a:pt x="492" y="31"/>
                    </a:lnTo>
                    <a:lnTo>
                      <a:pt x="494" y="40"/>
                    </a:lnTo>
                    <a:lnTo>
                      <a:pt x="515" y="43"/>
                    </a:lnTo>
                    <a:lnTo>
                      <a:pt x="525" y="24"/>
                    </a:lnTo>
                    <a:lnTo>
                      <a:pt x="510" y="17"/>
                    </a:lnTo>
                    <a:lnTo>
                      <a:pt x="539" y="5"/>
                    </a:lnTo>
                    <a:lnTo>
                      <a:pt x="562" y="19"/>
                    </a:lnTo>
                    <a:lnTo>
                      <a:pt x="577" y="0"/>
                    </a:lnTo>
                    <a:lnTo>
                      <a:pt x="585" y="24"/>
                    </a:lnTo>
                    <a:lnTo>
                      <a:pt x="612" y="24"/>
                    </a:lnTo>
                    <a:lnTo>
                      <a:pt x="641" y="5"/>
                    </a:lnTo>
                    <a:lnTo>
                      <a:pt x="676" y="24"/>
                    </a:lnTo>
                    <a:lnTo>
                      <a:pt x="668" y="43"/>
                    </a:lnTo>
                    <a:lnTo>
                      <a:pt x="730" y="64"/>
                    </a:lnTo>
                    <a:lnTo>
                      <a:pt x="690" y="83"/>
                    </a:lnTo>
                    <a:lnTo>
                      <a:pt x="659" y="114"/>
                    </a:lnTo>
                    <a:lnTo>
                      <a:pt x="643" y="142"/>
                    </a:lnTo>
                    <a:lnTo>
                      <a:pt x="612" y="116"/>
                    </a:lnTo>
                    <a:lnTo>
                      <a:pt x="630" y="74"/>
                    </a:lnTo>
                    <a:lnTo>
                      <a:pt x="612" y="11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87" name="Group 517"/>
            <p:cNvGrpSpPr>
              <a:grpSpLocks/>
            </p:cNvGrpSpPr>
            <p:nvPr/>
          </p:nvGrpSpPr>
          <p:grpSpPr bwMode="auto">
            <a:xfrm>
              <a:off x="6096764" y="2009229"/>
              <a:ext cx="184076" cy="178546"/>
              <a:chOff x="2687" y="1922"/>
              <a:chExt cx="172" cy="154"/>
            </a:xfrm>
          </p:grpSpPr>
          <p:sp>
            <p:nvSpPr>
              <p:cNvPr id="1541" name="Freeform 518"/>
              <p:cNvSpPr>
                <a:spLocks/>
              </p:cNvSpPr>
              <p:nvPr/>
            </p:nvSpPr>
            <p:spPr bwMode="auto">
              <a:xfrm>
                <a:off x="2687" y="1922"/>
                <a:ext cx="172" cy="154"/>
              </a:xfrm>
              <a:custGeom>
                <a:avLst/>
                <a:gdLst/>
                <a:ahLst/>
                <a:cxnLst>
                  <a:cxn ang="0">
                    <a:pos x="180" y="5"/>
                  </a:cxn>
                  <a:cxn ang="0">
                    <a:pos x="174" y="26"/>
                  </a:cxn>
                  <a:cxn ang="0">
                    <a:pos x="157" y="38"/>
                  </a:cxn>
                  <a:cxn ang="0">
                    <a:pos x="149" y="48"/>
                  </a:cxn>
                  <a:cxn ang="0">
                    <a:pos x="128" y="47"/>
                  </a:cxn>
                  <a:cxn ang="0">
                    <a:pos x="126" y="62"/>
                  </a:cxn>
                  <a:cxn ang="0">
                    <a:pos x="99" y="64"/>
                  </a:cxn>
                  <a:cxn ang="0">
                    <a:pos x="83" y="48"/>
                  </a:cxn>
                  <a:cxn ang="0">
                    <a:pos x="72" y="52"/>
                  </a:cxn>
                  <a:cxn ang="0">
                    <a:pos x="75" y="67"/>
                  </a:cxn>
                  <a:cxn ang="0">
                    <a:pos x="72" y="83"/>
                  </a:cxn>
                  <a:cxn ang="0">
                    <a:pos x="46" y="86"/>
                  </a:cxn>
                  <a:cxn ang="0">
                    <a:pos x="35" y="92"/>
                  </a:cxn>
                  <a:cxn ang="0">
                    <a:pos x="29" y="92"/>
                  </a:cxn>
                  <a:cxn ang="0">
                    <a:pos x="2" y="97"/>
                  </a:cxn>
                  <a:cxn ang="0">
                    <a:pos x="2" y="105"/>
                  </a:cxn>
                  <a:cxn ang="0">
                    <a:pos x="0" y="116"/>
                  </a:cxn>
                  <a:cxn ang="0">
                    <a:pos x="37" y="131"/>
                  </a:cxn>
                  <a:cxn ang="0">
                    <a:pos x="54" y="137"/>
                  </a:cxn>
                  <a:cxn ang="0">
                    <a:pos x="72" y="154"/>
                  </a:cxn>
                  <a:cxn ang="0">
                    <a:pos x="83" y="178"/>
                  </a:cxn>
                  <a:cxn ang="0">
                    <a:pos x="99" y="194"/>
                  </a:cxn>
                  <a:cxn ang="0">
                    <a:pos x="83" y="200"/>
                  </a:cxn>
                  <a:cxn ang="0">
                    <a:pos x="72" y="263"/>
                  </a:cxn>
                  <a:cxn ang="0">
                    <a:pos x="64" y="278"/>
                  </a:cxn>
                  <a:cxn ang="0">
                    <a:pos x="99" y="290"/>
                  </a:cxn>
                  <a:cxn ang="0">
                    <a:pos x="143" y="292"/>
                  </a:cxn>
                  <a:cxn ang="0">
                    <a:pos x="163" y="308"/>
                  </a:cxn>
                  <a:cxn ang="0">
                    <a:pos x="217" y="304"/>
                  </a:cxn>
                  <a:cxn ang="0">
                    <a:pos x="213" y="287"/>
                  </a:cxn>
                  <a:cxn ang="0">
                    <a:pos x="225" y="268"/>
                  </a:cxn>
                  <a:cxn ang="0">
                    <a:pos x="246" y="266"/>
                  </a:cxn>
                  <a:cxn ang="0">
                    <a:pos x="271" y="266"/>
                  </a:cxn>
                  <a:cxn ang="0">
                    <a:pos x="290" y="277"/>
                  </a:cxn>
                  <a:cxn ang="0">
                    <a:pos x="312" y="280"/>
                  </a:cxn>
                  <a:cxn ang="0">
                    <a:pos x="327" y="258"/>
                  </a:cxn>
                  <a:cxn ang="0">
                    <a:pos x="327" y="242"/>
                  </a:cxn>
                  <a:cxn ang="0">
                    <a:pos x="308" y="233"/>
                  </a:cxn>
                  <a:cxn ang="0">
                    <a:pos x="302" y="209"/>
                  </a:cxn>
                  <a:cxn ang="0">
                    <a:pos x="317" y="194"/>
                  </a:cxn>
                  <a:cxn ang="0">
                    <a:pos x="317" y="173"/>
                  </a:cxn>
                  <a:cxn ang="0">
                    <a:pos x="300" y="162"/>
                  </a:cxn>
                  <a:cxn ang="0">
                    <a:pos x="308" y="145"/>
                  </a:cxn>
                  <a:cxn ang="0">
                    <a:pos x="317" y="131"/>
                  </a:cxn>
                  <a:cxn ang="0">
                    <a:pos x="337" y="124"/>
                  </a:cxn>
                  <a:cxn ang="0">
                    <a:pos x="331" y="88"/>
                  </a:cxn>
                  <a:cxn ang="0">
                    <a:pos x="345" y="74"/>
                  </a:cxn>
                  <a:cxn ang="0">
                    <a:pos x="317" y="55"/>
                  </a:cxn>
                  <a:cxn ang="0">
                    <a:pos x="275" y="57"/>
                  </a:cxn>
                  <a:cxn ang="0">
                    <a:pos x="244" y="47"/>
                  </a:cxn>
                  <a:cxn ang="0">
                    <a:pos x="230" y="24"/>
                  </a:cxn>
                  <a:cxn ang="0">
                    <a:pos x="207" y="14"/>
                  </a:cxn>
                  <a:cxn ang="0">
                    <a:pos x="209" y="0"/>
                  </a:cxn>
                  <a:cxn ang="0">
                    <a:pos x="180" y="5"/>
                  </a:cxn>
                </a:cxnLst>
                <a:rect l="0" t="0" r="r" b="b"/>
                <a:pathLst>
                  <a:path w="345" h="308">
                    <a:moveTo>
                      <a:pt x="180" y="5"/>
                    </a:moveTo>
                    <a:lnTo>
                      <a:pt x="174" y="26"/>
                    </a:lnTo>
                    <a:lnTo>
                      <a:pt x="157" y="38"/>
                    </a:lnTo>
                    <a:lnTo>
                      <a:pt x="149" y="48"/>
                    </a:lnTo>
                    <a:lnTo>
                      <a:pt x="128" y="47"/>
                    </a:lnTo>
                    <a:lnTo>
                      <a:pt x="126" y="62"/>
                    </a:lnTo>
                    <a:lnTo>
                      <a:pt x="99" y="64"/>
                    </a:lnTo>
                    <a:lnTo>
                      <a:pt x="83" y="48"/>
                    </a:lnTo>
                    <a:lnTo>
                      <a:pt x="72" y="52"/>
                    </a:lnTo>
                    <a:lnTo>
                      <a:pt x="75" y="67"/>
                    </a:lnTo>
                    <a:lnTo>
                      <a:pt x="72" y="83"/>
                    </a:lnTo>
                    <a:lnTo>
                      <a:pt x="46" y="86"/>
                    </a:lnTo>
                    <a:lnTo>
                      <a:pt x="35" y="92"/>
                    </a:lnTo>
                    <a:lnTo>
                      <a:pt x="29" y="92"/>
                    </a:lnTo>
                    <a:lnTo>
                      <a:pt x="2" y="97"/>
                    </a:lnTo>
                    <a:lnTo>
                      <a:pt x="2" y="105"/>
                    </a:lnTo>
                    <a:lnTo>
                      <a:pt x="0" y="116"/>
                    </a:lnTo>
                    <a:lnTo>
                      <a:pt x="37" y="131"/>
                    </a:lnTo>
                    <a:lnTo>
                      <a:pt x="54" y="137"/>
                    </a:lnTo>
                    <a:lnTo>
                      <a:pt x="72" y="154"/>
                    </a:lnTo>
                    <a:lnTo>
                      <a:pt x="83" y="178"/>
                    </a:lnTo>
                    <a:lnTo>
                      <a:pt x="99" y="194"/>
                    </a:lnTo>
                    <a:lnTo>
                      <a:pt x="83" y="200"/>
                    </a:lnTo>
                    <a:lnTo>
                      <a:pt x="72" y="263"/>
                    </a:lnTo>
                    <a:lnTo>
                      <a:pt x="64" y="278"/>
                    </a:lnTo>
                    <a:lnTo>
                      <a:pt x="99" y="290"/>
                    </a:lnTo>
                    <a:lnTo>
                      <a:pt x="143" y="292"/>
                    </a:lnTo>
                    <a:lnTo>
                      <a:pt x="163" y="308"/>
                    </a:lnTo>
                    <a:lnTo>
                      <a:pt x="217" y="304"/>
                    </a:lnTo>
                    <a:lnTo>
                      <a:pt x="213" y="287"/>
                    </a:lnTo>
                    <a:lnTo>
                      <a:pt x="225" y="268"/>
                    </a:lnTo>
                    <a:lnTo>
                      <a:pt x="246" y="266"/>
                    </a:lnTo>
                    <a:lnTo>
                      <a:pt x="271" y="266"/>
                    </a:lnTo>
                    <a:lnTo>
                      <a:pt x="290" y="277"/>
                    </a:lnTo>
                    <a:lnTo>
                      <a:pt x="312" y="280"/>
                    </a:lnTo>
                    <a:lnTo>
                      <a:pt x="327" y="258"/>
                    </a:lnTo>
                    <a:lnTo>
                      <a:pt x="327" y="242"/>
                    </a:lnTo>
                    <a:lnTo>
                      <a:pt x="308" y="233"/>
                    </a:lnTo>
                    <a:lnTo>
                      <a:pt x="302" y="209"/>
                    </a:lnTo>
                    <a:lnTo>
                      <a:pt x="317" y="194"/>
                    </a:lnTo>
                    <a:lnTo>
                      <a:pt x="317" y="173"/>
                    </a:lnTo>
                    <a:lnTo>
                      <a:pt x="300" y="162"/>
                    </a:lnTo>
                    <a:lnTo>
                      <a:pt x="308" y="145"/>
                    </a:lnTo>
                    <a:lnTo>
                      <a:pt x="317" y="131"/>
                    </a:lnTo>
                    <a:lnTo>
                      <a:pt x="337" y="124"/>
                    </a:lnTo>
                    <a:lnTo>
                      <a:pt x="331" y="88"/>
                    </a:lnTo>
                    <a:lnTo>
                      <a:pt x="345" y="74"/>
                    </a:lnTo>
                    <a:lnTo>
                      <a:pt x="317" y="55"/>
                    </a:lnTo>
                    <a:lnTo>
                      <a:pt x="275" y="57"/>
                    </a:lnTo>
                    <a:lnTo>
                      <a:pt x="244" y="47"/>
                    </a:lnTo>
                    <a:lnTo>
                      <a:pt x="230" y="24"/>
                    </a:lnTo>
                    <a:lnTo>
                      <a:pt x="207" y="14"/>
                    </a:lnTo>
                    <a:lnTo>
                      <a:pt x="209" y="0"/>
                    </a:lnTo>
                    <a:lnTo>
                      <a:pt x="180" y="5"/>
                    </a:lnTo>
                    <a:close/>
                  </a:path>
                </a:pathLst>
              </a:custGeom>
              <a:solidFill>
                <a:srgbClr val="C0C0C0"/>
              </a:solidFill>
              <a:ln w="9525">
                <a:solidFill>
                  <a:srgbClr val="C0C0C0"/>
                </a:solidFill>
                <a:round/>
                <a:headEnd/>
                <a:tailEnd/>
              </a:ln>
            </p:spPr>
            <p:txBody>
              <a:bodyPr/>
              <a:lstStyle/>
              <a:p>
                <a:endParaRPr lang="nl-NL" sz="1400"/>
              </a:p>
            </p:txBody>
          </p:sp>
          <p:sp>
            <p:nvSpPr>
              <p:cNvPr id="1542" name="Freeform 519"/>
              <p:cNvSpPr>
                <a:spLocks/>
              </p:cNvSpPr>
              <p:nvPr/>
            </p:nvSpPr>
            <p:spPr bwMode="auto">
              <a:xfrm>
                <a:off x="2687" y="1922"/>
                <a:ext cx="172" cy="154"/>
              </a:xfrm>
              <a:custGeom>
                <a:avLst/>
                <a:gdLst/>
                <a:ahLst/>
                <a:cxnLst>
                  <a:cxn ang="0">
                    <a:pos x="180" y="5"/>
                  </a:cxn>
                  <a:cxn ang="0">
                    <a:pos x="174" y="26"/>
                  </a:cxn>
                  <a:cxn ang="0">
                    <a:pos x="157" y="38"/>
                  </a:cxn>
                  <a:cxn ang="0">
                    <a:pos x="149" y="48"/>
                  </a:cxn>
                  <a:cxn ang="0">
                    <a:pos x="128" y="47"/>
                  </a:cxn>
                  <a:cxn ang="0">
                    <a:pos x="126" y="62"/>
                  </a:cxn>
                  <a:cxn ang="0">
                    <a:pos x="99" y="64"/>
                  </a:cxn>
                  <a:cxn ang="0">
                    <a:pos x="83" y="48"/>
                  </a:cxn>
                  <a:cxn ang="0">
                    <a:pos x="72" y="52"/>
                  </a:cxn>
                  <a:cxn ang="0">
                    <a:pos x="75" y="67"/>
                  </a:cxn>
                  <a:cxn ang="0">
                    <a:pos x="72" y="83"/>
                  </a:cxn>
                  <a:cxn ang="0">
                    <a:pos x="46" y="86"/>
                  </a:cxn>
                  <a:cxn ang="0">
                    <a:pos x="35" y="92"/>
                  </a:cxn>
                  <a:cxn ang="0">
                    <a:pos x="29" y="92"/>
                  </a:cxn>
                  <a:cxn ang="0">
                    <a:pos x="2" y="97"/>
                  </a:cxn>
                  <a:cxn ang="0">
                    <a:pos x="2" y="105"/>
                  </a:cxn>
                  <a:cxn ang="0">
                    <a:pos x="0" y="116"/>
                  </a:cxn>
                  <a:cxn ang="0">
                    <a:pos x="37" y="131"/>
                  </a:cxn>
                  <a:cxn ang="0">
                    <a:pos x="54" y="137"/>
                  </a:cxn>
                  <a:cxn ang="0">
                    <a:pos x="72" y="154"/>
                  </a:cxn>
                  <a:cxn ang="0">
                    <a:pos x="83" y="178"/>
                  </a:cxn>
                  <a:cxn ang="0">
                    <a:pos x="99" y="194"/>
                  </a:cxn>
                  <a:cxn ang="0">
                    <a:pos x="83" y="200"/>
                  </a:cxn>
                  <a:cxn ang="0">
                    <a:pos x="72" y="263"/>
                  </a:cxn>
                  <a:cxn ang="0">
                    <a:pos x="64" y="278"/>
                  </a:cxn>
                  <a:cxn ang="0">
                    <a:pos x="99" y="290"/>
                  </a:cxn>
                  <a:cxn ang="0">
                    <a:pos x="143" y="292"/>
                  </a:cxn>
                  <a:cxn ang="0">
                    <a:pos x="163" y="308"/>
                  </a:cxn>
                  <a:cxn ang="0">
                    <a:pos x="217" y="304"/>
                  </a:cxn>
                  <a:cxn ang="0">
                    <a:pos x="213" y="287"/>
                  </a:cxn>
                  <a:cxn ang="0">
                    <a:pos x="225" y="268"/>
                  </a:cxn>
                  <a:cxn ang="0">
                    <a:pos x="246" y="266"/>
                  </a:cxn>
                  <a:cxn ang="0">
                    <a:pos x="271" y="266"/>
                  </a:cxn>
                  <a:cxn ang="0">
                    <a:pos x="290" y="277"/>
                  </a:cxn>
                  <a:cxn ang="0">
                    <a:pos x="312" y="280"/>
                  </a:cxn>
                  <a:cxn ang="0">
                    <a:pos x="327" y="258"/>
                  </a:cxn>
                  <a:cxn ang="0">
                    <a:pos x="327" y="242"/>
                  </a:cxn>
                  <a:cxn ang="0">
                    <a:pos x="308" y="233"/>
                  </a:cxn>
                  <a:cxn ang="0">
                    <a:pos x="302" y="209"/>
                  </a:cxn>
                  <a:cxn ang="0">
                    <a:pos x="317" y="194"/>
                  </a:cxn>
                  <a:cxn ang="0">
                    <a:pos x="317" y="173"/>
                  </a:cxn>
                  <a:cxn ang="0">
                    <a:pos x="300" y="162"/>
                  </a:cxn>
                  <a:cxn ang="0">
                    <a:pos x="308" y="145"/>
                  </a:cxn>
                  <a:cxn ang="0">
                    <a:pos x="317" y="131"/>
                  </a:cxn>
                  <a:cxn ang="0">
                    <a:pos x="337" y="124"/>
                  </a:cxn>
                  <a:cxn ang="0">
                    <a:pos x="331" y="88"/>
                  </a:cxn>
                  <a:cxn ang="0">
                    <a:pos x="345" y="74"/>
                  </a:cxn>
                  <a:cxn ang="0">
                    <a:pos x="317" y="55"/>
                  </a:cxn>
                  <a:cxn ang="0">
                    <a:pos x="275" y="57"/>
                  </a:cxn>
                  <a:cxn ang="0">
                    <a:pos x="244" y="47"/>
                  </a:cxn>
                  <a:cxn ang="0">
                    <a:pos x="230" y="24"/>
                  </a:cxn>
                  <a:cxn ang="0">
                    <a:pos x="207" y="14"/>
                  </a:cxn>
                  <a:cxn ang="0">
                    <a:pos x="209" y="0"/>
                  </a:cxn>
                  <a:cxn ang="0">
                    <a:pos x="180" y="5"/>
                  </a:cxn>
                </a:cxnLst>
                <a:rect l="0" t="0" r="r" b="b"/>
                <a:pathLst>
                  <a:path w="345" h="308">
                    <a:moveTo>
                      <a:pt x="180" y="5"/>
                    </a:moveTo>
                    <a:lnTo>
                      <a:pt x="174" y="26"/>
                    </a:lnTo>
                    <a:lnTo>
                      <a:pt x="157" y="38"/>
                    </a:lnTo>
                    <a:lnTo>
                      <a:pt x="149" y="48"/>
                    </a:lnTo>
                    <a:lnTo>
                      <a:pt x="128" y="47"/>
                    </a:lnTo>
                    <a:lnTo>
                      <a:pt x="126" y="62"/>
                    </a:lnTo>
                    <a:lnTo>
                      <a:pt x="99" y="64"/>
                    </a:lnTo>
                    <a:lnTo>
                      <a:pt x="83" y="48"/>
                    </a:lnTo>
                    <a:lnTo>
                      <a:pt x="72" y="52"/>
                    </a:lnTo>
                    <a:lnTo>
                      <a:pt x="75" y="67"/>
                    </a:lnTo>
                    <a:lnTo>
                      <a:pt x="72" y="83"/>
                    </a:lnTo>
                    <a:lnTo>
                      <a:pt x="46" y="86"/>
                    </a:lnTo>
                    <a:lnTo>
                      <a:pt x="35" y="92"/>
                    </a:lnTo>
                    <a:lnTo>
                      <a:pt x="29" y="92"/>
                    </a:lnTo>
                    <a:lnTo>
                      <a:pt x="2" y="97"/>
                    </a:lnTo>
                    <a:lnTo>
                      <a:pt x="2" y="105"/>
                    </a:lnTo>
                    <a:lnTo>
                      <a:pt x="0" y="116"/>
                    </a:lnTo>
                    <a:lnTo>
                      <a:pt x="37" y="131"/>
                    </a:lnTo>
                    <a:lnTo>
                      <a:pt x="54" y="137"/>
                    </a:lnTo>
                    <a:lnTo>
                      <a:pt x="72" y="154"/>
                    </a:lnTo>
                    <a:lnTo>
                      <a:pt x="83" y="178"/>
                    </a:lnTo>
                    <a:lnTo>
                      <a:pt x="99" y="194"/>
                    </a:lnTo>
                    <a:lnTo>
                      <a:pt x="83" y="200"/>
                    </a:lnTo>
                    <a:lnTo>
                      <a:pt x="72" y="263"/>
                    </a:lnTo>
                    <a:lnTo>
                      <a:pt x="64" y="278"/>
                    </a:lnTo>
                    <a:lnTo>
                      <a:pt x="99" y="290"/>
                    </a:lnTo>
                    <a:lnTo>
                      <a:pt x="143" y="292"/>
                    </a:lnTo>
                    <a:lnTo>
                      <a:pt x="163" y="308"/>
                    </a:lnTo>
                    <a:lnTo>
                      <a:pt x="217" y="304"/>
                    </a:lnTo>
                    <a:lnTo>
                      <a:pt x="213" y="287"/>
                    </a:lnTo>
                    <a:lnTo>
                      <a:pt x="225" y="268"/>
                    </a:lnTo>
                    <a:lnTo>
                      <a:pt x="246" y="266"/>
                    </a:lnTo>
                    <a:lnTo>
                      <a:pt x="271" y="266"/>
                    </a:lnTo>
                    <a:lnTo>
                      <a:pt x="290" y="277"/>
                    </a:lnTo>
                    <a:lnTo>
                      <a:pt x="312" y="280"/>
                    </a:lnTo>
                    <a:lnTo>
                      <a:pt x="327" y="258"/>
                    </a:lnTo>
                    <a:lnTo>
                      <a:pt x="327" y="242"/>
                    </a:lnTo>
                    <a:lnTo>
                      <a:pt x="308" y="233"/>
                    </a:lnTo>
                    <a:lnTo>
                      <a:pt x="302" y="209"/>
                    </a:lnTo>
                    <a:lnTo>
                      <a:pt x="317" y="194"/>
                    </a:lnTo>
                    <a:lnTo>
                      <a:pt x="317" y="173"/>
                    </a:lnTo>
                    <a:lnTo>
                      <a:pt x="300" y="162"/>
                    </a:lnTo>
                    <a:lnTo>
                      <a:pt x="308" y="145"/>
                    </a:lnTo>
                    <a:lnTo>
                      <a:pt x="317" y="131"/>
                    </a:lnTo>
                    <a:lnTo>
                      <a:pt x="337" y="124"/>
                    </a:lnTo>
                    <a:lnTo>
                      <a:pt x="331" y="88"/>
                    </a:lnTo>
                    <a:lnTo>
                      <a:pt x="345" y="74"/>
                    </a:lnTo>
                    <a:lnTo>
                      <a:pt x="317" y="55"/>
                    </a:lnTo>
                    <a:lnTo>
                      <a:pt x="275" y="57"/>
                    </a:lnTo>
                    <a:lnTo>
                      <a:pt x="244" y="47"/>
                    </a:lnTo>
                    <a:lnTo>
                      <a:pt x="230" y="24"/>
                    </a:lnTo>
                    <a:lnTo>
                      <a:pt x="207" y="14"/>
                    </a:lnTo>
                    <a:lnTo>
                      <a:pt x="209" y="0"/>
                    </a:lnTo>
                    <a:lnTo>
                      <a:pt x="180" y="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90" name="Group 520"/>
            <p:cNvGrpSpPr>
              <a:grpSpLocks/>
            </p:cNvGrpSpPr>
            <p:nvPr/>
          </p:nvGrpSpPr>
          <p:grpSpPr bwMode="auto">
            <a:xfrm>
              <a:off x="6021851" y="2164586"/>
              <a:ext cx="190497" cy="141446"/>
              <a:chOff x="2617" y="2056"/>
              <a:chExt cx="178" cy="122"/>
            </a:xfrm>
          </p:grpSpPr>
          <p:sp>
            <p:nvSpPr>
              <p:cNvPr id="1544" name="Freeform 521"/>
              <p:cNvSpPr>
                <a:spLocks/>
              </p:cNvSpPr>
              <p:nvPr/>
            </p:nvSpPr>
            <p:spPr bwMode="auto">
              <a:xfrm>
                <a:off x="2617" y="2056"/>
                <a:ext cx="178" cy="122"/>
              </a:xfrm>
              <a:custGeom>
                <a:avLst/>
                <a:gdLst/>
                <a:ahLst/>
                <a:cxnLst>
                  <a:cxn ang="0">
                    <a:pos x="357" y="43"/>
                  </a:cxn>
                  <a:cxn ang="0">
                    <a:pos x="297" y="43"/>
                  </a:cxn>
                  <a:cxn ang="0">
                    <a:pos x="277" y="31"/>
                  </a:cxn>
                  <a:cxn ang="0">
                    <a:pos x="237" y="26"/>
                  </a:cxn>
                  <a:cxn ang="0">
                    <a:pos x="200" y="17"/>
                  </a:cxn>
                  <a:cxn ang="0">
                    <a:pos x="155" y="5"/>
                  </a:cxn>
                  <a:cxn ang="0">
                    <a:pos x="130" y="9"/>
                  </a:cxn>
                  <a:cxn ang="0">
                    <a:pos x="111" y="0"/>
                  </a:cxn>
                  <a:cxn ang="0">
                    <a:pos x="8" y="0"/>
                  </a:cxn>
                  <a:cxn ang="0">
                    <a:pos x="16" y="15"/>
                  </a:cxn>
                  <a:cxn ang="0">
                    <a:pos x="0" y="17"/>
                  </a:cxn>
                  <a:cxn ang="0">
                    <a:pos x="0" y="38"/>
                  </a:cxn>
                  <a:cxn ang="0">
                    <a:pos x="18" y="50"/>
                  </a:cxn>
                  <a:cxn ang="0">
                    <a:pos x="22" y="71"/>
                  </a:cxn>
                  <a:cxn ang="0">
                    <a:pos x="53" y="67"/>
                  </a:cxn>
                  <a:cxn ang="0">
                    <a:pos x="68" y="59"/>
                  </a:cxn>
                  <a:cxn ang="0">
                    <a:pos x="80" y="71"/>
                  </a:cxn>
                  <a:cxn ang="0">
                    <a:pos x="72" y="79"/>
                  </a:cxn>
                  <a:cxn ang="0">
                    <a:pos x="66" y="88"/>
                  </a:cxn>
                  <a:cxn ang="0">
                    <a:pos x="55" y="136"/>
                  </a:cxn>
                  <a:cxn ang="0">
                    <a:pos x="43" y="147"/>
                  </a:cxn>
                  <a:cxn ang="0">
                    <a:pos x="59" y="155"/>
                  </a:cxn>
                  <a:cxn ang="0">
                    <a:pos x="59" y="193"/>
                  </a:cxn>
                  <a:cxn ang="0">
                    <a:pos x="62" y="211"/>
                  </a:cxn>
                  <a:cxn ang="0">
                    <a:pos x="82" y="214"/>
                  </a:cxn>
                  <a:cxn ang="0">
                    <a:pos x="82" y="230"/>
                  </a:cxn>
                  <a:cxn ang="0">
                    <a:pos x="101" y="244"/>
                  </a:cxn>
                  <a:cxn ang="0">
                    <a:pos x="121" y="237"/>
                  </a:cxn>
                  <a:cxn ang="0">
                    <a:pos x="136" y="228"/>
                  </a:cxn>
                  <a:cxn ang="0">
                    <a:pos x="206" y="230"/>
                  </a:cxn>
                  <a:cxn ang="0">
                    <a:pos x="221" y="219"/>
                  </a:cxn>
                  <a:cxn ang="0">
                    <a:pos x="221" y="204"/>
                  </a:cxn>
                  <a:cxn ang="0">
                    <a:pos x="243" y="193"/>
                  </a:cxn>
                  <a:cxn ang="0">
                    <a:pos x="258" y="178"/>
                  </a:cxn>
                  <a:cxn ang="0">
                    <a:pos x="264" y="161"/>
                  </a:cxn>
                  <a:cxn ang="0">
                    <a:pos x="243" y="138"/>
                  </a:cxn>
                  <a:cxn ang="0">
                    <a:pos x="258" y="124"/>
                  </a:cxn>
                  <a:cxn ang="0">
                    <a:pos x="268" y="105"/>
                  </a:cxn>
                  <a:cxn ang="0">
                    <a:pos x="295" y="104"/>
                  </a:cxn>
                  <a:cxn ang="0">
                    <a:pos x="316" y="76"/>
                  </a:cxn>
                  <a:cxn ang="0">
                    <a:pos x="332" y="64"/>
                  </a:cxn>
                  <a:cxn ang="0">
                    <a:pos x="357" y="43"/>
                  </a:cxn>
                </a:cxnLst>
                <a:rect l="0" t="0" r="r" b="b"/>
                <a:pathLst>
                  <a:path w="357" h="244">
                    <a:moveTo>
                      <a:pt x="357" y="43"/>
                    </a:moveTo>
                    <a:lnTo>
                      <a:pt x="297" y="43"/>
                    </a:lnTo>
                    <a:lnTo>
                      <a:pt x="277" y="31"/>
                    </a:lnTo>
                    <a:lnTo>
                      <a:pt x="237" y="26"/>
                    </a:lnTo>
                    <a:lnTo>
                      <a:pt x="200" y="17"/>
                    </a:lnTo>
                    <a:lnTo>
                      <a:pt x="155" y="5"/>
                    </a:lnTo>
                    <a:lnTo>
                      <a:pt x="130" y="9"/>
                    </a:lnTo>
                    <a:lnTo>
                      <a:pt x="111" y="0"/>
                    </a:lnTo>
                    <a:lnTo>
                      <a:pt x="8" y="0"/>
                    </a:lnTo>
                    <a:lnTo>
                      <a:pt x="16" y="15"/>
                    </a:lnTo>
                    <a:lnTo>
                      <a:pt x="0" y="17"/>
                    </a:lnTo>
                    <a:lnTo>
                      <a:pt x="0" y="38"/>
                    </a:lnTo>
                    <a:lnTo>
                      <a:pt x="18" y="50"/>
                    </a:lnTo>
                    <a:lnTo>
                      <a:pt x="22" y="71"/>
                    </a:lnTo>
                    <a:lnTo>
                      <a:pt x="53" y="67"/>
                    </a:lnTo>
                    <a:lnTo>
                      <a:pt x="68" y="59"/>
                    </a:lnTo>
                    <a:lnTo>
                      <a:pt x="80" y="71"/>
                    </a:lnTo>
                    <a:lnTo>
                      <a:pt x="72" y="79"/>
                    </a:lnTo>
                    <a:lnTo>
                      <a:pt x="66" y="88"/>
                    </a:lnTo>
                    <a:lnTo>
                      <a:pt x="55" y="136"/>
                    </a:lnTo>
                    <a:lnTo>
                      <a:pt x="43" y="147"/>
                    </a:lnTo>
                    <a:lnTo>
                      <a:pt x="59" y="155"/>
                    </a:lnTo>
                    <a:lnTo>
                      <a:pt x="59" y="193"/>
                    </a:lnTo>
                    <a:lnTo>
                      <a:pt x="62" y="211"/>
                    </a:lnTo>
                    <a:lnTo>
                      <a:pt x="82" y="214"/>
                    </a:lnTo>
                    <a:lnTo>
                      <a:pt x="82" y="230"/>
                    </a:lnTo>
                    <a:lnTo>
                      <a:pt x="101" y="244"/>
                    </a:lnTo>
                    <a:lnTo>
                      <a:pt x="121" y="237"/>
                    </a:lnTo>
                    <a:lnTo>
                      <a:pt x="136" y="228"/>
                    </a:lnTo>
                    <a:lnTo>
                      <a:pt x="206" y="230"/>
                    </a:lnTo>
                    <a:lnTo>
                      <a:pt x="221" y="219"/>
                    </a:lnTo>
                    <a:lnTo>
                      <a:pt x="221" y="204"/>
                    </a:lnTo>
                    <a:lnTo>
                      <a:pt x="243" y="193"/>
                    </a:lnTo>
                    <a:lnTo>
                      <a:pt x="258" y="178"/>
                    </a:lnTo>
                    <a:lnTo>
                      <a:pt x="264" y="161"/>
                    </a:lnTo>
                    <a:lnTo>
                      <a:pt x="243" y="138"/>
                    </a:lnTo>
                    <a:lnTo>
                      <a:pt x="258" y="124"/>
                    </a:lnTo>
                    <a:lnTo>
                      <a:pt x="268" y="105"/>
                    </a:lnTo>
                    <a:lnTo>
                      <a:pt x="295" y="104"/>
                    </a:lnTo>
                    <a:lnTo>
                      <a:pt x="316" y="76"/>
                    </a:lnTo>
                    <a:lnTo>
                      <a:pt x="332" y="64"/>
                    </a:lnTo>
                    <a:lnTo>
                      <a:pt x="357" y="43"/>
                    </a:lnTo>
                    <a:close/>
                  </a:path>
                </a:pathLst>
              </a:custGeom>
              <a:solidFill>
                <a:srgbClr val="C0C0C0"/>
              </a:solidFill>
              <a:ln w="9525">
                <a:solidFill>
                  <a:srgbClr val="C0C0C0"/>
                </a:solidFill>
                <a:round/>
                <a:headEnd/>
                <a:tailEnd/>
              </a:ln>
            </p:spPr>
            <p:txBody>
              <a:bodyPr/>
              <a:lstStyle/>
              <a:p>
                <a:endParaRPr lang="nl-NL" sz="1400"/>
              </a:p>
            </p:txBody>
          </p:sp>
          <p:sp>
            <p:nvSpPr>
              <p:cNvPr id="1545" name="Freeform 522"/>
              <p:cNvSpPr>
                <a:spLocks/>
              </p:cNvSpPr>
              <p:nvPr/>
            </p:nvSpPr>
            <p:spPr bwMode="auto">
              <a:xfrm>
                <a:off x="2617" y="2056"/>
                <a:ext cx="178" cy="122"/>
              </a:xfrm>
              <a:custGeom>
                <a:avLst/>
                <a:gdLst/>
                <a:ahLst/>
                <a:cxnLst>
                  <a:cxn ang="0">
                    <a:pos x="357" y="43"/>
                  </a:cxn>
                  <a:cxn ang="0">
                    <a:pos x="297" y="43"/>
                  </a:cxn>
                  <a:cxn ang="0">
                    <a:pos x="277" y="31"/>
                  </a:cxn>
                  <a:cxn ang="0">
                    <a:pos x="237" y="26"/>
                  </a:cxn>
                  <a:cxn ang="0">
                    <a:pos x="200" y="17"/>
                  </a:cxn>
                  <a:cxn ang="0">
                    <a:pos x="155" y="5"/>
                  </a:cxn>
                  <a:cxn ang="0">
                    <a:pos x="130" y="9"/>
                  </a:cxn>
                  <a:cxn ang="0">
                    <a:pos x="111" y="0"/>
                  </a:cxn>
                  <a:cxn ang="0">
                    <a:pos x="8" y="0"/>
                  </a:cxn>
                  <a:cxn ang="0">
                    <a:pos x="16" y="15"/>
                  </a:cxn>
                  <a:cxn ang="0">
                    <a:pos x="0" y="17"/>
                  </a:cxn>
                  <a:cxn ang="0">
                    <a:pos x="0" y="38"/>
                  </a:cxn>
                  <a:cxn ang="0">
                    <a:pos x="18" y="50"/>
                  </a:cxn>
                  <a:cxn ang="0">
                    <a:pos x="22" y="71"/>
                  </a:cxn>
                  <a:cxn ang="0">
                    <a:pos x="53" y="67"/>
                  </a:cxn>
                  <a:cxn ang="0">
                    <a:pos x="68" y="59"/>
                  </a:cxn>
                  <a:cxn ang="0">
                    <a:pos x="80" y="71"/>
                  </a:cxn>
                  <a:cxn ang="0">
                    <a:pos x="72" y="79"/>
                  </a:cxn>
                  <a:cxn ang="0">
                    <a:pos x="66" y="88"/>
                  </a:cxn>
                  <a:cxn ang="0">
                    <a:pos x="55" y="136"/>
                  </a:cxn>
                  <a:cxn ang="0">
                    <a:pos x="43" y="147"/>
                  </a:cxn>
                  <a:cxn ang="0">
                    <a:pos x="59" y="155"/>
                  </a:cxn>
                  <a:cxn ang="0">
                    <a:pos x="59" y="193"/>
                  </a:cxn>
                  <a:cxn ang="0">
                    <a:pos x="62" y="211"/>
                  </a:cxn>
                  <a:cxn ang="0">
                    <a:pos x="82" y="214"/>
                  </a:cxn>
                  <a:cxn ang="0">
                    <a:pos x="82" y="230"/>
                  </a:cxn>
                  <a:cxn ang="0">
                    <a:pos x="101" y="244"/>
                  </a:cxn>
                  <a:cxn ang="0">
                    <a:pos x="121" y="237"/>
                  </a:cxn>
                  <a:cxn ang="0">
                    <a:pos x="136" y="228"/>
                  </a:cxn>
                  <a:cxn ang="0">
                    <a:pos x="206" y="230"/>
                  </a:cxn>
                  <a:cxn ang="0">
                    <a:pos x="221" y="219"/>
                  </a:cxn>
                  <a:cxn ang="0">
                    <a:pos x="221" y="204"/>
                  </a:cxn>
                  <a:cxn ang="0">
                    <a:pos x="243" y="193"/>
                  </a:cxn>
                  <a:cxn ang="0">
                    <a:pos x="258" y="178"/>
                  </a:cxn>
                  <a:cxn ang="0">
                    <a:pos x="264" y="161"/>
                  </a:cxn>
                  <a:cxn ang="0">
                    <a:pos x="243" y="138"/>
                  </a:cxn>
                  <a:cxn ang="0">
                    <a:pos x="258" y="124"/>
                  </a:cxn>
                  <a:cxn ang="0">
                    <a:pos x="268" y="105"/>
                  </a:cxn>
                  <a:cxn ang="0">
                    <a:pos x="295" y="104"/>
                  </a:cxn>
                  <a:cxn ang="0">
                    <a:pos x="316" y="76"/>
                  </a:cxn>
                  <a:cxn ang="0">
                    <a:pos x="332" y="64"/>
                  </a:cxn>
                  <a:cxn ang="0">
                    <a:pos x="357" y="43"/>
                  </a:cxn>
                </a:cxnLst>
                <a:rect l="0" t="0" r="r" b="b"/>
                <a:pathLst>
                  <a:path w="357" h="244">
                    <a:moveTo>
                      <a:pt x="357" y="43"/>
                    </a:moveTo>
                    <a:lnTo>
                      <a:pt x="297" y="43"/>
                    </a:lnTo>
                    <a:lnTo>
                      <a:pt x="277" y="31"/>
                    </a:lnTo>
                    <a:lnTo>
                      <a:pt x="237" y="26"/>
                    </a:lnTo>
                    <a:lnTo>
                      <a:pt x="200" y="17"/>
                    </a:lnTo>
                    <a:lnTo>
                      <a:pt x="155" y="5"/>
                    </a:lnTo>
                    <a:lnTo>
                      <a:pt x="130" y="9"/>
                    </a:lnTo>
                    <a:lnTo>
                      <a:pt x="111" y="0"/>
                    </a:lnTo>
                    <a:lnTo>
                      <a:pt x="8" y="0"/>
                    </a:lnTo>
                    <a:lnTo>
                      <a:pt x="16" y="15"/>
                    </a:lnTo>
                    <a:lnTo>
                      <a:pt x="0" y="17"/>
                    </a:lnTo>
                    <a:lnTo>
                      <a:pt x="0" y="38"/>
                    </a:lnTo>
                    <a:lnTo>
                      <a:pt x="18" y="50"/>
                    </a:lnTo>
                    <a:lnTo>
                      <a:pt x="22" y="71"/>
                    </a:lnTo>
                    <a:lnTo>
                      <a:pt x="53" y="67"/>
                    </a:lnTo>
                    <a:lnTo>
                      <a:pt x="68" y="59"/>
                    </a:lnTo>
                    <a:lnTo>
                      <a:pt x="80" y="71"/>
                    </a:lnTo>
                    <a:lnTo>
                      <a:pt x="72" y="79"/>
                    </a:lnTo>
                    <a:lnTo>
                      <a:pt x="66" y="88"/>
                    </a:lnTo>
                    <a:lnTo>
                      <a:pt x="55" y="136"/>
                    </a:lnTo>
                    <a:lnTo>
                      <a:pt x="43" y="147"/>
                    </a:lnTo>
                    <a:lnTo>
                      <a:pt x="59" y="155"/>
                    </a:lnTo>
                    <a:lnTo>
                      <a:pt x="59" y="193"/>
                    </a:lnTo>
                    <a:lnTo>
                      <a:pt x="62" y="211"/>
                    </a:lnTo>
                    <a:lnTo>
                      <a:pt x="82" y="214"/>
                    </a:lnTo>
                    <a:lnTo>
                      <a:pt x="82" y="230"/>
                    </a:lnTo>
                    <a:lnTo>
                      <a:pt x="101" y="244"/>
                    </a:lnTo>
                    <a:lnTo>
                      <a:pt x="121" y="237"/>
                    </a:lnTo>
                    <a:lnTo>
                      <a:pt x="136" y="228"/>
                    </a:lnTo>
                    <a:lnTo>
                      <a:pt x="206" y="230"/>
                    </a:lnTo>
                    <a:lnTo>
                      <a:pt x="221" y="219"/>
                    </a:lnTo>
                    <a:lnTo>
                      <a:pt x="221" y="204"/>
                    </a:lnTo>
                    <a:lnTo>
                      <a:pt x="243" y="193"/>
                    </a:lnTo>
                    <a:lnTo>
                      <a:pt x="258" y="178"/>
                    </a:lnTo>
                    <a:lnTo>
                      <a:pt x="264" y="161"/>
                    </a:lnTo>
                    <a:lnTo>
                      <a:pt x="243" y="138"/>
                    </a:lnTo>
                    <a:lnTo>
                      <a:pt x="258" y="124"/>
                    </a:lnTo>
                    <a:lnTo>
                      <a:pt x="268" y="105"/>
                    </a:lnTo>
                    <a:lnTo>
                      <a:pt x="295" y="104"/>
                    </a:lnTo>
                    <a:lnTo>
                      <a:pt x="316" y="76"/>
                    </a:lnTo>
                    <a:lnTo>
                      <a:pt x="332" y="64"/>
                    </a:lnTo>
                    <a:lnTo>
                      <a:pt x="357" y="4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93" name="Group 523"/>
            <p:cNvGrpSpPr>
              <a:grpSpLocks/>
            </p:cNvGrpSpPr>
            <p:nvPr/>
          </p:nvGrpSpPr>
          <p:grpSpPr bwMode="auto">
            <a:xfrm>
              <a:off x="6010077" y="2197049"/>
              <a:ext cx="52440" cy="93911"/>
              <a:chOff x="2605" y="2084"/>
              <a:chExt cx="50" cy="81"/>
            </a:xfrm>
          </p:grpSpPr>
          <p:sp>
            <p:nvSpPr>
              <p:cNvPr id="1547" name="Freeform 524"/>
              <p:cNvSpPr>
                <a:spLocks/>
              </p:cNvSpPr>
              <p:nvPr/>
            </p:nvSpPr>
            <p:spPr bwMode="auto">
              <a:xfrm>
                <a:off x="2605" y="2084"/>
                <a:ext cx="50" cy="81"/>
              </a:xfrm>
              <a:custGeom>
                <a:avLst/>
                <a:gdLst/>
                <a:ahLst/>
                <a:cxnLst>
                  <a:cxn ang="0">
                    <a:pos x="82" y="140"/>
                  </a:cxn>
                  <a:cxn ang="0">
                    <a:pos x="78" y="104"/>
                  </a:cxn>
                  <a:cxn ang="0">
                    <a:pos x="64" y="92"/>
                  </a:cxn>
                  <a:cxn ang="0">
                    <a:pos x="76" y="83"/>
                  </a:cxn>
                  <a:cxn ang="0">
                    <a:pos x="86" y="35"/>
                  </a:cxn>
                  <a:cxn ang="0">
                    <a:pos x="93" y="24"/>
                  </a:cxn>
                  <a:cxn ang="0">
                    <a:pos x="101" y="16"/>
                  </a:cxn>
                  <a:cxn ang="0">
                    <a:pos x="87" y="7"/>
                  </a:cxn>
                  <a:cxn ang="0">
                    <a:pos x="72" y="14"/>
                  </a:cxn>
                  <a:cxn ang="0">
                    <a:pos x="45" y="16"/>
                  </a:cxn>
                  <a:cxn ang="0">
                    <a:pos x="39" y="0"/>
                  </a:cxn>
                  <a:cxn ang="0">
                    <a:pos x="27" y="19"/>
                  </a:cxn>
                  <a:cxn ang="0">
                    <a:pos x="27" y="47"/>
                  </a:cxn>
                  <a:cxn ang="0">
                    <a:pos x="29" y="57"/>
                  </a:cxn>
                  <a:cxn ang="0">
                    <a:pos x="20" y="75"/>
                  </a:cxn>
                  <a:cxn ang="0">
                    <a:pos x="2" y="85"/>
                  </a:cxn>
                  <a:cxn ang="0">
                    <a:pos x="0" y="113"/>
                  </a:cxn>
                  <a:cxn ang="0">
                    <a:pos x="20" y="121"/>
                  </a:cxn>
                  <a:cxn ang="0">
                    <a:pos x="22" y="137"/>
                  </a:cxn>
                  <a:cxn ang="0">
                    <a:pos x="22" y="156"/>
                  </a:cxn>
                  <a:cxn ang="0">
                    <a:pos x="45" y="163"/>
                  </a:cxn>
                  <a:cxn ang="0">
                    <a:pos x="68" y="163"/>
                  </a:cxn>
                  <a:cxn ang="0">
                    <a:pos x="82" y="140"/>
                  </a:cxn>
                </a:cxnLst>
                <a:rect l="0" t="0" r="r" b="b"/>
                <a:pathLst>
                  <a:path w="101" h="163">
                    <a:moveTo>
                      <a:pt x="82" y="140"/>
                    </a:moveTo>
                    <a:lnTo>
                      <a:pt x="78" y="104"/>
                    </a:lnTo>
                    <a:lnTo>
                      <a:pt x="64" y="92"/>
                    </a:lnTo>
                    <a:lnTo>
                      <a:pt x="76" y="83"/>
                    </a:lnTo>
                    <a:lnTo>
                      <a:pt x="86" y="35"/>
                    </a:lnTo>
                    <a:lnTo>
                      <a:pt x="93" y="24"/>
                    </a:lnTo>
                    <a:lnTo>
                      <a:pt x="101" y="16"/>
                    </a:lnTo>
                    <a:lnTo>
                      <a:pt x="87" y="7"/>
                    </a:lnTo>
                    <a:lnTo>
                      <a:pt x="72" y="14"/>
                    </a:lnTo>
                    <a:lnTo>
                      <a:pt x="45" y="16"/>
                    </a:lnTo>
                    <a:lnTo>
                      <a:pt x="39" y="0"/>
                    </a:lnTo>
                    <a:lnTo>
                      <a:pt x="27" y="19"/>
                    </a:lnTo>
                    <a:lnTo>
                      <a:pt x="27" y="47"/>
                    </a:lnTo>
                    <a:lnTo>
                      <a:pt x="29" y="57"/>
                    </a:lnTo>
                    <a:lnTo>
                      <a:pt x="20" y="75"/>
                    </a:lnTo>
                    <a:lnTo>
                      <a:pt x="2" y="85"/>
                    </a:lnTo>
                    <a:lnTo>
                      <a:pt x="0" y="113"/>
                    </a:lnTo>
                    <a:lnTo>
                      <a:pt x="20" y="121"/>
                    </a:lnTo>
                    <a:lnTo>
                      <a:pt x="22" y="137"/>
                    </a:lnTo>
                    <a:lnTo>
                      <a:pt x="22" y="156"/>
                    </a:lnTo>
                    <a:lnTo>
                      <a:pt x="45" y="163"/>
                    </a:lnTo>
                    <a:lnTo>
                      <a:pt x="68" y="163"/>
                    </a:lnTo>
                    <a:lnTo>
                      <a:pt x="82" y="140"/>
                    </a:lnTo>
                    <a:close/>
                  </a:path>
                </a:pathLst>
              </a:custGeom>
              <a:solidFill>
                <a:srgbClr val="C0C0C0"/>
              </a:solidFill>
              <a:ln w="9525">
                <a:solidFill>
                  <a:srgbClr val="C0C0C0"/>
                </a:solidFill>
                <a:round/>
                <a:headEnd/>
                <a:tailEnd/>
              </a:ln>
            </p:spPr>
            <p:txBody>
              <a:bodyPr/>
              <a:lstStyle/>
              <a:p>
                <a:endParaRPr lang="nl-NL" sz="1400"/>
              </a:p>
            </p:txBody>
          </p:sp>
          <p:sp>
            <p:nvSpPr>
              <p:cNvPr id="1548" name="Freeform 525"/>
              <p:cNvSpPr>
                <a:spLocks/>
              </p:cNvSpPr>
              <p:nvPr/>
            </p:nvSpPr>
            <p:spPr bwMode="auto">
              <a:xfrm>
                <a:off x="2605" y="2084"/>
                <a:ext cx="50" cy="81"/>
              </a:xfrm>
              <a:custGeom>
                <a:avLst/>
                <a:gdLst/>
                <a:ahLst/>
                <a:cxnLst>
                  <a:cxn ang="0">
                    <a:pos x="82" y="140"/>
                  </a:cxn>
                  <a:cxn ang="0">
                    <a:pos x="78" y="104"/>
                  </a:cxn>
                  <a:cxn ang="0">
                    <a:pos x="64" y="92"/>
                  </a:cxn>
                  <a:cxn ang="0">
                    <a:pos x="76" y="83"/>
                  </a:cxn>
                  <a:cxn ang="0">
                    <a:pos x="86" y="35"/>
                  </a:cxn>
                  <a:cxn ang="0">
                    <a:pos x="93" y="24"/>
                  </a:cxn>
                  <a:cxn ang="0">
                    <a:pos x="101" y="16"/>
                  </a:cxn>
                  <a:cxn ang="0">
                    <a:pos x="87" y="7"/>
                  </a:cxn>
                  <a:cxn ang="0">
                    <a:pos x="72" y="14"/>
                  </a:cxn>
                  <a:cxn ang="0">
                    <a:pos x="45" y="16"/>
                  </a:cxn>
                  <a:cxn ang="0">
                    <a:pos x="39" y="0"/>
                  </a:cxn>
                  <a:cxn ang="0">
                    <a:pos x="27" y="19"/>
                  </a:cxn>
                  <a:cxn ang="0">
                    <a:pos x="27" y="47"/>
                  </a:cxn>
                  <a:cxn ang="0">
                    <a:pos x="29" y="57"/>
                  </a:cxn>
                  <a:cxn ang="0">
                    <a:pos x="20" y="75"/>
                  </a:cxn>
                  <a:cxn ang="0">
                    <a:pos x="2" y="85"/>
                  </a:cxn>
                  <a:cxn ang="0">
                    <a:pos x="0" y="113"/>
                  </a:cxn>
                  <a:cxn ang="0">
                    <a:pos x="20" y="121"/>
                  </a:cxn>
                  <a:cxn ang="0">
                    <a:pos x="22" y="137"/>
                  </a:cxn>
                  <a:cxn ang="0">
                    <a:pos x="22" y="156"/>
                  </a:cxn>
                  <a:cxn ang="0">
                    <a:pos x="45" y="163"/>
                  </a:cxn>
                  <a:cxn ang="0">
                    <a:pos x="68" y="163"/>
                  </a:cxn>
                  <a:cxn ang="0">
                    <a:pos x="82" y="140"/>
                  </a:cxn>
                </a:cxnLst>
                <a:rect l="0" t="0" r="r" b="b"/>
                <a:pathLst>
                  <a:path w="101" h="163">
                    <a:moveTo>
                      <a:pt x="82" y="140"/>
                    </a:moveTo>
                    <a:lnTo>
                      <a:pt x="78" y="104"/>
                    </a:lnTo>
                    <a:lnTo>
                      <a:pt x="64" y="92"/>
                    </a:lnTo>
                    <a:lnTo>
                      <a:pt x="76" y="83"/>
                    </a:lnTo>
                    <a:lnTo>
                      <a:pt x="86" y="35"/>
                    </a:lnTo>
                    <a:lnTo>
                      <a:pt x="93" y="24"/>
                    </a:lnTo>
                    <a:lnTo>
                      <a:pt x="101" y="16"/>
                    </a:lnTo>
                    <a:lnTo>
                      <a:pt x="87" y="7"/>
                    </a:lnTo>
                    <a:lnTo>
                      <a:pt x="72" y="14"/>
                    </a:lnTo>
                    <a:lnTo>
                      <a:pt x="45" y="16"/>
                    </a:lnTo>
                    <a:lnTo>
                      <a:pt x="39" y="0"/>
                    </a:lnTo>
                    <a:lnTo>
                      <a:pt x="27" y="19"/>
                    </a:lnTo>
                    <a:lnTo>
                      <a:pt x="27" y="47"/>
                    </a:lnTo>
                    <a:lnTo>
                      <a:pt x="29" y="57"/>
                    </a:lnTo>
                    <a:lnTo>
                      <a:pt x="20" y="75"/>
                    </a:lnTo>
                    <a:lnTo>
                      <a:pt x="2" y="85"/>
                    </a:lnTo>
                    <a:lnTo>
                      <a:pt x="0" y="113"/>
                    </a:lnTo>
                    <a:lnTo>
                      <a:pt x="20" y="121"/>
                    </a:lnTo>
                    <a:lnTo>
                      <a:pt x="22" y="137"/>
                    </a:lnTo>
                    <a:lnTo>
                      <a:pt x="22" y="156"/>
                    </a:lnTo>
                    <a:lnTo>
                      <a:pt x="45" y="163"/>
                    </a:lnTo>
                    <a:lnTo>
                      <a:pt x="68" y="163"/>
                    </a:lnTo>
                    <a:lnTo>
                      <a:pt x="82" y="14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96" name="Group 526"/>
            <p:cNvGrpSpPr>
              <a:grpSpLocks/>
            </p:cNvGrpSpPr>
            <p:nvPr/>
          </p:nvGrpSpPr>
          <p:grpSpPr bwMode="auto">
            <a:xfrm>
              <a:off x="6302245" y="2184298"/>
              <a:ext cx="21404" cy="23189"/>
              <a:chOff x="2879" y="2073"/>
              <a:chExt cx="20" cy="20"/>
            </a:xfrm>
          </p:grpSpPr>
          <p:sp>
            <p:nvSpPr>
              <p:cNvPr id="1550" name="Freeform 527"/>
              <p:cNvSpPr>
                <a:spLocks/>
              </p:cNvSpPr>
              <p:nvPr/>
            </p:nvSpPr>
            <p:spPr bwMode="auto">
              <a:xfrm>
                <a:off x="2879" y="2073"/>
                <a:ext cx="20" cy="20"/>
              </a:xfrm>
              <a:custGeom>
                <a:avLst/>
                <a:gdLst/>
                <a:ahLst/>
                <a:cxnLst>
                  <a:cxn ang="0">
                    <a:pos x="41" y="0"/>
                  </a:cxn>
                  <a:cxn ang="0">
                    <a:pos x="25" y="7"/>
                  </a:cxn>
                  <a:cxn ang="0">
                    <a:pos x="0" y="14"/>
                  </a:cxn>
                  <a:cxn ang="0">
                    <a:pos x="6" y="27"/>
                  </a:cxn>
                  <a:cxn ang="0">
                    <a:pos x="31" y="40"/>
                  </a:cxn>
                  <a:cxn ang="0">
                    <a:pos x="41" y="0"/>
                  </a:cxn>
                </a:cxnLst>
                <a:rect l="0" t="0" r="r" b="b"/>
                <a:pathLst>
                  <a:path w="41" h="40">
                    <a:moveTo>
                      <a:pt x="41" y="0"/>
                    </a:moveTo>
                    <a:lnTo>
                      <a:pt x="25" y="7"/>
                    </a:lnTo>
                    <a:lnTo>
                      <a:pt x="0" y="14"/>
                    </a:lnTo>
                    <a:lnTo>
                      <a:pt x="6" y="27"/>
                    </a:lnTo>
                    <a:lnTo>
                      <a:pt x="31" y="40"/>
                    </a:lnTo>
                    <a:lnTo>
                      <a:pt x="41" y="0"/>
                    </a:lnTo>
                    <a:close/>
                  </a:path>
                </a:pathLst>
              </a:custGeom>
              <a:solidFill>
                <a:srgbClr val="C0C0C0"/>
              </a:solidFill>
              <a:ln w="9525">
                <a:solidFill>
                  <a:srgbClr val="C0C0C0"/>
                </a:solidFill>
                <a:round/>
                <a:headEnd/>
                <a:tailEnd/>
              </a:ln>
            </p:spPr>
            <p:txBody>
              <a:bodyPr/>
              <a:lstStyle/>
              <a:p>
                <a:endParaRPr lang="nl-NL" sz="1400"/>
              </a:p>
            </p:txBody>
          </p:sp>
          <p:sp>
            <p:nvSpPr>
              <p:cNvPr id="1551" name="Freeform 528"/>
              <p:cNvSpPr>
                <a:spLocks/>
              </p:cNvSpPr>
              <p:nvPr/>
            </p:nvSpPr>
            <p:spPr bwMode="auto">
              <a:xfrm>
                <a:off x="2879" y="2073"/>
                <a:ext cx="20" cy="20"/>
              </a:xfrm>
              <a:custGeom>
                <a:avLst/>
                <a:gdLst/>
                <a:ahLst/>
                <a:cxnLst>
                  <a:cxn ang="0">
                    <a:pos x="41" y="0"/>
                  </a:cxn>
                  <a:cxn ang="0">
                    <a:pos x="25" y="7"/>
                  </a:cxn>
                  <a:cxn ang="0">
                    <a:pos x="0" y="14"/>
                  </a:cxn>
                  <a:cxn ang="0">
                    <a:pos x="6" y="27"/>
                  </a:cxn>
                  <a:cxn ang="0">
                    <a:pos x="31" y="40"/>
                  </a:cxn>
                  <a:cxn ang="0">
                    <a:pos x="41" y="0"/>
                  </a:cxn>
                </a:cxnLst>
                <a:rect l="0" t="0" r="r" b="b"/>
                <a:pathLst>
                  <a:path w="41" h="40">
                    <a:moveTo>
                      <a:pt x="41" y="0"/>
                    </a:moveTo>
                    <a:lnTo>
                      <a:pt x="25" y="7"/>
                    </a:lnTo>
                    <a:lnTo>
                      <a:pt x="0" y="14"/>
                    </a:lnTo>
                    <a:lnTo>
                      <a:pt x="6" y="27"/>
                    </a:lnTo>
                    <a:lnTo>
                      <a:pt x="31" y="40"/>
                    </a:lnTo>
                    <a:lnTo>
                      <a:pt x="41"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099" name="Group 529"/>
            <p:cNvGrpSpPr>
              <a:grpSpLocks/>
            </p:cNvGrpSpPr>
            <p:nvPr/>
          </p:nvGrpSpPr>
          <p:grpSpPr bwMode="auto">
            <a:xfrm>
              <a:off x="6297963" y="2222556"/>
              <a:ext cx="21404" cy="30144"/>
              <a:chOff x="2875" y="2106"/>
              <a:chExt cx="20" cy="26"/>
            </a:xfrm>
          </p:grpSpPr>
          <p:sp>
            <p:nvSpPr>
              <p:cNvPr id="1553" name="Freeform 530"/>
              <p:cNvSpPr>
                <a:spLocks/>
              </p:cNvSpPr>
              <p:nvPr/>
            </p:nvSpPr>
            <p:spPr bwMode="auto">
              <a:xfrm>
                <a:off x="2875" y="2106"/>
                <a:ext cx="20" cy="26"/>
              </a:xfrm>
              <a:custGeom>
                <a:avLst/>
                <a:gdLst/>
                <a:ahLst/>
                <a:cxnLst>
                  <a:cxn ang="0">
                    <a:pos x="2" y="6"/>
                  </a:cxn>
                  <a:cxn ang="0">
                    <a:pos x="9" y="2"/>
                  </a:cxn>
                  <a:cxn ang="0">
                    <a:pos x="25" y="0"/>
                  </a:cxn>
                  <a:cxn ang="0">
                    <a:pos x="31" y="0"/>
                  </a:cxn>
                  <a:cxn ang="0">
                    <a:pos x="34" y="7"/>
                  </a:cxn>
                  <a:cxn ang="0">
                    <a:pos x="40" y="18"/>
                  </a:cxn>
                  <a:cxn ang="0">
                    <a:pos x="34" y="32"/>
                  </a:cxn>
                  <a:cxn ang="0">
                    <a:pos x="31" y="47"/>
                  </a:cxn>
                  <a:cxn ang="0">
                    <a:pos x="15" y="52"/>
                  </a:cxn>
                  <a:cxn ang="0">
                    <a:pos x="5" y="47"/>
                  </a:cxn>
                  <a:cxn ang="0">
                    <a:pos x="5" y="33"/>
                  </a:cxn>
                  <a:cxn ang="0">
                    <a:pos x="5" y="21"/>
                  </a:cxn>
                  <a:cxn ang="0">
                    <a:pos x="0" y="11"/>
                  </a:cxn>
                  <a:cxn ang="0">
                    <a:pos x="2" y="6"/>
                  </a:cxn>
                </a:cxnLst>
                <a:rect l="0" t="0" r="r" b="b"/>
                <a:pathLst>
                  <a:path w="40" h="52">
                    <a:moveTo>
                      <a:pt x="2" y="6"/>
                    </a:moveTo>
                    <a:lnTo>
                      <a:pt x="9" y="2"/>
                    </a:lnTo>
                    <a:lnTo>
                      <a:pt x="25" y="0"/>
                    </a:lnTo>
                    <a:lnTo>
                      <a:pt x="31" y="0"/>
                    </a:lnTo>
                    <a:lnTo>
                      <a:pt x="34" y="7"/>
                    </a:lnTo>
                    <a:lnTo>
                      <a:pt x="40" y="18"/>
                    </a:lnTo>
                    <a:lnTo>
                      <a:pt x="34" y="32"/>
                    </a:lnTo>
                    <a:lnTo>
                      <a:pt x="31" y="47"/>
                    </a:lnTo>
                    <a:lnTo>
                      <a:pt x="15" y="52"/>
                    </a:lnTo>
                    <a:lnTo>
                      <a:pt x="5" y="47"/>
                    </a:lnTo>
                    <a:lnTo>
                      <a:pt x="5" y="33"/>
                    </a:lnTo>
                    <a:lnTo>
                      <a:pt x="5" y="21"/>
                    </a:lnTo>
                    <a:lnTo>
                      <a:pt x="0" y="11"/>
                    </a:lnTo>
                    <a:lnTo>
                      <a:pt x="2" y="6"/>
                    </a:lnTo>
                    <a:close/>
                  </a:path>
                </a:pathLst>
              </a:custGeom>
              <a:solidFill>
                <a:srgbClr val="C0C0C0"/>
              </a:solidFill>
              <a:ln w="9525">
                <a:solidFill>
                  <a:srgbClr val="C0C0C0"/>
                </a:solidFill>
                <a:round/>
                <a:headEnd/>
                <a:tailEnd/>
              </a:ln>
            </p:spPr>
            <p:txBody>
              <a:bodyPr/>
              <a:lstStyle/>
              <a:p>
                <a:endParaRPr lang="nl-NL" sz="1400"/>
              </a:p>
            </p:txBody>
          </p:sp>
          <p:sp>
            <p:nvSpPr>
              <p:cNvPr id="1554" name="Freeform 531"/>
              <p:cNvSpPr>
                <a:spLocks/>
              </p:cNvSpPr>
              <p:nvPr/>
            </p:nvSpPr>
            <p:spPr bwMode="auto">
              <a:xfrm>
                <a:off x="2875" y="2106"/>
                <a:ext cx="20" cy="26"/>
              </a:xfrm>
              <a:custGeom>
                <a:avLst/>
                <a:gdLst/>
                <a:ahLst/>
                <a:cxnLst>
                  <a:cxn ang="0">
                    <a:pos x="2" y="6"/>
                  </a:cxn>
                  <a:cxn ang="0">
                    <a:pos x="9" y="2"/>
                  </a:cxn>
                  <a:cxn ang="0">
                    <a:pos x="25" y="0"/>
                  </a:cxn>
                  <a:cxn ang="0">
                    <a:pos x="31" y="0"/>
                  </a:cxn>
                  <a:cxn ang="0">
                    <a:pos x="34" y="7"/>
                  </a:cxn>
                  <a:cxn ang="0">
                    <a:pos x="40" y="18"/>
                  </a:cxn>
                  <a:cxn ang="0">
                    <a:pos x="34" y="32"/>
                  </a:cxn>
                  <a:cxn ang="0">
                    <a:pos x="31" y="47"/>
                  </a:cxn>
                  <a:cxn ang="0">
                    <a:pos x="15" y="52"/>
                  </a:cxn>
                  <a:cxn ang="0">
                    <a:pos x="5" y="47"/>
                  </a:cxn>
                  <a:cxn ang="0">
                    <a:pos x="5" y="33"/>
                  </a:cxn>
                  <a:cxn ang="0">
                    <a:pos x="5" y="21"/>
                  </a:cxn>
                  <a:cxn ang="0">
                    <a:pos x="0" y="11"/>
                  </a:cxn>
                  <a:cxn ang="0">
                    <a:pos x="2" y="6"/>
                  </a:cxn>
                </a:cxnLst>
                <a:rect l="0" t="0" r="r" b="b"/>
                <a:pathLst>
                  <a:path w="40" h="52">
                    <a:moveTo>
                      <a:pt x="2" y="6"/>
                    </a:moveTo>
                    <a:lnTo>
                      <a:pt x="9" y="2"/>
                    </a:lnTo>
                    <a:lnTo>
                      <a:pt x="25" y="0"/>
                    </a:lnTo>
                    <a:lnTo>
                      <a:pt x="31" y="0"/>
                    </a:lnTo>
                    <a:lnTo>
                      <a:pt x="34" y="7"/>
                    </a:lnTo>
                    <a:lnTo>
                      <a:pt x="40" y="18"/>
                    </a:lnTo>
                    <a:lnTo>
                      <a:pt x="34" y="32"/>
                    </a:lnTo>
                    <a:lnTo>
                      <a:pt x="31" y="47"/>
                    </a:lnTo>
                    <a:lnTo>
                      <a:pt x="15" y="52"/>
                    </a:lnTo>
                    <a:lnTo>
                      <a:pt x="5" y="47"/>
                    </a:lnTo>
                    <a:lnTo>
                      <a:pt x="5" y="33"/>
                    </a:lnTo>
                    <a:lnTo>
                      <a:pt x="5" y="21"/>
                    </a:lnTo>
                    <a:lnTo>
                      <a:pt x="0" y="11"/>
                    </a:lnTo>
                    <a:lnTo>
                      <a:pt x="2" y="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02" name="Group 532"/>
            <p:cNvGrpSpPr>
              <a:grpSpLocks/>
            </p:cNvGrpSpPr>
            <p:nvPr/>
          </p:nvGrpSpPr>
          <p:grpSpPr bwMode="auto">
            <a:xfrm>
              <a:off x="6472407" y="2206328"/>
              <a:ext cx="80266" cy="76520"/>
              <a:chOff x="3038" y="2092"/>
              <a:chExt cx="75" cy="66"/>
            </a:xfrm>
          </p:grpSpPr>
          <p:sp>
            <p:nvSpPr>
              <p:cNvPr id="1556" name="Freeform 533"/>
              <p:cNvSpPr>
                <a:spLocks/>
              </p:cNvSpPr>
              <p:nvPr/>
            </p:nvSpPr>
            <p:spPr bwMode="auto">
              <a:xfrm>
                <a:off x="3038" y="2092"/>
                <a:ext cx="75" cy="66"/>
              </a:xfrm>
              <a:custGeom>
                <a:avLst/>
                <a:gdLst/>
                <a:ahLst/>
                <a:cxnLst>
                  <a:cxn ang="0">
                    <a:pos x="64" y="93"/>
                  </a:cxn>
                  <a:cxn ang="0">
                    <a:pos x="29" y="90"/>
                  </a:cxn>
                  <a:cxn ang="0">
                    <a:pos x="27" y="74"/>
                  </a:cxn>
                  <a:cxn ang="0">
                    <a:pos x="0" y="52"/>
                  </a:cxn>
                  <a:cxn ang="0">
                    <a:pos x="0" y="36"/>
                  </a:cxn>
                  <a:cxn ang="0">
                    <a:pos x="25" y="17"/>
                  </a:cxn>
                  <a:cxn ang="0">
                    <a:pos x="46" y="22"/>
                  </a:cxn>
                  <a:cxn ang="0">
                    <a:pos x="73" y="5"/>
                  </a:cxn>
                  <a:cxn ang="0">
                    <a:pos x="89" y="5"/>
                  </a:cxn>
                  <a:cxn ang="0">
                    <a:pos x="114" y="10"/>
                  </a:cxn>
                  <a:cxn ang="0">
                    <a:pos x="131" y="0"/>
                  </a:cxn>
                  <a:cxn ang="0">
                    <a:pos x="149" y="0"/>
                  </a:cxn>
                  <a:cxn ang="0">
                    <a:pos x="149" y="19"/>
                  </a:cxn>
                  <a:cxn ang="0">
                    <a:pos x="131" y="24"/>
                  </a:cxn>
                  <a:cxn ang="0">
                    <a:pos x="122" y="31"/>
                  </a:cxn>
                  <a:cxn ang="0">
                    <a:pos x="112" y="36"/>
                  </a:cxn>
                  <a:cxn ang="0">
                    <a:pos x="116" y="48"/>
                  </a:cxn>
                  <a:cxn ang="0">
                    <a:pos x="99" y="55"/>
                  </a:cxn>
                  <a:cxn ang="0">
                    <a:pos x="89" y="48"/>
                  </a:cxn>
                  <a:cxn ang="0">
                    <a:pos x="79" y="48"/>
                  </a:cxn>
                  <a:cxn ang="0">
                    <a:pos x="89" y="60"/>
                  </a:cxn>
                  <a:cxn ang="0">
                    <a:pos x="73" y="74"/>
                  </a:cxn>
                  <a:cxn ang="0">
                    <a:pos x="91" y="81"/>
                  </a:cxn>
                  <a:cxn ang="0">
                    <a:pos x="122" y="93"/>
                  </a:cxn>
                  <a:cxn ang="0">
                    <a:pos x="126" y="107"/>
                  </a:cxn>
                  <a:cxn ang="0">
                    <a:pos x="116" y="105"/>
                  </a:cxn>
                  <a:cxn ang="0">
                    <a:pos x="89" y="114"/>
                  </a:cxn>
                  <a:cxn ang="0">
                    <a:pos x="99" y="126"/>
                  </a:cxn>
                  <a:cxn ang="0">
                    <a:pos x="50" y="131"/>
                  </a:cxn>
                  <a:cxn ang="0">
                    <a:pos x="50" y="114"/>
                  </a:cxn>
                  <a:cxn ang="0">
                    <a:pos x="33" y="107"/>
                  </a:cxn>
                  <a:cxn ang="0">
                    <a:pos x="50" y="100"/>
                  </a:cxn>
                  <a:cxn ang="0">
                    <a:pos x="62" y="98"/>
                  </a:cxn>
                  <a:cxn ang="0">
                    <a:pos x="64" y="93"/>
                  </a:cxn>
                </a:cxnLst>
                <a:rect l="0" t="0" r="r" b="b"/>
                <a:pathLst>
                  <a:path w="149" h="131">
                    <a:moveTo>
                      <a:pt x="64" y="93"/>
                    </a:moveTo>
                    <a:lnTo>
                      <a:pt x="29" y="90"/>
                    </a:lnTo>
                    <a:lnTo>
                      <a:pt x="27" y="74"/>
                    </a:lnTo>
                    <a:lnTo>
                      <a:pt x="0" y="52"/>
                    </a:lnTo>
                    <a:lnTo>
                      <a:pt x="0" y="36"/>
                    </a:lnTo>
                    <a:lnTo>
                      <a:pt x="25" y="17"/>
                    </a:lnTo>
                    <a:lnTo>
                      <a:pt x="46" y="22"/>
                    </a:lnTo>
                    <a:lnTo>
                      <a:pt x="73" y="5"/>
                    </a:lnTo>
                    <a:lnTo>
                      <a:pt x="89" y="5"/>
                    </a:lnTo>
                    <a:lnTo>
                      <a:pt x="114" y="10"/>
                    </a:lnTo>
                    <a:lnTo>
                      <a:pt x="131" y="0"/>
                    </a:lnTo>
                    <a:lnTo>
                      <a:pt x="149" y="0"/>
                    </a:lnTo>
                    <a:lnTo>
                      <a:pt x="149" y="19"/>
                    </a:lnTo>
                    <a:lnTo>
                      <a:pt x="131" y="24"/>
                    </a:lnTo>
                    <a:lnTo>
                      <a:pt x="122" y="31"/>
                    </a:lnTo>
                    <a:lnTo>
                      <a:pt x="112" y="36"/>
                    </a:lnTo>
                    <a:lnTo>
                      <a:pt x="116" y="48"/>
                    </a:lnTo>
                    <a:lnTo>
                      <a:pt x="99" y="55"/>
                    </a:lnTo>
                    <a:lnTo>
                      <a:pt x="89" y="48"/>
                    </a:lnTo>
                    <a:lnTo>
                      <a:pt x="79" y="48"/>
                    </a:lnTo>
                    <a:lnTo>
                      <a:pt x="89" y="60"/>
                    </a:lnTo>
                    <a:lnTo>
                      <a:pt x="73" y="74"/>
                    </a:lnTo>
                    <a:lnTo>
                      <a:pt x="91" y="81"/>
                    </a:lnTo>
                    <a:lnTo>
                      <a:pt x="122" y="93"/>
                    </a:lnTo>
                    <a:lnTo>
                      <a:pt x="126" y="107"/>
                    </a:lnTo>
                    <a:lnTo>
                      <a:pt x="116" y="105"/>
                    </a:lnTo>
                    <a:lnTo>
                      <a:pt x="89" y="114"/>
                    </a:lnTo>
                    <a:lnTo>
                      <a:pt x="99" y="126"/>
                    </a:lnTo>
                    <a:lnTo>
                      <a:pt x="50" y="131"/>
                    </a:lnTo>
                    <a:lnTo>
                      <a:pt x="50" y="114"/>
                    </a:lnTo>
                    <a:lnTo>
                      <a:pt x="33" y="107"/>
                    </a:lnTo>
                    <a:lnTo>
                      <a:pt x="50" y="100"/>
                    </a:lnTo>
                    <a:lnTo>
                      <a:pt x="62" y="98"/>
                    </a:lnTo>
                    <a:lnTo>
                      <a:pt x="64" y="93"/>
                    </a:lnTo>
                    <a:close/>
                  </a:path>
                </a:pathLst>
              </a:custGeom>
              <a:solidFill>
                <a:srgbClr val="C0C0C0"/>
              </a:solidFill>
              <a:ln w="9525">
                <a:solidFill>
                  <a:srgbClr val="C0C0C0"/>
                </a:solidFill>
                <a:round/>
                <a:headEnd/>
                <a:tailEnd/>
              </a:ln>
            </p:spPr>
            <p:txBody>
              <a:bodyPr/>
              <a:lstStyle/>
              <a:p>
                <a:endParaRPr lang="nl-NL" sz="1400"/>
              </a:p>
            </p:txBody>
          </p:sp>
          <p:sp>
            <p:nvSpPr>
              <p:cNvPr id="1557" name="Freeform 534"/>
              <p:cNvSpPr>
                <a:spLocks/>
              </p:cNvSpPr>
              <p:nvPr/>
            </p:nvSpPr>
            <p:spPr bwMode="auto">
              <a:xfrm>
                <a:off x="3038" y="2092"/>
                <a:ext cx="75" cy="66"/>
              </a:xfrm>
              <a:custGeom>
                <a:avLst/>
                <a:gdLst/>
                <a:ahLst/>
                <a:cxnLst>
                  <a:cxn ang="0">
                    <a:pos x="64" y="93"/>
                  </a:cxn>
                  <a:cxn ang="0">
                    <a:pos x="29" y="90"/>
                  </a:cxn>
                  <a:cxn ang="0">
                    <a:pos x="27" y="74"/>
                  </a:cxn>
                  <a:cxn ang="0">
                    <a:pos x="0" y="52"/>
                  </a:cxn>
                  <a:cxn ang="0">
                    <a:pos x="0" y="36"/>
                  </a:cxn>
                  <a:cxn ang="0">
                    <a:pos x="25" y="17"/>
                  </a:cxn>
                  <a:cxn ang="0">
                    <a:pos x="46" y="22"/>
                  </a:cxn>
                  <a:cxn ang="0">
                    <a:pos x="73" y="5"/>
                  </a:cxn>
                  <a:cxn ang="0">
                    <a:pos x="89" y="5"/>
                  </a:cxn>
                  <a:cxn ang="0">
                    <a:pos x="114" y="10"/>
                  </a:cxn>
                  <a:cxn ang="0">
                    <a:pos x="131" y="0"/>
                  </a:cxn>
                  <a:cxn ang="0">
                    <a:pos x="149" y="0"/>
                  </a:cxn>
                  <a:cxn ang="0">
                    <a:pos x="149" y="19"/>
                  </a:cxn>
                  <a:cxn ang="0">
                    <a:pos x="131" y="24"/>
                  </a:cxn>
                  <a:cxn ang="0">
                    <a:pos x="122" y="31"/>
                  </a:cxn>
                  <a:cxn ang="0">
                    <a:pos x="112" y="36"/>
                  </a:cxn>
                  <a:cxn ang="0">
                    <a:pos x="116" y="48"/>
                  </a:cxn>
                  <a:cxn ang="0">
                    <a:pos x="99" y="55"/>
                  </a:cxn>
                  <a:cxn ang="0">
                    <a:pos x="89" y="48"/>
                  </a:cxn>
                  <a:cxn ang="0">
                    <a:pos x="79" y="48"/>
                  </a:cxn>
                  <a:cxn ang="0">
                    <a:pos x="89" y="60"/>
                  </a:cxn>
                  <a:cxn ang="0">
                    <a:pos x="73" y="74"/>
                  </a:cxn>
                  <a:cxn ang="0">
                    <a:pos x="91" y="81"/>
                  </a:cxn>
                  <a:cxn ang="0">
                    <a:pos x="122" y="93"/>
                  </a:cxn>
                  <a:cxn ang="0">
                    <a:pos x="126" y="107"/>
                  </a:cxn>
                  <a:cxn ang="0">
                    <a:pos x="116" y="105"/>
                  </a:cxn>
                  <a:cxn ang="0">
                    <a:pos x="89" y="114"/>
                  </a:cxn>
                  <a:cxn ang="0">
                    <a:pos x="99" y="126"/>
                  </a:cxn>
                  <a:cxn ang="0">
                    <a:pos x="50" y="131"/>
                  </a:cxn>
                  <a:cxn ang="0">
                    <a:pos x="50" y="114"/>
                  </a:cxn>
                  <a:cxn ang="0">
                    <a:pos x="33" y="107"/>
                  </a:cxn>
                  <a:cxn ang="0">
                    <a:pos x="50" y="100"/>
                  </a:cxn>
                  <a:cxn ang="0">
                    <a:pos x="62" y="98"/>
                  </a:cxn>
                  <a:cxn ang="0">
                    <a:pos x="64" y="93"/>
                  </a:cxn>
                </a:cxnLst>
                <a:rect l="0" t="0" r="r" b="b"/>
                <a:pathLst>
                  <a:path w="149" h="131">
                    <a:moveTo>
                      <a:pt x="64" y="93"/>
                    </a:moveTo>
                    <a:lnTo>
                      <a:pt x="29" y="90"/>
                    </a:lnTo>
                    <a:lnTo>
                      <a:pt x="27" y="74"/>
                    </a:lnTo>
                    <a:lnTo>
                      <a:pt x="0" y="52"/>
                    </a:lnTo>
                    <a:lnTo>
                      <a:pt x="0" y="36"/>
                    </a:lnTo>
                    <a:lnTo>
                      <a:pt x="25" y="17"/>
                    </a:lnTo>
                    <a:lnTo>
                      <a:pt x="46" y="22"/>
                    </a:lnTo>
                    <a:lnTo>
                      <a:pt x="73" y="5"/>
                    </a:lnTo>
                    <a:lnTo>
                      <a:pt x="89" y="5"/>
                    </a:lnTo>
                    <a:lnTo>
                      <a:pt x="114" y="10"/>
                    </a:lnTo>
                    <a:lnTo>
                      <a:pt x="131" y="0"/>
                    </a:lnTo>
                    <a:lnTo>
                      <a:pt x="149" y="0"/>
                    </a:lnTo>
                    <a:lnTo>
                      <a:pt x="149" y="19"/>
                    </a:lnTo>
                    <a:lnTo>
                      <a:pt x="131" y="24"/>
                    </a:lnTo>
                    <a:lnTo>
                      <a:pt x="122" y="31"/>
                    </a:lnTo>
                    <a:lnTo>
                      <a:pt x="112" y="36"/>
                    </a:lnTo>
                    <a:lnTo>
                      <a:pt x="116" y="48"/>
                    </a:lnTo>
                    <a:lnTo>
                      <a:pt x="99" y="55"/>
                    </a:lnTo>
                    <a:lnTo>
                      <a:pt x="89" y="48"/>
                    </a:lnTo>
                    <a:lnTo>
                      <a:pt x="79" y="48"/>
                    </a:lnTo>
                    <a:lnTo>
                      <a:pt x="89" y="60"/>
                    </a:lnTo>
                    <a:lnTo>
                      <a:pt x="73" y="74"/>
                    </a:lnTo>
                    <a:lnTo>
                      <a:pt x="91" y="81"/>
                    </a:lnTo>
                    <a:lnTo>
                      <a:pt x="122" y="93"/>
                    </a:lnTo>
                    <a:lnTo>
                      <a:pt x="126" y="107"/>
                    </a:lnTo>
                    <a:lnTo>
                      <a:pt x="116" y="105"/>
                    </a:lnTo>
                    <a:lnTo>
                      <a:pt x="89" y="114"/>
                    </a:lnTo>
                    <a:lnTo>
                      <a:pt x="99" y="126"/>
                    </a:lnTo>
                    <a:lnTo>
                      <a:pt x="50" y="131"/>
                    </a:lnTo>
                    <a:lnTo>
                      <a:pt x="50" y="114"/>
                    </a:lnTo>
                    <a:lnTo>
                      <a:pt x="33" y="107"/>
                    </a:lnTo>
                    <a:lnTo>
                      <a:pt x="50" y="100"/>
                    </a:lnTo>
                    <a:lnTo>
                      <a:pt x="62" y="98"/>
                    </a:lnTo>
                    <a:lnTo>
                      <a:pt x="64" y="93"/>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05" name="Group 535"/>
            <p:cNvGrpSpPr>
              <a:grpSpLocks/>
            </p:cNvGrpSpPr>
            <p:nvPr/>
          </p:nvGrpSpPr>
          <p:grpSpPr bwMode="auto">
            <a:xfrm>
              <a:off x="6253019" y="1932708"/>
              <a:ext cx="129495" cy="151881"/>
              <a:chOff x="2833" y="1856"/>
              <a:chExt cx="121" cy="131"/>
            </a:xfrm>
          </p:grpSpPr>
          <p:sp>
            <p:nvSpPr>
              <p:cNvPr id="1559" name="Freeform 536"/>
              <p:cNvSpPr>
                <a:spLocks/>
              </p:cNvSpPr>
              <p:nvPr/>
            </p:nvSpPr>
            <p:spPr bwMode="auto">
              <a:xfrm>
                <a:off x="2833" y="1856"/>
                <a:ext cx="121" cy="131"/>
              </a:xfrm>
              <a:custGeom>
                <a:avLst/>
                <a:gdLst/>
                <a:ahLst/>
                <a:cxnLst>
                  <a:cxn ang="0">
                    <a:pos x="242" y="126"/>
                  </a:cxn>
                  <a:cxn ang="0">
                    <a:pos x="161" y="154"/>
                  </a:cxn>
                  <a:cxn ang="0">
                    <a:pos x="242" y="126"/>
                  </a:cxn>
                  <a:cxn ang="0">
                    <a:pos x="223" y="81"/>
                  </a:cxn>
                  <a:cxn ang="0">
                    <a:pos x="227" y="31"/>
                  </a:cxn>
                  <a:cxn ang="0">
                    <a:pos x="217" y="24"/>
                  </a:cxn>
                  <a:cxn ang="0">
                    <a:pos x="147" y="34"/>
                  </a:cxn>
                  <a:cxn ang="0">
                    <a:pos x="134" y="19"/>
                  </a:cxn>
                  <a:cxn ang="0">
                    <a:pos x="118" y="0"/>
                  </a:cxn>
                  <a:cxn ang="0">
                    <a:pos x="89" y="7"/>
                  </a:cxn>
                  <a:cxn ang="0">
                    <a:pos x="87" y="31"/>
                  </a:cxn>
                  <a:cxn ang="0">
                    <a:pos x="89" y="41"/>
                  </a:cxn>
                  <a:cxn ang="0">
                    <a:pos x="76" y="41"/>
                  </a:cxn>
                  <a:cxn ang="0">
                    <a:pos x="43" y="52"/>
                  </a:cxn>
                  <a:cxn ang="0">
                    <a:pos x="43" y="81"/>
                  </a:cxn>
                  <a:cxn ang="0">
                    <a:pos x="25" y="102"/>
                  </a:cxn>
                  <a:cxn ang="0">
                    <a:pos x="2" y="114"/>
                  </a:cxn>
                  <a:cxn ang="0">
                    <a:pos x="0" y="143"/>
                  </a:cxn>
                  <a:cxn ang="0">
                    <a:pos x="18" y="154"/>
                  </a:cxn>
                  <a:cxn ang="0">
                    <a:pos x="16" y="171"/>
                  </a:cxn>
                  <a:cxn ang="0">
                    <a:pos x="35" y="180"/>
                  </a:cxn>
                  <a:cxn ang="0">
                    <a:pos x="62" y="200"/>
                  </a:cxn>
                  <a:cxn ang="0">
                    <a:pos x="49" y="213"/>
                  </a:cxn>
                  <a:cxn ang="0">
                    <a:pos x="55" y="251"/>
                  </a:cxn>
                  <a:cxn ang="0">
                    <a:pos x="72" y="254"/>
                  </a:cxn>
                  <a:cxn ang="0">
                    <a:pos x="89" y="249"/>
                  </a:cxn>
                  <a:cxn ang="0">
                    <a:pos x="107" y="256"/>
                  </a:cxn>
                  <a:cxn ang="0">
                    <a:pos x="120" y="259"/>
                  </a:cxn>
                  <a:cxn ang="0">
                    <a:pos x="130" y="263"/>
                  </a:cxn>
                  <a:cxn ang="0">
                    <a:pos x="169" y="249"/>
                  </a:cxn>
                  <a:cxn ang="0">
                    <a:pos x="196" y="233"/>
                  </a:cxn>
                  <a:cxn ang="0">
                    <a:pos x="206" y="225"/>
                  </a:cxn>
                  <a:cxn ang="0">
                    <a:pos x="206" y="199"/>
                  </a:cxn>
                  <a:cxn ang="0">
                    <a:pos x="161" y="154"/>
                  </a:cxn>
                  <a:cxn ang="0">
                    <a:pos x="242" y="126"/>
                  </a:cxn>
                </a:cxnLst>
                <a:rect l="0" t="0" r="r" b="b"/>
                <a:pathLst>
                  <a:path w="242" h="263">
                    <a:moveTo>
                      <a:pt x="242" y="126"/>
                    </a:moveTo>
                    <a:lnTo>
                      <a:pt x="161" y="154"/>
                    </a:lnTo>
                    <a:lnTo>
                      <a:pt x="242" y="126"/>
                    </a:lnTo>
                    <a:lnTo>
                      <a:pt x="223" y="81"/>
                    </a:lnTo>
                    <a:lnTo>
                      <a:pt x="227" y="31"/>
                    </a:lnTo>
                    <a:lnTo>
                      <a:pt x="217" y="24"/>
                    </a:lnTo>
                    <a:lnTo>
                      <a:pt x="147" y="34"/>
                    </a:lnTo>
                    <a:lnTo>
                      <a:pt x="134" y="19"/>
                    </a:lnTo>
                    <a:lnTo>
                      <a:pt x="118" y="0"/>
                    </a:lnTo>
                    <a:lnTo>
                      <a:pt x="89" y="7"/>
                    </a:lnTo>
                    <a:lnTo>
                      <a:pt x="87" y="31"/>
                    </a:lnTo>
                    <a:lnTo>
                      <a:pt x="89" y="41"/>
                    </a:lnTo>
                    <a:lnTo>
                      <a:pt x="76" y="41"/>
                    </a:lnTo>
                    <a:lnTo>
                      <a:pt x="43" y="52"/>
                    </a:lnTo>
                    <a:lnTo>
                      <a:pt x="43" y="81"/>
                    </a:lnTo>
                    <a:lnTo>
                      <a:pt x="25" y="102"/>
                    </a:lnTo>
                    <a:lnTo>
                      <a:pt x="2" y="114"/>
                    </a:lnTo>
                    <a:lnTo>
                      <a:pt x="0" y="143"/>
                    </a:lnTo>
                    <a:lnTo>
                      <a:pt x="18" y="154"/>
                    </a:lnTo>
                    <a:lnTo>
                      <a:pt x="16" y="171"/>
                    </a:lnTo>
                    <a:lnTo>
                      <a:pt x="35" y="180"/>
                    </a:lnTo>
                    <a:lnTo>
                      <a:pt x="62" y="200"/>
                    </a:lnTo>
                    <a:lnTo>
                      <a:pt x="49" y="213"/>
                    </a:lnTo>
                    <a:lnTo>
                      <a:pt x="55" y="251"/>
                    </a:lnTo>
                    <a:lnTo>
                      <a:pt x="72" y="254"/>
                    </a:lnTo>
                    <a:lnTo>
                      <a:pt x="89" y="249"/>
                    </a:lnTo>
                    <a:lnTo>
                      <a:pt x="107" y="256"/>
                    </a:lnTo>
                    <a:lnTo>
                      <a:pt x="120" y="259"/>
                    </a:lnTo>
                    <a:lnTo>
                      <a:pt x="130" y="263"/>
                    </a:lnTo>
                    <a:lnTo>
                      <a:pt x="169" y="249"/>
                    </a:lnTo>
                    <a:lnTo>
                      <a:pt x="196" y="233"/>
                    </a:lnTo>
                    <a:lnTo>
                      <a:pt x="206" y="225"/>
                    </a:lnTo>
                    <a:lnTo>
                      <a:pt x="206" y="199"/>
                    </a:lnTo>
                    <a:lnTo>
                      <a:pt x="161" y="154"/>
                    </a:lnTo>
                    <a:lnTo>
                      <a:pt x="242" y="126"/>
                    </a:lnTo>
                    <a:close/>
                  </a:path>
                </a:pathLst>
              </a:custGeom>
              <a:solidFill>
                <a:srgbClr val="C0C0C0"/>
              </a:solidFill>
              <a:ln w="9525">
                <a:solidFill>
                  <a:srgbClr val="C0C0C0"/>
                </a:solidFill>
                <a:round/>
                <a:headEnd/>
                <a:tailEnd/>
              </a:ln>
            </p:spPr>
            <p:txBody>
              <a:bodyPr/>
              <a:lstStyle/>
              <a:p>
                <a:endParaRPr lang="nl-NL" sz="1400"/>
              </a:p>
            </p:txBody>
          </p:sp>
          <p:sp>
            <p:nvSpPr>
              <p:cNvPr id="1560" name="Freeform 537"/>
              <p:cNvSpPr>
                <a:spLocks/>
              </p:cNvSpPr>
              <p:nvPr/>
            </p:nvSpPr>
            <p:spPr bwMode="auto">
              <a:xfrm>
                <a:off x="2833" y="1856"/>
                <a:ext cx="121" cy="131"/>
              </a:xfrm>
              <a:custGeom>
                <a:avLst/>
                <a:gdLst/>
                <a:ahLst/>
                <a:cxnLst>
                  <a:cxn ang="0">
                    <a:pos x="242" y="126"/>
                  </a:cxn>
                  <a:cxn ang="0">
                    <a:pos x="161" y="154"/>
                  </a:cxn>
                  <a:cxn ang="0">
                    <a:pos x="242" y="126"/>
                  </a:cxn>
                  <a:cxn ang="0">
                    <a:pos x="223" y="81"/>
                  </a:cxn>
                  <a:cxn ang="0">
                    <a:pos x="227" y="31"/>
                  </a:cxn>
                  <a:cxn ang="0">
                    <a:pos x="217" y="24"/>
                  </a:cxn>
                  <a:cxn ang="0">
                    <a:pos x="147" y="34"/>
                  </a:cxn>
                  <a:cxn ang="0">
                    <a:pos x="134" y="19"/>
                  </a:cxn>
                  <a:cxn ang="0">
                    <a:pos x="118" y="0"/>
                  </a:cxn>
                  <a:cxn ang="0">
                    <a:pos x="89" y="7"/>
                  </a:cxn>
                  <a:cxn ang="0">
                    <a:pos x="87" y="31"/>
                  </a:cxn>
                  <a:cxn ang="0">
                    <a:pos x="89" y="41"/>
                  </a:cxn>
                  <a:cxn ang="0">
                    <a:pos x="76" y="41"/>
                  </a:cxn>
                  <a:cxn ang="0">
                    <a:pos x="43" y="52"/>
                  </a:cxn>
                  <a:cxn ang="0">
                    <a:pos x="43" y="81"/>
                  </a:cxn>
                  <a:cxn ang="0">
                    <a:pos x="25" y="102"/>
                  </a:cxn>
                  <a:cxn ang="0">
                    <a:pos x="2" y="114"/>
                  </a:cxn>
                  <a:cxn ang="0">
                    <a:pos x="0" y="143"/>
                  </a:cxn>
                  <a:cxn ang="0">
                    <a:pos x="18" y="154"/>
                  </a:cxn>
                  <a:cxn ang="0">
                    <a:pos x="16" y="171"/>
                  </a:cxn>
                  <a:cxn ang="0">
                    <a:pos x="35" y="180"/>
                  </a:cxn>
                  <a:cxn ang="0">
                    <a:pos x="62" y="200"/>
                  </a:cxn>
                  <a:cxn ang="0">
                    <a:pos x="49" y="213"/>
                  </a:cxn>
                  <a:cxn ang="0">
                    <a:pos x="55" y="251"/>
                  </a:cxn>
                  <a:cxn ang="0">
                    <a:pos x="72" y="254"/>
                  </a:cxn>
                  <a:cxn ang="0">
                    <a:pos x="89" y="249"/>
                  </a:cxn>
                  <a:cxn ang="0">
                    <a:pos x="107" y="256"/>
                  </a:cxn>
                  <a:cxn ang="0">
                    <a:pos x="120" y="259"/>
                  </a:cxn>
                  <a:cxn ang="0">
                    <a:pos x="130" y="263"/>
                  </a:cxn>
                  <a:cxn ang="0">
                    <a:pos x="169" y="249"/>
                  </a:cxn>
                  <a:cxn ang="0">
                    <a:pos x="196" y="233"/>
                  </a:cxn>
                  <a:cxn ang="0">
                    <a:pos x="206" y="225"/>
                  </a:cxn>
                  <a:cxn ang="0">
                    <a:pos x="206" y="199"/>
                  </a:cxn>
                  <a:cxn ang="0">
                    <a:pos x="161" y="154"/>
                  </a:cxn>
                  <a:cxn ang="0">
                    <a:pos x="242" y="126"/>
                  </a:cxn>
                </a:cxnLst>
                <a:rect l="0" t="0" r="r" b="b"/>
                <a:pathLst>
                  <a:path w="242" h="263">
                    <a:moveTo>
                      <a:pt x="242" y="126"/>
                    </a:moveTo>
                    <a:lnTo>
                      <a:pt x="161" y="154"/>
                    </a:lnTo>
                    <a:lnTo>
                      <a:pt x="242" y="126"/>
                    </a:lnTo>
                    <a:lnTo>
                      <a:pt x="223" y="81"/>
                    </a:lnTo>
                    <a:lnTo>
                      <a:pt x="227" y="31"/>
                    </a:lnTo>
                    <a:lnTo>
                      <a:pt x="217" y="24"/>
                    </a:lnTo>
                    <a:lnTo>
                      <a:pt x="147" y="34"/>
                    </a:lnTo>
                    <a:lnTo>
                      <a:pt x="134" y="19"/>
                    </a:lnTo>
                    <a:lnTo>
                      <a:pt x="118" y="0"/>
                    </a:lnTo>
                    <a:lnTo>
                      <a:pt x="89" y="7"/>
                    </a:lnTo>
                    <a:lnTo>
                      <a:pt x="87" y="31"/>
                    </a:lnTo>
                    <a:lnTo>
                      <a:pt x="89" y="41"/>
                    </a:lnTo>
                    <a:lnTo>
                      <a:pt x="76" y="41"/>
                    </a:lnTo>
                    <a:lnTo>
                      <a:pt x="43" y="52"/>
                    </a:lnTo>
                    <a:lnTo>
                      <a:pt x="43" y="81"/>
                    </a:lnTo>
                    <a:lnTo>
                      <a:pt x="25" y="102"/>
                    </a:lnTo>
                    <a:lnTo>
                      <a:pt x="2" y="114"/>
                    </a:lnTo>
                    <a:lnTo>
                      <a:pt x="0" y="143"/>
                    </a:lnTo>
                    <a:lnTo>
                      <a:pt x="18" y="154"/>
                    </a:lnTo>
                    <a:lnTo>
                      <a:pt x="16" y="171"/>
                    </a:lnTo>
                    <a:lnTo>
                      <a:pt x="35" y="180"/>
                    </a:lnTo>
                    <a:lnTo>
                      <a:pt x="62" y="200"/>
                    </a:lnTo>
                    <a:lnTo>
                      <a:pt x="49" y="213"/>
                    </a:lnTo>
                    <a:lnTo>
                      <a:pt x="55" y="251"/>
                    </a:lnTo>
                    <a:lnTo>
                      <a:pt x="72" y="254"/>
                    </a:lnTo>
                    <a:lnTo>
                      <a:pt x="89" y="249"/>
                    </a:lnTo>
                    <a:lnTo>
                      <a:pt x="107" y="256"/>
                    </a:lnTo>
                    <a:lnTo>
                      <a:pt x="120" y="259"/>
                    </a:lnTo>
                    <a:lnTo>
                      <a:pt x="130" y="263"/>
                    </a:lnTo>
                    <a:lnTo>
                      <a:pt x="169" y="249"/>
                    </a:lnTo>
                    <a:lnTo>
                      <a:pt x="196" y="233"/>
                    </a:lnTo>
                    <a:lnTo>
                      <a:pt x="206" y="225"/>
                    </a:lnTo>
                    <a:lnTo>
                      <a:pt x="206" y="199"/>
                    </a:lnTo>
                    <a:lnTo>
                      <a:pt x="161" y="154"/>
                    </a:lnTo>
                    <a:lnTo>
                      <a:pt x="242" y="12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08" name="Group 538"/>
            <p:cNvGrpSpPr>
              <a:grpSpLocks/>
            </p:cNvGrpSpPr>
            <p:nvPr/>
          </p:nvGrpSpPr>
          <p:grpSpPr bwMode="auto">
            <a:xfrm>
              <a:off x="6377159" y="1932708"/>
              <a:ext cx="142337" cy="104345"/>
              <a:chOff x="2949" y="1856"/>
              <a:chExt cx="133" cy="90"/>
            </a:xfrm>
          </p:grpSpPr>
          <p:sp>
            <p:nvSpPr>
              <p:cNvPr id="1562" name="Freeform 539"/>
              <p:cNvSpPr>
                <a:spLocks/>
              </p:cNvSpPr>
              <p:nvPr/>
            </p:nvSpPr>
            <p:spPr bwMode="auto">
              <a:xfrm>
                <a:off x="2949" y="1856"/>
                <a:ext cx="133" cy="90"/>
              </a:xfrm>
              <a:custGeom>
                <a:avLst/>
                <a:gdLst/>
                <a:ahLst/>
                <a:cxnLst>
                  <a:cxn ang="0">
                    <a:pos x="17" y="130"/>
                  </a:cxn>
                  <a:cxn ang="0">
                    <a:pos x="0" y="83"/>
                  </a:cxn>
                  <a:cxn ang="0">
                    <a:pos x="0" y="31"/>
                  </a:cxn>
                  <a:cxn ang="0">
                    <a:pos x="81" y="0"/>
                  </a:cxn>
                  <a:cxn ang="0">
                    <a:pos x="110" y="10"/>
                  </a:cxn>
                  <a:cxn ang="0">
                    <a:pos x="151" y="7"/>
                  </a:cxn>
                  <a:cxn ang="0">
                    <a:pos x="238" y="48"/>
                  </a:cxn>
                  <a:cxn ang="0">
                    <a:pos x="240" y="83"/>
                  </a:cxn>
                  <a:cxn ang="0">
                    <a:pos x="261" y="85"/>
                  </a:cxn>
                  <a:cxn ang="0">
                    <a:pos x="261" y="114"/>
                  </a:cxn>
                  <a:cxn ang="0">
                    <a:pos x="265" y="157"/>
                  </a:cxn>
                  <a:cxn ang="0">
                    <a:pos x="238" y="173"/>
                  </a:cxn>
                  <a:cxn ang="0">
                    <a:pos x="193" y="173"/>
                  </a:cxn>
                  <a:cxn ang="0">
                    <a:pos x="145" y="180"/>
                  </a:cxn>
                  <a:cxn ang="0">
                    <a:pos x="110" y="164"/>
                  </a:cxn>
                  <a:cxn ang="0">
                    <a:pos x="42" y="143"/>
                  </a:cxn>
                  <a:cxn ang="0">
                    <a:pos x="17" y="130"/>
                  </a:cxn>
                </a:cxnLst>
                <a:rect l="0" t="0" r="r" b="b"/>
                <a:pathLst>
                  <a:path w="265" h="180">
                    <a:moveTo>
                      <a:pt x="17" y="130"/>
                    </a:moveTo>
                    <a:lnTo>
                      <a:pt x="0" y="83"/>
                    </a:lnTo>
                    <a:lnTo>
                      <a:pt x="0" y="31"/>
                    </a:lnTo>
                    <a:lnTo>
                      <a:pt x="81" y="0"/>
                    </a:lnTo>
                    <a:lnTo>
                      <a:pt x="110" y="10"/>
                    </a:lnTo>
                    <a:lnTo>
                      <a:pt x="151" y="7"/>
                    </a:lnTo>
                    <a:lnTo>
                      <a:pt x="238" y="48"/>
                    </a:lnTo>
                    <a:lnTo>
                      <a:pt x="240" y="83"/>
                    </a:lnTo>
                    <a:lnTo>
                      <a:pt x="261" y="85"/>
                    </a:lnTo>
                    <a:lnTo>
                      <a:pt x="261" y="114"/>
                    </a:lnTo>
                    <a:lnTo>
                      <a:pt x="265" y="157"/>
                    </a:lnTo>
                    <a:lnTo>
                      <a:pt x="238" y="173"/>
                    </a:lnTo>
                    <a:lnTo>
                      <a:pt x="193" y="173"/>
                    </a:lnTo>
                    <a:lnTo>
                      <a:pt x="145" y="180"/>
                    </a:lnTo>
                    <a:lnTo>
                      <a:pt x="110" y="164"/>
                    </a:lnTo>
                    <a:lnTo>
                      <a:pt x="42" y="143"/>
                    </a:lnTo>
                    <a:lnTo>
                      <a:pt x="17" y="130"/>
                    </a:lnTo>
                    <a:close/>
                  </a:path>
                </a:pathLst>
              </a:custGeom>
              <a:solidFill>
                <a:srgbClr val="C0C0C0"/>
              </a:solidFill>
              <a:ln w="9525">
                <a:solidFill>
                  <a:srgbClr val="C0C0C0"/>
                </a:solidFill>
                <a:round/>
                <a:headEnd/>
                <a:tailEnd/>
              </a:ln>
            </p:spPr>
            <p:txBody>
              <a:bodyPr/>
              <a:lstStyle/>
              <a:p>
                <a:endParaRPr lang="nl-NL" sz="1400"/>
              </a:p>
            </p:txBody>
          </p:sp>
          <p:sp>
            <p:nvSpPr>
              <p:cNvPr id="1563" name="Freeform 540"/>
              <p:cNvSpPr>
                <a:spLocks/>
              </p:cNvSpPr>
              <p:nvPr/>
            </p:nvSpPr>
            <p:spPr bwMode="auto">
              <a:xfrm>
                <a:off x="2949" y="1856"/>
                <a:ext cx="133" cy="90"/>
              </a:xfrm>
              <a:custGeom>
                <a:avLst/>
                <a:gdLst/>
                <a:ahLst/>
                <a:cxnLst>
                  <a:cxn ang="0">
                    <a:pos x="17" y="130"/>
                  </a:cxn>
                  <a:cxn ang="0">
                    <a:pos x="0" y="83"/>
                  </a:cxn>
                  <a:cxn ang="0">
                    <a:pos x="0" y="31"/>
                  </a:cxn>
                  <a:cxn ang="0">
                    <a:pos x="81" y="0"/>
                  </a:cxn>
                  <a:cxn ang="0">
                    <a:pos x="110" y="10"/>
                  </a:cxn>
                  <a:cxn ang="0">
                    <a:pos x="151" y="7"/>
                  </a:cxn>
                  <a:cxn ang="0">
                    <a:pos x="238" y="48"/>
                  </a:cxn>
                  <a:cxn ang="0">
                    <a:pos x="240" y="83"/>
                  </a:cxn>
                  <a:cxn ang="0">
                    <a:pos x="261" y="85"/>
                  </a:cxn>
                  <a:cxn ang="0">
                    <a:pos x="261" y="114"/>
                  </a:cxn>
                  <a:cxn ang="0">
                    <a:pos x="265" y="157"/>
                  </a:cxn>
                  <a:cxn ang="0">
                    <a:pos x="238" y="173"/>
                  </a:cxn>
                  <a:cxn ang="0">
                    <a:pos x="193" y="173"/>
                  </a:cxn>
                  <a:cxn ang="0">
                    <a:pos x="145" y="180"/>
                  </a:cxn>
                  <a:cxn ang="0">
                    <a:pos x="110" y="164"/>
                  </a:cxn>
                  <a:cxn ang="0">
                    <a:pos x="42" y="143"/>
                  </a:cxn>
                  <a:cxn ang="0">
                    <a:pos x="17" y="130"/>
                  </a:cxn>
                </a:cxnLst>
                <a:rect l="0" t="0" r="r" b="b"/>
                <a:pathLst>
                  <a:path w="265" h="180">
                    <a:moveTo>
                      <a:pt x="17" y="130"/>
                    </a:moveTo>
                    <a:lnTo>
                      <a:pt x="0" y="83"/>
                    </a:lnTo>
                    <a:lnTo>
                      <a:pt x="0" y="31"/>
                    </a:lnTo>
                    <a:lnTo>
                      <a:pt x="81" y="0"/>
                    </a:lnTo>
                    <a:lnTo>
                      <a:pt x="110" y="10"/>
                    </a:lnTo>
                    <a:lnTo>
                      <a:pt x="151" y="7"/>
                    </a:lnTo>
                    <a:lnTo>
                      <a:pt x="238" y="48"/>
                    </a:lnTo>
                    <a:lnTo>
                      <a:pt x="240" y="83"/>
                    </a:lnTo>
                    <a:lnTo>
                      <a:pt x="261" y="85"/>
                    </a:lnTo>
                    <a:lnTo>
                      <a:pt x="261" y="114"/>
                    </a:lnTo>
                    <a:lnTo>
                      <a:pt x="265" y="157"/>
                    </a:lnTo>
                    <a:lnTo>
                      <a:pt x="238" y="173"/>
                    </a:lnTo>
                    <a:lnTo>
                      <a:pt x="193" y="173"/>
                    </a:lnTo>
                    <a:lnTo>
                      <a:pt x="145" y="180"/>
                    </a:lnTo>
                    <a:lnTo>
                      <a:pt x="110" y="164"/>
                    </a:lnTo>
                    <a:lnTo>
                      <a:pt x="42" y="143"/>
                    </a:lnTo>
                    <a:lnTo>
                      <a:pt x="17" y="13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11" name="Group 541"/>
            <p:cNvGrpSpPr>
              <a:grpSpLocks/>
            </p:cNvGrpSpPr>
            <p:nvPr/>
          </p:nvGrpSpPr>
          <p:grpSpPr bwMode="auto">
            <a:xfrm>
              <a:off x="6336496" y="1604599"/>
              <a:ext cx="164811" cy="310717"/>
              <a:chOff x="2911" y="1573"/>
              <a:chExt cx="154" cy="268"/>
            </a:xfrm>
          </p:grpSpPr>
          <p:sp>
            <p:nvSpPr>
              <p:cNvPr id="1565" name="Freeform 542"/>
              <p:cNvSpPr>
                <a:spLocks/>
              </p:cNvSpPr>
              <p:nvPr/>
            </p:nvSpPr>
            <p:spPr bwMode="auto">
              <a:xfrm>
                <a:off x="2911" y="1573"/>
                <a:ext cx="154" cy="268"/>
              </a:xfrm>
              <a:custGeom>
                <a:avLst/>
                <a:gdLst/>
                <a:ahLst/>
                <a:cxnLst>
                  <a:cxn ang="0">
                    <a:pos x="0" y="415"/>
                  </a:cxn>
                  <a:cxn ang="0">
                    <a:pos x="8" y="399"/>
                  </a:cxn>
                  <a:cxn ang="0">
                    <a:pos x="18" y="366"/>
                  </a:cxn>
                  <a:cxn ang="0">
                    <a:pos x="47" y="352"/>
                  </a:cxn>
                  <a:cxn ang="0">
                    <a:pos x="39" y="325"/>
                  </a:cxn>
                  <a:cxn ang="0">
                    <a:pos x="25" y="294"/>
                  </a:cxn>
                  <a:cxn ang="0">
                    <a:pos x="18" y="266"/>
                  </a:cxn>
                  <a:cxn ang="0">
                    <a:pos x="12" y="219"/>
                  </a:cxn>
                  <a:cxn ang="0">
                    <a:pos x="18" y="200"/>
                  </a:cxn>
                  <a:cxn ang="0">
                    <a:pos x="47" y="205"/>
                  </a:cxn>
                  <a:cxn ang="0">
                    <a:pos x="58" y="197"/>
                  </a:cxn>
                  <a:cxn ang="0">
                    <a:pos x="43" y="185"/>
                  </a:cxn>
                  <a:cxn ang="0">
                    <a:pos x="56" y="157"/>
                  </a:cxn>
                  <a:cxn ang="0">
                    <a:pos x="58" y="128"/>
                  </a:cxn>
                  <a:cxn ang="0">
                    <a:pos x="74" y="121"/>
                  </a:cxn>
                  <a:cxn ang="0">
                    <a:pos x="82" y="100"/>
                  </a:cxn>
                  <a:cxn ang="0">
                    <a:pos x="103" y="98"/>
                  </a:cxn>
                  <a:cxn ang="0">
                    <a:pos x="107" y="74"/>
                  </a:cxn>
                  <a:cxn ang="0">
                    <a:pos x="122" y="67"/>
                  </a:cxn>
                  <a:cxn ang="0">
                    <a:pos x="126" y="43"/>
                  </a:cxn>
                  <a:cxn ang="0">
                    <a:pos x="144" y="50"/>
                  </a:cxn>
                  <a:cxn ang="0">
                    <a:pos x="157" y="43"/>
                  </a:cxn>
                  <a:cxn ang="0">
                    <a:pos x="173" y="31"/>
                  </a:cxn>
                  <a:cxn ang="0">
                    <a:pos x="198" y="29"/>
                  </a:cxn>
                  <a:cxn ang="0">
                    <a:pos x="225" y="29"/>
                  </a:cxn>
                  <a:cxn ang="0">
                    <a:pos x="238" y="10"/>
                  </a:cxn>
                  <a:cxn ang="0">
                    <a:pos x="256" y="0"/>
                  </a:cxn>
                  <a:cxn ang="0">
                    <a:pos x="277" y="19"/>
                  </a:cxn>
                  <a:cxn ang="0">
                    <a:pos x="300" y="39"/>
                  </a:cxn>
                  <a:cxn ang="0">
                    <a:pos x="302" y="57"/>
                  </a:cxn>
                  <a:cxn ang="0">
                    <a:pos x="308" y="112"/>
                  </a:cxn>
                  <a:cxn ang="0">
                    <a:pos x="289" y="122"/>
                  </a:cxn>
                  <a:cxn ang="0">
                    <a:pos x="264" y="138"/>
                  </a:cxn>
                  <a:cxn ang="0">
                    <a:pos x="256" y="171"/>
                  </a:cxn>
                  <a:cxn ang="0">
                    <a:pos x="258" y="190"/>
                  </a:cxn>
                  <a:cxn ang="0">
                    <a:pos x="227" y="209"/>
                  </a:cxn>
                  <a:cxn ang="0">
                    <a:pos x="209" y="228"/>
                  </a:cxn>
                  <a:cxn ang="0">
                    <a:pos x="171" y="235"/>
                  </a:cxn>
                  <a:cxn ang="0">
                    <a:pos x="155" y="262"/>
                  </a:cxn>
                  <a:cxn ang="0">
                    <a:pos x="155" y="311"/>
                  </a:cxn>
                  <a:cxn ang="0">
                    <a:pos x="176" y="335"/>
                  </a:cxn>
                  <a:cxn ang="0">
                    <a:pos x="184" y="356"/>
                  </a:cxn>
                  <a:cxn ang="0">
                    <a:pos x="140" y="375"/>
                  </a:cxn>
                  <a:cxn ang="0">
                    <a:pos x="161" y="375"/>
                  </a:cxn>
                  <a:cxn ang="0">
                    <a:pos x="173" y="389"/>
                  </a:cxn>
                  <a:cxn ang="0">
                    <a:pos x="182" y="406"/>
                  </a:cxn>
                  <a:cxn ang="0">
                    <a:pos x="165" y="415"/>
                  </a:cxn>
                  <a:cxn ang="0">
                    <a:pos x="144" y="437"/>
                  </a:cxn>
                  <a:cxn ang="0">
                    <a:pos x="144" y="470"/>
                  </a:cxn>
                  <a:cxn ang="0">
                    <a:pos x="120" y="485"/>
                  </a:cxn>
                  <a:cxn ang="0">
                    <a:pos x="113" y="503"/>
                  </a:cxn>
                  <a:cxn ang="0">
                    <a:pos x="91" y="515"/>
                  </a:cxn>
                  <a:cxn ang="0">
                    <a:pos x="76" y="536"/>
                  </a:cxn>
                  <a:cxn ang="0">
                    <a:pos x="45" y="522"/>
                  </a:cxn>
                  <a:cxn ang="0">
                    <a:pos x="47" y="489"/>
                  </a:cxn>
                  <a:cxn ang="0">
                    <a:pos x="33" y="485"/>
                  </a:cxn>
                  <a:cxn ang="0">
                    <a:pos x="25" y="465"/>
                  </a:cxn>
                  <a:cxn ang="0">
                    <a:pos x="12" y="439"/>
                  </a:cxn>
                  <a:cxn ang="0">
                    <a:pos x="0" y="415"/>
                  </a:cxn>
                </a:cxnLst>
                <a:rect l="0" t="0" r="r" b="b"/>
                <a:pathLst>
                  <a:path w="308" h="536">
                    <a:moveTo>
                      <a:pt x="0" y="415"/>
                    </a:moveTo>
                    <a:lnTo>
                      <a:pt x="8" y="399"/>
                    </a:lnTo>
                    <a:lnTo>
                      <a:pt x="18" y="366"/>
                    </a:lnTo>
                    <a:lnTo>
                      <a:pt x="47" y="352"/>
                    </a:lnTo>
                    <a:lnTo>
                      <a:pt x="39" y="325"/>
                    </a:lnTo>
                    <a:lnTo>
                      <a:pt x="25" y="294"/>
                    </a:lnTo>
                    <a:lnTo>
                      <a:pt x="18" y="266"/>
                    </a:lnTo>
                    <a:lnTo>
                      <a:pt x="12" y="219"/>
                    </a:lnTo>
                    <a:lnTo>
                      <a:pt x="18" y="200"/>
                    </a:lnTo>
                    <a:lnTo>
                      <a:pt x="47" y="205"/>
                    </a:lnTo>
                    <a:lnTo>
                      <a:pt x="58" y="197"/>
                    </a:lnTo>
                    <a:lnTo>
                      <a:pt x="43" y="185"/>
                    </a:lnTo>
                    <a:lnTo>
                      <a:pt x="56" y="157"/>
                    </a:lnTo>
                    <a:lnTo>
                      <a:pt x="58" y="128"/>
                    </a:lnTo>
                    <a:lnTo>
                      <a:pt x="74" y="121"/>
                    </a:lnTo>
                    <a:lnTo>
                      <a:pt x="82" y="100"/>
                    </a:lnTo>
                    <a:lnTo>
                      <a:pt x="103" y="98"/>
                    </a:lnTo>
                    <a:lnTo>
                      <a:pt x="107" y="74"/>
                    </a:lnTo>
                    <a:lnTo>
                      <a:pt x="122" y="67"/>
                    </a:lnTo>
                    <a:lnTo>
                      <a:pt x="126" y="43"/>
                    </a:lnTo>
                    <a:lnTo>
                      <a:pt x="144" y="50"/>
                    </a:lnTo>
                    <a:lnTo>
                      <a:pt x="157" y="43"/>
                    </a:lnTo>
                    <a:lnTo>
                      <a:pt x="173" y="31"/>
                    </a:lnTo>
                    <a:lnTo>
                      <a:pt x="198" y="29"/>
                    </a:lnTo>
                    <a:lnTo>
                      <a:pt x="225" y="29"/>
                    </a:lnTo>
                    <a:lnTo>
                      <a:pt x="238" y="10"/>
                    </a:lnTo>
                    <a:lnTo>
                      <a:pt x="256" y="0"/>
                    </a:lnTo>
                    <a:lnTo>
                      <a:pt x="277" y="19"/>
                    </a:lnTo>
                    <a:lnTo>
                      <a:pt x="300" y="39"/>
                    </a:lnTo>
                    <a:lnTo>
                      <a:pt x="302" y="57"/>
                    </a:lnTo>
                    <a:lnTo>
                      <a:pt x="308" y="112"/>
                    </a:lnTo>
                    <a:lnTo>
                      <a:pt x="289" y="122"/>
                    </a:lnTo>
                    <a:lnTo>
                      <a:pt x="264" y="138"/>
                    </a:lnTo>
                    <a:lnTo>
                      <a:pt x="256" y="171"/>
                    </a:lnTo>
                    <a:lnTo>
                      <a:pt x="258" y="190"/>
                    </a:lnTo>
                    <a:lnTo>
                      <a:pt x="227" y="209"/>
                    </a:lnTo>
                    <a:lnTo>
                      <a:pt x="209" y="228"/>
                    </a:lnTo>
                    <a:lnTo>
                      <a:pt x="171" y="235"/>
                    </a:lnTo>
                    <a:lnTo>
                      <a:pt x="155" y="262"/>
                    </a:lnTo>
                    <a:lnTo>
                      <a:pt x="155" y="311"/>
                    </a:lnTo>
                    <a:lnTo>
                      <a:pt x="176" y="335"/>
                    </a:lnTo>
                    <a:lnTo>
                      <a:pt x="184" y="356"/>
                    </a:lnTo>
                    <a:lnTo>
                      <a:pt x="140" y="375"/>
                    </a:lnTo>
                    <a:lnTo>
                      <a:pt x="161" y="375"/>
                    </a:lnTo>
                    <a:lnTo>
                      <a:pt x="173" y="389"/>
                    </a:lnTo>
                    <a:lnTo>
                      <a:pt x="182" y="406"/>
                    </a:lnTo>
                    <a:lnTo>
                      <a:pt x="165" y="415"/>
                    </a:lnTo>
                    <a:lnTo>
                      <a:pt x="144" y="437"/>
                    </a:lnTo>
                    <a:lnTo>
                      <a:pt x="144" y="470"/>
                    </a:lnTo>
                    <a:lnTo>
                      <a:pt x="120" y="485"/>
                    </a:lnTo>
                    <a:lnTo>
                      <a:pt x="113" y="503"/>
                    </a:lnTo>
                    <a:lnTo>
                      <a:pt x="91" y="515"/>
                    </a:lnTo>
                    <a:lnTo>
                      <a:pt x="76" y="536"/>
                    </a:lnTo>
                    <a:lnTo>
                      <a:pt x="45" y="522"/>
                    </a:lnTo>
                    <a:lnTo>
                      <a:pt x="47" y="489"/>
                    </a:lnTo>
                    <a:lnTo>
                      <a:pt x="33" y="485"/>
                    </a:lnTo>
                    <a:lnTo>
                      <a:pt x="25" y="465"/>
                    </a:lnTo>
                    <a:lnTo>
                      <a:pt x="12" y="439"/>
                    </a:lnTo>
                    <a:lnTo>
                      <a:pt x="0" y="415"/>
                    </a:lnTo>
                    <a:close/>
                  </a:path>
                </a:pathLst>
              </a:custGeom>
              <a:solidFill>
                <a:srgbClr val="C0C0C0"/>
              </a:solidFill>
              <a:ln w="9525">
                <a:solidFill>
                  <a:srgbClr val="C0C0C0"/>
                </a:solidFill>
                <a:round/>
                <a:headEnd/>
                <a:tailEnd/>
              </a:ln>
            </p:spPr>
            <p:txBody>
              <a:bodyPr/>
              <a:lstStyle/>
              <a:p>
                <a:endParaRPr lang="nl-NL" sz="1400"/>
              </a:p>
            </p:txBody>
          </p:sp>
          <p:sp>
            <p:nvSpPr>
              <p:cNvPr id="1566" name="Freeform 543"/>
              <p:cNvSpPr>
                <a:spLocks/>
              </p:cNvSpPr>
              <p:nvPr/>
            </p:nvSpPr>
            <p:spPr bwMode="auto">
              <a:xfrm>
                <a:off x="2911" y="1573"/>
                <a:ext cx="154" cy="268"/>
              </a:xfrm>
              <a:custGeom>
                <a:avLst/>
                <a:gdLst/>
                <a:ahLst/>
                <a:cxnLst>
                  <a:cxn ang="0">
                    <a:pos x="0" y="415"/>
                  </a:cxn>
                  <a:cxn ang="0">
                    <a:pos x="8" y="399"/>
                  </a:cxn>
                  <a:cxn ang="0">
                    <a:pos x="18" y="366"/>
                  </a:cxn>
                  <a:cxn ang="0">
                    <a:pos x="47" y="352"/>
                  </a:cxn>
                  <a:cxn ang="0">
                    <a:pos x="39" y="325"/>
                  </a:cxn>
                  <a:cxn ang="0">
                    <a:pos x="25" y="294"/>
                  </a:cxn>
                  <a:cxn ang="0">
                    <a:pos x="18" y="266"/>
                  </a:cxn>
                  <a:cxn ang="0">
                    <a:pos x="12" y="219"/>
                  </a:cxn>
                  <a:cxn ang="0">
                    <a:pos x="18" y="200"/>
                  </a:cxn>
                  <a:cxn ang="0">
                    <a:pos x="47" y="205"/>
                  </a:cxn>
                  <a:cxn ang="0">
                    <a:pos x="58" y="197"/>
                  </a:cxn>
                  <a:cxn ang="0">
                    <a:pos x="43" y="185"/>
                  </a:cxn>
                  <a:cxn ang="0">
                    <a:pos x="56" y="157"/>
                  </a:cxn>
                  <a:cxn ang="0">
                    <a:pos x="58" y="128"/>
                  </a:cxn>
                  <a:cxn ang="0">
                    <a:pos x="74" y="121"/>
                  </a:cxn>
                  <a:cxn ang="0">
                    <a:pos x="82" y="100"/>
                  </a:cxn>
                  <a:cxn ang="0">
                    <a:pos x="103" y="98"/>
                  </a:cxn>
                  <a:cxn ang="0">
                    <a:pos x="107" y="74"/>
                  </a:cxn>
                  <a:cxn ang="0">
                    <a:pos x="122" y="67"/>
                  </a:cxn>
                  <a:cxn ang="0">
                    <a:pos x="126" y="43"/>
                  </a:cxn>
                  <a:cxn ang="0">
                    <a:pos x="144" y="50"/>
                  </a:cxn>
                  <a:cxn ang="0">
                    <a:pos x="157" y="43"/>
                  </a:cxn>
                  <a:cxn ang="0">
                    <a:pos x="173" y="31"/>
                  </a:cxn>
                  <a:cxn ang="0">
                    <a:pos x="198" y="29"/>
                  </a:cxn>
                  <a:cxn ang="0">
                    <a:pos x="225" y="29"/>
                  </a:cxn>
                  <a:cxn ang="0">
                    <a:pos x="238" y="10"/>
                  </a:cxn>
                  <a:cxn ang="0">
                    <a:pos x="256" y="0"/>
                  </a:cxn>
                  <a:cxn ang="0">
                    <a:pos x="277" y="19"/>
                  </a:cxn>
                  <a:cxn ang="0">
                    <a:pos x="300" y="39"/>
                  </a:cxn>
                  <a:cxn ang="0">
                    <a:pos x="302" y="57"/>
                  </a:cxn>
                  <a:cxn ang="0">
                    <a:pos x="308" y="112"/>
                  </a:cxn>
                  <a:cxn ang="0">
                    <a:pos x="289" y="122"/>
                  </a:cxn>
                  <a:cxn ang="0">
                    <a:pos x="264" y="138"/>
                  </a:cxn>
                  <a:cxn ang="0">
                    <a:pos x="256" y="171"/>
                  </a:cxn>
                  <a:cxn ang="0">
                    <a:pos x="258" y="190"/>
                  </a:cxn>
                  <a:cxn ang="0">
                    <a:pos x="227" y="209"/>
                  </a:cxn>
                  <a:cxn ang="0">
                    <a:pos x="209" y="228"/>
                  </a:cxn>
                  <a:cxn ang="0">
                    <a:pos x="171" y="235"/>
                  </a:cxn>
                  <a:cxn ang="0">
                    <a:pos x="155" y="262"/>
                  </a:cxn>
                  <a:cxn ang="0">
                    <a:pos x="155" y="311"/>
                  </a:cxn>
                  <a:cxn ang="0">
                    <a:pos x="176" y="335"/>
                  </a:cxn>
                  <a:cxn ang="0">
                    <a:pos x="184" y="356"/>
                  </a:cxn>
                  <a:cxn ang="0">
                    <a:pos x="140" y="375"/>
                  </a:cxn>
                  <a:cxn ang="0">
                    <a:pos x="161" y="375"/>
                  </a:cxn>
                  <a:cxn ang="0">
                    <a:pos x="173" y="389"/>
                  </a:cxn>
                  <a:cxn ang="0">
                    <a:pos x="182" y="406"/>
                  </a:cxn>
                  <a:cxn ang="0">
                    <a:pos x="165" y="415"/>
                  </a:cxn>
                  <a:cxn ang="0">
                    <a:pos x="144" y="437"/>
                  </a:cxn>
                  <a:cxn ang="0">
                    <a:pos x="144" y="470"/>
                  </a:cxn>
                  <a:cxn ang="0">
                    <a:pos x="120" y="485"/>
                  </a:cxn>
                  <a:cxn ang="0">
                    <a:pos x="113" y="503"/>
                  </a:cxn>
                  <a:cxn ang="0">
                    <a:pos x="91" y="515"/>
                  </a:cxn>
                  <a:cxn ang="0">
                    <a:pos x="76" y="536"/>
                  </a:cxn>
                  <a:cxn ang="0">
                    <a:pos x="45" y="522"/>
                  </a:cxn>
                  <a:cxn ang="0">
                    <a:pos x="47" y="489"/>
                  </a:cxn>
                  <a:cxn ang="0">
                    <a:pos x="33" y="485"/>
                  </a:cxn>
                  <a:cxn ang="0">
                    <a:pos x="25" y="465"/>
                  </a:cxn>
                  <a:cxn ang="0">
                    <a:pos x="12" y="439"/>
                  </a:cxn>
                  <a:cxn ang="0">
                    <a:pos x="0" y="415"/>
                  </a:cxn>
                </a:cxnLst>
                <a:rect l="0" t="0" r="r" b="b"/>
                <a:pathLst>
                  <a:path w="308" h="536">
                    <a:moveTo>
                      <a:pt x="0" y="415"/>
                    </a:moveTo>
                    <a:lnTo>
                      <a:pt x="8" y="399"/>
                    </a:lnTo>
                    <a:lnTo>
                      <a:pt x="18" y="366"/>
                    </a:lnTo>
                    <a:lnTo>
                      <a:pt x="47" y="352"/>
                    </a:lnTo>
                    <a:lnTo>
                      <a:pt x="39" y="325"/>
                    </a:lnTo>
                    <a:lnTo>
                      <a:pt x="25" y="294"/>
                    </a:lnTo>
                    <a:lnTo>
                      <a:pt x="18" y="266"/>
                    </a:lnTo>
                    <a:lnTo>
                      <a:pt x="12" y="219"/>
                    </a:lnTo>
                    <a:lnTo>
                      <a:pt x="18" y="200"/>
                    </a:lnTo>
                    <a:lnTo>
                      <a:pt x="47" y="205"/>
                    </a:lnTo>
                    <a:lnTo>
                      <a:pt x="58" y="197"/>
                    </a:lnTo>
                    <a:lnTo>
                      <a:pt x="43" y="185"/>
                    </a:lnTo>
                    <a:lnTo>
                      <a:pt x="56" y="157"/>
                    </a:lnTo>
                    <a:lnTo>
                      <a:pt x="58" y="128"/>
                    </a:lnTo>
                    <a:lnTo>
                      <a:pt x="74" y="121"/>
                    </a:lnTo>
                    <a:lnTo>
                      <a:pt x="82" y="100"/>
                    </a:lnTo>
                    <a:lnTo>
                      <a:pt x="103" y="98"/>
                    </a:lnTo>
                    <a:lnTo>
                      <a:pt x="107" y="74"/>
                    </a:lnTo>
                    <a:lnTo>
                      <a:pt x="122" y="67"/>
                    </a:lnTo>
                    <a:lnTo>
                      <a:pt x="126" y="43"/>
                    </a:lnTo>
                    <a:lnTo>
                      <a:pt x="144" y="50"/>
                    </a:lnTo>
                    <a:lnTo>
                      <a:pt x="157" y="43"/>
                    </a:lnTo>
                    <a:lnTo>
                      <a:pt x="173" y="31"/>
                    </a:lnTo>
                    <a:lnTo>
                      <a:pt x="198" y="29"/>
                    </a:lnTo>
                    <a:lnTo>
                      <a:pt x="225" y="29"/>
                    </a:lnTo>
                    <a:lnTo>
                      <a:pt x="238" y="10"/>
                    </a:lnTo>
                    <a:lnTo>
                      <a:pt x="256" y="0"/>
                    </a:lnTo>
                    <a:lnTo>
                      <a:pt x="277" y="19"/>
                    </a:lnTo>
                    <a:lnTo>
                      <a:pt x="300" y="39"/>
                    </a:lnTo>
                    <a:lnTo>
                      <a:pt x="302" y="57"/>
                    </a:lnTo>
                    <a:lnTo>
                      <a:pt x="308" y="112"/>
                    </a:lnTo>
                    <a:lnTo>
                      <a:pt x="289" y="122"/>
                    </a:lnTo>
                    <a:lnTo>
                      <a:pt x="264" y="138"/>
                    </a:lnTo>
                    <a:lnTo>
                      <a:pt x="256" y="171"/>
                    </a:lnTo>
                    <a:lnTo>
                      <a:pt x="258" y="190"/>
                    </a:lnTo>
                    <a:lnTo>
                      <a:pt x="227" y="209"/>
                    </a:lnTo>
                    <a:lnTo>
                      <a:pt x="209" y="228"/>
                    </a:lnTo>
                    <a:lnTo>
                      <a:pt x="171" y="235"/>
                    </a:lnTo>
                    <a:lnTo>
                      <a:pt x="155" y="262"/>
                    </a:lnTo>
                    <a:lnTo>
                      <a:pt x="155" y="311"/>
                    </a:lnTo>
                    <a:lnTo>
                      <a:pt x="176" y="335"/>
                    </a:lnTo>
                    <a:lnTo>
                      <a:pt x="184" y="356"/>
                    </a:lnTo>
                    <a:lnTo>
                      <a:pt x="140" y="375"/>
                    </a:lnTo>
                    <a:lnTo>
                      <a:pt x="161" y="375"/>
                    </a:lnTo>
                    <a:lnTo>
                      <a:pt x="173" y="389"/>
                    </a:lnTo>
                    <a:lnTo>
                      <a:pt x="182" y="406"/>
                    </a:lnTo>
                    <a:lnTo>
                      <a:pt x="165" y="415"/>
                    </a:lnTo>
                    <a:lnTo>
                      <a:pt x="144" y="437"/>
                    </a:lnTo>
                    <a:lnTo>
                      <a:pt x="144" y="470"/>
                    </a:lnTo>
                    <a:lnTo>
                      <a:pt x="120" y="485"/>
                    </a:lnTo>
                    <a:lnTo>
                      <a:pt x="113" y="503"/>
                    </a:lnTo>
                    <a:lnTo>
                      <a:pt x="91" y="515"/>
                    </a:lnTo>
                    <a:lnTo>
                      <a:pt x="76" y="536"/>
                    </a:lnTo>
                    <a:lnTo>
                      <a:pt x="45" y="522"/>
                    </a:lnTo>
                    <a:lnTo>
                      <a:pt x="47" y="489"/>
                    </a:lnTo>
                    <a:lnTo>
                      <a:pt x="33" y="485"/>
                    </a:lnTo>
                    <a:lnTo>
                      <a:pt x="25" y="465"/>
                    </a:lnTo>
                    <a:lnTo>
                      <a:pt x="12" y="439"/>
                    </a:lnTo>
                    <a:lnTo>
                      <a:pt x="0" y="41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14" name="Group 544"/>
            <p:cNvGrpSpPr>
              <a:grpSpLocks/>
            </p:cNvGrpSpPr>
            <p:nvPr/>
          </p:nvGrpSpPr>
          <p:grpSpPr bwMode="auto">
            <a:xfrm>
              <a:off x="6470267" y="2081114"/>
              <a:ext cx="129495" cy="82317"/>
              <a:chOff x="3037" y="1984"/>
              <a:chExt cx="120" cy="71"/>
            </a:xfrm>
          </p:grpSpPr>
          <p:sp>
            <p:nvSpPr>
              <p:cNvPr id="1568" name="Freeform 545"/>
              <p:cNvSpPr>
                <a:spLocks/>
              </p:cNvSpPr>
              <p:nvPr/>
            </p:nvSpPr>
            <p:spPr bwMode="auto">
              <a:xfrm>
                <a:off x="3037" y="1984"/>
                <a:ext cx="120" cy="71"/>
              </a:xfrm>
              <a:custGeom>
                <a:avLst/>
                <a:gdLst/>
                <a:ahLst/>
                <a:cxnLst>
                  <a:cxn ang="0">
                    <a:pos x="83" y="110"/>
                  </a:cxn>
                  <a:cxn ang="0">
                    <a:pos x="64" y="102"/>
                  </a:cxn>
                  <a:cxn ang="0">
                    <a:pos x="39" y="88"/>
                  </a:cxn>
                  <a:cxn ang="0">
                    <a:pos x="8" y="72"/>
                  </a:cxn>
                  <a:cxn ang="0">
                    <a:pos x="0" y="50"/>
                  </a:cxn>
                  <a:cxn ang="0">
                    <a:pos x="27" y="45"/>
                  </a:cxn>
                  <a:cxn ang="0">
                    <a:pos x="50" y="17"/>
                  </a:cxn>
                  <a:cxn ang="0">
                    <a:pos x="62" y="0"/>
                  </a:cxn>
                  <a:cxn ang="0">
                    <a:pos x="104" y="0"/>
                  </a:cxn>
                  <a:cxn ang="0">
                    <a:pos x="118" y="10"/>
                  </a:cxn>
                  <a:cxn ang="0">
                    <a:pos x="161" y="10"/>
                  </a:cxn>
                  <a:cxn ang="0">
                    <a:pos x="178" y="5"/>
                  </a:cxn>
                  <a:cxn ang="0">
                    <a:pos x="221" y="39"/>
                  </a:cxn>
                  <a:cxn ang="0">
                    <a:pos x="223" y="65"/>
                  </a:cxn>
                  <a:cxn ang="0">
                    <a:pos x="240" y="97"/>
                  </a:cxn>
                  <a:cxn ang="0">
                    <a:pos x="234" y="114"/>
                  </a:cxn>
                  <a:cxn ang="0">
                    <a:pos x="213" y="133"/>
                  </a:cxn>
                  <a:cxn ang="0">
                    <a:pos x="186" y="135"/>
                  </a:cxn>
                  <a:cxn ang="0">
                    <a:pos x="143" y="141"/>
                  </a:cxn>
                  <a:cxn ang="0">
                    <a:pos x="133" y="117"/>
                  </a:cxn>
                  <a:cxn ang="0">
                    <a:pos x="101" y="110"/>
                  </a:cxn>
                  <a:cxn ang="0">
                    <a:pos x="91" y="117"/>
                  </a:cxn>
                  <a:cxn ang="0">
                    <a:pos x="83" y="110"/>
                  </a:cxn>
                </a:cxnLst>
                <a:rect l="0" t="0" r="r" b="b"/>
                <a:pathLst>
                  <a:path w="240" h="141">
                    <a:moveTo>
                      <a:pt x="83" y="110"/>
                    </a:moveTo>
                    <a:lnTo>
                      <a:pt x="64" y="102"/>
                    </a:lnTo>
                    <a:lnTo>
                      <a:pt x="39" y="88"/>
                    </a:lnTo>
                    <a:lnTo>
                      <a:pt x="8" y="72"/>
                    </a:lnTo>
                    <a:lnTo>
                      <a:pt x="0" y="50"/>
                    </a:lnTo>
                    <a:lnTo>
                      <a:pt x="27" y="45"/>
                    </a:lnTo>
                    <a:lnTo>
                      <a:pt x="50" y="17"/>
                    </a:lnTo>
                    <a:lnTo>
                      <a:pt x="62" y="0"/>
                    </a:lnTo>
                    <a:lnTo>
                      <a:pt x="104" y="0"/>
                    </a:lnTo>
                    <a:lnTo>
                      <a:pt x="118" y="10"/>
                    </a:lnTo>
                    <a:lnTo>
                      <a:pt x="161" y="10"/>
                    </a:lnTo>
                    <a:lnTo>
                      <a:pt x="178" y="5"/>
                    </a:lnTo>
                    <a:lnTo>
                      <a:pt x="221" y="39"/>
                    </a:lnTo>
                    <a:lnTo>
                      <a:pt x="223" y="65"/>
                    </a:lnTo>
                    <a:lnTo>
                      <a:pt x="240" y="97"/>
                    </a:lnTo>
                    <a:lnTo>
                      <a:pt x="234" y="114"/>
                    </a:lnTo>
                    <a:lnTo>
                      <a:pt x="213" y="133"/>
                    </a:lnTo>
                    <a:lnTo>
                      <a:pt x="186" y="135"/>
                    </a:lnTo>
                    <a:lnTo>
                      <a:pt x="143" y="141"/>
                    </a:lnTo>
                    <a:lnTo>
                      <a:pt x="133" y="117"/>
                    </a:lnTo>
                    <a:lnTo>
                      <a:pt x="101" y="110"/>
                    </a:lnTo>
                    <a:lnTo>
                      <a:pt x="91" y="117"/>
                    </a:lnTo>
                    <a:lnTo>
                      <a:pt x="83" y="110"/>
                    </a:lnTo>
                    <a:close/>
                  </a:path>
                </a:pathLst>
              </a:custGeom>
              <a:solidFill>
                <a:srgbClr val="C0C0C0"/>
              </a:solidFill>
              <a:ln w="9525">
                <a:solidFill>
                  <a:srgbClr val="C0C0C0"/>
                </a:solidFill>
                <a:round/>
                <a:headEnd/>
                <a:tailEnd/>
              </a:ln>
            </p:spPr>
            <p:txBody>
              <a:bodyPr/>
              <a:lstStyle/>
              <a:p>
                <a:endParaRPr lang="nl-NL" sz="1400"/>
              </a:p>
            </p:txBody>
          </p:sp>
          <p:sp>
            <p:nvSpPr>
              <p:cNvPr id="1569" name="Freeform 546"/>
              <p:cNvSpPr>
                <a:spLocks/>
              </p:cNvSpPr>
              <p:nvPr/>
            </p:nvSpPr>
            <p:spPr bwMode="auto">
              <a:xfrm>
                <a:off x="3037" y="1984"/>
                <a:ext cx="120" cy="71"/>
              </a:xfrm>
              <a:custGeom>
                <a:avLst/>
                <a:gdLst/>
                <a:ahLst/>
                <a:cxnLst>
                  <a:cxn ang="0">
                    <a:pos x="83" y="110"/>
                  </a:cxn>
                  <a:cxn ang="0">
                    <a:pos x="64" y="102"/>
                  </a:cxn>
                  <a:cxn ang="0">
                    <a:pos x="39" y="88"/>
                  </a:cxn>
                  <a:cxn ang="0">
                    <a:pos x="8" y="72"/>
                  </a:cxn>
                  <a:cxn ang="0">
                    <a:pos x="0" y="50"/>
                  </a:cxn>
                  <a:cxn ang="0">
                    <a:pos x="27" y="45"/>
                  </a:cxn>
                  <a:cxn ang="0">
                    <a:pos x="50" y="17"/>
                  </a:cxn>
                  <a:cxn ang="0">
                    <a:pos x="62" y="0"/>
                  </a:cxn>
                  <a:cxn ang="0">
                    <a:pos x="104" y="0"/>
                  </a:cxn>
                  <a:cxn ang="0">
                    <a:pos x="118" y="10"/>
                  </a:cxn>
                  <a:cxn ang="0">
                    <a:pos x="161" y="10"/>
                  </a:cxn>
                  <a:cxn ang="0">
                    <a:pos x="178" y="5"/>
                  </a:cxn>
                  <a:cxn ang="0">
                    <a:pos x="221" y="39"/>
                  </a:cxn>
                  <a:cxn ang="0">
                    <a:pos x="223" y="65"/>
                  </a:cxn>
                  <a:cxn ang="0">
                    <a:pos x="240" y="97"/>
                  </a:cxn>
                  <a:cxn ang="0">
                    <a:pos x="234" y="114"/>
                  </a:cxn>
                  <a:cxn ang="0">
                    <a:pos x="213" y="133"/>
                  </a:cxn>
                  <a:cxn ang="0">
                    <a:pos x="186" y="135"/>
                  </a:cxn>
                  <a:cxn ang="0">
                    <a:pos x="143" y="141"/>
                  </a:cxn>
                  <a:cxn ang="0">
                    <a:pos x="133" y="117"/>
                  </a:cxn>
                  <a:cxn ang="0">
                    <a:pos x="101" y="110"/>
                  </a:cxn>
                  <a:cxn ang="0">
                    <a:pos x="91" y="117"/>
                  </a:cxn>
                  <a:cxn ang="0">
                    <a:pos x="83" y="110"/>
                  </a:cxn>
                </a:cxnLst>
                <a:rect l="0" t="0" r="r" b="b"/>
                <a:pathLst>
                  <a:path w="240" h="141">
                    <a:moveTo>
                      <a:pt x="83" y="110"/>
                    </a:moveTo>
                    <a:lnTo>
                      <a:pt x="64" y="102"/>
                    </a:lnTo>
                    <a:lnTo>
                      <a:pt x="39" y="88"/>
                    </a:lnTo>
                    <a:lnTo>
                      <a:pt x="8" y="72"/>
                    </a:lnTo>
                    <a:lnTo>
                      <a:pt x="0" y="50"/>
                    </a:lnTo>
                    <a:lnTo>
                      <a:pt x="27" y="45"/>
                    </a:lnTo>
                    <a:lnTo>
                      <a:pt x="50" y="17"/>
                    </a:lnTo>
                    <a:lnTo>
                      <a:pt x="62" y="0"/>
                    </a:lnTo>
                    <a:lnTo>
                      <a:pt x="104" y="0"/>
                    </a:lnTo>
                    <a:lnTo>
                      <a:pt x="118" y="10"/>
                    </a:lnTo>
                    <a:lnTo>
                      <a:pt x="161" y="10"/>
                    </a:lnTo>
                    <a:lnTo>
                      <a:pt x="178" y="5"/>
                    </a:lnTo>
                    <a:lnTo>
                      <a:pt x="221" y="39"/>
                    </a:lnTo>
                    <a:lnTo>
                      <a:pt x="223" y="65"/>
                    </a:lnTo>
                    <a:lnTo>
                      <a:pt x="240" y="97"/>
                    </a:lnTo>
                    <a:lnTo>
                      <a:pt x="234" y="114"/>
                    </a:lnTo>
                    <a:lnTo>
                      <a:pt x="213" y="133"/>
                    </a:lnTo>
                    <a:lnTo>
                      <a:pt x="186" y="135"/>
                    </a:lnTo>
                    <a:lnTo>
                      <a:pt x="143" y="141"/>
                    </a:lnTo>
                    <a:lnTo>
                      <a:pt x="133" y="117"/>
                    </a:lnTo>
                    <a:lnTo>
                      <a:pt x="101" y="110"/>
                    </a:lnTo>
                    <a:lnTo>
                      <a:pt x="91" y="117"/>
                    </a:lnTo>
                    <a:lnTo>
                      <a:pt x="83" y="11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17" name="Group 547"/>
            <p:cNvGrpSpPr>
              <a:grpSpLocks/>
            </p:cNvGrpSpPr>
            <p:nvPr/>
          </p:nvGrpSpPr>
          <p:grpSpPr bwMode="auto">
            <a:xfrm>
              <a:off x="6558024" y="2204010"/>
              <a:ext cx="28896" cy="20869"/>
              <a:chOff x="3118" y="2090"/>
              <a:chExt cx="27" cy="18"/>
            </a:xfrm>
          </p:grpSpPr>
          <p:sp>
            <p:nvSpPr>
              <p:cNvPr id="1571" name="Freeform 548"/>
              <p:cNvSpPr>
                <a:spLocks/>
              </p:cNvSpPr>
              <p:nvPr/>
            </p:nvSpPr>
            <p:spPr bwMode="auto">
              <a:xfrm>
                <a:off x="3118" y="2090"/>
                <a:ext cx="27" cy="18"/>
              </a:xfrm>
              <a:custGeom>
                <a:avLst/>
                <a:gdLst/>
                <a:ahLst/>
                <a:cxnLst>
                  <a:cxn ang="0">
                    <a:pos x="9" y="37"/>
                  </a:cxn>
                  <a:cxn ang="0">
                    <a:pos x="34" y="37"/>
                  </a:cxn>
                  <a:cxn ang="0">
                    <a:pos x="54" y="16"/>
                  </a:cxn>
                  <a:cxn ang="0">
                    <a:pos x="25" y="0"/>
                  </a:cxn>
                  <a:cxn ang="0">
                    <a:pos x="0" y="0"/>
                  </a:cxn>
                  <a:cxn ang="0">
                    <a:pos x="0" y="25"/>
                  </a:cxn>
                  <a:cxn ang="0">
                    <a:pos x="9" y="37"/>
                  </a:cxn>
                </a:cxnLst>
                <a:rect l="0" t="0" r="r" b="b"/>
                <a:pathLst>
                  <a:path w="54" h="37">
                    <a:moveTo>
                      <a:pt x="9" y="37"/>
                    </a:moveTo>
                    <a:lnTo>
                      <a:pt x="34" y="37"/>
                    </a:lnTo>
                    <a:lnTo>
                      <a:pt x="54" y="16"/>
                    </a:lnTo>
                    <a:lnTo>
                      <a:pt x="25" y="0"/>
                    </a:lnTo>
                    <a:lnTo>
                      <a:pt x="0" y="0"/>
                    </a:lnTo>
                    <a:lnTo>
                      <a:pt x="0" y="25"/>
                    </a:lnTo>
                    <a:lnTo>
                      <a:pt x="9" y="37"/>
                    </a:lnTo>
                    <a:close/>
                  </a:path>
                </a:pathLst>
              </a:custGeom>
              <a:solidFill>
                <a:srgbClr val="C0C0C0"/>
              </a:solidFill>
              <a:ln w="9525">
                <a:solidFill>
                  <a:srgbClr val="C0C0C0"/>
                </a:solidFill>
                <a:round/>
                <a:headEnd/>
                <a:tailEnd/>
              </a:ln>
            </p:spPr>
            <p:txBody>
              <a:bodyPr/>
              <a:lstStyle/>
              <a:p>
                <a:endParaRPr lang="nl-NL" sz="1400"/>
              </a:p>
            </p:txBody>
          </p:sp>
          <p:sp>
            <p:nvSpPr>
              <p:cNvPr id="1572" name="Freeform 549"/>
              <p:cNvSpPr>
                <a:spLocks/>
              </p:cNvSpPr>
              <p:nvPr/>
            </p:nvSpPr>
            <p:spPr bwMode="auto">
              <a:xfrm>
                <a:off x="3118" y="2090"/>
                <a:ext cx="27" cy="18"/>
              </a:xfrm>
              <a:custGeom>
                <a:avLst/>
                <a:gdLst/>
                <a:ahLst/>
                <a:cxnLst>
                  <a:cxn ang="0">
                    <a:pos x="9" y="37"/>
                  </a:cxn>
                  <a:cxn ang="0">
                    <a:pos x="34" y="37"/>
                  </a:cxn>
                  <a:cxn ang="0">
                    <a:pos x="54" y="16"/>
                  </a:cxn>
                  <a:cxn ang="0">
                    <a:pos x="25" y="0"/>
                  </a:cxn>
                  <a:cxn ang="0">
                    <a:pos x="0" y="0"/>
                  </a:cxn>
                  <a:cxn ang="0">
                    <a:pos x="0" y="25"/>
                  </a:cxn>
                  <a:cxn ang="0">
                    <a:pos x="9" y="37"/>
                  </a:cxn>
                </a:cxnLst>
                <a:rect l="0" t="0" r="r" b="b"/>
                <a:pathLst>
                  <a:path w="54" h="37">
                    <a:moveTo>
                      <a:pt x="9" y="37"/>
                    </a:moveTo>
                    <a:lnTo>
                      <a:pt x="34" y="37"/>
                    </a:lnTo>
                    <a:lnTo>
                      <a:pt x="54" y="16"/>
                    </a:lnTo>
                    <a:lnTo>
                      <a:pt x="25" y="0"/>
                    </a:lnTo>
                    <a:lnTo>
                      <a:pt x="0" y="0"/>
                    </a:lnTo>
                    <a:lnTo>
                      <a:pt x="0" y="25"/>
                    </a:lnTo>
                    <a:lnTo>
                      <a:pt x="9"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20" name="Group 550"/>
            <p:cNvGrpSpPr>
              <a:grpSpLocks/>
            </p:cNvGrpSpPr>
            <p:nvPr/>
          </p:nvGrpSpPr>
          <p:grpSpPr bwMode="auto">
            <a:xfrm>
              <a:off x="6469202" y="1873581"/>
              <a:ext cx="105950" cy="85795"/>
              <a:chOff x="3036" y="1805"/>
              <a:chExt cx="98" cy="74"/>
            </a:xfrm>
          </p:grpSpPr>
          <p:sp>
            <p:nvSpPr>
              <p:cNvPr id="1574" name="Freeform 551"/>
              <p:cNvSpPr>
                <a:spLocks/>
              </p:cNvSpPr>
              <p:nvPr/>
            </p:nvSpPr>
            <p:spPr bwMode="auto">
              <a:xfrm>
                <a:off x="3036" y="1805"/>
                <a:ext cx="98" cy="74"/>
              </a:xfrm>
              <a:custGeom>
                <a:avLst/>
                <a:gdLst/>
                <a:ahLst/>
                <a:cxnLst>
                  <a:cxn ang="0">
                    <a:pos x="0" y="78"/>
                  </a:cxn>
                  <a:cxn ang="0">
                    <a:pos x="60" y="97"/>
                  </a:cxn>
                  <a:cxn ang="0">
                    <a:pos x="54" y="140"/>
                  </a:cxn>
                  <a:cxn ang="0">
                    <a:pos x="74" y="149"/>
                  </a:cxn>
                  <a:cxn ang="0">
                    <a:pos x="70" y="124"/>
                  </a:cxn>
                  <a:cxn ang="0">
                    <a:pos x="101" y="116"/>
                  </a:cxn>
                  <a:cxn ang="0">
                    <a:pos x="134" y="117"/>
                  </a:cxn>
                  <a:cxn ang="0">
                    <a:pos x="143" y="95"/>
                  </a:cxn>
                  <a:cxn ang="0">
                    <a:pos x="180" y="85"/>
                  </a:cxn>
                  <a:cxn ang="0">
                    <a:pos x="168" y="66"/>
                  </a:cxn>
                  <a:cxn ang="0">
                    <a:pos x="186" y="33"/>
                  </a:cxn>
                  <a:cxn ang="0">
                    <a:pos x="196" y="38"/>
                  </a:cxn>
                  <a:cxn ang="0">
                    <a:pos x="190" y="21"/>
                  </a:cxn>
                  <a:cxn ang="0">
                    <a:pos x="134" y="0"/>
                  </a:cxn>
                  <a:cxn ang="0">
                    <a:pos x="74" y="31"/>
                  </a:cxn>
                  <a:cxn ang="0">
                    <a:pos x="25" y="33"/>
                  </a:cxn>
                  <a:cxn ang="0">
                    <a:pos x="0" y="78"/>
                  </a:cxn>
                </a:cxnLst>
                <a:rect l="0" t="0" r="r" b="b"/>
                <a:pathLst>
                  <a:path w="196" h="149">
                    <a:moveTo>
                      <a:pt x="0" y="78"/>
                    </a:moveTo>
                    <a:lnTo>
                      <a:pt x="60" y="97"/>
                    </a:lnTo>
                    <a:lnTo>
                      <a:pt x="54" y="140"/>
                    </a:lnTo>
                    <a:lnTo>
                      <a:pt x="74" y="149"/>
                    </a:lnTo>
                    <a:lnTo>
                      <a:pt x="70" y="124"/>
                    </a:lnTo>
                    <a:lnTo>
                      <a:pt x="101" y="116"/>
                    </a:lnTo>
                    <a:lnTo>
                      <a:pt x="134" y="117"/>
                    </a:lnTo>
                    <a:lnTo>
                      <a:pt x="143" y="95"/>
                    </a:lnTo>
                    <a:lnTo>
                      <a:pt x="180" y="85"/>
                    </a:lnTo>
                    <a:lnTo>
                      <a:pt x="168" y="66"/>
                    </a:lnTo>
                    <a:lnTo>
                      <a:pt x="186" y="33"/>
                    </a:lnTo>
                    <a:lnTo>
                      <a:pt x="196" y="38"/>
                    </a:lnTo>
                    <a:lnTo>
                      <a:pt x="190" y="21"/>
                    </a:lnTo>
                    <a:lnTo>
                      <a:pt x="134" y="0"/>
                    </a:lnTo>
                    <a:lnTo>
                      <a:pt x="74" y="31"/>
                    </a:lnTo>
                    <a:lnTo>
                      <a:pt x="25" y="33"/>
                    </a:lnTo>
                    <a:lnTo>
                      <a:pt x="0" y="78"/>
                    </a:lnTo>
                    <a:close/>
                  </a:path>
                </a:pathLst>
              </a:custGeom>
              <a:solidFill>
                <a:srgbClr val="C0C0C0"/>
              </a:solidFill>
              <a:ln w="9525">
                <a:solidFill>
                  <a:srgbClr val="C0C0C0"/>
                </a:solidFill>
                <a:round/>
                <a:headEnd/>
                <a:tailEnd/>
              </a:ln>
            </p:spPr>
            <p:txBody>
              <a:bodyPr/>
              <a:lstStyle/>
              <a:p>
                <a:endParaRPr lang="nl-NL" sz="1400"/>
              </a:p>
            </p:txBody>
          </p:sp>
          <p:sp>
            <p:nvSpPr>
              <p:cNvPr id="1575" name="Freeform 552"/>
              <p:cNvSpPr>
                <a:spLocks/>
              </p:cNvSpPr>
              <p:nvPr/>
            </p:nvSpPr>
            <p:spPr bwMode="auto">
              <a:xfrm>
                <a:off x="3036" y="1805"/>
                <a:ext cx="98" cy="74"/>
              </a:xfrm>
              <a:custGeom>
                <a:avLst/>
                <a:gdLst/>
                <a:ahLst/>
                <a:cxnLst>
                  <a:cxn ang="0">
                    <a:pos x="0" y="78"/>
                  </a:cxn>
                  <a:cxn ang="0">
                    <a:pos x="60" y="97"/>
                  </a:cxn>
                  <a:cxn ang="0">
                    <a:pos x="54" y="140"/>
                  </a:cxn>
                  <a:cxn ang="0">
                    <a:pos x="74" y="149"/>
                  </a:cxn>
                  <a:cxn ang="0">
                    <a:pos x="70" y="124"/>
                  </a:cxn>
                  <a:cxn ang="0">
                    <a:pos x="101" y="116"/>
                  </a:cxn>
                  <a:cxn ang="0">
                    <a:pos x="134" y="117"/>
                  </a:cxn>
                  <a:cxn ang="0">
                    <a:pos x="143" y="95"/>
                  </a:cxn>
                  <a:cxn ang="0">
                    <a:pos x="180" y="85"/>
                  </a:cxn>
                  <a:cxn ang="0">
                    <a:pos x="168" y="66"/>
                  </a:cxn>
                  <a:cxn ang="0">
                    <a:pos x="186" y="33"/>
                  </a:cxn>
                  <a:cxn ang="0">
                    <a:pos x="196" y="38"/>
                  </a:cxn>
                  <a:cxn ang="0">
                    <a:pos x="190" y="21"/>
                  </a:cxn>
                  <a:cxn ang="0">
                    <a:pos x="134" y="0"/>
                  </a:cxn>
                  <a:cxn ang="0">
                    <a:pos x="74" y="31"/>
                  </a:cxn>
                  <a:cxn ang="0">
                    <a:pos x="25" y="33"/>
                  </a:cxn>
                  <a:cxn ang="0">
                    <a:pos x="0" y="78"/>
                  </a:cxn>
                </a:cxnLst>
                <a:rect l="0" t="0" r="r" b="b"/>
                <a:pathLst>
                  <a:path w="196" h="149">
                    <a:moveTo>
                      <a:pt x="0" y="78"/>
                    </a:moveTo>
                    <a:lnTo>
                      <a:pt x="60" y="97"/>
                    </a:lnTo>
                    <a:lnTo>
                      <a:pt x="54" y="140"/>
                    </a:lnTo>
                    <a:lnTo>
                      <a:pt x="74" y="149"/>
                    </a:lnTo>
                    <a:lnTo>
                      <a:pt x="70" y="124"/>
                    </a:lnTo>
                    <a:lnTo>
                      <a:pt x="101" y="116"/>
                    </a:lnTo>
                    <a:lnTo>
                      <a:pt x="134" y="117"/>
                    </a:lnTo>
                    <a:lnTo>
                      <a:pt x="143" y="95"/>
                    </a:lnTo>
                    <a:lnTo>
                      <a:pt x="180" y="85"/>
                    </a:lnTo>
                    <a:lnTo>
                      <a:pt x="168" y="66"/>
                    </a:lnTo>
                    <a:lnTo>
                      <a:pt x="186" y="33"/>
                    </a:lnTo>
                    <a:lnTo>
                      <a:pt x="196" y="38"/>
                    </a:lnTo>
                    <a:lnTo>
                      <a:pt x="190" y="21"/>
                    </a:lnTo>
                    <a:lnTo>
                      <a:pt x="134" y="0"/>
                    </a:lnTo>
                    <a:lnTo>
                      <a:pt x="74" y="31"/>
                    </a:lnTo>
                    <a:lnTo>
                      <a:pt x="25" y="33"/>
                    </a:lnTo>
                    <a:lnTo>
                      <a:pt x="0" y="78"/>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23" name="Group 553"/>
            <p:cNvGrpSpPr>
              <a:grpSpLocks/>
            </p:cNvGrpSpPr>
            <p:nvPr/>
          </p:nvGrpSpPr>
          <p:grpSpPr bwMode="auto">
            <a:xfrm>
              <a:off x="6250875" y="2024299"/>
              <a:ext cx="21404" cy="22030"/>
              <a:chOff x="2831" y="1935"/>
              <a:chExt cx="20" cy="19"/>
            </a:xfrm>
          </p:grpSpPr>
          <p:sp>
            <p:nvSpPr>
              <p:cNvPr id="1577" name="Freeform 554"/>
              <p:cNvSpPr>
                <a:spLocks/>
              </p:cNvSpPr>
              <p:nvPr/>
            </p:nvSpPr>
            <p:spPr bwMode="auto">
              <a:xfrm>
                <a:off x="2831" y="1935"/>
                <a:ext cx="20" cy="19"/>
              </a:xfrm>
              <a:custGeom>
                <a:avLst/>
                <a:gdLst/>
                <a:ahLst/>
                <a:cxnLst>
                  <a:cxn ang="0">
                    <a:pos x="39" y="31"/>
                  </a:cxn>
                  <a:cxn ang="0">
                    <a:pos x="0" y="36"/>
                  </a:cxn>
                  <a:cxn ang="0">
                    <a:pos x="4" y="21"/>
                  </a:cxn>
                  <a:cxn ang="0">
                    <a:pos x="22" y="0"/>
                  </a:cxn>
                  <a:cxn ang="0">
                    <a:pos x="20" y="21"/>
                  </a:cxn>
                  <a:cxn ang="0">
                    <a:pos x="39" y="31"/>
                  </a:cxn>
                </a:cxnLst>
                <a:rect l="0" t="0" r="r" b="b"/>
                <a:pathLst>
                  <a:path w="39" h="36">
                    <a:moveTo>
                      <a:pt x="39" y="31"/>
                    </a:moveTo>
                    <a:lnTo>
                      <a:pt x="0" y="36"/>
                    </a:lnTo>
                    <a:lnTo>
                      <a:pt x="4" y="21"/>
                    </a:lnTo>
                    <a:lnTo>
                      <a:pt x="22" y="0"/>
                    </a:lnTo>
                    <a:lnTo>
                      <a:pt x="20" y="21"/>
                    </a:lnTo>
                    <a:lnTo>
                      <a:pt x="39" y="31"/>
                    </a:lnTo>
                    <a:close/>
                  </a:path>
                </a:pathLst>
              </a:custGeom>
              <a:solidFill>
                <a:srgbClr val="C0C0C0"/>
              </a:solidFill>
              <a:ln w="9525">
                <a:solidFill>
                  <a:srgbClr val="C0C0C0"/>
                </a:solidFill>
                <a:round/>
                <a:headEnd/>
                <a:tailEnd/>
              </a:ln>
            </p:spPr>
            <p:txBody>
              <a:bodyPr/>
              <a:lstStyle/>
              <a:p>
                <a:endParaRPr lang="nl-NL" sz="1400"/>
              </a:p>
            </p:txBody>
          </p:sp>
          <p:sp>
            <p:nvSpPr>
              <p:cNvPr id="1578" name="Freeform 555"/>
              <p:cNvSpPr>
                <a:spLocks/>
              </p:cNvSpPr>
              <p:nvPr/>
            </p:nvSpPr>
            <p:spPr bwMode="auto">
              <a:xfrm>
                <a:off x="2831" y="1935"/>
                <a:ext cx="20" cy="19"/>
              </a:xfrm>
              <a:custGeom>
                <a:avLst/>
                <a:gdLst/>
                <a:ahLst/>
                <a:cxnLst>
                  <a:cxn ang="0">
                    <a:pos x="39" y="31"/>
                  </a:cxn>
                  <a:cxn ang="0">
                    <a:pos x="0" y="36"/>
                  </a:cxn>
                  <a:cxn ang="0">
                    <a:pos x="4" y="21"/>
                  </a:cxn>
                  <a:cxn ang="0">
                    <a:pos x="22" y="0"/>
                  </a:cxn>
                  <a:cxn ang="0">
                    <a:pos x="20" y="21"/>
                  </a:cxn>
                  <a:cxn ang="0">
                    <a:pos x="39" y="31"/>
                  </a:cxn>
                </a:cxnLst>
                <a:rect l="0" t="0" r="r" b="b"/>
                <a:pathLst>
                  <a:path w="39" h="36">
                    <a:moveTo>
                      <a:pt x="39" y="31"/>
                    </a:moveTo>
                    <a:lnTo>
                      <a:pt x="0" y="36"/>
                    </a:lnTo>
                    <a:lnTo>
                      <a:pt x="4" y="21"/>
                    </a:lnTo>
                    <a:lnTo>
                      <a:pt x="22" y="0"/>
                    </a:lnTo>
                    <a:lnTo>
                      <a:pt x="20" y="21"/>
                    </a:lnTo>
                    <a:lnTo>
                      <a:pt x="39" y="3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26" name="Group 556"/>
            <p:cNvGrpSpPr>
              <a:grpSpLocks/>
            </p:cNvGrpSpPr>
            <p:nvPr/>
          </p:nvGrpSpPr>
          <p:grpSpPr bwMode="auto">
            <a:xfrm>
              <a:off x="4242099" y="2038216"/>
              <a:ext cx="33176" cy="34782"/>
              <a:chOff x="954" y="1947"/>
              <a:chExt cx="31" cy="30"/>
            </a:xfrm>
          </p:grpSpPr>
          <p:sp>
            <p:nvSpPr>
              <p:cNvPr id="1580" name="Freeform 557"/>
              <p:cNvSpPr>
                <a:spLocks/>
              </p:cNvSpPr>
              <p:nvPr/>
            </p:nvSpPr>
            <p:spPr bwMode="auto">
              <a:xfrm>
                <a:off x="954" y="1947"/>
                <a:ext cx="31" cy="30"/>
              </a:xfrm>
              <a:custGeom>
                <a:avLst/>
                <a:gdLst/>
                <a:ahLst/>
                <a:cxnLst>
                  <a:cxn ang="0">
                    <a:pos x="0" y="14"/>
                  </a:cxn>
                  <a:cxn ang="0">
                    <a:pos x="15" y="0"/>
                  </a:cxn>
                  <a:cxn ang="0">
                    <a:pos x="44" y="32"/>
                  </a:cxn>
                  <a:cxn ang="0">
                    <a:pos x="62" y="52"/>
                  </a:cxn>
                  <a:cxn ang="0">
                    <a:pos x="35" y="61"/>
                  </a:cxn>
                  <a:cxn ang="0">
                    <a:pos x="9" y="33"/>
                  </a:cxn>
                  <a:cxn ang="0">
                    <a:pos x="0" y="14"/>
                  </a:cxn>
                </a:cxnLst>
                <a:rect l="0" t="0" r="r" b="b"/>
                <a:pathLst>
                  <a:path w="62" h="61">
                    <a:moveTo>
                      <a:pt x="0" y="14"/>
                    </a:moveTo>
                    <a:lnTo>
                      <a:pt x="15" y="0"/>
                    </a:lnTo>
                    <a:lnTo>
                      <a:pt x="44" y="32"/>
                    </a:lnTo>
                    <a:lnTo>
                      <a:pt x="62" y="52"/>
                    </a:lnTo>
                    <a:lnTo>
                      <a:pt x="35" y="61"/>
                    </a:lnTo>
                    <a:lnTo>
                      <a:pt x="9" y="33"/>
                    </a:lnTo>
                    <a:lnTo>
                      <a:pt x="0" y="14"/>
                    </a:lnTo>
                    <a:close/>
                  </a:path>
                </a:pathLst>
              </a:custGeom>
              <a:solidFill>
                <a:srgbClr val="C0C0C0"/>
              </a:solidFill>
              <a:ln w="9525">
                <a:solidFill>
                  <a:srgbClr val="C0C0C0"/>
                </a:solidFill>
                <a:round/>
                <a:headEnd/>
                <a:tailEnd/>
              </a:ln>
            </p:spPr>
            <p:txBody>
              <a:bodyPr/>
              <a:lstStyle/>
              <a:p>
                <a:endParaRPr lang="nl-NL" sz="1400"/>
              </a:p>
            </p:txBody>
          </p:sp>
          <p:sp>
            <p:nvSpPr>
              <p:cNvPr id="1581" name="Freeform 558"/>
              <p:cNvSpPr>
                <a:spLocks/>
              </p:cNvSpPr>
              <p:nvPr/>
            </p:nvSpPr>
            <p:spPr bwMode="auto">
              <a:xfrm>
                <a:off x="954" y="1947"/>
                <a:ext cx="31" cy="30"/>
              </a:xfrm>
              <a:custGeom>
                <a:avLst/>
                <a:gdLst/>
                <a:ahLst/>
                <a:cxnLst>
                  <a:cxn ang="0">
                    <a:pos x="0" y="14"/>
                  </a:cxn>
                  <a:cxn ang="0">
                    <a:pos x="15" y="0"/>
                  </a:cxn>
                  <a:cxn ang="0">
                    <a:pos x="44" y="32"/>
                  </a:cxn>
                  <a:cxn ang="0">
                    <a:pos x="62" y="52"/>
                  </a:cxn>
                  <a:cxn ang="0">
                    <a:pos x="35" y="61"/>
                  </a:cxn>
                  <a:cxn ang="0">
                    <a:pos x="9" y="33"/>
                  </a:cxn>
                  <a:cxn ang="0">
                    <a:pos x="0" y="14"/>
                  </a:cxn>
                </a:cxnLst>
                <a:rect l="0" t="0" r="r" b="b"/>
                <a:pathLst>
                  <a:path w="62" h="61">
                    <a:moveTo>
                      <a:pt x="0" y="14"/>
                    </a:moveTo>
                    <a:lnTo>
                      <a:pt x="15" y="0"/>
                    </a:lnTo>
                    <a:lnTo>
                      <a:pt x="44" y="32"/>
                    </a:lnTo>
                    <a:lnTo>
                      <a:pt x="62" y="52"/>
                    </a:lnTo>
                    <a:lnTo>
                      <a:pt x="35" y="61"/>
                    </a:lnTo>
                    <a:lnTo>
                      <a:pt x="9" y="33"/>
                    </a:lnTo>
                    <a:lnTo>
                      <a:pt x="0" y="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29" name="Group 559"/>
            <p:cNvGrpSpPr>
              <a:grpSpLocks/>
            </p:cNvGrpSpPr>
            <p:nvPr/>
          </p:nvGrpSpPr>
          <p:grpSpPr bwMode="auto">
            <a:xfrm>
              <a:off x="6533409" y="2293283"/>
              <a:ext cx="34246" cy="20869"/>
              <a:chOff x="3095" y="2167"/>
              <a:chExt cx="32" cy="18"/>
            </a:xfrm>
          </p:grpSpPr>
          <p:sp>
            <p:nvSpPr>
              <p:cNvPr id="1583" name="Freeform 560"/>
              <p:cNvSpPr>
                <a:spLocks/>
              </p:cNvSpPr>
              <p:nvPr/>
            </p:nvSpPr>
            <p:spPr bwMode="auto">
              <a:xfrm>
                <a:off x="3095" y="2167"/>
                <a:ext cx="32" cy="18"/>
              </a:xfrm>
              <a:custGeom>
                <a:avLst/>
                <a:gdLst/>
                <a:ahLst/>
                <a:cxnLst>
                  <a:cxn ang="0">
                    <a:pos x="31" y="36"/>
                  </a:cxn>
                  <a:cxn ang="0">
                    <a:pos x="27" y="36"/>
                  </a:cxn>
                  <a:cxn ang="0">
                    <a:pos x="23" y="30"/>
                  </a:cxn>
                  <a:cxn ang="0">
                    <a:pos x="21" y="30"/>
                  </a:cxn>
                  <a:cxn ang="0">
                    <a:pos x="18" y="30"/>
                  </a:cxn>
                  <a:cxn ang="0">
                    <a:pos x="12" y="24"/>
                  </a:cxn>
                  <a:cxn ang="0">
                    <a:pos x="8" y="24"/>
                  </a:cxn>
                  <a:cxn ang="0">
                    <a:pos x="4" y="21"/>
                  </a:cxn>
                  <a:cxn ang="0">
                    <a:pos x="2" y="21"/>
                  </a:cxn>
                  <a:cxn ang="0">
                    <a:pos x="0" y="21"/>
                  </a:cxn>
                  <a:cxn ang="0">
                    <a:pos x="2" y="21"/>
                  </a:cxn>
                  <a:cxn ang="0">
                    <a:pos x="2" y="14"/>
                  </a:cxn>
                  <a:cxn ang="0">
                    <a:pos x="4" y="14"/>
                  </a:cxn>
                  <a:cxn ang="0">
                    <a:pos x="8" y="9"/>
                  </a:cxn>
                  <a:cxn ang="0">
                    <a:pos x="12" y="9"/>
                  </a:cxn>
                  <a:cxn ang="0">
                    <a:pos x="18" y="9"/>
                  </a:cxn>
                  <a:cxn ang="0">
                    <a:pos x="21" y="9"/>
                  </a:cxn>
                  <a:cxn ang="0">
                    <a:pos x="27" y="9"/>
                  </a:cxn>
                  <a:cxn ang="0">
                    <a:pos x="29" y="9"/>
                  </a:cxn>
                  <a:cxn ang="0">
                    <a:pos x="33" y="9"/>
                  </a:cxn>
                  <a:cxn ang="0">
                    <a:pos x="37" y="5"/>
                  </a:cxn>
                  <a:cxn ang="0">
                    <a:pos x="41" y="5"/>
                  </a:cxn>
                  <a:cxn ang="0">
                    <a:pos x="47" y="5"/>
                  </a:cxn>
                  <a:cxn ang="0">
                    <a:pos x="49" y="0"/>
                  </a:cxn>
                  <a:cxn ang="0">
                    <a:pos x="52" y="0"/>
                  </a:cxn>
                  <a:cxn ang="0">
                    <a:pos x="56" y="0"/>
                  </a:cxn>
                  <a:cxn ang="0">
                    <a:pos x="60" y="5"/>
                  </a:cxn>
                  <a:cxn ang="0">
                    <a:pos x="62" y="9"/>
                  </a:cxn>
                  <a:cxn ang="0">
                    <a:pos x="66" y="14"/>
                  </a:cxn>
                  <a:cxn ang="0">
                    <a:pos x="66" y="21"/>
                  </a:cxn>
                  <a:cxn ang="0">
                    <a:pos x="66" y="24"/>
                  </a:cxn>
                  <a:cxn ang="0">
                    <a:pos x="60" y="24"/>
                  </a:cxn>
                  <a:cxn ang="0">
                    <a:pos x="58" y="30"/>
                  </a:cxn>
                  <a:cxn ang="0">
                    <a:pos x="56" y="30"/>
                  </a:cxn>
                  <a:cxn ang="0">
                    <a:pos x="49" y="30"/>
                  </a:cxn>
                  <a:cxn ang="0">
                    <a:pos x="41" y="36"/>
                  </a:cxn>
                  <a:cxn ang="0">
                    <a:pos x="37" y="36"/>
                  </a:cxn>
                  <a:cxn ang="0">
                    <a:pos x="31" y="36"/>
                  </a:cxn>
                </a:cxnLst>
                <a:rect l="0" t="0" r="r" b="b"/>
                <a:pathLst>
                  <a:path w="66" h="36">
                    <a:moveTo>
                      <a:pt x="31" y="36"/>
                    </a:moveTo>
                    <a:lnTo>
                      <a:pt x="27" y="36"/>
                    </a:lnTo>
                    <a:lnTo>
                      <a:pt x="23" y="30"/>
                    </a:lnTo>
                    <a:lnTo>
                      <a:pt x="21" y="30"/>
                    </a:lnTo>
                    <a:lnTo>
                      <a:pt x="18" y="30"/>
                    </a:lnTo>
                    <a:lnTo>
                      <a:pt x="12" y="24"/>
                    </a:lnTo>
                    <a:lnTo>
                      <a:pt x="8" y="24"/>
                    </a:lnTo>
                    <a:lnTo>
                      <a:pt x="4" y="21"/>
                    </a:lnTo>
                    <a:lnTo>
                      <a:pt x="2" y="21"/>
                    </a:lnTo>
                    <a:lnTo>
                      <a:pt x="0" y="21"/>
                    </a:lnTo>
                    <a:lnTo>
                      <a:pt x="2" y="21"/>
                    </a:lnTo>
                    <a:lnTo>
                      <a:pt x="2" y="14"/>
                    </a:lnTo>
                    <a:lnTo>
                      <a:pt x="4" y="14"/>
                    </a:lnTo>
                    <a:lnTo>
                      <a:pt x="8" y="9"/>
                    </a:lnTo>
                    <a:lnTo>
                      <a:pt x="12" y="9"/>
                    </a:lnTo>
                    <a:lnTo>
                      <a:pt x="18" y="9"/>
                    </a:lnTo>
                    <a:lnTo>
                      <a:pt x="21" y="9"/>
                    </a:lnTo>
                    <a:lnTo>
                      <a:pt x="27" y="9"/>
                    </a:lnTo>
                    <a:lnTo>
                      <a:pt x="29" y="9"/>
                    </a:lnTo>
                    <a:lnTo>
                      <a:pt x="33" y="9"/>
                    </a:lnTo>
                    <a:lnTo>
                      <a:pt x="37" y="5"/>
                    </a:lnTo>
                    <a:lnTo>
                      <a:pt x="41" y="5"/>
                    </a:lnTo>
                    <a:lnTo>
                      <a:pt x="47" y="5"/>
                    </a:lnTo>
                    <a:lnTo>
                      <a:pt x="49" y="0"/>
                    </a:lnTo>
                    <a:lnTo>
                      <a:pt x="52" y="0"/>
                    </a:lnTo>
                    <a:lnTo>
                      <a:pt x="56" y="0"/>
                    </a:lnTo>
                    <a:lnTo>
                      <a:pt x="60" y="5"/>
                    </a:lnTo>
                    <a:lnTo>
                      <a:pt x="62" y="9"/>
                    </a:lnTo>
                    <a:lnTo>
                      <a:pt x="66" y="14"/>
                    </a:lnTo>
                    <a:lnTo>
                      <a:pt x="66" y="21"/>
                    </a:lnTo>
                    <a:lnTo>
                      <a:pt x="66" y="24"/>
                    </a:lnTo>
                    <a:lnTo>
                      <a:pt x="60" y="24"/>
                    </a:lnTo>
                    <a:lnTo>
                      <a:pt x="58" y="30"/>
                    </a:lnTo>
                    <a:lnTo>
                      <a:pt x="56" y="30"/>
                    </a:lnTo>
                    <a:lnTo>
                      <a:pt x="49" y="30"/>
                    </a:lnTo>
                    <a:lnTo>
                      <a:pt x="41" y="36"/>
                    </a:lnTo>
                    <a:lnTo>
                      <a:pt x="37" y="36"/>
                    </a:lnTo>
                    <a:lnTo>
                      <a:pt x="31" y="36"/>
                    </a:lnTo>
                    <a:close/>
                  </a:path>
                </a:pathLst>
              </a:custGeom>
              <a:solidFill>
                <a:srgbClr val="C0C0C0"/>
              </a:solidFill>
              <a:ln w="9525">
                <a:solidFill>
                  <a:srgbClr val="C0C0C0"/>
                </a:solidFill>
                <a:round/>
                <a:headEnd/>
                <a:tailEnd/>
              </a:ln>
            </p:spPr>
            <p:txBody>
              <a:bodyPr/>
              <a:lstStyle/>
              <a:p>
                <a:endParaRPr lang="nl-NL" sz="1400"/>
              </a:p>
            </p:txBody>
          </p:sp>
          <p:sp>
            <p:nvSpPr>
              <p:cNvPr id="1584" name="Freeform 561"/>
              <p:cNvSpPr>
                <a:spLocks/>
              </p:cNvSpPr>
              <p:nvPr/>
            </p:nvSpPr>
            <p:spPr bwMode="auto">
              <a:xfrm>
                <a:off x="3095" y="2167"/>
                <a:ext cx="32" cy="18"/>
              </a:xfrm>
              <a:custGeom>
                <a:avLst/>
                <a:gdLst/>
                <a:ahLst/>
                <a:cxnLst>
                  <a:cxn ang="0">
                    <a:pos x="31" y="36"/>
                  </a:cxn>
                  <a:cxn ang="0">
                    <a:pos x="27" y="36"/>
                  </a:cxn>
                  <a:cxn ang="0">
                    <a:pos x="23" y="30"/>
                  </a:cxn>
                  <a:cxn ang="0">
                    <a:pos x="21" y="30"/>
                  </a:cxn>
                  <a:cxn ang="0">
                    <a:pos x="18" y="30"/>
                  </a:cxn>
                  <a:cxn ang="0">
                    <a:pos x="12" y="24"/>
                  </a:cxn>
                  <a:cxn ang="0">
                    <a:pos x="8" y="24"/>
                  </a:cxn>
                  <a:cxn ang="0">
                    <a:pos x="4" y="21"/>
                  </a:cxn>
                  <a:cxn ang="0">
                    <a:pos x="2" y="21"/>
                  </a:cxn>
                  <a:cxn ang="0">
                    <a:pos x="0" y="21"/>
                  </a:cxn>
                  <a:cxn ang="0">
                    <a:pos x="2" y="21"/>
                  </a:cxn>
                  <a:cxn ang="0">
                    <a:pos x="2" y="14"/>
                  </a:cxn>
                  <a:cxn ang="0">
                    <a:pos x="4" y="14"/>
                  </a:cxn>
                  <a:cxn ang="0">
                    <a:pos x="8" y="9"/>
                  </a:cxn>
                  <a:cxn ang="0">
                    <a:pos x="12" y="9"/>
                  </a:cxn>
                  <a:cxn ang="0">
                    <a:pos x="18" y="9"/>
                  </a:cxn>
                  <a:cxn ang="0">
                    <a:pos x="21" y="9"/>
                  </a:cxn>
                  <a:cxn ang="0">
                    <a:pos x="27" y="9"/>
                  </a:cxn>
                  <a:cxn ang="0">
                    <a:pos x="29" y="9"/>
                  </a:cxn>
                  <a:cxn ang="0">
                    <a:pos x="33" y="9"/>
                  </a:cxn>
                  <a:cxn ang="0">
                    <a:pos x="37" y="5"/>
                  </a:cxn>
                  <a:cxn ang="0">
                    <a:pos x="41" y="5"/>
                  </a:cxn>
                  <a:cxn ang="0">
                    <a:pos x="47" y="5"/>
                  </a:cxn>
                  <a:cxn ang="0">
                    <a:pos x="49" y="0"/>
                  </a:cxn>
                  <a:cxn ang="0">
                    <a:pos x="52" y="0"/>
                  </a:cxn>
                  <a:cxn ang="0">
                    <a:pos x="56" y="0"/>
                  </a:cxn>
                  <a:cxn ang="0">
                    <a:pos x="60" y="5"/>
                  </a:cxn>
                  <a:cxn ang="0">
                    <a:pos x="62" y="9"/>
                  </a:cxn>
                  <a:cxn ang="0">
                    <a:pos x="66" y="14"/>
                  </a:cxn>
                  <a:cxn ang="0">
                    <a:pos x="66" y="21"/>
                  </a:cxn>
                  <a:cxn ang="0">
                    <a:pos x="66" y="24"/>
                  </a:cxn>
                  <a:cxn ang="0">
                    <a:pos x="60" y="24"/>
                  </a:cxn>
                  <a:cxn ang="0">
                    <a:pos x="58" y="30"/>
                  </a:cxn>
                  <a:cxn ang="0">
                    <a:pos x="56" y="30"/>
                  </a:cxn>
                  <a:cxn ang="0">
                    <a:pos x="49" y="30"/>
                  </a:cxn>
                  <a:cxn ang="0">
                    <a:pos x="41" y="36"/>
                  </a:cxn>
                  <a:cxn ang="0">
                    <a:pos x="37" y="36"/>
                  </a:cxn>
                  <a:cxn ang="0">
                    <a:pos x="31" y="36"/>
                  </a:cxn>
                </a:cxnLst>
                <a:rect l="0" t="0" r="r" b="b"/>
                <a:pathLst>
                  <a:path w="66" h="36">
                    <a:moveTo>
                      <a:pt x="31" y="36"/>
                    </a:moveTo>
                    <a:lnTo>
                      <a:pt x="27" y="36"/>
                    </a:lnTo>
                    <a:lnTo>
                      <a:pt x="23" y="30"/>
                    </a:lnTo>
                    <a:lnTo>
                      <a:pt x="21" y="30"/>
                    </a:lnTo>
                    <a:lnTo>
                      <a:pt x="18" y="30"/>
                    </a:lnTo>
                    <a:lnTo>
                      <a:pt x="12" y="24"/>
                    </a:lnTo>
                    <a:lnTo>
                      <a:pt x="8" y="24"/>
                    </a:lnTo>
                    <a:lnTo>
                      <a:pt x="4" y="21"/>
                    </a:lnTo>
                    <a:lnTo>
                      <a:pt x="2" y="21"/>
                    </a:lnTo>
                    <a:lnTo>
                      <a:pt x="0" y="21"/>
                    </a:lnTo>
                    <a:lnTo>
                      <a:pt x="2" y="21"/>
                    </a:lnTo>
                    <a:lnTo>
                      <a:pt x="2" y="14"/>
                    </a:lnTo>
                    <a:lnTo>
                      <a:pt x="4" y="14"/>
                    </a:lnTo>
                    <a:lnTo>
                      <a:pt x="8" y="9"/>
                    </a:lnTo>
                    <a:lnTo>
                      <a:pt x="12" y="9"/>
                    </a:lnTo>
                    <a:lnTo>
                      <a:pt x="18" y="9"/>
                    </a:lnTo>
                    <a:lnTo>
                      <a:pt x="21" y="9"/>
                    </a:lnTo>
                    <a:lnTo>
                      <a:pt x="27" y="9"/>
                    </a:lnTo>
                    <a:lnTo>
                      <a:pt x="29" y="9"/>
                    </a:lnTo>
                    <a:lnTo>
                      <a:pt x="33" y="9"/>
                    </a:lnTo>
                    <a:lnTo>
                      <a:pt x="37" y="5"/>
                    </a:lnTo>
                    <a:lnTo>
                      <a:pt x="41" y="5"/>
                    </a:lnTo>
                    <a:lnTo>
                      <a:pt x="47" y="5"/>
                    </a:lnTo>
                    <a:lnTo>
                      <a:pt x="49" y="0"/>
                    </a:lnTo>
                    <a:lnTo>
                      <a:pt x="52" y="0"/>
                    </a:lnTo>
                    <a:lnTo>
                      <a:pt x="56" y="0"/>
                    </a:lnTo>
                    <a:lnTo>
                      <a:pt x="60" y="5"/>
                    </a:lnTo>
                    <a:lnTo>
                      <a:pt x="62" y="9"/>
                    </a:lnTo>
                    <a:lnTo>
                      <a:pt x="66" y="14"/>
                    </a:lnTo>
                    <a:lnTo>
                      <a:pt x="66" y="21"/>
                    </a:lnTo>
                    <a:lnTo>
                      <a:pt x="66" y="24"/>
                    </a:lnTo>
                    <a:lnTo>
                      <a:pt x="60" y="24"/>
                    </a:lnTo>
                    <a:lnTo>
                      <a:pt x="58" y="30"/>
                    </a:lnTo>
                    <a:lnTo>
                      <a:pt x="56" y="30"/>
                    </a:lnTo>
                    <a:lnTo>
                      <a:pt x="49" y="30"/>
                    </a:lnTo>
                    <a:lnTo>
                      <a:pt x="41" y="36"/>
                    </a:lnTo>
                    <a:lnTo>
                      <a:pt x="37" y="36"/>
                    </a:lnTo>
                    <a:lnTo>
                      <a:pt x="31"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32" name="Group 562"/>
            <p:cNvGrpSpPr>
              <a:grpSpLocks/>
            </p:cNvGrpSpPr>
            <p:nvPr/>
          </p:nvGrpSpPr>
          <p:grpSpPr bwMode="auto">
            <a:xfrm>
              <a:off x="6903701" y="2425452"/>
              <a:ext cx="21404" cy="23189"/>
              <a:chOff x="3441" y="2281"/>
              <a:chExt cx="20" cy="20"/>
            </a:xfrm>
          </p:grpSpPr>
          <p:sp>
            <p:nvSpPr>
              <p:cNvPr id="1586" name="Freeform 563"/>
              <p:cNvSpPr>
                <a:spLocks/>
              </p:cNvSpPr>
              <p:nvPr/>
            </p:nvSpPr>
            <p:spPr bwMode="auto">
              <a:xfrm>
                <a:off x="3441" y="2281"/>
                <a:ext cx="20" cy="20"/>
              </a:xfrm>
              <a:custGeom>
                <a:avLst/>
                <a:gdLst/>
                <a:ahLst/>
                <a:cxnLst>
                  <a:cxn ang="0">
                    <a:pos x="0" y="37"/>
                  </a:cxn>
                  <a:cxn ang="0">
                    <a:pos x="0" y="0"/>
                  </a:cxn>
                  <a:cxn ang="0">
                    <a:pos x="20" y="0"/>
                  </a:cxn>
                  <a:cxn ang="0">
                    <a:pos x="39" y="40"/>
                  </a:cxn>
                  <a:cxn ang="0">
                    <a:pos x="0" y="37"/>
                  </a:cxn>
                </a:cxnLst>
                <a:rect l="0" t="0" r="r" b="b"/>
                <a:pathLst>
                  <a:path w="39" h="40">
                    <a:moveTo>
                      <a:pt x="0" y="37"/>
                    </a:moveTo>
                    <a:lnTo>
                      <a:pt x="0" y="0"/>
                    </a:lnTo>
                    <a:lnTo>
                      <a:pt x="20" y="0"/>
                    </a:lnTo>
                    <a:lnTo>
                      <a:pt x="39" y="40"/>
                    </a:lnTo>
                    <a:lnTo>
                      <a:pt x="0" y="37"/>
                    </a:lnTo>
                    <a:close/>
                  </a:path>
                </a:pathLst>
              </a:custGeom>
              <a:solidFill>
                <a:srgbClr val="C0C0C0"/>
              </a:solidFill>
              <a:ln w="9525">
                <a:solidFill>
                  <a:srgbClr val="C0C0C0"/>
                </a:solidFill>
                <a:round/>
                <a:headEnd/>
                <a:tailEnd/>
              </a:ln>
            </p:spPr>
            <p:txBody>
              <a:bodyPr/>
              <a:lstStyle/>
              <a:p>
                <a:endParaRPr lang="nl-NL" sz="1400"/>
              </a:p>
            </p:txBody>
          </p:sp>
          <p:sp>
            <p:nvSpPr>
              <p:cNvPr id="1587" name="Freeform 564"/>
              <p:cNvSpPr>
                <a:spLocks/>
              </p:cNvSpPr>
              <p:nvPr/>
            </p:nvSpPr>
            <p:spPr bwMode="auto">
              <a:xfrm>
                <a:off x="3441" y="2281"/>
                <a:ext cx="20" cy="20"/>
              </a:xfrm>
              <a:custGeom>
                <a:avLst/>
                <a:gdLst/>
                <a:ahLst/>
                <a:cxnLst>
                  <a:cxn ang="0">
                    <a:pos x="0" y="37"/>
                  </a:cxn>
                  <a:cxn ang="0">
                    <a:pos x="0" y="0"/>
                  </a:cxn>
                  <a:cxn ang="0">
                    <a:pos x="20" y="0"/>
                  </a:cxn>
                  <a:cxn ang="0">
                    <a:pos x="39" y="40"/>
                  </a:cxn>
                  <a:cxn ang="0">
                    <a:pos x="0" y="37"/>
                  </a:cxn>
                </a:cxnLst>
                <a:rect l="0" t="0" r="r" b="b"/>
                <a:pathLst>
                  <a:path w="39" h="40">
                    <a:moveTo>
                      <a:pt x="0" y="37"/>
                    </a:moveTo>
                    <a:lnTo>
                      <a:pt x="0" y="0"/>
                    </a:lnTo>
                    <a:lnTo>
                      <a:pt x="20" y="0"/>
                    </a:lnTo>
                    <a:lnTo>
                      <a:pt x="39" y="40"/>
                    </a:lnTo>
                    <a:lnTo>
                      <a:pt x="0"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35" name="Group 565"/>
            <p:cNvGrpSpPr>
              <a:grpSpLocks/>
            </p:cNvGrpSpPr>
            <p:nvPr/>
          </p:nvGrpSpPr>
          <p:grpSpPr bwMode="auto">
            <a:xfrm>
              <a:off x="6462775" y="1921117"/>
              <a:ext cx="37457" cy="31304"/>
              <a:chOff x="3029" y="1846"/>
              <a:chExt cx="35" cy="27"/>
            </a:xfrm>
          </p:grpSpPr>
          <p:sp>
            <p:nvSpPr>
              <p:cNvPr id="1589" name="Freeform 566"/>
              <p:cNvSpPr>
                <a:spLocks/>
              </p:cNvSpPr>
              <p:nvPr/>
            </p:nvSpPr>
            <p:spPr bwMode="auto">
              <a:xfrm>
                <a:off x="3029" y="1846"/>
                <a:ext cx="35" cy="27"/>
              </a:xfrm>
              <a:custGeom>
                <a:avLst/>
                <a:gdLst/>
                <a:ahLst/>
                <a:cxnLst>
                  <a:cxn ang="0">
                    <a:pos x="0" y="21"/>
                  </a:cxn>
                  <a:cxn ang="0">
                    <a:pos x="64" y="53"/>
                  </a:cxn>
                  <a:cxn ang="0">
                    <a:pos x="70" y="17"/>
                  </a:cxn>
                  <a:cxn ang="0">
                    <a:pos x="16" y="0"/>
                  </a:cxn>
                  <a:cxn ang="0">
                    <a:pos x="0" y="21"/>
                  </a:cxn>
                </a:cxnLst>
                <a:rect l="0" t="0" r="r" b="b"/>
                <a:pathLst>
                  <a:path w="70" h="53">
                    <a:moveTo>
                      <a:pt x="0" y="21"/>
                    </a:moveTo>
                    <a:lnTo>
                      <a:pt x="64" y="53"/>
                    </a:lnTo>
                    <a:lnTo>
                      <a:pt x="70" y="17"/>
                    </a:lnTo>
                    <a:lnTo>
                      <a:pt x="16" y="0"/>
                    </a:lnTo>
                    <a:lnTo>
                      <a:pt x="0" y="21"/>
                    </a:lnTo>
                    <a:close/>
                  </a:path>
                </a:pathLst>
              </a:custGeom>
              <a:solidFill>
                <a:srgbClr val="C0C0C0"/>
              </a:solidFill>
              <a:ln w="9525">
                <a:solidFill>
                  <a:srgbClr val="C0C0C0"/>
                </a:solidFill>
                <a:round/>
                <a:headEnd/>
                <a:tailEnd/>
              </a:ln>
            </p:spPr>
            <p:txBody>
              <a:bodyPr/>
              <a:lstStyle/>
              <a:p>
                <a:endParaRPr lang="nl-NL" sz="1400"/>
              </a:p>
            </p:txBody>
          </p:sp>
          <p:sp>
            <p:nvSpPr>
              <p:cNvPr id="1590" name="Freeform 567"/>
              <p:cNvSpPr>
                <a:spLocks/>
              </p:cNvSpPr>
              <p:nvPr/>
            </p:nvSpPr>
            <p:spPr bwMode="auto">
              <a:xfrm>
                <a:off x="3029" y="1846"/>
                <a:ext cx="35" cy="27"/>
              </a:xfrm>
              <a:custGeom>
                <a:avLst/>
                <a:gdLst/>
                <a:ahLst/>
                <a:cxnLst>
                  <a:cxn ang="0">
                    <a:pos x="0" y="21"/>
                  </a:cxn>
                  <a:cxn ang="0">
                    <a:pos x="64" y="53"/>
                  </a:cxn>
                  <a:cxn ang="0">
                    <a:pos x="70" y="17"/>
                  </a:cxn>
                  <a:cxn ang="0">
                    <a:pos x="16" y="0"/>
                  </a:cxn>
                  <a:cxn ang="0">
                    <a:pos x="0" y="21"/>
                  </a:cxn>
                </a:cxnLst>
                <a:rect l="0" t="0" r="r" b="b"/>
                <a:pathLst>
                  <a:path w="70" h="53">
                    <a:moveTo>
                      <a:pt x="0" y="21"/>
                    </a:moveTo>
                    <a:lnTo>
                      <a:pt x="64" y="53"/>
                    </a:lnTo>
                    <a:lnTo>
                      <a:pt x="70" y="17"/>
                    </a:lnTo>
                    <a:lnTo>
                      <a:pt x="16" y="0"/>
                    </a:lnTo>
                    <a:lnTo>
                      <a:pt x="0" y="21"/>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38" name="Group 568"/>
            <p:cNvGrpSpPr>
              <a:grpSpLocks/>
            </p:cNvGrpSpPr>
            <p:nvPr/>
          </p:nvGrpSpPr>
          <p:grpSpPr bwMode="auto">
            <a:xfrm>
              <a:off x="6571941" y="2083427"/>
              <a:ext cx="50300" cy="56811"/>
              <a:chOff x="3131" y="1986"/>
              <a:chExt cx="46" cy="49"/>
            </a:xfrm>
          </p:grpSpPr>
          <p:sp>
            <p:nvSpPr>
              <p:cNvPr id="1592" name="Freeform 569"/>
              <p:cNvSpPr>
                <a:spLocks/>
              </p:cNvSpPr>
              <p:nvPr/>
            </p:nvSpPr>
            <p:spPr bwMode="auto">
              <a:xfrm>
                <a:off x="3131" y="1986"/>
                <a:ext cx="46" cy="49"/>
              </a:xfrm>
              <a:custGeom>
                <a:avLst/>
                <a:gdLst/>
                <a:ahLst/>
                <a:cxnLst>
                  <a:cxn ang="0">
                    <a:pos x="0" y="0"/>
                  </a:cxn>
                  <a:cxn ang="0">
                    <a:pos x="31" y="0"/>
                  </a:cxn>
                  <a:cxn ang="0">
                    <a:pos x="56" y="10"/>
                  </a:cxn>
                  <a:cxn ang="0">
                    <a:pos x="91" y="55"/>
                  </a:cxn>
                  <a:cxn ang="0">
                    <a:pos x="83" y="74"/>
                  </a:cxn>
                  <a:cxn ang="0">
                    <a:pos x="73" y="97"/>
                  </a:cxn>
                  <a:cxn ang="0">
                    <a:pos x="62" y="76"/>
                  </a:cxn>
                  <a:cxn ang="0">
                    <a:pos x="54" y="90"/>
                  </a:cxn>
                  <a:cxn ang="0">
                    <a:pos x="38" y="60"/>
                  </a:cxn>
                  <a:cxn ang="0">
                    <a:pos x="37" y="33"/>
                  </a:cxn>
                  <a:cxn ang="0">
                    <a:pos x="0" y="0"/>
                  </a:cxn>
                </a:cxnLst>
                <a:rect l="0" t="0" r="r" b="b"/>
                <a:pathLst>
                  <a:path w="91" h="97">
                    <a:moveTo>
                      <a:pt x="0" y="0"/>
                    </a:moveTo>
                    <a:lnTo>
                      <a:pt x="31" y="0"/>
                    </a:lnTo>
                    <a:lnTo>
                      <a:pt x="56" y="10"/>
                    </a:lnTo>
                    <a:lnTo>
                      <a:pt x="91" y="55"/>
                    </a:lnTo>
                    <a:lnTo>
                      <a:pt x="83" y="74"/>
                    </a:lnTo>
                    <a:lnTo>
                      <a:pt x="73" y="97"/>
                    </a:lnTo>
                    <a:lnTo>
                      <a:pt x="62" y="76"/>
                    </a:lnTo>
                    <a:lnTo>
                      <a:pt x="54" y="90"/>
                    </a:lnTo>
                    <a:lnTo>
                      <a:pt x="38" y="60"/>
                    </a:lnTo>
                    <a:lnTo>
                      <a:pt x="37" y="33"/>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1593" name="Freeform 570"/>
              <p:cNvSpPr>
                <a:spLocks/>
              </p:cNvSpPr>
              <p:nvPr/>
            </p:nvSpPr>
            <p:spPr bwMode="auto">
              <a:xfrm>
                <a:off x="3131" y="1986"/>
                <a:ext cx="46" cy="49"/>
              </a:xfrm>
              <a:custGeom>
                <a:avLst/>
                <a:gdLst/>
                <a:ahLst/>
                <a:cxnLst>
                  <a:cxn ang="0">
                    <a:pos x="0" y="0"/>
                  </a:cxn>
                  <a:cxn ang="0">
                    <a:pos x="31" y="0"/>
                  </a:cxn>
                  <a:cxn ang="0">
                    <a:pos x="56" y="10"/>
                  </a:cxn>
                  <a:cxn ang="0">
                    <a:pos x="91" y="55"/>
                  </a:cxn>
                  <a:cxn ang="0">
                    <a:pos x="83" y="74"/>
                  </a:cxn>
                  <a:cxn ang="0">
                    <a:pos x="73" y="97"/>
                  </a:cxn>
                  <a:cxn ang="0">
                    <a:pos x="62" y="76"/>
                  </a:cxn>
                  <a:cxn ang="0">
                    <a:pos x="54" y="90"/>
                  </a:cxn>
                  <a:cxn ang="0">
                    <a:pos x="38" y="60"/>
                  </a:cxn>
                  <a:cxn ang="0">
                    <a:pos x="37" y="33"/>
                  </a:cxn>
                  <a:cxn ang="0">
                    <a:pos x="0" y="0"/>
                  </a:cxn>
                </a:cxnLst>
                <a:rect l="0" t="0" r="r" b="b"/>
                <a:pathLst>
                  <a:path w="91" h="97">
                    <a:moveTo>
                      <a:pt x="0" y="0"/>
                    </a:moveTo>
                    <a:lnTo>
                      <a:pt x="31" y="0"/>
                    </a:lnTo>
                    <a:lnTo>
                      <a:pt x="56" y="10"/>
                    </a:lnTo>
                    <a:lnTo>
                      <a:pt x="91" y="55"/>
                    </a:lnTo>
                    <a:lnTo>
                      <a:pt x="83" y="74"/>
                    </a:lnTo>
                    <a:lnTo>
                      <a:pt x="73" y="97"/>
                    </a:lnTo>
                    <a:lnTo>
                      <a:pt x="62" y="76"/>
                    </a:lnTo>
                    <a:lnTo>
                      <a:pt x="54" y="90"/>
                    </a:lnTo>
                    <a:lnTo>
                      <a:pt x="38" y="60"/>
                    </a:lnTo>
                    <a:lnTo>
                      <a:pt x="37" y="33"/>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41" name="Group 571"/>
            <p:cNvGrpSpPr>
              <a:grpSpLocks/>
            </p:cNvGrpSpPr>
            <p:nvPr/>
          </p:nvGrpSpPr>
          <p:grpSpPr bwMode="auto">
            <a:xfrm>
              <a:off x="6340772" y="2010386"/>
              <a:ext cx="110231" cy="54492"/>
              <a:chOff x="2915" y="1923"/>
              <a:chExt cx="103" cy="47"/>
            </a:xfrm>
          </p:grpSpPr>
          <p:sp>
            <p:nvSpPr>
              <p:cNvPr id="1595" name="Freeform 572"/>
              <p:cNvSpPr>
                <a:spLocks/>
              </p:cNvSpPr>
              <p:nvPr/>
            </p:nvSpPr>
            <p:spPr bwMode="auto">
              <a:xfrm>
                <a:off x="2915" y="1923"/>
                <a:ext cx="103" cy="47"/>
              </a:xfrm>
              <a:custGeom>
                <a:avLst/>
                <a:gdLst/>
                <a:ahLst/>
                <a:cxnLst>
                  <a:cxn ang="0">
                    <a:pos x="0" y="24"/>
                  </a:cxn>
                  <a:cxn ang="0">
                    <a:pos x="79" y="0"/>
                  </a:cxn>
                  <a:cxn ang="0">
                    <a:pos x="106" y="15"/>
                  </a:cxn>
                  <a:cxn ang="0">
                    <a:pos x="174" y="33"/>
                  </a:cxn>
                  <a:cxn ang="0">
                    <a:pos x="205" y="46"/>
                  </a:cxn>
                  <a:cxn ang="0">
                    <a:pos x="153" y="74"/>
                  </a:cxn>
                  <a:cxn ang="0">
                    <a:pos x="135" y="93"/>
                  </a:cxn>
                  <a:cxn ang="0">
                    <a:pos x="118" y="84"/>
                  </a:cxn>
                  <a:cxn ang="0">
                    <a:pos x="118" y="69"/>
                  </a:cxn>
                  <a:cxn ang="0">
                    <a:pos x="93" y="65"/>
                  </a:cxn>
                  <a:cxn ang="0">
                    <a:pos x="87" y="79"/>
                  </a:cxn>
                  <a:cxn ang="0">
                    <a:pos x="66" y="81"/>
                  </a:cxn>
                  <a:cxn ang="0">
                    <a:pos x="44" y="65"/>
                  </a:cxn>
                  <a:cxn ang="0">
                    <a:pos x="0" y="24"/>
                  </a:cxn>
                </a:cxnLst>
                <a:rect l="0" t="0" r="r" b="b"/>
                <a:pathLst>
                  <a:path w="205" h="93">
                    <a:moveTo>
                      <a:pt x="0" y="24"/>
                    </a:moveTo>
                    <a:lnTo>
                      <a:pt x="79" y="0"/>
                    </a:lnTo>
                    <a:lnTo>
                      <a:pt x="106" y="15"/>
                    </a:lnTo>
                    <a:lnTo>
                      <a:pt x="174" y="33"/>
                    </a:lnTo>
                    <a:lnTo>
                      <a:pt x="205" y="46"/>
                    </a:lnTo>
                    <a:lnTo>
                      <a:pt x="153" y="74"/>
                    </a:lnTo>
                    <a:lnTo>
                      <a:pt x="135" y="93"/>
                    </a:lnTo>
                    <a:lnTo>
                      <a:pt x="118" y="84"/>
                    </a:lnTo>
                    <a:lnTo>
                      <a:pt x="118" y="69"/>
                    </a:lnTo>
                    <a:lnTo>
                      <a:pt x="93" y="65"/>
                    </a:lnTo>
                    <a:lnTo>
                      <a:pt x="87" y="79"/>
                    </a:lnTo>
                    <a:lnTo>
                      <a:pt x="66" y="81"/>
                    </a:lnTo>
                    <a:lnTo>
                      <a:pt x="44" y="65"/>
                    </a:lnTo>
                    <a:lnTo>
                      <a:pt x="0" y="24"/>
                    </a:lnTo>
                    <a:close/>
                  </a:path>
                </a:pathLst>
              </a:custGeom>
              <a:solidFill>
                <a:srgbClr val="C0C0C0"/>
              </a:solidFill>
              <a:ln w="9525">
                <a:solidFill>
                  <a:srgbClr val="C0C0C0"/>
                </a:solidFill>
                <a:round/>
                <a:headEnd/>
                <a:tailEnd/>
              </a:ln>
            </p:spPr>
            <p:txBody>
              <a:bodyPr/>
              <a:lstStyle/>
              <a:p>
                <a:endParaRPr lang="nl-NL" sz="1400"/>
              </a:p>
            </p:txBody>
          </p:sp>
          <p:sp>
            <p:nvSpPr>
              <p:cNvPr id="1596" name="Freeform 573"/>
              <p:cNvSpPr>
                <a:spLocks/>
              </p:cNvSpPr>
              <p:nvPr/>
            </p:nvSpPr>
            <p:spPr bwMode="auto">
              <a:xfrm>
                <a:off x="2915" y="1923"/>
                <a:ext cx="103" cy="47"/>
              </a:xfrm>
              <a:custGeom>
                <a:avLst/>
                <a:gdLst/>
                <a:ahLst/>
                <a:cxnLst>
                  <a:cxn ang="0">
                    <a:pos x="0" y="24"/>
                  </a:cxn>
                  <a:cxn ang="0">
                    <a:pos x="79" y="0"/>
                  </a:cxn>
                  <a:cxn ang="0">
                    <a:pos x="106" y="15"/>
                  </a:cxn>
                  <a:cxn ang="0">
                    <a:pos x="174" y="33"/>
                  </a:cxn>
                  <a:cxn ang="0">
                    <a:pos x="205" y="46"/>
                  </a:cxn>
                  <a:cxn ang="0">
                    <a:pos x="153" y="74"/>
                  </a:cxn>
                  <a:cxn ang="0">
                    <a:pos x="135" y="93"/>
                  </a:cxn>
                  <a:cxn ang="0">
                    <a:pos x="118" y="84"/>
                  </a:cxn>
                  <a:cxn ang="0">
                    <a:pos x="118" y="69"/>
                  </a:cxn>
                  <a:cxn ang="0">
                    <a:pos x="93" y="65"/>
                  </a:cxn>
                  <a:cxn ang="0">
                    <a:pos x="87" y="79"/>
                  </a:cxn>
                  <a:cxn ang="0">
                    <a:pos x="66" y="81"/>
                  </a:cxn>
                  <a:cxn ang="0">
                    <a:pos x="44" y="65"/>
                  </a:cxn>
                  <a:cxn ang="0">
                    <a:pos x="0" y="24"/>
                  </a:cxn>
                </a:cxnLst>
                <a:rect l="0" t="0" r="r" b="b"/>
                <a:pathLst>
                  <a:path w="205" h="93">
                    <a:moveTo>
                      <a:pt x="0" y="24"/>
                    </a:moveTo>
                    <a:lnTo>
                      <a:pt x="79" y="0"/>
                    </a:lnTo>
                    <a:lnTo>
                      <a:pt x="106" y="15"/>
                    </a:lnTo>
                    <a:lnTo>
                      <a:pt x="174" y="33"/>
                    </a:lnTo>
                    <a:lnTo>
                      <a:pt x="205" y="46"/>
                    </a:lnTo>
                    <a:lnTo>
                      <a:pt x="153" y="74"/>
                    </a:lnTo>
                    <a:lnTo>
                      <a:pt x="135" y="93"/>
                    </a:lnTo>
                    <a:lnTo>
                      <a:pt x="118" y="84"/>
                    </a:lnTo>
                    <a:lnTo>
                      <a:pt x="118" y="69"/>
                    </a:lnTo>
                    <a:lnTo>
                      <a:pt x="93" y="65"/>
                    </a:lnTo>
                    <a:lnTo>
                      <a:pt x="87" y="79"/>
                    </a:lnTo>
                    <a:lnTo>
                      <a:pt x="66" y="81"/>
                    </a:lnTo>
                    <a:lnTo>
                      <a:pt x="44" y="65"/>
                    </a:lnTo>
                    <a:lnTo>
                      <a:pt x="0" y="2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44" name="Group 574"/>
            <p:cNvGrpSpPr>
              <a:grpSpLocks/>
            </p:cNvGrpSpPr>
            <p:nvPr/>
          </p:nvGrpSpPr>
          <p:grpSpPr bwMode="auto">
            <a:xfrm>
              <a:off x="6417827" y="2038214"/>
              <a:ext cx="87758" cy="38260"/>
              <a:chOff x="2987" y="1947"/>
              <a:chExt cx="82" cy="33"/>
            </a:xfrm>
          </p:grpSpPr>
          <p:sp>
            <p:nvSpPr>
              <p:cNvPr id="1598" name="Freeform 575"/>
              <p:cNvSpPr>
                <a:spLocks/>
              </p:cNvSpPr>
              <p:nvPr/>
            </p:nvSpPr>
            <p:spPr bwMode="auto">
              <a:xfrm>
                <a:off x="2987" y="1947"/>
                <a:ext cx="82" cy="33"/>
              </a:xfrm>
              <a:custGeom>
                <a:avLst/>
                <a:gdLst/>
                <a:ahLst/>
                <a:cxnLst>
                  <a:cxn ang="0">
                    <a:pos x="68" y="2"/>
                  </a:cxn>
                  <a:cxn ang="0">
                    <a:pos x="82" y="2"/>
                  </a:cxn>
                  <a:cxn ang="0">
                    <a:pos x="93" y="2"/>
                  </a:cxn>
                  <a:cxn ang="0">
                    <a:pos x="103" y="0"/>
                  </a:cxn>
                  <a:cxn ang="0">
                    <a:pos x="114" y="0"/>
                  </a:cxn>
                  <a:cxn ang="0">
                    <a:pos x="128" y="0"/>
                  </a:cxn>
                  <a:cxn ang="0">
                    <a:pos x="138" y="0"/>
                  </a:cxn>
                  <a:cxn ang="0">
                    <a:pos x="149" y="0"/>
                  </a:cxn>
                  <a:cxn ang="0">
                    <a:pos x="165" y="0"/>
                  </a:cxn>
                  <a:cxn ang="0">
                    <a:pos x="155" y="66"/>
                  </a:cxn>
                  <a:cxn ang="0">
                    <a:pos x="130" y="49"/>
                  </a:cxn>
                  <a:cxn ang="0">
                    <a:pos x="118" y="45"/>
                  </a:cxn>
                  <a:cxn ang="0">
                    <a:pos x="68" y="52"/>
                  </a:cxn>
                  <a:cxn ang="0">
                    <a:pos x="0" y="52"/>
                  </a:cxn>
                  <a:cxn ang="0">
                    <a:pos x="0" y="49"/>
                  </a:cxn>
                  <a:cxn ang="0">
                    <a:pos x="18" y="33"/>
                  </a:cxn>
                  <a:cxn ang="0">
                    <a:pos x="25" y="28"/>
                  </a:cxn>
                  <a:cxn ang="0">
                    <a:pos x="31" y="25"/>
                  </a:cxn>
                  <a:cxn ang="0">
                    <a:pos x="37" y="23"/>
                  </a:cxn>
                  <a:cxn ang="0">
                    <a:pos x="45" y="18"/>
                  </a:cxn>
                  <a:cxn ang="0">
                    <a:pos x="52" y="14"/>
                  </a:cxn>
                  <a:cxn ang="0">
                    <a:pos x="58" y="11"/>
                  </a:cxn>
                  <a:cxn ang="0">
                    <a:pos x="64" y="7"/>
                  </a:cxn>
                  <a:cxn ang="0">
                    <a:pos x="68" y="2"/>
                  </a:cxn>
                </a:cxnLst>
                <a:rect l="0" t="0" r="r" b="b"/>
                <a:pathLst>
                  <a:path w="165" h="66">
                    <a:moveTo>
                      <a:pt x="68" y="2"/>
                    </a:moveTo>
                    <a:lnTo>
                      <a:pt x="82" y="2"/>
                    </a:lnTo>
                    <a:lnTo>
                      <a:pt x="93" y="2"/>
                    </a:lnTo>
                    <a:lnTo>
                      <a:pt x="103" y="0"/>
                    </a:lnTo>
                    <a:lnTo>
                      <a:pt x="114" y="0"/>
                    </a:lnTo>
                    <a:lnTo>
                      <a:pt x="128" y="0"/>
                    </a:lnTo>
                    <a:lnTo>
                      <a:pt x="138" y="0"/>
                    </a:lnTo>
                    <a:lnTo>
                      <a:pt x="149" y="0"/>
                    </a:lnTo>
                    <a:lnTo>
                      <a:pt x="165" y="0"/>
                    </a:lnTo>
                    <a:lnTo>
                      <a:pt x="155" y="66"/>
                    </a:lnTo>
                    <a:lnTo>
                      <a:pt x="130" y="49"/>
                    </a:lnTo>
                    <a:lnTo>
                      <a:pt x="118" y="45"/>
                    </a:lnTo>
                    <a:lnTo>
                      <a:pt x="68" y="52"/>
                    </a:lnTo>
                    <a:lnTo>
                      <a:pt x="0" y="52"/>
                    </a:lnTo>
                    <a:lnTo>
                      <a:pt x="0" y="49"/>
                    </a:lnTo>
                    <a:lnTo>
                      <a:pt x="18" y="33"/>
                    </a:lnTo>
                    <a:lnTo>
                      <a:pt x="25" y="28"/>
                    </a:lnTo>
                    <a:lnTo>
                      <a:pt x="31" y="25"/>
                    </a:lnTo>
                    <a:lnTo>
                      <a:pt x="37" y="23"/>
                    </a:lnTo>
                    <a:lnTo>
                      <a:pt x="45" y="18"/>
                    </a:lnTo>
                    <a:lnTo>
                      <a:pt x="52" y="14"/>
                    </a:lnTo>
                    <a:lnTo>
                      <a:pt x="58" y="11"/>
                    </a:lnTo>
                    <a:lnTo>
                      <a:pt x="64" y="7"/>
                    </a:lnTo>
                    <a:lnTo>
                      <a:pt x="68" y="2"/>
                    </a:lnTo>
                    <a:close/>
                  </a:path>
                </a:pathLst>
              </a:custGeom>
              <a:solidFill>
                <a:srgbClr val="C0C0C0"/>
              </a:solidFill>
              <a:ln w="9525">
                <a:solidFill>
                  <a:srgbClr val="C0C0C0"/>
                </a:solidFill>
                <a:round/>
                <a:headEnd/>
                <a:tailEnd/>
              </a:ln>
            </p:spPr>
            <p:txBody>
              <a:bodyPr/>
              <a:lstStyle/>
              <a:p>
                <a:endParaRPr lang="nl-NL" sz="1400"/>
              </a:p>
            </p:txBody>
          </p:sp>
          <p:sp>
            <p:nvSpPr>
              <p:cNvPr id="1599" name="Freeform 576"/>
              <p:cNvSpPr>
                <a:spLocks/>
              </p:cNvSpPr>
              <p:nvPr/>
            </p:nvSpPr>
            <p:spPr bwMode="auto">
              <a:xfrm>
                <a:off x="2987" y="1947"/>
                <a:ext cx="82" cy="33"/>
              </a:xfrm>
              <a:custGeom>
                <a:avLst/>
                <a:gdLst/>
                <a:ahLst/>
                <a:cxnLst>
                  <a:cxn ang="0">
                    <a:pos x="68" y="2"/>
                  </a:cxn>
                  <a:cxn ang="0">
                    <a:pos x="82" y="2"/>
                  </a:cxn>
                  <a:cxn ang="0">
                    <a:pos x="93" y="2"/>
                  </a:cxn>
                  <a:cxn ang="0">
                    <a:pos x="103" y="0"/>
                  </a:cxn>
                  <a:cxn ang="0">
                    <a:pos x="114" y="0"/>
                  </a:cxn>
                  <a:cxn ang="0">
                    <a:pos x="128" y="0"/>
                  </a:cxn>
                  <a:cxn ang="0">
                    <a:pos x="138" y="0"/>
                  </a:cxn>
                  <a:cxn ang="0">
                    <a:pos x="149" y="0"/>
                  </a:cxn>
                  <a:cxn ang="0">
                    <a:pos x="165" y="0"/>
                  </a:cxn>
                  <a:cxn ang="0">
                    <a:pos x="155" y="66"/>
                  </a:cxn>
                  <a:cxn ang="0">
                    <a:pos x="130" y="49"/>
                  </a:cxn>
                  <a:cxn ang="0">
                    <a:pos x="118" y="45"/>
                  </a:cxn>
                  <a:cxn ang="0">
                    <a:pos x="68" y="52"/>
                  </a:cxn>
                  <a:cxn ang="0">
                    <a:pos x="0" y="52"/>
                  </a:cxn>
                  <a:cxn ang="0">
                    <a:pos x="0" y="49"/>
                  </a:cxn>
                  <a:cxn ang="0">
                    <a:pos x="18" y="33"/>
                  </a:cxn>
                  <a:cxn ang="0">
                    <a:pos x="25" y="28"/>
                  </a:cxn>
                  <a:cxn ang="0">
                    <a:pos x="31" y="25"/>
                  </a:cxn>
                  <a:cxn ang="0">
                    <a:pos x="37" y="23"/>
                  </a:cxn>
                  <a:cxn ang="0">
                    <a:pos x="45" y="18"/>
                  </a:cxn>
                  <a:cxn ang="0">
                    <a:pos x="52" y="14"/>
                  </a:cxn>
                  <a:cxn ang="0">
                    <a:pos x="58" y="11"/>
                  </a:cxn>
                  <a:cxn ang="0">
                    <a:pos x="64" y="7"/>
                  </a:cxn>
                  <a:cxn ang="0">
                    <a:pos x="68" y="2"/>
                  </a:cxn>
                </a:cxnLst>
                <a:rect l="0" t="0" r="r" b="b"/>
                <a:pathLst>
                  <a:path w="165" h="66">
                    <a:moveTo>
                      <a:pt x="68" y="2"/>
                    </a:moveTo>
                    <a:lnTo>
                      <a:pt x="82" y="2"/>
                    </a:lnTo>
                    <a:lnTo>
                      <a:pt x="93" y="2"/>
                    </a:lnTo>
                    <a:lnTo>
                      <a:pt x="103" y="0"/>
                    </a:lnTo>
                    <a:lnTo>
                      <a:pt x="114" y="0"/>
                    </a:lnTo>
                    <a:lnTo>
                      <a:pt x="128" y="0"/>
                    </a:lnTo>
                    <a:lnTo>
                      <a:pt x="138" y="0"/>
                    </a:lnTo>
                    <a:lnTo>
                      <a:pt x="149" y="0"/>
                    </a:lnTo>
                    <a:lnTo>
                      <a:pt x="165" y="0"/>
                    </a:lnTo>
                    <a:lnTo>
                      <a:pt x="155" y="66"/>
                    </a:lnTo>
                    <a:lnTo>
                      <a:pt x="130" y="49"/>
                    </a:lnTo>
                    <a:lnTo>
                      <a:pt x="118" y="45"/>
                    </a:lnTo>
                    <a:lnTo>
                      <a:pt x="68" y="52"/>
                    </a:lnTo>
                    <a:lnTo>
                      <a:pt x="0" y="52"/>
                    </a:lnTo>
                    <a:lnTo>
                      <a:pt x="0" y="49"/>
                    </a:lnTo>
                    <a:lnTo>
                      <a:pt x="18" y="33"/>
                    </a:lnTo>
                    <a:lnTo>
                      <a:pt x="25" y="28"/>
                    </a:lnTo>
                    <a:lnTo>
                      <a:pt x="31" y="25"/>
                    </a:lnTo>
                    <a:lnTo>
                      <a:pt x="37" y="23"/>
                    </a:lnTo>
                    <a:lnTo>
                      <a:pt x="45" y="18"/>
                    </a:lnTo>
                    <a:lnTo>
                      <a:pt x="52" y="14"/>
                    </a:lnTo>
                    <a:lnTo>
                      <a:pt x="58" y="11"/>
                    </a:lnTo>
                    <a:lnTo>
                      <a:pt x="64" y="7"/>
                    </a:lnTo>
                    <a:lnTo>
                      <a:pt x="68" y="2"/>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47" name="Group 577"/>
            <p:cNvGrpSpPr>
              <a:grpSpLocks/>
            </p:cNvGrpSpPr>
            <p:nvPr/>
          </p:nvGrpSpPr>
          <p:grpSpPr bwMode="auto">
            <a:xfrm>
              <a:off x="6485255" y="2190094"/>
              <a:ext cx="26755" cy="25507"/>
              <a:chOff x="3050" y="2078"/>
              <a:chExt cx="25" cy="22"/>
            </a:xfrm>
          </p:grpSpPr>
          <p:sp>
            <p:nvSpPr>
              <p:cNvPr id="1601" name="Freeform 578"/>
              <p:cNvSpPr>
                <a:spLocks/>
              </p:cNvSpPr>
              <p:nvPr/>
            </p:nvSpPr>
            <p:spPr bwMode="auto">
              <a:xfrm>
                <a:off x="3050" y="2078"/>
                <a:ext cx="25" cy="22"/>
              </a:xfrm>
              <a:custGeom>
                <a:avLst/>
                <a:gdLst/>
                <a:ahLst/>
                <a:cxnLst>
                  <a:cxn ang="0">
                    <a:pos x="0" y="16"/>
                  </a:cxn>
                  <a:cxn ang="0">
                    <a:pos x="0" y="7"/>
                  </a:cxn>
                  <a:cxn ang="0">
                    <a:pos x="27" y="0"/>
                  </a:cxn>
                  <a:cxn ang="0">
                    <a:pos x="47" y="0"/>
                  </a:cxn>
                  <a:cxn ang="0">
                    <a:pos x="50" y="24"/>
                  </a:cxn>
                  <a:cxn ang="0">
                    <a:pos x="47" y="24"/>
                  </a:cxn>
                  <a:cxn ang="0">
                    <a:pos x="45" y="28"/>
                  </a:cxn>
                  <a:cxn ang="0">
                    <a:pos x="41" y="30"/>
                  </a:cxn>
                  <a:cxn ang="0">
                    <a:pos x="35" y="33"/>
                  </a:cxn>
                  <a:cxn ang="0">
                    <a:pos x="29" y="36"/>
                  </a:cxn>
                  <a:cxn ang="0">
                    <a:pos x="29" y="38"/>
                  </a:cxn>
                  <a:cxn ang="0">
                    <a:pos x="25" y="43"/>
                  </a:cxn>
                  <a:cxn ang="0">
                    <a:pos x="19" y="43"/>
                  </a:cxn>
                  <a:cxn ang="0">
                    <a:pos x="12" y="40"/>
                  </a:cxn>
                  <a:cxn ang="0">
                    <a:pos x="8" y="38"/>
                  </a:cxn>
                  <a:cxn ang="0">
                    <a:pos x="2" y="38"/>
                  </a:cxn>
                  <a:cxn ang="0">
                    <a:pos x="2" y="36"/>
                  </a:cxn>
                  <a:cxn ang="0">
                    <a:pos x="0" y="33"/>
                  </a:cxn>
                  <a:cxn ang="0">
                    <a:pos x="0" y="30"/>
                  </a:cxn>
                  <a:cxn ang="0">
                    <a:pos x="0" y="28"/>
                  </a:cxn>
                  <a:cxn ang="0">
                    <a:pos x="0" y="23"/>
                  </a:cxn>
                  <a:cxn ang="0">
                    <a:pos x="0" y="21"/>
                  </a:cxn>
                  <a:cxn ang="0">
                    <a:pos x="0" y="17"/>
                  </a:cxn>
                  <a:cxn ang="0">
                    <a:pos x="0" y="16"/>
                  </a:cxn>
                </a:cxnLst>
                <a:rect l="0" t="0" r="r" b="b"/>
                <a:pathLst>
                  <a:path w="50" h="43">
                    <a:moveTo>
                      <a:pt x="0" y="16"/>
                    </a:moveTo>
                    <a:lnTo>
                      <a:pt x="0" y="7"/>
                    </a:lnTo>
                    <a:lnTo>
                      <a:pt x="27" y="0"/>
                    </a:lnTo>
                    <a:lnTo>
                      <a:pt x="47" y="0"/>
                    </a:lnTo>
                    <a:lnTo>
                      <a:pt x="50" y="24"/>
                    </a:lnTo>
                    <a:lnTo>
                      <a:pt x="47" y="24"/>
                    </a:lnTo>
                    <a:lnTo>
                      <a:pt x="45" y="28"/>
                    </a:lnTo>
                    <a:lnTo>
                      <a:pt x="41" y="30"/>
                    </a:lnTo>
                    <a:lnTo>
                      <a:pt x="35" y="33"/>
                    </a:lnTo>
                    <a:lnTo>
                      <a:pt x="29" y="36"/>
                    </a:lnTo>
                    <a:lnTo>
                      <a:pt x="29" y="38"/>
                    </a:lnTo>
                    <a:lnTo>
                      <a:pt x="25" y="43"/>
                    </a:lnTo>
                    <a:lnTo>
                      <a:pt x="19" y="43"/>
                    </a:lnTo>
                    <a:lnTo>
                      <a:pt x="12" y="40"/>
                    </a:lnTo>
                    <a:lnTo>
                      <a:pt x="8" y="38"/>
                    </a:lnTo>
                    <a:lnTo>
                      <a:pt x="2" y="38"/>
                    </a:lnTo>
                    <a:lnTo>
                      <a:pt x="2" y="36"/>
                    </a:lnTo>
                    <a:lnTo>
                      <a:pt x="0" y="33"/>
                    </a:lnTo>
                    <a:lnTo>
                      <a:pt x="0" y="30"/>
                    </a:lnTo>
                    <a:lnTo>
                      <a:pt x="0" y="28"/>
                    </a:lnTo>
                    <a:lnTo>
                      <a:pt x="0" y="23"/>
                    </a:lnTo>
                    <a:lnTo>
                      <a:pt x="0" y="21"/>
                    </a:lnTo>
                    <a:lnTo>
                      <a:pt x="0" y="17"/>
                    </a:lnTo>
                    <a:lnTo>
                      <a:pt x="0" y="16"/>
                    </a:lnTo>
                    <a:close/>
                  </a:path>
                </a:pathLst>
              </a:custGeom>
              <a:solidFill>
                <a:srgbClr val="C0C0C0"/>
              </a:solidFill>
              <a:ln w="9525">
                <a:solidFill>
                  <a:srgbClr val="C0C0C0"/>
                </a:solidFill>
                <a:round/>
                <a:headEnd/>
                <a:tailEnd/>
              </a:ln>
            </p:spPr>
            <p:txBody>
              <a:bodyPr/>
              <a:lstStyle/>
              <a:p>
                <a:endParaRPr lang="nl-NL" sz="1400"/>
              </a:p>
            </p:txBody>
          </p:sp>
          <p:sp>
            <p:nvSpPr>
              <p:cNvPr id="1602" name="Freeform 579"/>
              <p:cNvSpPr>
                <a:spLocks/>
              </p:cNvSpPr>
              <p:nvPr/>
            </p:nvSpPr>
            <p:spPr bwMode="auto">
              <a:xfrm>
                <a:off x="3050" y="2078"/>
                <a:ext cx="25" cy="22"/>
              </a:xfrm>
              <a:custGeom>
                <a:avLst/>
                <a:gdLst/>
                <a:ahLst/>
                <a:cxnLst>
                  <a:cxn ang="0">
                    <a:pos x="0" y="16"/>
                  </a:cxn>
                  <a:cxn ang="0">
                    <a:pos x="0" y="7"/>
                  </a:cxn>
                  <a:cxn ang="0">
                    <a:pos x="27" y="0"/>
                  </a:cxn>
                  <a:cxn ang="0">
                    <a:pos x="47" y="0"/>
                  </a:cxn>
                  <a:cxn ang="0">
                    <a:pos x="50" y="24"/>
                  </a:cxn>
                  <a:cxn ang="0">
                    <a:pos x="47" y="24"/>
                  </a:cxn>
                  <a:cxn ang="0">
                    <a:pos x="45" y="28"/>
                  </a:cxn>
                  <a:cxn ang="0">
                    <a:pos x="41" y="30"/>
                  </a:cxn>
                  <a:cxn ang="0">
                    <a:pos x="35" y="33"/>
                  </a:cxn>
                  <a:cxn ang="0">
                    <a:pos x="29" y="36"/>
                  </a:cxn>
                  <a:cxn ang="0">
                    <a:pos x="29" y="38"/>
                  </a:cxn>
                  <a:cxn ang="0">
                    <a:pos x="25" y="43"/>
                  </a:cxn>
                  <a:cxn ang="0">
                    <a:pos x="19" y="43"/>
                  </a:cxn>
                  <a:cxn ang="0">
                    <a:pos x="12" y="40"/>
                  </a:cxn>
                  <a:cxn ang="0">
                    <a:pos x="8" y="38"/>
                  </a:cxn>
                  <a:cxn ang="0">
                    <a:pos x="2" y="38"/>
                  </a:cxn>
                  <a:cxn ang="0">
                    <a:pos x="2" y="36"/>
                  </a:cxn>
                  <a:cxn ang="0">
                    <a:pos x="0" y="33"/>
                  </a:cxn>
                  <a:cxn ang="0">
                    <a:pos x="0" y="30"/>
                  </a:cxn>
                  <a:cxn ang="0">
                    <a:pos x="0" y="28"/>
                  </a:cxn>
                  <a:cxn ang="0">
                    <a:pos x="0" y="23"/>
                  </a:cxn>
                  <a:cxn ang="0">
                    <a:pos x="0" y="21"/>
                  </a:cxn>
                  <a:cxn ang="0">
                    <a:pos x="0" y="17"/>
                  </a:cxn>
                  <a:cxn ang="0">
                    <a:pos x="0" y="16"/>
                  </a:cxn>
                </a:cxnLst>
                <a:rect l="0" t="0" r="r" b="b"/>
                <a:pathLst>
                  <a:path w="50" h="43">
                    <a:moveTo>
                      <a:pt x="0" y="16"/>
                    </a:moveTo>
                    <a:lnTo>
                      <a:pt x="0" y="7"/>
                    </a:lnTo>
                    <a:lnTo>
                      <a:pt x="27" y="0"/>
                    </a:lnTo>
                    <a:lnTo>
                      <a:pt x="47" y="0"/>
                    </a:lnTo>
                    <a:lnTo>
                      <a:pt x="50" y="24"/>
                    </a:lnTo>
                    <a:lnTo>
                      <a:pt x="47" y="24"/>
                    </a:lnTo>
                    <a:lnTo>
                      <a:pt x="45" y="28"/>
                    </a:lnTo>
                    <a:lnTo>
                      <a:pt x="41" y="30"/>
                    </a:lnTo>
                    <a:lnTo>
                      <a:pt x="35" y="33"/>
                    </a:lnTo>
                    <a:lnTo>
                      <a:pt x="29" y="36"/>
                    </a:lnTo>
                    <a:lnTo>
                      <a:pt x="29" y="38"/>
                    </a:lnTo>
                    <a:lnTo>
                      <a:pt x="25" y="43"/>
                    </a:lnTo>
                    <a:lnTo>
                      <a:pt x="19" y="43"/>
                    </a:lnTo>
                    <a:lnTo>
                      <a:pt x="12" y="40"/>
                    </a:lnTo>
                    <a:lnTo>
                      <a:pt x="8" y="38"/>
                    </a:lnTo>
                    <a:lnTo>
                      <a:pt x="2" y="38"/>
                    </a:lnTo>
                    <a:lnTo>
                      <a:pt x="2" y="36"/>
                    </a:lnTo>
                    <a:lnTo>
                      <a:pt x="0" y="33"/>
                    </a:lnTo>
                    <a:lnTo>
                      <a:pt x="0" y="30"/>
                    </a:lnTo>
                    <a:lnTo>
                      <a:pt x="0" y="28"/>
                    </a:lnTo>
                    <a:lnTo>
                      <a:pt x="0" y="23"/>
                    </a:lnTo>
                    <a:lnTo>
                      <a:pt x="0" y="21"/>
                    </a:lnTo>
                    <a:lnTo>
                      <a:pt x="0" y="17"/>
                    </a:lnTo>
                    <a:lnTo>
                      <a:pt x="0" y="1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50" name="Group 580"/>
            <p:cNvGrpSpPr>
              <a:grpSpLocks/>
            </p:cNvGrpSpPr>
            <p:nvPr/>
          </p:nvGrpSpPr>
          <p:grpSpPr bwMode="auto">
            <a:xfrm>
              <a:off x="6513081" y="1873581"/>
              <a:ext cx="165882" cy="124055"/>
              <a:chOff x="3076" y="1805"/>
              <a:chExt cx="154" cy="107"/>
            </a:xfrm>
          </p:grpSpPr>
          <p:sp>
            <p:nvSpPr>
              <p:cNvPr id="1604" name="Freeform 581"/>
              <p:cNvSpPr>
                <a:spLocks/>
              </p:cNvSpPr>
              <p:nvPr/>
            </p:nvSpPr>
            <p:spPr bwMode="auto">
              <a:xfrm>
                <a:off x="3076" y="1805"/>
                <a:ext cx="154" cy="107"/>
              </a:xfrm>
              <a:custGeom>
                <a:avLst/>
                <a:gdLst/>
                <a:ahLst/>
                <a:cxnLst>
                  <a:cxn ang="0">
                    <a:pos x="20" y="214"/>
                  </a:cxn>
                  <a:cxn ang="0">
                    <a:pos x="231" y="200"/>
                  </a:cxn>
                  <a:cxn ang="0">
                    <a:pos x="308" y="161"/>
                  </a:cxn>
                  <a:cxn ang="0">
                    <a:pos x="281" y="142"/>
                  </a:cxn>
                  <a:cxn ang="0">
                    <a:pos x="281" y="114"/>
                  </a:cxn>
                  <a:cxn ang="0">
                    <a:pos x="308" y="97"/>
                  </a:cxn>
                  <a:cxn ang="0">
                    <a:pos x="266" y="26"/>
                  </a:cxn>
                  <a:cxn ang="0">
                    <a:pos x="188" y="0"/>
                  </a:cxn>
                  <a:cxn ang="0">
                    <a:pos x="165" y="14"/>
                  </a:cxn>
                  <a:cxn ang="0">
                    <a:pos x="136" y="5"/>
                  </a:cxn>
                  <a:cxn ang="0">
                    <a:pos x="122" y="38"/>
                  </a:cxn>
                  <a:cxn ang="0">
                    <a:pos x="118" y="33"/>
                  </a:cxn>
                  <a:cxn ang="0">
                    <a:pos x="97" y="69"/>
                  </a:cxn>
                  <a:cxn ang="0">
                    <a:pos x="111" y="86"/>
                  </a:cxn>
                  <a:cxn ang="0">
                    <a:pos x="72" y="97"/>
                  </a:cxn>
                  <a:cxn ang="0">
                    <a:pos x="66" y="119"/>
                  </a:cxn>
                  <a:cxn ang="0">
                    <a:pos x="29" y="114"/>
                  </a:cxn>
                  <a:cxn ang="0">
                    <a:pos x="0" y="126"/>
                  </a:cxn>
                  <a:cxn ang="0">
                    <a:pos x="0" y="147"/>
                  </a:cxn>
                  <a:cxn ang="0">
                    <a:pos x="0" y="185"/>
                  </a:cxn>
                  <a:cxn ang="0">
                    <a:pos x="18" y="185"/>
                  </a:cxn>
                  <a:cxn ang="0">
                    <a:pos x="20" y="214"/>
                  </a:cxn>
                </a:cxnLst>
                <a:rect l="0" t="0" r="r" b="b"/>
                <a:pathLst>
                  <a:path w="308" h="214">
                    <a:moveTo>
                      <a:pt x="20" y="214"/>
                    </a:moveTo>
                    <a:lnTo>
                      <a:pt x="231" y="200"/>
                    </a:lnTo>
                    <a:lnTo>
                      <a:pt x="308" y="161"/>
                    </a:lnTo>
                    <a:lnTo>
                      <a:pt x="281" y="142"/>
                    </a:lnTo>
                    <a:lnTo>
                      <a:pt x="281" y="114"/>
                    </a:lnTo>
                    <a:lnTo>
                      <a:pt x="308" y="97"/>
                    </a:lnTo>
                    <a:lnTo>
                      <a:pt x="266" y="26"/>
                    </a:lnTo>
                    <a:lnTo>
                      <a:pt x="188" y="0"/>
                    </a:lnTo>
                    <a:lnTo>
                      <a:pt x="165" y="14"/>
                    </a:lnTo>
                    <a:lnTo>
                      <a:pt x="136" y="5"/>
                    </a:lnTo>
                    <a:lnTo>
                      <a:pt x="122" y="38"/>
                    </a:lnTo>
                    <a:lnTo>
                      <a:pt x="118" y="33"/>
                    </a:lnTo>
                    <a:lnTo>
                      <a:pt x="97" y="69"/>
                    </a:lnTo>
                    <a:lnTo>
                      <a:pt x="111" y="86"/>
                    </a:lnTo>
                    <a:lnTo>
                      <a:pt x="72" y="97"/>
                    </a:lnTo>
                    <a:lnTo>
                      <a:pt x="66" y="119"/>
                    </a:lnTo>
                    <a:lnTo>
                      <a:pt x="29" y="114"/>
                    </a:lnTo>
                    <a:lnTo>
                      <a:pt x="0" y="126"/>
                    </a:lnTo>
                    <a:lnTo>
                      <a:pt x="0" y="147"/>
                    </a:lnTo>
                    <a:lnTo>
                      <a:pt x="0" y="185"/>
                    </a:lnTo>
                    <a:lnTo>
                      <a:pt x="18" y="185"/>
                    </a:lnTo>
                    <a:lnTo>
                      <a:pt x="20" y="214"/>
                    </a:lnTo>
                    <a:close/>
                  </a:path>
                </a:pathLst>
              </a:custGeom>
              <a:solidFill>
                <a:srgbClr val="C0C0C0"/>
              </a:solidFill>
              <a:ln w="9525">
                <a:solidFill>
                  <a:srgbClr val="C0C0C0"/>
                </a:solidFill>
                <a:round/>
                <a:headEnd/>
                <a:tailEnd/>
              </a:ln>
            </p:spPr>
            <p:txBody>
              <a:bodyPr/>
              <a:lstStyle/>
              <a:p>
                <a:endParaRPr lang="nl-NL" sz="1400"/>
              </a:p>
            </p:txBody>
          </p:sp>
          <p:sp>
            <p:nvSpPr>
              <p:cNvPr id="1605" name="Freeform 582"/>
              <p:cNvSpPr>
                <a:spLocks/>
              </p:cNvSpPr>
              <p:nvPr/>
            </p:nvSpPr>
            <p:spPr bwMode="auto">
              <a:xfrm>
                <a:off x="3076" y="1805"/>
                <a:ext cx="154" cy="107"/>
              </a:xfrm>
              <a:custGeom>
                <a:avLst/>
                <a:gdLst/>
                <a:ahLst/>
                <a:cxnLst>
                  <a:cxn ang="0">
                    <a:pos x="20" y="214"/>
                  </a:cxn>
                  <a:cxn ang="0">
                    <a:pos x="231" y="200"/>
                  </a:cxn>
                  <a:cxn ang="0">
                    <a:pos x="308" y="161"/>
                  </a:cxn>
                  <a:cxn ang="0">
                    <a:pos x="281" y="142"/>
                  </a:cxn>
                  <a:cxn ang="0">
                    <a:pos x="281" y="114"/>
                  </a:cxn>
                  <a:cxn ang="0">
                    <a:pos x="308" y="97"/>
                  </a:cxn>
                  <a:cxn ang="0">
                    <a:pos x="266" y="26"/>
                  </a:cxn>
                  <a:cxn ang="0">
                    <a:pos x="188" y="0"/>
                  </a:cxn>
                  <a:cxn ang="0">
                    <a:pos x="165" y="14"/>
                  </a:cxn>
                  <a:cxn ang="0">
                    <a:pos x="136" y="5"/>
                  </a:cxn>
                  <a:cxn ang="0">
                    <a:pos x="122" y="38"/>
                  </a:cxn>
                  <a:cxn ang="0">
                    <a:pos x="118" y="33"/>
                  </a:cxn>
                  <a:cxn ang="0">
                    <a:pos x="97" y="69"/>
                  </a:cxn>
                  <a:cxn ang="0">
                    <a:pos x="111" y="86"/>
                  </a:cxn>
                  <a:cxn ang="0">
                    <a:pos x="72" y="97"/>
                  </a:cxn>
                  <a:cxn ang="0">
                    <a:pos x="66" y="119"/>
                  </a:cxn>
                  <a:cxn ang="0">
                    <a:pos x="29" y="114"/>
                  </a:cxn>
                  <a:cxn ang="0">
                    <a:pos x="0" y="126"/>
                  </a:cxn>
                  <a:cxn ang="0">
                    <a:pos x="0" y="147"/>
                  </a:cxn>
                  <a:cxn ang="0">
                    <a:pos x="0" y="185"/>
                  </a:cxn>
                  <a:cxn ang="0">
                    <a:pos x="18" y="185"/>
                  </a:cxn>
                  <a:cxn ang="0">
                    <a:pos x="20" y="214"/>
                  </a:cxn>
                </a:cxnLst>
                <a:rect l="0" t="0" r="r" b="b"/>
                <a:pathLst>
                  <a:path w="308" h="214">
                    <a:moveTo>
                      <a:pt x="20" y="214"/>
                    </a:moveTo>
                    <a:lnTo>
                      <a:pt x="231" y="200"/>
                    </a:lnTo>
                    <a:lnTo>
                      <a:pt x="308" y="161"/>
                    </a:lnTo>
                    <a:lnTo>
                      <a:pt x="281" y="142"/>
                    </a:lnTo>
                    <a:lnTo>
                      <a:pt x="281" y="114"/>
                    </a:lnTo>
                    <a:lnTo>
                      <a:pt x="308" y="97"/>
                    </a:lnTo>
                    <a:lnTo>
                      <a:pt x="266" y="26"/>
                    </a:lnTo>
                    <a:lnTo>
                      <a:pt x="188" y="0"/>
                    </a:lnTo>
                    <a:lnTo>
                      <a:pt x="165" y="14"/>
                    </a:lnTo>
                    <a:lnTo>
                      <a:pt x="136" y="5"/>
                    </a:lnTo>
                    <a:lnTo>
                      <a:pt x="122" y="38"/>
                    </a:lnTo>
                    <a:lnTo>
                      <a:pt x="118" y="33"/>
                    </a:lnTo>
                    <a:lnTo>
                      <a:pt x="97" y="69"/>
                    </a:lnTo>
                    <a:lnTo>
                      <a:pt x="111" y="86"/>
                    </a:lnTo>
                    <a:lnTo>
                      <a:pt x="72" y="97"/>
                    </a:lnTo>
                    <a:lnTo>
                      <a:pt x="66" y="119"/>
                    </a:lnTo>
                    <a:lnTo>
                      <a:pt x="29" y="114"/>
                    </a:lnTo>
                    <a:lnTo>
                      <a:pt x="0" y="126"/>
                    </a:lnTo>
                    <a:lnTo>
                      <a:pt x="0" y="147"/>
                    </a:lnTo>
                    <a:lnTo>
                      <a:pt x="0" y="185"/>
                    </a:lnTo>
                    <a:lnTo>
                      <a:pt x="18" y="185"/>
                    </a:lnTo>
                    <a:lnTo>
                      <a:pt x="20" y="21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53" name="Group 583"/>
            <p:cNvGrpSpPr>
              <a:grpSpLocks/>
            </p:cNvGrpSpPr>
            <p:nvPr/>
          </p:nvGrpSpPr>
          <p:grpSpPr bwMode="auto">
            <a:xfrm>
              <a:off x="7056742" y="2124010"/>
              <a:ext cx="202269" cy="168111"/>
              <a:chOff x="3584" y="2021"/>
              <a:chExt cx="189" cy="145"/>
            </a:xfrm>
          </p:grpSpPr>
          <p:sp>
            <p:nvSpPr>
              <p:cNvPr id="1607" name="Freeform 584"/>
              <p:cNvSpPr>
                <a:spLocks/>
              </p:cNvSpPr>
              <p:nvPr/>
            </p:nvSpPr>
            <p:spPr bwMode="auto">
              <a:xfrm>
                <a:off x="3584" y="2021"/>
                <a:ext cx="189" cy="145"/>
              </a:xfrm>
              <a:custGeom>
                <a:avLst/>
                <a:gdLst/>
                <a:ahLst/>
                <a:cxnLst>
                  <a:cxn ang="0">
                    <a:pos x="91" y="62"/>
                  </a:cxn>
                  <a:cxn ang="0">
                    <a:pos x="126" y="64"/>
                  </a:cxn>
                  <a:cxn ang="0">
                    <a:pos x="136" y="73"/>
                  </a:cxn>
                  <a:cxn ang="0">
                    <a:pos x="139" y="74"/>
                  </a:cxn>
                  <a:cxn ang="0">
                    <a:pos x="155" y="74"/>
                  </a:cxn>
                  <a:cxn ang="0">
                    <a:pos x="165" y="74"/>
                  </a:cxn>
                  <a:cxn ang="0">
                    <a:pos x="170" y="74"/>
                  </a:cxn>
                  <a:cxn ang="0">
                    <a:pos x="172" y="67"/>
                  </a:cxn>
                  <a:cxn ang="0">
                    <a:pos x="172" y="55"/>
                  </a:cxn>
                  <a:cxn ang="0">
                    <a:pos x="174" y="40"/>
                  </a:cxn>
                  <a:cxn ang="0">
                    <a:pos x="178" y="33"/>
                  </a:cxn>
                  <a:cxn ang="0">
                    <a:pos x="180" y="42"/>
                  </a:cxn>
                  <a:cxn ang="0">
                    <a:pos x="192" y="59"/>
                  </a:cxn>
                  <a:cxn ang="0">
                    <a:pos x="201" y="74"/>
                  </a:cxn>
                  <a:cxn ang="0">
                    <a:pos x="207" y="83"/>
                  </a:cxn>
                  <a:cxn ang="0">
                    <a:pos x="217" y="83"/>
                  </a:cxn>
                  <a:cxn ang="0">
                    <a:pos x="229" y="80"/>
                  </a:cxn>
                  <a:cxn ang="0">
                    <a:pos x="236" y="80"/>
                  </a:cxn>
                  <a:cxn ang="0">
                    <a:pos x="248" y="80"/>
                  </a:cxn>
                  <a:cxn ang="0">
                    <a:pos x="265" y="80"/>
                  </a:cxn>
                  <a:cxn ang="0">
                    <a:pos x="273" y="80"/>
                  </a:cxn>
                  <a:cxn ang="0">
                    <a:pos x="275" y="81"/>
                  </a:cxn>
                  <a:cxn ang="0">
                    <a:pos x="290" y="88"/>
                  </a:cxn>
                  <a:cxn ang="0">
                    <a:pos x="302" y="92"/>
                  </a:cxn>
                  <a:cxn ang="0">
                    <a:pos x="310" y="95"/>
                  </a:cxn>
                  <a:cxn ang="0">
                    <a:pos x="310" y="100"/>
                  </a:cxn>
                  <a:cxn ang="0">
                    <a:pos x="310" y="112"/>
                  </a:cxn>
                  <a:cxn ang="0">
                    <a:pos x="310" y="124"/>
                  </a:cxn>
                  <a:cxn ang="0">
                    <a:pos x="310" y="130"/>
                  </a:cxn>
                  <a:cxn ang="0">
                    <a:pos x="310" y="135"/>
                  </a:cxn>
                  <a:cxn ang="0">
                    <a:pos x="316" y="144"/>
                  </a:cxn>
                  <a:cxn ang="0">
                    <a:pos x="318" y="152"/>
                  </a:cxn>
                  <a:cxn ang="0">
                    <a:pos x="320" y="157"/>
                  </a:cxn>
                  <a:cxn ang="0">
                    <a:pos x="337" y="164"/>
                  </a:cxn>
                  <a:cxn ang="0">
                    <a:pos x="360" y="173"/>
                  </a:cxn>
                  <a:cxn ang="0">
                    <a:pos x="374" y="182"/>
                  </a:cxn>
                  <a:cxn ang="0">
                    <a:pos x="302" y="290"/>
                  </a:cxn>
                  <a:cxn ang="0">
                    <a:pos x="236" y="284"/>
                  </a:cxn>
                  <a:cxn ang="0">
                    <a:pos x="225" y="254"/>
                  </a:cxn>
                  <a:cxn ang="0">
                    <a:pos x="139" y="218"/>
                  </a:cxn>
                  <a:cxn ang="0">
                    <a:pos x="130" y="192"/>
                  </a:cxn>
                  <a:cxn ang="0">
                    <a:pos x="107" y="171"/>
                  </a:cxn>
                  <a:cxn ang="0">
                    <a:pos x="99" y="171"/>
                  </a:cxn>
                  <a:cxn ang="0">
                    <a:pos x="91" y="164"/>
                  </a:cxn>
                  <a:cxn ang="0">
                    <a:pos x="85" y="157"/>
                  </a:cxn>
                  <a:cxn ang="0">
                    <a:pos x="79" y="147"/>
                  </a:cxn>
                  <a:cxn ang="0">
                    <a:pos x="70" y="152"/>
                  </a:cxn>
                  <a:cxn ang="0">
                    <a:pos x="56" y="157"/>
                  </a:cxn>
                  <a:cxn ang="0">
                    <a:pos x="46" y="161"/>
                  </a:cxn>
                  <a:cxn ang="0">
                    <a:pos x="39" y="161"/>
                  </a:cxn>
                  <a:cxn ang="0">
                    <a:pos x="37" y="171"/>
                  </a:cxn>
                  <a:cxn ang="0">
                    <a:pos x="35" y="178"/>
                  </a:cxn>
                  <a:cxn ang="0">
                    <a:pos x="21" y="176"/>
                  </a:cxn>
                  <a:cxn ang="0">
                    <a:pos x="8" y="171"/>
                  </a:cxn>
                  <a:cxn ang="0">
                    <a:pos x="0" y="171"/>
                  </a:cxn>
                  <a:cxn ang="0">
                    <a:pos x="0" y="168"/>
                  </a:cxn>
                  <a:cxn ang="0">
                    <a:pos x="0" y="157"/>
                  </a:cxn>
                  <a:cxn ang="0">
                    <a:pos x="2" y="138"/>
                  </a:cxn>
                  <a:cxn ang="0">
                    <a:pos x="8" y="116"/>
                  </a:cxn>
                  <a:cxn ang="0">
                    <a:pos x="10" y="92"/>
                  </a:cxn>
                  <a:cxn ang="0">
                    <a:pos x="17" y="67"/>
                  </a:cxn>
                  <a:cxn ang="0">
                    <a:pos x="19" y="50"/>
                  </a:cxn>
                  <a:cxn ang="0">
                    <a:pos x="19" y="40"/>
                  </a:cxn>
                </a:cxnLst>
                <a:rect l="0" t="0" r="r" b="b"/>
                <a:pathLst>
                  <a:path w="380" h="290">
                    <a:moveTo>
                      <a:pt x="85" y="0"/>
                    </a:moveTo>
                    <a:lnTo>
                      <a:pt x="91" y="62"/>
                    </a:lnTo>
                    <a:lnTo>
                      <a:pt x="124" y="59"/>
                    </a:lnTo>
                    <a:lnTo>
                      <a:pt x="126" y="64"/>
                    </a:lnTo>
                    <a:lnTo>
                      <a:pt x="128" y="67"/>
                    </a:lnTo>
                    <a:lnTo>
                      <a:pt x="136" y="73"/>
                    </a:lnTo>
                    <a:lnTo>
                      <a:pt x="138" y="74"/>
                    </a:lnTo>
                    <a:lnTo>
                      <a:pt x="139" y="74"/>
                    </a:lnTo>
                    <a:lnTo>
                      <a:pt x="145" y="74"/>
                    </a:lnTo>
                    <a:lnTo>
                      <a:pt x="155" y="74"/>
                    </a:lnTo>
                    <a:lnTo>
                      <a:pt x="161" y="74"/>
                    </a:lnTo>
                    <a:lnTo>
                      <a:pt x="165" y="74"/>
                    </a:lnTo>
                    <a:lnTo>
                      <a:pt x="167" y="74"/>
                    </a:lnTo>
                    <a:lnTo>
                      <a:pt x="170" y="74"/>
                    </a:lnTo>
                    <a:lnTo>
                      <a:pt x="170" y="73"/>
                    </a:lnTo>
                    <a:lnTo>
                      <a:pt x="172" y="67"/>
                    </a:lnTo>
                    <a:lnTo>
                      <a:pt x="172" y="62"/>
                    </a:lnTo>
                    <a:lnTo>
                      <a:pt x="172" y="55"/>
                    </a:lnTo>
                    <a:lnTo>
                      <a:pt x="174" y="48"/>
                    </a:lnTo>
                    <a:lnTo>
                      <a:pt x="174" y="40"/>
                    </a:lnTo>
                    <a:lnTo>
                      <a:pt x="178" y="38"/>
                    </a:lnTo>
                    <a:lnTo>
                      <a:pt x="178" y="33"/>
                    </a:lnTo>
                    <a:lnTo>
                      <a:pt x="178" y="38"/>
                    </a:lnTo>
                    <a:lnTo>
                      <a:pt x="180" y="42"/>
                    </a:lnTo>
                    <a:lnTo>
                      <a:pt x="188" y="48"/>
                    </a:lnTo>
                    <a:lnTo>
                      <a:pt x="192" y="59"/>
                    </a:lnTo>
                    <a:lnTo>
                      <a:pt x="198" y="67"/>
                    </a:lnTo>
                    <a:lnTo>
                      <a:pt x="201" y="74"/>
                    </a:lnTo>
                    <a:lnTo>
                      <a:pt x="207" y="81"/>
                    </a:lnTo>
                    <a:lnTo>
                      <a:pt x="207" y="83"/>
                    </a:lnTo>
                    <a:lnTo>
                      <a:pt x="209" y="83"/>
                    </a:lnTo>
                    <a:lnTo>
                      <a:pt x="217" y="83"/>
                    </a:lnTo>
                    <a:lnTo>
                      <a:pt x="225" y="81"/>
                    </a:lnTo>
                    <a:lnTo>
                      <a:pt x="229" y="80"/>
                    </a:lnTo>
                    <a:lnTo>
                      <a:pt x="230" y="80"/>
                    </a:lnTo>
                    <a:lnTo>
                      <a:pt x="236" y="80"/>
                    </a:lnTo>
                    <a:lnTo>
                      <a:pt x="242" y="80"/>
                    </a:lnTo>
                    <a:lnTo>
                      <a:pt x="248" y="80"/>
                    </a:lnTo>
                    <a:lnTo>
                      <a:pt x="258" y="80"/>
                    </a:lnTo>
                    <a:lnTo>
                      <a:pt x="265" y="80"/>
                    </a:lnTo>
                    <a:lnTo>
                      <a:pt x="271" y="80"/>
                    </a:lnTo>
                    <a:lnTo>
                      <a:pt x="273" y="80"/>
                    </a:lnTo>
                    <a:lnTo>
                      <a:pt x="275" y="80"/>
                    </a:lnTo>
                    <a:lnTo>
                      <a:pt x="275" y="81"/>
                    </a:lnTo>
                    <a:lnTo>
                      <a:pt x="283" y="86"/>
                    </a:lnTo>
                    <a:lnTo>
                      <a:pt x="290" y="88"/>
                    </a:lnTo>
                    <a:lnTo>
                      <a:pt x="298" y="92"/>
                    </a:lnTo>
                    <a:lnTo>
                      <a:pt x="302" y="92"/>
                    </a:lnTo>
                    <a:lnTo>
                      <a:pt x="308" y="95"/>
                    </a:lnTo>
                    <a:lnTo>
                      <a:pt x="310" y="95"/>
                    </a:lnTo>
                    <a:lnTo>
                      <a:pt x="310" y="97"/>
                    </a:lnTo>
                    <a:lnTo>
                      <a:pt x="310" y="100"/>
                    </a:lnTo>
                    <a:lnTo>
                      <a:pt x="310" y="105"/>
                    </a:lnTo>
                    <a:lnTo>
                      <a:pt x="310" y="112"/>
                    </a:lnTo>
                    <a:lnTo>
                      <a:pt x="310" y="119"/>
                    </a:lnTo>
                    <a:lnTo>
                      <a:pt x="310" y="124"/>
                    </a:lnTo>
                    <a:lnTo>
                      <a:pt x="310" y="128"/>
                    </a:lnTo>
                    <a:lnTo>
                      <a:pt x="310" y="130"/>
                    </a:lnTo>
                    <a:lnTo>
                      <a:pt x="310" y="131"/>
                    </a:lnTo>
                    <a:lnTo>
                      <a:pt x="310" y="135"/>
                    </a:lnTo>
                    <a:lnTo>
                      <a:pt x="310" y="138"/>
                    </a:lnTo>
                    <a:lnTo>
                      <a:pt x="316" y="144"/>
                    </a:lnTo>
                    <a:lnTo>
                      <a:pt x="318" y="149"/>
                    </a:lnTo>
                    <a:lnTo>
                      <a:pt x="318" y="152"/>
                    </a:lnTo>
                    <a:lnTo>
                      <a:pt x="318" y="156"/>
                    </a:lnTo>
                    <a:lnTo>
                      <a:pt x="320" y="157"/>
                    </a:lnTo>
                    <a:lnTo>
                      <a:pt x="327" y="161"/>
                    </a:lnTo>
                    <a:lnTo>
                      <a:pt x="337" y="164"/>
                    </a:lnTo>
                    <a:lnTo>
                      <a:pt x="347" y="171"/>
                    </a:lnTo>
                    <a:lnTo>
                      <a:pt x="360" y="173"/>
                    </a:lnTo>
                    <a:lnTo>
                      <a:pt x="370" y="180"/>
                    </a:lnTo>
                    <a:lnTo>
                      <a:pt x="374" y="182"/>
                    </a:lnTo>
                    <a:lnTo>
                      <a:pt x="380" y="185"/>
                    </a:lnTo>
                    <a:lnTo>
                      <a:pt x="302" y="290"/>
                    </a:lnTo>
                    <a:lnTo>
                      <a:pt x="271" y="278"/>
                    </a:lnTo>
                    <a:lnTo>
                      <a:pt x="236" y="284"/>
                    </a:lnTo>
                    <a:lnTo>
                      <a:pt x="244" y="259"/>
                    </a:lnTo>
                    <a:lnTo>
                      <a:pt x="225" y="254"/>
                    </a:lnTo>
                    <a:lnTo>
                      <a:pt x="209" y="263"/>
                    </a:lnTo>
                    <a:lnTo>
                      <a:pt x="139" y="218"/>
                    </a:lnTo>
                    <a:lnTo>
                      <a:pt x="153" y="194"/>
                    </a:lnTo>
                    <a:lnTo>
                      <a:pt x="130" y="192"/>
                    </a:lnTo>
                    <a:lnTo>
                      <a:pt x="93" y="187"/>
                    </a:lnTo>
                    <a:lnTo>
                      <a:pt x="107" y="171"/>
                    </a:lnTo>
                    <a:lnTo>
                      <a:pt x="103" y="171"/>
                    </a:lnTo>
                    <a:lnTo>
                      <a:pt x="99" y="171"/>
                    </a:lnTo>
                    <a:lnTo>
                      <a:pt x="93" y="168"/>
                    </a:lnTo>
                    <a:lnTo>
                      <a:pt x="91" y="164"/>
                    </a:lnTo>
                    <a:lnTo>
                      <a:pt x="89" y="164"/>
                    </a:lnTo>
                    <a:lnTo>
                      <a:pt x="85" y="157"/>
                    </a:lnTo>
                    <a:lnTo>
                      <a:pt x="81" y="149"/>
                    </a:lnTo>
                    <a:lnTo>
                      <a:pt x="79" y="147"/>
                    </a:lnTo>
                    <a:lnTo>
                      <a:pt x="76" y="149"/>
                    </a:lnTo>
                    <a:lnTo>
                      <a:pt x="70" y="152"/>
                    </a:lnTo>
                    <a:lnTo>
                      <a:pt x="60" y="156"/>
                    </a:lnTo>
                    <a:lnTo>
                      <a:pt x="56" y="157"/>
                    </a:lnTo>
                    <a:lnTo>
                      <a:pt x="54" y="157"/>
                    </a:lnTo>
                    <a:lnTo>
                      <a:pt x="46" y="161"/>
                    </a:lnTo>
                    <a:lnTo>
                      <a:pt x="43" y="161"/>
                    </a:lnTo>
                    <a:lnTo>
                      <a:pt x="39" y="161"/>
                    </a:lnTo>
                    <a:lnTo>
                      <a:pt x="37" y="164"/>
                    </a:lnTo>
                    <a:lnTo>
                      <a:pt x="37" y="171"/>
                    </a:lnTo>
                    <a:lnTo>
                      <a:pt x="35" y="176"/>
                    </a:lnTo>
                    <a:lnTo>
                      <a:pt x="35" y="178"/>
                    </a:lnTo>
                    <a:lnTo>
                      <a:pt x="29" y="178"/>
                    </a:lnTo>
                    <a:lnTo>
                      <a:pt x="21" y="176"/>
                    </a:lnTo>
                    <a:lnTo>
                      <a:pt x="17" y="173"/>
                    </a:lnTo>
                    <a:lnTo>
                      <a:pt x="8" y="171"/>
                    </a:lnTo>
                    <a:lnTo>
                      <a:pt x="6" y="171"/>
                    </a:lnTo>
                    <a:lnTo>
                      <a:pt x="0" y="171"/>
                    </a:lnTo>
                    <a:lnTo>
                      <a:pt x="0" y="169"/>
                    </a:lnTo>
                    <a:lnTo>
                      <a:pt x="0" y="168"/>
                    </a:lnTo>
                    <a:lnTo>
                      <a:pt x="0" y="164"/>
                    </a:lnTo>
                    <a:lnTo>
                      <a:pt x="0" y="157"/>
                    </a:lnTo>
                    <a:lnTo>
                      <a:pt x="0" y="149"/>
                    </a:lnTo>
                    <a:lnTo>
                      <a:pt x="2" y="138"/>
                    </a:lnTo>
                    <a:lnTo>
                      <a:pt x="6" y="128"/>
                    </a:lnTo>
                    <a:lnTo>
                      <a:pt x="8" y="116"/>
                    </a:lnTo>
                    <a:lnTo>
                      <a:pt x="8" y="105"/>
                    </a:lnTo>
                    <a:lnTo>
                      <a:pt x="10" y="92"/>
                    </a:lnTo>
                    <a:lnTo>
                      <a:pt x="16" y="80"/>
                    </a:lnTo>
                    <a:lnTo>
                      <a:pt x="17" y="67"/>
                    </a:lnTo>
                    <a:lnTo>
                      <a:pt x="17" y="59"/>
                    </a:lnTo>
                    <a:lnTo>
                      <a:pt x="19" y="50"/>
                    </a:lnTo>
                    <a:lnTo>
                      <a:pt x="19" y="43"/>
                    </a:lnTo>
                    <a:lnTo>
                      <a:pt x="19" y="40"/>
                    </a:lnTo>
                    <a:lnTo>
                      <a:pt x="85" y="0"/>
                    </a:lnTo>
                    <a:close/>
                  </a:path>
                </a:pathLst>
              </a:custGeom>
              <a:solidFill>
                <a:srgbClr val="C0C0C0"/>
              </a:solidFill>
              <a:ln w="9525">
                <a:solidFill>
                  <a:srgbClr val="C0C0C0"/>
                </a:solidFill>
                <a:round/>
                <a:headEnd/>
                <a:tailEnd/>
              </a:ln>
            </p:spPr>
            <p:txBody>
              <a:bodyPr/>
              <a:lstStyle/>
              <a:p>
                <a:endParaRPr lang="nl-NL" sz="1400"/>
              </a:p>
            </p:txBody>
          </p:sp>
          <p:sp>
            <p:nvSpPr>
              <p:cNvPr id="1608" name="Freeform 585"/>
              <p:cNvSpPr>
                <a:spLocks/>
              </p:cNvSpPr>
              <p:nvPr/>
            </p:nvSpPr>
            <p:spPr bwMode="auto">
              <a:xfrm>
                <a:off x="3584" y="2021"/>
                <a:ext cx="189" cy="145"/>
              </a:xfrm>
              <a:custGeom>
                <a:avLst/>
                <a:gdLst/>
                <a:ahLst/>
                <a:cxnLst>
                  <a:cxn ang="0">
                    <a:pos x="91" y="62"/>
                  </a:cxn>
                  <a:cxn ang="0">
                    <a:pos x="126" y="64"/>
                  </a:cxn>
                  <a:cxn ang="0">
                    <a:pos x="136" y="73"/>
                  </a:cxn>
                  <a:cxn ang="0">
                    <a:pos x="139" y="74"/>
                  </a:cxn>
                  <a:cxn ang="0">
                    <a:pos x="155" y="74"/>
                  </a:cxn>
                  <a:cxn ang="0">
                    <a:pos x="165" y="74"/>
                  </a:cxn>
                  <a:cxn ang="0">
                    <a:pos x="170" y="74"/>
                  </a:cxn>
                  <a:cxn ang="0">
                    <a:pos x="172" y="67"/>
                  </a:cxn>
                  <a:cxn ang="0">
                    <a:pos x="172" y="55"/>
                  </a:cxn>
                  <a:cxn ang="0">
                    <a:pos x="174" y="40"/>
                  </a:cxn>
                  <a:cxn ang="0">
                    <a:pos x="178" y="33"/>
                  </a:cxn>
                  <a:cxn ang="0">
                    <a:pos x="180" y="42"/>
                  </a:cxn>
                  <a:cxn ang="0">
                    <a:pos x="192" y="59"/>
                  </a:cxn>
                  <a:cxn ang="0">
                    <a:pos x="201" y="74"/>
                  </a:cxn>
                  <a:cxn ang="0">
                    <a:pos x="207" y="83"/>
                  </a:cxn>
                  <a:cxn ang="0">
                    <a:pos x="217" y="83"/>
                  </a:cxn>
                  <a:cxn ang="0">
                    <a:pos x="229" y="80"/>
                  </a:cxn>
                  <a:cxn ang="0">
                    <a:pos x="236" y="80"/>
                  </a:cxn>
                  <a:cxn ang="0">
                    <a:pos x="248" y="80"/>
                  </a:cxn>
                  <a:cxn ang="0">
                    <a:pos x="265" y="80"/>
                  </a:cxn>
                  <a:cxn ang="0">
                    <a:pos x="273" y="80"/>
                  </a:cxn>
                  <a:cxn ang="0">
                    <a:pos x="275" y="81"/>
                  </a:cxn>
                  <a:cxn ang="0">
                    <a:pos x="290" y="88"/>
                  </a:cxn>
                  <a:cxn ang="0">
                    <a:pos x="302" y="92"/>
                  </a:cxn>
                  <a:cxn ang="0">
                    <a:pos x="310" y="95"/>
                  </a:cxn>
                  <a:cxn ang="0">
                    <a:pos x="310" y="100"/>
                  </a:cxn>
                  <a:cxn ang="0">
                    <a:pos x="310" y="112"/>
                  </a:cxn>
                  <a:cxn ang="0">
                    <a:pos x="310" y="124"/>
                  </a:cxn>
                  <a:cxn ang="0">
                    <a:pos x="310" y="130"/>
                  </a:cxn>
                  <a:cxn ang="0">
                    <a:pos x="310" y="135"/>
                  </a:cxn>
                  <a:cxn ang="0">
                    <a:pos x="316" y="144"/>
                  </a:cxn>
                  <a:cxn ang="0">
                    <a:pos x="318" y="152"/>
                  </a:cxn>
                  <a:cxn ang="0">
                    <a:pos x="320" y="157"/>
                  </a:cxn>
                  <a:cxn ang="0">
                    <a:pos x="337" y="164"/>
                  </a:cxn>
                  <a:cxn ang="0">
                    <a:pos x="360" y="173"/>
                  </a:cxn>
                  <a:cxn ang="0">
                    <a:pos x="374" y="182"/>
                  </a:cxn>
                  <a:cxn ang="0">
                    <a:pos x="302" y="290"/>
                  </a:cxn>
                  <a:cxn ang="0">
                    <a:pos x="236" y="284"/>
                  </a:cxn>
                  <a:cxn ang="0">
                    <a:pos x="225" y="254"/>
                  </a:cxn>
                  <a:cxn ang="0">
                    <a:pos x="139" y="218"/>
                  </a:cxn>
                  <a:cxn ang="0">
                    <a:pos x="130" y="192"/>
                  </a:cxn>
                  <a:cxn ang="0">
                    <a:pos x="107" y="171"/>
                  </a:cxn>
                  <a:cxn ang="0">
                    <a:pos x="99" y="171"/>
                  </a:cxn>
                  <a:cxn ang="0">
                    <a:pos x="91" y="164"/>
                  </a:cxn>
                  <a:cxn ang="0">
                    <a:pos x="85" y="157"/>
                  </a:cxn>
                  <a:cxn ang="0">
                    <a:pos x="79" y="147"/>
                  </a:cxn>
                  <a:cxn ang="0">
                    <a:pos x="70" y="152"/>
                  </a:cxn>
                  <a:cxn ang="0">
                    <a:pos x="56" y="157"/>
                  </a:cxn>
                  <a:cxn ang="0">
                    <a:pos x="46" y="161"/>
                  </a:cxn>
                  <a:cxn ang="0">
                    <a:pos x="39" y="161"/>
                  </a:cxn>
                  <a:cxn ang="0">
                    <a:pos x="37" y="171"/>
                  </a:cxn>
                  <a:cxn ang="0">
                    <a:pos x="35" y="178"/>
                  </a:cxn>
                  <a:cxn ang="0">
                    <a:pos x="21" y="176"/>
                  </a:cxn>
                  <a:cxn ang="0">
                    <a:pos x="8" y="171"/>
                  </a:cxn>
                  <a:cxn ang="0">
                    <a:pos x="0" y="171"/>
                  </a:cxn>
                  <a:cxn ang="0">
                    <a:pos x="0" y="168"/>
                  </a:cxn>
                  <a:cxn ang="0">
                    <a:pos x="0" y="157"/>
                  </a:cxn>
                  <a:cxn ang="0">
                    <a:pos x="2" y="138"/>
                  </a:cxn>
                  <a:cxn ang="0">
                    <a:pos x="8" y="116"/>
                  </a:cxn>
                  <a:cxn ang="0">
                    <a:pos x="10" y="92"/>
                  </a:cxn>
                  <a:cxn ang="0">
                    <a:pos x="17" y="67"/>
                  </a:cxn>
                  <a:cxn ang="0">
                    <a:pos x="19" y="50"/>
                  </a:cxn>
                  <a:cxn ang="0">
                    <a:pos x="19" y="40"/>
                  </a:cxn>
                </a:cxnLst>
                <a:rect l="0" t="0" r="r" b="b"/>
                <a:pathLst>
                  <a:path w="380" h="290">
                    <a:moveTo>
                      <a:pt x="85" y="0"/>
                    </a:moveTo>
                    <a:lnTo>
                      <a:pt x="91" y="62"/>
                    </a:lnTo>
                    <a:lnTo>
                      <a:pt x="124" y="59"/>
                    </a:lnTo>
                    <a:lnTo>
                      <a:pt x="126" y="64"/>
                    </a:lnTo>
                    <a:lnTo>
                      <a:pt x="128" y="67"/>
                    </a:lnTo>
                    <a:lnTo>
                      <a:pt x="136" y="73"/>
                    </a:lnTo>
                    <a:lnTo>
                      <a:pt x="138" y="74"/>
                    </a:lnTo>
                    <a:lnTo>
                      <a:pt x="139" y="74"/>
                    </a:lnTo>
                    <a:lnTo>
                      <a:pt x="145" y="74"/>
                    </a:lnTo>
                    <a:lnTo>
                      <a:pt x="155" y="74"/>
                    </a:lnTo>
                    <a:lnTo>
                      <a:pt x="161" y="74"/>
                    </a:lnTo>
                    <a:lnTo>
                      <a:pt x="165" y="74"/>
                    </a:lnTo>
                    <a:lnTo>
                      <a:pt x="167" y="74"/>
                    </a:lnTo>
                    <a:lnTo>
                      <a:pt x="170" y="74"/>
                    </a:lnTo>
                    <a:lnTo>
                      <a:pt x="170" y="73"/>
                    </a:lnTo>
                    <a:lnTo>
                      <a:pt x="172" y="67"/>
                    </a:lnTo>
                    <a:lnTo>
                      <a:pt x="172" y="62"/>
                    </a:lnTo>
                    <a:lnTo>
                      <a:pt x="172" y="55"/>
                    </a:lnTo>
                    <a:lnTo>
                      <a:pt x="174" y="48"/>
                    </a:lnTo>
                    <a:lnTo>
                      <a:pt x="174" y="40"/>
                    </a:lnTo>
                    <a:lnTo>
                      <a:pt x="178" y="38"/>
                    </a:lnTo>
                    <a:lnTo>
                      <a:pt x="178" y="33"/>
                    </a:lnTo>
                    <a:lnTo>
                      <a:pt x="178" y="38"/>
                    </a:lnTo>
                    <a:lnTo>
                      <a:pt x="180" y="42"/>
                    </a:lnTo>
                    <a:lnTo>
                      <a:pt x="188" y="48"/>
                    </a:lnTo>
                    <a:lnTo>
                      <a:pt x="192" y="59"/>
                    </a:lnTo>
                    <a:lnTo>
                      <a:pt x="198" y="67"/>
                    </a:lnTo>
                    <a:lnTo>
                      <a:pt x="201" y="74"/>
                    </a:lnTo>
                    <a:lnTo>
                      <a:pt x="207" y="81"/>
                    </a:lnTo>
                    <a:lnTo>
                      <a:pt x="207" y="83"/>
                    </a:lnTo>
                    <a:lnTo>
                      <a:pt x="209" y="83"/>
                    </a:lnTo>
                    <a:lnTo>
                      <a:pt x="217" y="83"/>
                    </a:lnTo>
                    <a:lnTo>
                      <a:pt x="225" y="81"/>
                    </a:lnTo>
                    <a:lnTo>
                      <a:pt x="229" y="80"/>
                    </a:lnTo>
                    <a:lnTo>
                      <a:pt x="230" y="80"/>
                    </a:lnTo>
                    <a:lnTo>
                      <a:pt x="236" y="80"/>
                    </a:lnTo>
                    <a:lnTo>
                      <a:pt x="242" y="80"/>
                    </a:lnTo>
                    <a:lnTo>
                      <a:pt x="248" y="80"/>
                    </a:lnTo>
                    <a:lnTo>
                      <a:pt x="258" y="80"/>
                    </a:lnTo>
                    <a:lnTo>
                      <a:pt x="265" y="80"/>
                    </a:lnTo>
                    <a:lnTo>
                      <a:pt x="271" y="80"/>
                    </a:lnTo>
                    <a:lnTo>
                      <a:pt x="273" y="80"/>
                    </a:lnTo>
                    <a:lnTo>
                      <a:pt x="275" y="80"/>
                    </a:lnTo>
                    <a:lnTo>
                      <a:pt x="275" y="81"/>
                    </a:lnTo>
                    <a:lnTo>
                      <a:pt x="283" y="86"/>
                    </a:lnTo>
                    <a:lnTo>
                      <a:pt x="290" y="88"/>
                    </a:lnTo>
                    <a:lnTo>
                      <a:pt x="298" y="92"/>
                    </a:lnTo>
                    <a:lnTo>
                      <a:pt x="302" y="92"/>
                    </a:lnTo>
                    <a:lnTo>
                      <a:pt x="308" y="95"/>
                    </a:lnTo>
                    <a:lnTo>
                      <a:pt x="310" y="95"/>
                    </a:lnTo>
                    <a:lnTo>
                      <a:pt x="310" y="97"/>
                    </a:lnTo>
                    <a:lnTo>
                      <a:pt x="310" y="100"/>
                    </a:lnTo>
                    <a:lnTo>
                      <a:pt x="310" y="105"/>
                    </a:lnTo>
                    <a:lnTo>
                      <a:pt x="310" y="112"/>
                    </a:lnTo>
                    <a:lnTo>
                      <a:pt x="310" y="119"/>
                    </a:lnTo>
                    <a:lnTo>
                      <a:pt x="310" y="124"/>
                    </a:lnTo>
                    <a:lnTo>
                      <a:pt x="310" y="128"/>
                    </a:lnTo>
                    <a:lnTo>
                      <a:pt x="310" y="130"/>
                    </a:lnTo>
                    <a:lnTo>
                      <a:pt x="310" y="131"/>
                    </a:lnTo>
                    <a:lnTo>
                      <a:pt x="310" y="135"/>
                    </a:lnTo>
                    <a:lnTo>
                      <a:pt x="310" y="138"/>
                    </a:lnTo>
                    <a:lnTo>
                      <a:pt x="316" y="144"/>
                    </a:lnTo>
                    <a:lnTo>
                      <a:pt x="318" y="149"/>
                    </a:lnTo>
                    <a:lnTo>
                      <a:pt x="318" y="152"/>
                    </a:lnTo>
                    <a:lnTo>
                      <a:pt x="318" y="156"/>
                    </a:lnTo>
                    <a:lnTo>
                      <a:pt x="320" y="157"/>
                    </a:lnTo>
                    <a:lnTo>
                      <a:pt x="327" y="161"/>
                    </a:lnTo>
                    <a:lnTo>
                      <a:pt x="337" y="164"/>
                    </a:lnTo>
                    <a:lnTo>
                      <a:pt x="347" y="171"/>
                    </a:lnTo>
                    <a:lnTo>
                      <a:pt x="360" y="173"/>
                    </a:lnTo>
                    <a:lnTo>
                      <a:pt x="370" y="180"/>
                    </a:lnTo>
                    <a:lnTo>
                      <a:pt x="374" y="182"/>
                    </a:lnTo>
                    <a:lnTo>
                      <a:pt x="380" y="185"/>
                    </a:lnTo>
                    <a:lnTo>
                      <a:pt x="302" y="290"/>
                    </a:lnTo>
                    <a:lnTo>
                      <a:pt x="271" y="278"/>
                    </a:lnTo>
                    <a:lnTo>
                      <a:pt x="236" y="284"/>
                    </a:lnTo>
                    <a:lnTo>
                      <a:pt x="244" y="259"/>
                    </a:lnTo>
                    <a:lnTo>
                      <a:pt x="225" y="254"/>
                    </a:lnTo>
                    <a:lnTo>
                      <a:pt x="209" y="263"/>
                    </a:lnTo>
                    <a:lnTo>
                      <a:pt x="139" y="218"/>
                    </a:lnTo>
                    <a:lnTo>
                      <a:pt x="153" y="194"/>
                    </a:lnTo>
                    <a:lnTo>
                      <a:pt x="130" y="192"/>
                    </a:lnTo>
                    <a:lnTo>
                      <a:pt x="93" y="187"/>
                    </a:lnTo>
                    <a:lnTo>
                      <a:pt x="107" y="171"/>
                    </a:lnTo>
                    <a:lnTo>
                      <a:pt x="103" y="171"/>
                    </a:lnTo>
                    <a:lnTo>
                      <a:pt x="99" y="171"/>
                    </a:lnTo>
                    <a:lnTo>
                      <a:pt x="93" y="168"/>
                    </a:lnTo>
                    <a:lnTo>
                      <a:pt x="91" y="164"/>
                    </a:lnTo>
                    <a:lnTo>
                      <a:pt x="89" y="164"/>
                    </a:lnTo>
                    <a:lnTo>
                      <a:pt x="85" y="157"/>
                    </a:lnTo>
                    <a:lnTo>
                      <a:pt x="81" y="149"/>
                    </a:lnTo>
                    <a:lnTo>
                      <a:pt x="79" y="147"/>
                    </a:lnTo>
                    <a:lnTo>
                      <a:pt x="76" y="149"/>
                    </a:lnTo>
                    <a:lnTo>
                      <a:pt x="70" y="152"/>
                    </a:lnTo>
                    <a:lnTo>
                      <a:pt x="60" y="156"/>
                    </a:lnTo>
                    <a:lnTo>
                      <a:pt x="56" y="157"/>
                    </a:lnTo>
                    <a:lnTo>
                      <a:pt x="54" y="157"/>
                    </a:lnTo>
                    <a:lnTo>
                      <a:pt x="46" y="161"/>
                    </a:lnTo>
                    <a:lnTo>
                      <a:pt x="43" y="161"/>
                    </a:lnTo>
                    <a:lnTo>
                      <a:pt x="39" y="161"/>
                    </a:lnTo>
                    <a:lnTo>
                      <a:pt x="37" y="164"/>
                    </a:lnTo>
                    <a:lnTo>
                      <a:pt x="37" y="171"/>
                    </a:lnTo>
                    <a:lnTo>
                      <a:pt x="35" y="176"/>
                    </a:lnTo>
                    <a:lnTo>
                      <a:pt x="35" y="178"/>
                    </a:lnTo>
                    <a:lnTo>
                      <a:pt x="29" y="178"/>
                    </a:lnTo>
                    <a:lnTo>
                      <a:pt x="21" y="176"/>
                    </a:lnTo>
                    <a:lnTo>
                      <a:pt x="17" y="173"/>
                    </a:lnTo>
                    <a:lnTo>
                      <a:pt x="8" y="171"/>
                    </a:lnTo>
                    <a:lnTo>
                      <a:pt x="6" y="171"/>
                    </a:lnTo>
                    <a:lnTo>
                      <a:pt x="0" y="171"/>
                    </a:lnTo>
                    <a:lnTo>
                      <a:pt x="0" y="169"/>
                    </a:lnTo>
                    <a:lnTo>
                      <a:pt x="0" y="168"/>
                    </a:lnTo>
                    <a:lnTo>
                      <a:pt x="0" y="164"/>
                    </a:lnTo>
                    <a:lnTo>
                      <a:pt x="0" y="157"/>
                    </a:lnTo>
                    <a:lnTo>
                      <a:pt x="0" y="149"/>
                    </a:lnTo>
                    <a:lnTo>
                      <a:pt x="2" y="138"/>
                    </a:lnTo>
                    <a:lnTo>
                      <a:pt x="6" y="128"/>
                    </a:lnTo>
                    <a:lnTo>
                      <a:pt x="8" y="116"/>
                    </a:lnTo>
                    <a:lnTo>
                      <a:pt x="8" y="105"/>
                    </a:lnTo>
                    <a:lnTo>
                      <a:pt x="10" y="92"/>
                    </a:lnTo>
                    <a:lnTo>
                      <a:pt x="16" y="80"/>
                    </a:lnTo>
                    <a:lnTo>
                      <a:pt x="17" y="67"/>
                    </a:lnTo>
                    <a:lnTo>
                      <a:pt x="17" y="59"/>
                    </a:lnTo>
                    <a:lnTo>
                      <a:pt x="19" y="50"/>
                    </a:lnTo>
                    <a:lnTo>
                      <a:pt x="19" y="43"/>
                    </a:lnTo>
                    <a:lnTo>
                      <a:pt x="19" y="40"/>
                    </a:lnTo>
                    <a:lnTo>
                      <a:pt x="8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56" name="Group 586"/>
            <p:cNvGrpSpPr>
              <a:grpSpLocks/>
            </p:cNvGrpSpPr>
            <p:nvPr/>
          </p:nvGrpSpPr>
          <p:grpSpPr bwMode="auto">
            <a:xfrm>
              <a:off x="7265438" y="2146039"/>
              <a:ext cx="164811" cy="113620"/>
              <a:chOff x="3779" y="2040"/>
              <a:chExt cx="154" cy="98"/>
            </a:xfrm>
          </p:grpSpPr>
          <p:sp>
            <p:nvSpPr>
              <p:cNvPr id="1610" name="Freeform 587"/>
              <p:cNvSpPr>
                <a:spLocks/>
              </p:cNvSpPr>
              <p:nvPr/>
            </p:nvSpPr>
            <p:spPr bwMode="auto">
              <a:xfrm>
                <a:off x="3779" y="2040"/>
                <a:ext cx="154" cy="98"/>
              </a:xfrm>
              <a:custGeom>
                <a:avLst/>
                <a:gdLst/>
                <a:ahLst/>
                <a:cxnLst>
                  <a:cxn ang="0">
                    <a:pos x="236" y="55"/>
                  </a:cxn>
                  <a:cxn ang="0">
                    <a:pos x="262" y="64"/>
                  </a:cxn>
                  <a:cxn ang="0">
                    <a:pos x="258" y="131"/>
                  </a:cxn>
                  <a:cxn ang="0">
                    <a:pos x="236" y="142"/>
                  </a:cxn>
                  <a:cxn ang="0">
                    <a:pos x="225" y="156"/>
                  </a:cxn>
                  <a:cxn ang="0">
                    <a:pos x="173" y="164"/>
                  </a:cxn>
                  <a:cxn ang="0">
                    <a:pos x="176" y="180"/>
                  </a:cxn>
                  <a:cxn ang="0">
                    <a:pos x="165" y="195"/>
                  </a:cxn>
                  <a:cxn ang="0">
                    <a:pos x="136" y="130"/>
                  </a:cxn>
                  <a:cxn ang="0">
                    <a:pos x="101" y="150"/>
                  </a:cxn>
                  <a:cxn ang="0">
                    <a:pos x="72" y="156"/>
                  </a:cxn>
                  <a:cxn ang="0">
                    <a:pos x="0" y="147"/>
                  </a:cxn>
                  <a:cxn ang="0">
                    <a:pos x="35" y="123"/>
                  </a:cxn>
                  <a:cxn ang="0">
                    <a:pos x="107" y="104"/>
                  </a:cxn>
                  <a:cxn ang="0">
                    <a:pos x="116" y="90"/>
                  </a:cxn>
                  <a:cxn ang="0">
                    <a:pos x="91" y="71"/>
                  </a:cxn>
                  <a:cxn ang="0">
                    <a:pos x="66" y="76"/>
                  </a:cxn>
                  <a:cxn ang="0">
                    <a:pos x="43" y="57"/>
                  </a:cxn>
                  <a:cxn ang="0">
                    <a:pos x="56" y="42"/>
                  </a:cxn>
                  <a:cxn ang="0">
                    <a:pos x="52" y="17"/>
                  </a:cxn>
                  <a:cxn ang="0">
                    <a:pos x="72" y="5"/>
                  </a:cxn>
                  <a:cxn ang="0">
                    <a:pos x="99" y="24"/>
                  </a:cxn>
                  <a:cxn ang="0">
                    <a:pos x="111" y="7"/>
                  </a:cxn>
                  <a:cxn ang="0">
                    <a:pos x="147" y="0"/>
                  </a:cxn>
                  <a:cxn ang="0">
                    <a:pos x="173" y="16"/>
                  </a:cxn>
                  <a:cxn ang="0">
                    <a:pos x="234" y="7"/>
                  </a:cxn>
                  <a:cxn ang="0">
                    <a:pos x="273" y="9"/>
                  </a:cxn>
                  <a:cxn ang="0">
                    <a:pos x="308" y="31"/>
                  </a:cxn>
                  <a:cxn ang="0">
                    <a:pos x="236" y="55"/>
                  </a:cxn>
                </a:cxnLst>
                <a:rect l="0" t="0" r="r" b="b"/>
                <a:pathLst>
                  <a:path w="308" h="195">
                    <a:moveTo>
                      <a:pt x="236" y="55"/>
                    </a:moveTo>
                    <a:lnTo>
                      <a:pt x="262" y="64"/>
                    </a:lnTo>
                    <a:lnTo>
                      <a:pt x="258" y="131"/>
                    </a:lnTo>
                    <a:lnTo>
                      <a:pt x="236" y="142"/>
                    </a:lnTo>
                    <a:lnTo>
                      <a:pt x="225" y="156"/>
                    </a:lnTo>
                    <a:lnTo>
                      <a:pt x="173" y="164"/>
                    </a:lnTo>
                    <a:lnTo>
                      <a:pt x="176" y="180"/>
                    </a:lnTo>
                    <a:lnTo>
                      <a:pt x="165" y="195"/>
                    </a:lnTo>
                    <a:lnTo>
                      <a:pt x="136" y="130"/>
                    </a:lnTo>
                    <a:lnTo>
                      <a:pt x="101" y="150"/>
                    </a:lnTo>
                    <a:lnTo>
                      <a:pt x="72" y="156"/>
                    </a:lnTo>
                    <a:lnTo>
                      <a:pt x="0" y="147"/>
                    </a:lnTo>
                    <a:lnTo>
                      <a:pt x="35" y="123"/>
                    </a:lnTo>
                    <a:lnTo>
                      <a:pt x="107" y="104"/>
                    </a:lnTo>
                    <a:lnTo>
                      <a:pt x="116" y="90"/>
                    </a:lnTo>
                    <a:lnTo>
                      <a:pt x="91" y="71"/>
                    </a:lnTo>
                    <a:lnTo>
                      <a:pt x="66" y="76"/>
                    </a:lnTo>
                    <a:lnTo>
                      <a:pt x="43" y="57"/>
                    </a:lnTo>
                    <a:lnTo>
                      <a:pt x="56" y="42"/>
                    </a:lnTo>
                    <a:lnTo>
                      <a:pt x="52" y="17"/>
                    </a:lnTo>
                    <a:lnTo>
                      <a:pt x="72" y="5"/>
                    </a:lnTo>
                    <a:lnTo>
                      <a:pt x="99" y="24"/>
                    </a:lnTo>
                    <a:lnTo>
                      <a:pt x="111" y="7"/>
                    </a:lnTo>
                    <a:lnTo>
                      <a:pt x="147" y="0"/>
                    </a:lnTo>
                    <a:lnTo>
                      <a:pt x="173" y="16"/>
                    </a:lnTo>
                    <a:lnTo>
                      <a:pt x="234" y="7"/>
                    </a:lnTo>
                    <a:lnTo>
                      <a:pt x="273" y="9"/>
                    </a:lnTo>
                    <a:lnTo>
                      <a:pt x="308" y="31"/>
                    </a:lnTo>
                    <a:lnTo>
                      <a:pt x="236" y="55"/>
                    </a:lnTo>
                    <a:close/>
                  </a:path>
                </a:pathLst>
              </a:custGeom>
              <a:solidFill>
                <a:srgbClr val="C0C0C0"/>
              </a:solidFill>
              <a:ln w="9525">
                <a:solidFill>
                  <a:srgbClr val="C0C0C0"/>
                </a:solidFill>
                <a:round/>
                <a:headEnd/>
                <a:tailEnd/>
              </a:ln>
            </p:spPr>
            <p:txBody>
              <a:bodyPr/>
              <a:lstStyle/>
              <a:p>
                <a:endParaRPr lang="nl-NL" sz="1400"/>
              </a:p>
            </p:txBody>
          </p:sp>
          <p:sp>
            <p:nvSpPr>
              <p:cNvPr id="1611" name="Freeform 588"/>
              <p:cNvSpPr>
                <a:spLocks/>
              </p:cNvSpPr>
              <p:nvPr/>
            </p:nvSpPr>
            <p:spPr bwMode="auto">
              <a:xfrm>
                <a:off x="3779" y="2040"/>
                <a:ext cx="154" cy="98"/>
              </a:xfrm>
              <a:custGeom>
                <a:avLst/>
                <a:gdLst/>
                <a:ahLst/>
                <a:cxnLst>
                  <a:cxn ang="0">
                    <a:pos x="236" y="55"/>
                  </a:cxn>
                  <a:cxn ang="0">
                    <a:pos x="262" y="64"/>
                  </a:cxn>
                  <a:cxn ang="0">
                    <a:pos x="258" y="131"/>
                  </a:cxn>
                  <a:cxn ang="0">
                    <a:pos x="236" y="142"/>
                  </a:cxn>
                  <a:cxn ang="0">
                    <a:pos x="225" y="156"/>
                  </a:cxn>
                  <a:cxn ang="0">
                    <a:pos x="173" y="164"/>
                  </a:cxn>
                  <a:cxn ang="0">
                    <a:pos x="176" y="180"/>
                  </a:cxn>
                  <a:cxn ang="0">
                    <a:pos x="165" y="195"/>
                  </a:cxn>
                  <a:cxn ang="0">
                    <a:pos x="136" y="130"/>
                  </a:cxn>
                  <a:cxn ang="0">
                    <a:pos x="101" y="150"/>
                  </a:cxn>
                  <a:cxn ang="0">
                    <a:pos x="72" y="156"/>
                  </a:cxn>
                  <a:cxn ang="0">
                    <a:pos x="0" y="147"/>
                  </a:cxn>
                  <a:cxn ang="0">
                    <a:pos x="35" y="123"/>
                  </a:cxn>
                  <a:cxn ang="0">
                    <a:pos x="107" y="104"/>
                  </a:cxn>
                  <a:cxn ang="0">
                    <a:pos x="116" y="90"/>
                  </a:cxn>
                  <a:cxn ang="0">
                    <a:pos x="91" y="71"/>
                  </a:cxn>
                  <a:cxn ang="0">
                    <a:pos x="66" y="76"/>
                  </a:cxn>
                  <a:cxn ang="0">
                    <a:pos x="43" y="57"/>
                  </a:cxn>
                  <a:cxn ang="0">
                    <a:pos x="56" y="42"/>
                  </a:cxn>
                  <a:cxn ang="0">
                    <a:pos x="52" y="17"/>
                  </a:cxn>
                  <a:cxn ang="0">
                    <a:pos x="72" y="5"/>
                  </a:cxn>
                  <a:cxn ang="0">
                    <a:pos x="99" y="24"/>
                  </a:cxn>
                  <a:cxn ang="0">
                    <a:pos x="111" y="7"/>
                  </a:cxn>
                  <a:cxn ang="0">
                    <a:pos x="147" y="0"/>
                  </a:cxn>
                  <a:cxn ang="0">
                    <a:pos x="173" y="16"/>
                  </a:cxn>
                  <a:cxn ang="0">
                    <a:pos x="234" y="7"/>
                  </a:cxn>
                  <a:cxn ang="0">
                    <a:pos x="273" y="9"/>
                  </a:cxn>
                  <a:cxn ang="0">
                    <a:pos x="308" y="31"/>
                  </a:cxn>
                  <a:cxn ang="0">
                    <a:pos x="236" y="55"/>
                  </a:cxn>
                </a:cxnLst>
                <a:rect l="0" t="0" r="r" b="b"/>
                <a:pathLst>
                  <a:path w="308" h="195">
                    <a:moveTo>
                      <a:pt x="236" y="55"/>
                    </a:moveTo>
                    <a:lnTo>
                      <a:pt x="262" y="64"/>
                    </a:lnTo>
                    <a:lnTo>
                      <a:pt x="258" y="131"/>
                    </a:lnTo>
                    <a:lnTo>
                      <a:pt x="236" y="142"/>
                    </a:lnTo>
                    <a:lnTo>
                      <a:pt x="225" y="156"/>
                    </a:lnTo>
                    <a:lnTo>
                      <a:pt x="173" y="164"/>
                    </a:lnTo>
                    <a:lnTo>
                      <a:pt x="176" y="180"/>
                    </a:lnTo>
                    <a:lnTo>
                      <a:pt x="165" y="195"/>
                    </a:lnTo>
                    <a:lnTo>
                      <a:pt x="136" y="130"/>
                    </a:lnTo>
                    <a:lnTo>
                      <a:pt x="101" y="150"/>
                    </a:lnTo>
                    <a:lnTo>
                      <a:pt x="72" y="156"/>
                    </a:lnTo>
                    <a:lnTo>
                      <a:pt x="0" y="147"/>
                    </a:lnTo>
                    <a:lnTo>
                      <a:pt x="35" y="123"/>
                    </a:lnTo>
                    <a:lnTo>
                      <a:pt x="107" y="104"/>
                    </a:lnTo>
                    <a:lnTo>
                      <a:pt x="116" y="90"/>
                    </a:lnTo>
                    <a:lnTo>
                      <a:pt x="91" y="71"/>
                    </a:lnTo>
                    <a:lnTo>
                      <a:pt x="66" y="76"/>
                    </a:lnTo>
                    <a:lnTo>
                      <a:pt x="43" y="57"/>
                    </a:lnTo>
                    <a:lnTo>
                      <a:pt x="56" y="42"/>
                    </a:lnTo>
                    <a:lnTo>
                      <a:pt x="52" y="17"/>
                    </a:lnTo>
                    <a:lnTo>
                      <a:pt x="72" y="5"/>
                    </a:lnTo>
                    <a:lnTo>
                      <a:pt x="99" y="24"/>
                    </a:lnTo>
                    <a:lnTo>
                      <a:pt x="111" y="7"/>
                    </a:lnTo>
                    <a:lnTo>
                      <a:pt x="147" y="0"/>
                    </a:lnTo>
                    <a:lnTo>
                      <a:pt x="173" y="16"/>
                    </a:lnTo>
                    <a:lnTo>
                      <a:pt x="234" y="7"/>
                    </a:lnTo>
                    <a:lnTo>
                      <a:pt x="273" y="9"/>
                    </a:lnTo>
                    <a:lnTo>
                      <a:pt x="308" y="31"/>
                    </a:lnTo>
                    <a:lnTo>
                      <a:pt x="236" y="5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59" name="Group 589"/>
            <p:cNvGrpSpPr>
              <a:grpSpLocks/>
            </p:cNvGrpSpPr>
            <p:nvPr/>
          </p:nvGrpSpPr>
          <p:grpSpPr bwMode="auto">
            <a:xfrm>
              <a:off x="6963638" y="2482263"/>
              <a:ext cx="22474" cy="20869"/>
              <a:chOff x="3497" y="2330"/>
              <a:chExt cx="21" cy="18"/>
            </a:xfrm>
          </p:grpSpPr>
          <p:sp>
            <p:nvSpPr>
              <p:cNvPr id="1613" name="Freeform 590"/>
              <p:cNvSpPr>
                <a:spLocks/>
              </p:cNvSpPr>
              <p:nvPr/>
            </p:nvSpPr>
            <p:spPr bwMode="auto">
              <a:xfrm>
                <a:off x="3497" y="2330"/>
                <a:ext cx="21" cy="18"/>
              </a:xfrm>
              <a:custGeom>
                <a:avLst/>
                <a:gdLst/>
                <a:ahLst/>
                <a:cxnLst>
                  <a:cxn ang="0">
                    <a:pos x="0" y="0"/>
                  </a:cxn>
                  <a:cxn ang="0">
                    <a:pos x="0" y="36"/>
                  </a:cxn>
                  <a:cxn ang="0">
                    <a:pos x="40" y="17"/>
                  </a:cxn>
                  <a:cxn ang="0">
                    <a:pos x="0" y="0"/>
                  </a:cxn>
                </a:cxnLst>
                <a:rect l="0" t="0" r="r" b="b"/>
                <a:pathLst>
                  <a:path w="40" h="36">
                    <a:moveTo>
                      <a:pt x="0" y="0"/>
                    </a:moveTo>
                    <a:lnTo>
                      <a:pt x="0" y="36"/>
                    </a:lnTo>
                    <a:lnTo>
                      <a:pt x="40" y="17"/>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1614" name="Freeform 591"/>
              <p:cNvSpPr>
                <a:spLocks/>
              </p:cNvSpPr>
              <p:nvPr/>
            </p:nvSpPr>
            <p:spPr bwMode="auto">
              <a:xfrm>
                <a:off x="3497" y="2330"/>
                <a:ext cx="21" cy="18"/>
              </a:xfrm>
              <a:custGeom>
                <a:avLst/>
                <a:gdLst/>
                <a:ahLst/>
                <a:cxnLst>
                  <a:cxn ang="0">
                    <a:pos x="0" y="0"/>
                  </a:cxn>
                  <a:cxn ang="0">
                    <a:pos x="0" y="36"/>
                  </a:cxn>
                  <a:cxn ang="0">
                    <a:pos x="40" y="17"/>
                  </a:cxn>
                  <a:cxn ang="0">
                    <a:pos x="0" y="0"/>
                  </a:cxn>
                </a:cxnLst>
                <a:rect l="0" t="0" r="r" b="b"/>
                <a:pathLst>
                  <a:path w="40" h="36">
                    <a:moveTo>
                      <a:pt x="0" y="0"/>
                    </a:moveTo>
                    <a:lnTo>
                      <a:pt x="0" y="36"/>
                    </a:lnTo>
                    <a:lnTo>
                      <a:pt x="40" y="17"/>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62" name="Group 592"/>
            <p:cNvGrpSpPr>
              <a:grpSpLocks/>
            </p:cNvGrpSpPr>
            <p:nvPr/>
          </p:nvGrpSpPr>
          <p:grpSpPr bwMode="auto">
            <a:xfrm>
              <a:off x="6698221" y="2373280"/>
              <a:ext cx="21404" cy="49855"/>
              <a:chOff x="3249" y="2236"/>
              <a:chExt cx="20" cy="43"/>
            </a:xfrm>
          </p:grpSpPr>
          <p:sp>
            <p:nvSpPr>
              <p:cNvPr id="1616" name="Freeform 593"/>
              <p:cNvSpPr>
                <a:spLocks/>
              </p:cNvSpPr>
              <p:nvPr/>
            </p:nvSpPr>
            <p:spPr bwMode="auto">
              <a:xfrm>
                <a:off x="3249" y="2236"/>
                <a:ext cx="20" cy="43"/>
              </a:xfrm>
              <a:custGeom>
                <a:avLst/>
                <a:gdLst/>
                <a:ahLst/>
                <a:cxnLst>
                  <a:cxn ang="0">
                    <a:pos x="0" y="49"/>
                  </a:cxn>
                  <a:cxn ang="0">
                    <a:pos x="21" y="85"/>
                  </a:cxn>
                  <a:cxn ang="0">
                    <a:pos x="29" y="49"/>
                  </a:cxn>
                  <a:cxn ang="0">
                    <a:pos x="39" y="9"/>
                  </a:cxn>
                  <a:cxn ang="0">
                    <a:pos x="29" y="0"/>
                  </a:cxn>
                  <a:cxn ang="0">
                    <a:pos x="0" y="49"/>
                  </a:cxn>
                </a:cxnLst>
                <a:rect l="0" t="0" r="r" b="b"/>
                <a:pathLst>
                  <a:path w="39" h="85">
                    <a:moveTo>
                      <a:pt x="0" y="49"/>
                    </a:moveTo>
                    <a:lnTo>
                      <a:pt x="21" y="85"/>
                    </a:lnTo>
                    <a:lnTo>
                      <a:pt x="29" y="49"/>
                    </a:lnTo>
                    <a:lnTo>
                      <a:pt x="39" y="9"/>
                    </a:lnTo>
                    <a:lnTo>
                      <a:pt x="29" y="0"/>
                    </a:lnTo>
                    <a:lnTo>
                      <a:pt x="0" y="49"/>
                    </a:lnTo>
                    <a:close/>
                  </a:path>
                </a:pathLst>
              </a:custGeom>
              <a:solidFill>
                <a:srgbClr val="C0C0C0"/>
              </a:solidFill>
              <a:ln w="9525">
                <a:solidFill>
                  <a:srgbClr val="C0C0C0"/>
                </a:solidFill>
                <a:round/>
                <a:headEnd/>
                <a:tailEnd/>
              </a:ln>
            </p:spPr>
            <p:txBody>
              <a:bodyPr/>
              <a:lstStyle/>
              <a:p>
                <a:endParaRPr lang="nl-NL" sz="1400"/>
              </a:p>
            </p:txBody>
          </p:sp>
          <p:sp>
            <p:nvSpPr>
              <p:cNvPr id="1617" name="Freeform 594"/>
              <p:cNvSpPr>
                <a:spLocks/>
              </p:cNvSpPr>
              <p:nvPr/>
            </p:nvSpPr>
            <p:spPr bwMode="auto">
              <a:xfrm>
                <a:off x="3249" y="2236"/>
                <a:ext cx="20" cy="43"/>
              </a:xfrm>
              <a:custGeom>
                <a:avLst/>
                <a:gdLst/>
                <a:ahLst/>
                <a:cxnLst>
                  <a:cxn ang="0">
                    <a:pos x="0" y="49"/>
                  </a:cxn>
                  <a:cxn ang="0">
                    <a:pos x="21" y="85"/>
                  </a:cxn>
                  <a:cxn ang="0">
                    <a:pos x="29" y="49"/>
                  </a:cxn>
                  <a:cxn ang="0">
                    <a:pos x="39" y="9"/>
                  </a:cxn>
                  <a:cxn ang="0">
                    <a:pos x="29" y="0"/>
                  </a:cxn>
                  <a:cxn ang="0">
                    <a:pos x="0" y="49"/>
                  </a:cxn>
                </a:cxnLst>
                <a:rect l="0" t="0" r="r" b="b"/>
                <a:pathLst>
                  <a:path w="39" h="85">
                    <a:moveTo>
                      <a:pt x="0" y="49"/>
                    </a:moveTo>
                    <a:lnTo>
                      <a:pt x="21" y="85"/>
                    </a:lnTo>
                    <a:lnTo>
                      <a:pt x="29" y="49"/>
                    </a:lnTo>
                    <a:lnTo>
                      <a:pt x="39" y="9"/>
                    </a:lnTo>
                    <a:lnTo>
                      <a:pt x="29" y="0"/>
                    </a:lnTo>
                    <a:lnTo>
                      <a:pt x="0" y="49"/>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65" name="Group 595"/>
            <p:cNvGrpSpPr>
              <a:grpSpLocks/>
            </p:cNvGrpSpPr>
            <p:nvPr/>
          </p:nvGrpSpPr>
          <p:grpSpPr bwMode="auto">
            <a:xfrm>
              <a:off x="6398568" y="2315305"/>
              <a:ext cx="19263" cy="1160"/>
              <a:chOff x="2968" y="2186"/>
              <a:chExt cx="19" cy="1"/>
            </a:xfrm>
          </p:grpSpPr>
          <p:sp>
            <p:nvSpPr>
              <p:cNvPr id="1619" name="Freeform 596"/>
              <p:cNvSpPr>
                <a:spLocks/>
              </p:cNvSpPr>
              <p:nvPr/>
            </p:nvSpPr>
            <p:spPr bwMode="auto">
              <a:xfrm>
                <a:off x="2968" y="2186"/>
                <a:ext cx="19" cy="1"/>
              </a:xfrm>
              <a:custGeom>
                <a:avLst/>
                <a:gdLst/>
                <a:ahLst/>
                <a:cxnLst>
                  <a:cxn ang="0">
                    <a:pos x="12" y="0"/>
                  </a:cxn>
                  <a:cxn ang="0">
                    <a:pos x="12" y="0"/>
                  </a:cxn>
                  <a:cxn ang="0">
                    <a:pos x="0" y="0"/>
                  </a:cxn>
                  <a:cxn ang="0">
                    <a:pos x="12" y="0"/>
                  </a:cxn>
                  <a:cxn ang="0">
                    <a:pos x="24" y="0"/>
                  </a:cxn>
                  <a:cxn ang="0">
                    <a:pos x="39" y="0"/>
                  </a:cxn>
                  <a:cxn ang="0">
                    <a:pos x="24" y="0"/>
                  </a:cxn>
                  <a:cxn ang="0">
                    <a:pos x="12" y="0"/>
                  </a:cxn>
                </a:cxnLst>
                <a:rect l="0" t="0" r="r" b="b"/>
                <a:pathLst>
                  <a:path w="39">
                    <a:moveTo>
                      <a:pt x="12" y="0"/>
                    </a:moveTo>
                    <a:lnTo>
                      <a:pt x="12" y="0"/>
                    </a:lnTo>
                    <a:lnTo>
                      <a:pt x="0" y="0"/>
                    </a:lnTo>
                    <a:lnTo>
                      <a:pt x="12" y="0"/>
                    </a:lnTo>
                    <a:lnTo>
                      <a:pt x="24" y="0"/>
                    </a:lnTo>
                    <a:lnTo>
                      <a:pt x="39" y="0"/>
                    </a:lnTo>
                    <a:lnTo>
                      <a:pt x="24" y="0"/>
                    </a:lnTo>
                    <a:lnTo>
                      <a:pt x="12" y="0"/>
                    </a:lnTo>
                    <a:close/>
                  </a:path>
                </a:pathLst>
              </a:custGeom>
              <a:solidFill>
                <a:srgbClr val="C0C0C0"/>
              </a:solidFill>
              <a:ln w="9525">
                <a:solidFill>
                  <a:srgbClr val="C0C0C0"/>
                </a:solidFill>
                <a:round/>
                <a:headEnd/>
                <a:tailEnd/>
              </a:ln>
            </p:spPr>
            <p:txBody>
              <a:bodyPr/>
              <a:lstStyle/>
              <a:p>
                <a:endParaRPr lang="nl-NL" sz="1400"/>
              </a:p>
            </p:txBody>
          </p:sp>
          <p:sp>
            <p:nvSpPr>
              <p:cNvPr id="1620" name="Freeform 597"/>
              <p:cNvSpPr>
                <a:spLocks/>
              </p:cNvSpPr>
              <p:nvPr/>
            </p:nvSpPr>
            <p:spPr bwMode="auto">
              <a:xfrm>
                <a:off x="2968" y="2186"/>
                <a:ext cx="19" cy="1"/>
              </a:xfrm>
              <a:custGeom>
                <a:avLst/>
                <a:gdLst/>
                <a:ahLst/>
                <a:cxnLst>
                  <a:cxn ang="0">
                    <a:pos x="12" y="0"/>
                  </a:cxn>
                  <a:cxn ang="0">
                    <a:pos x="12" y="0"/>
                  </a:cxn>
                  <a:cxn ang="0">
                    <a:pos x="0" y="0"/>
                  </a:cxn>
                  <a:cxn ang="0">
                    <a:pos x="12" y="0"/>
                  </a:cxn>
                  <a:cxn ang="0">
                    <a:pos x="24" y="0"/>
                  </a:cxn>
                  <a:cxn ang="0">
                    <a:pos x="39" y="0"/>
                  </a:cxn>
                  <a:cxn ang="0">
                    <a:pos x="24" y="0"/>
                  </a:cxn>
                  <a:cxn ang="0">
                    <a:pos x="12" y="0"/>
                  </a:cxn>
                </a:cxnLst>
                <a:rect l="0" t="0" r="r" b="b"/>
                <a:pathLst>
                  <a:path w="39">
                    <a:moveTo>
                      <a:pt x="12" y="0"/>
                    </a:moveTo>
                    <a:lnTo>
                      <a:pt x="12" y="0"/>
                    </a:lnTo>
                    <a:lnTo>
                      <a:pt x="0" y="0"/>
                    </a:lnTo>
                    <a:lnTo>
                      <a:pt x="12" y="0"/>
                    </a:lnTo>
                    <a:lnTo>
                      <a:pt x="24" y="0"/>
                    </a:lnTo>
                    <a:lnTo>
                      <a:pt x="39" y="0"/>
                    </a:lnTo>
                    <a:lnTo>
                      <a:pt x="24" y="0"/>
                    </a:lnTo>
                    <a:lnTo>
                      <a:pt x="12"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68" name="Group 598"/>
            <p:cNvGrpSpPr>
              <a:grpSpLocks/>
            </p:cNvGrpSpPr>
            <p:nvPr/>
          </p:nvGrpSpPr>
          <p:grpSpPr bwMode="auto">
            <a:xfrm>
              <a:off x="7577932" y="2461393"/>
              <a:ext cx="21404" cy="20869"/>
              <a:chOff x="4071" y="2312"/>
              <a:chExt cx="20" cy="18"/>
            </a:xfrm>
          </p:grpSpPr>
          <p:sp>
            <p:nvSpPr>
              <p:cNvPr id="1622" name="Freeform 599"/>
              <p:cNvSpPr>
                <a:spLocks/>
              </p:cNvSpPr>
              <p:nvPr/>
            </p:nvSpPr>
            <p:spPr bwMode="auto">
              <a:xfrm>
                <a:off x="4071" y="2312"/>
                <a:ext cx="20" cy="18"/>
              </a:xfrm>
              <a:custGeom>
                <a:avLst/>
                <a:gdLst/>
                <a:ahLst/>
                <a:cxnLst>
                  <a:cxn ang="0">
                    <a:pos x="25" y="0"/>
                  </a:cxn>
                  <a:cxn ang="0">
                    <a:pos x="41" y="19"/>
                  </a:cxn>
                  <a:cxn ang="0">
                    <a:pos x="41" y="34"/>
                  </a:cxn>
                  <a:cxn ang="0">
                    <a:pos x="35" y="34"/>
                  </a:cxn>
                  <a:cxn ang="0">
                    <a:pos x="33" y="32"/>
                  </a:cxn>
                  <a:cxn ang="0">
                    <a:pos x="25" y="32"/>
                  </a:cxn>
                  <a:cxn ang="0">
                    <a:pos x="19" y="32"/>
                  </a:cxn>
                  <a:cxn ang="0">
                    <a:pos x="12" y="29"/>
                  </a:cxn>
                  <a:cxn ang="0">
                    <a:pos x="6" y="27"/>
                  </a:cxn>
                  <a:cxn ang="0">
                    <a:pos x="2" y="27"/>
                  </a:cxn>
                  <a:cxn ang="0">
                    <a:pos x="0" y="27"/>
                  </a:cxn>
                  <a:cxn ang="0">
                    <a:pos x="25" y="0"/>
                  </a:cxn>
                </a:cxnLst>
                <a:rect l="0" t="0" r="r" b="b"/>
                <a:pathLst>
                  <a:path w="41" h="34">
                    <a:moveTo>
                      <a:pt x="25" y="0"/>
                    </a:moveTo>
                    <a:lnTo>
                      <a:pt x="41" y="19"/>
                    </a:lnTo>
                    <a:lnTo>
                      <a:pt x="41" y="34"/>
                    </a:lnTo>
                    <a:lnTo>
                      <a:pt x="35" y="34"/>
                    </a:lnTo>
                    <a:lnTo>
                      <a:pt x="33" y="32"/>
                    </a:lnTo>
                    <a:lnTo>
                      <a:pt x="25" y="32"/>
                    </a:lnTo>
                    <a:lnTo>
                      <a:pt x="19" y="32"/>
                    </a:lnTo>
                    <a:lnTo>
                      <a:pt x="12" y="29"/>
                    </a:lnTo>
                    <a:lnTo>
                      <a:pt x="6" y="27"/>
                    </a:lnTo>
                    <a:lnTo>
                      <a:pt x="2" y="27"/>
                    </a:lnTo>
                    <a:lnTo>
                      <a:pt x="0" y="27"/>
                    </a:lnTo>
                    <a:lnTo>
                      <a:pt x="25" y="0"/>
                    </a:lnTo>
                    <a:close/>
                  </a:path>
                </a:pathLst>
              </a:custGeom>
              <a:solidFill>
                <a:srgbClr val="C0C0C0"/>
              </a:solidFill>
              <a:ln w="9525">
                <a:solidFill>
                  <a:srgbClr val="C0C0C0"/>
                </a:solidFill>
                <a:round/>
                <a:headEnd/>
                <a:tailEnd/>
              </a:ln>
            </p:spPr>
            <p:txBody>
              <a:bodyPr/>
              <a:lstStyle/>
              <a:p>
                <a:endParaRPr lang="nl-NL" sz="1400"/>
              </a:p>
            </p:txBody>
          </p:sp>
          <p:sp>
            <p:nvSpPr>
              <p:cNvPr id="1623" name="Freeform 600"/>
              <p:cNvSpPr>
                <a:spLocks/>
              </p:cNvSpPr>
              <p:nvPr/>
            </p:nvSpPr>
            <p:spPr bwMode="auto">
              <a:xfrm>
                <a:off x="4071" y="2312"/>
                <a:ext cx="20" cy="18"/>
              </a:xfrm>
              <a:custGeom>
                <a:avLst/>
                <a:gdLst/>
                <a:ahLst/>
                <a:cxnLst>
                  <a:cxn ang="0">
                    <a:pos x="25" y="0"/>
                  </a:cxn>
                  <a:cxn ang="0">
                    <a:pos x="41" y="19"/>
                  </a:cxn>
                  <a:cxn ang="0">
                    <a:pos x="41" y="34"/>
                  </a:cxn>
                  <a:cxn ang="0">
                    <a:pos x="35" y="34"/>
                  </a:cxn>
                  <a:cxn ang="0">
                    <a:pos x="33" y="32"/>
                  </a:cxn>
                  <a:cxn ang="0">
                    <a:pos x="25" y="32"/>
                  </a:cxn>
                  <a:cxn ang="0">
                    <a:pos x="19" y="32"/>
                  </a:cxn>
                  <a:cxn ang="0">
                    <a:pos x="12" y="29"/>
                  </a:cxn>
                  <a:cxn ang="0">
                    <a:pos x="6" y="27"/>
                  </a:cxn>
                  <a:cxn ang="0">
                    <a:pos x="2" y="27"/>
                  </a:cxn>
                  <a:cxn ang="0">
                    <a:pos x="0" y="27"/>
                  </a:cxn>
                  <a:cxn ang="0">
                    <a:pos x="25" y="0"/>
                  </a:cxn>
                </a:cxnLst>
                <a:rect l="0" t="0" r="r" b="b"/>
                <a:pathLst>
                  <a:path w="41" h="34">
                    <a:moveTo>
                      <a:pt x="25" y="0"/>
                    </a:moveTo>
                    <a:lnTo>
                      <a:pt x="41" y="19"/>
                    </a:lnTo>
                    <a:lnTo>
                      <a:pt x="41" y="34"/>
                    </a:lnTo>
                    <a:lnTo>
                      <a:pt x="35" y="34"/>
                    </a:lnTo>
                    <a:lnTo>
                      <a:pt x="33" y="32"/>
                    </a:lnTo>
                    <a:lnTo>
                      <a:pt x="25" y="32"/>
                    </a:lnTo>
                    <a:lnTo>
                      <a:pt x="19" y="32"/>
                    </a:lnTo>
                    <a:lnTo>
                      <a:pt x="12" y="29"/>
                    </a:lnTo>
                    <a:lnTo>
                      <a:pt x="6" y="27"/>
                    </a:lnTo>
                    <a:lnTo>
                      <a:pt x="2" y="27"/>
                    </a:lnTo>
                    <a:lnTo>
                      <a:pt x="0" y="27"/>
                    </a:lnTo>
                    <a:lnTo>
                      <a:pt x="25"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71" name="Group 601"/>
            <p:cNvGrpSpPr>
              <a:grpSpLocks/>
            </p:cNvGrpSpPr>
            <p:nvPr/>
          </p:nvGrpSpPr>
          <p:grpSpPr bwMode="auto">
            <a:xfrm>
              <a:off x="5050102" y="2735007"/>
              <a:ext cx="21404" cy="19711"/>
              <a:chOff x="1709" y="2548"/>
              <a:chExt cx="20" cy="17"/>
            </a:xfrm>
          </p:grpSpPr>
          <p:sp>
            <p:nvSpPr>
              <p:cNvPr id="1625" name="Freeform 602"/>
              <p:cNvSpPr>
                <a:spLocks/>
              </p:cNvSpPr>
              <p:nvPr/>
            </p:nvSpPr>
            <p:spPr bwMode="auto">
              <a:xfrm>
                <a:off x="1709" y="2548"/>
                <a:ext cx="20" cy="17"/>
              </a:xfrm>
              <a:custGeom>
                <a:avLst/>
                <a:gdLst/>
                <a:ahLst/>
                <a:cxnLst>
                  <a:cxn ang="0">
                    <a:pos x="12" y="35"/>
                  </a:cxn>
                  <a:cxn ang="0">
                    <a:pos x="12" y="35"/>
                  </a:cxn>
                  <a:cxn ang="0">
                    <a:pos x="0" y="35"/>
                  </a:cxn>
                  <a:cxn ang="0">
                    <a:pos x="0" y="18"/>
                  </a:cxn>
                  <a:cxn ang="0">
                    <a:pos x="0" y="0"/>
                  </a:cxn>
                  <a:cxn ang="0">
                    <a:pos x="12" y="0"/>
                  </a:cxn>
                  <a:cxn ang="0">
                    <a:pos x="25" y="0"/>
                  </a:cxn>
                  <a:cxn ang="0">
                    <a:pos x="41" y="18"/>
                  </a:cxn>
                  <a:cxn ang="0">
                    <a:pos x="41" y="35"/>
                  </a:cxn>
                  <a:cxn ang="0">
                    <a:pos x="25" y="35"/>
                  </a:cxn>
                  <a:cxn ang="0">
                    <a:pos x="12" y="35"/>
                  </a:cxn>
                </a:cxnLst>
                <a:rect l="0" t="0" r="r" b="b"/>
                <a:pathLst>
                  <a:path w="41" h="35">
                    <a:moveTo>
                      <a:pt x="12" y="35"/>
                    </a:moveTo>
                    <a:lnTo>
                      <a:pt x="12" y="35"/>
                    </a:lnTo>
                    <a:lnTo>
                      <a:pt x="0" y="35"/>
                    </a:lnTo>
                    <a:lnTo>
                      <a:pt x="0" y="18"/>
                    </a:lnTo>
                    <a:lnTo>
                      <a:pt x="0" y="0"/>
                    </a:lnTo>
                    <a:lnTo>
                      <a:pt x="12" y="0"/>
                    </a:lnTo>
                    <a:lnTo>
                      <a:pt x="25" y="0"/>
                    </a:lnTo>
                    <a:lnTo>
                      <a:pt x="41" y="18"/>
                    </a:lnTo>
                    <a:lnTo>
                      <a:pt x="41" y="35"/>
                    </a:lnTo>
                    <a:lnTo>
                      <a:pt x="25" y="35"/>
                    </a:lnTo>
                    <a:lnTo>
                      <a:pt x="12" y="35"/>
                    </a:lnTo>
                    <a:close/>
                  </a:path>
                </a:pathLst>
              </a:custGeom>
              <a:solidFill>
                <a:srgbClr val="C0C0C0"/>
              </a:solidFill>
              <a:ln w="9525">
                <a:solidFill>
                  <a:srgbClr val="C0C0C0"/>
                </a:solidFill>
                <a:round/>
                <a:headEnd/>
                <a:tailEnd/>
              </a:ln>
            </p:spPr>
            <p:txBody>
              <a:bodyPr/>
              <a:lstStyle/>
              <a:p>
                <a:endParaRPr lang="nl-NL" sz="1400"/>
              </a:p>
            </p:txBody>
          </p:sp>
          <p:sp>
            <p:nvSpPr>
              <p:cNvPr id="1626" name="Freeform 603"/>
              <p:cNvSpPr>
                <a:spLocks/>
              </p:cNvSpPr>
              <p:nvPr/>
            </p:nvSpPr>
            <p:spPr bwMode="auto">
              <a:xfrm>
                <a:off x="1709" y="2548"/>
                <a:ext cx="20" cy="17"/>
              </a:xfrm>
              <a:custGeom>
                <a:avLst/>
                <a:gdLst/>
                <a:ahLst/>
                <a:cxnLst>
                  <a:cxn ang="0">
                    <a:pos x="12" y="35"/>
                  </a:cxn>
                  <a:cxn ang="0">
                    <a:pos x="12" y="35"/>
                  </a:cxn>
                  <a:cxn ang="0">
                    <a:pos x="0" y="35"/>
                  </a:cxn>
                  <a:cxn ang="0">
                    <a:pos x="0" y="18"/>
                  </a:cxn>
                  <a:cxn ang="0">
                    <a:pos x="0" y="0"/>
                  </a:cxn>
                  <a:cxn ang="0">
                    <a:pos x="12" y="0"/>
                  </a:cxn>
                  <a:cxn ang="0">
                    <a:pos x="25" y="0"/>
                  </a:cxn>
                  <a:cxn ang="0">
                    <a:pos x="41" y="18"/>
                  </a:cxn>
                  <a:cxn ang="0">
                    <a:pos x="41" y="35"/>
                  </a:cxn>
                  <a:cxn ang="0">
                    <a:pos x="25" y="35"/>
                  </a:cxn>
                  <a:cxn ang="0">
                    <a:pos x="12" y="35"/>
                  </a:cxn>
                </a:cxnLst>
                <a:rect l="0" t="0" r="r" b="b"/>
                <a:pathLst>
                  <a:path w="41" h="35">
                    <a:moveTo>
                      <a:pt x="12" y="35"/>
                    </a:moveTo>
                    <a:lnTo>
                      <a:pt x="12" y="35"/>
                    </a:lnTo>
                    <a:lnTo>
                      <a:pt x="0" y="35"/>
                    </a:lnTo>
                    <a:lnTo>
                      <a:pt x="0" y="18"/>
                    </a:lnTo>
                    <a:lnTo>
                      <a:pt x="0" y="0"/>
                    </a:lnTo>
                    <a:lnTo>
                      <a:pt x="12" y="0"/>
                    </a:lnTo>
                    <a:lnTo>
                      <a:pt x="25" y="0"/>
                    </a:lnTo>
                    <a:lnTo>
                      <a:pt x="41" y="18"/>
                    </a:lnTo>
                    <a:lnTo>
                      <a:pt x="41" y="35"/>
                    </a:lnTo>
                    <a:lnTo>
                      <a:pt x="25" y="35"/>
                    </a:lnTo>
                    <a:lnTo>
                      <a:pt x="12"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74" name="Group 604"/>
            <p:cNvGrpSpPr>
              <a:grpSpLocks/>
            </p:cNvGrpSpPr>
            <p:nvPr/>
          </p:nvGrpSpPr>
          <p:grpSpPr bwMode="auto">
            <a:xfrm>
              <a:off x="5195650" y="2768629"/>
              <a:ext cx="21404" cy="19709"/>
              <a:chOff x="1845" y="2577"/>
              <a:chExt cx="20" cy="17"/>
            </a:xfrm>
          </p:grpSpPr>
          <p:sp>
            <p:nvSpPr>
              <p:cNvPr id="1628" name="Freeform 605"/>
              <p:cNvSpPr>
                <a:spLocks/>
              </p:cNvSpPr>
              <p:nvPr/>
            </p:nvSpPr>
            <p:spPr bwMode="auto">
              <a:xfrm>
                <a:off x="1845" y="2577"/>
                <a:ext cx="20" cy="17"/>
              </a:xfrm>
              <a:custGeom>
                <a:avLst/>
                <a:gdLst/>
                <a:ahLst/>
                <a:cxnLst>
                  <a:cxn ang="0">
                    <a:pos x="20" y="35"/>
                  </a:cxn>
                  <a:cxn ang="0">
                    <a:pos x="20" y="35"/>
                  </a:cxn>
                  <a:cxn ang="0">
                    <a:pos x="0" y="21"/>
                  </a:cxn>
                  <a:cxn ang="0">
                    <a:pos x="0" y="11"/>
                  </a:cxn>
                  <a:cxn ang="0">
                    <a:pos x="0" y="0"/>
                  </a:cxn>
                  <a:cxn ang="0">
                    <a:pos x="20" y="0"/>
                  </a:cxn>
                  <a:cxn ang="0">
                    <a:pos x="41" y="0"/>
                  </a:cxn>
                  <a:cxn ang="0">
                    <a:pos x="41" y="11"/>
                  </a:cxn>
                  <a:cxn ang="0">
                    <a:pos x="41" y="21"/>
                  </a:cxn>
                  <a:cxn ang="0">
                    <a:pos x="41" y="35"/>
                  </a:cxn>
                  <a:cxn ang="0">
                    <a:pos x="20" y="35"/>
                  </a:cxn>
                </a:cxnLst>
                <a:rect l="0" t="0" r="r" b="b"/>
                <a:pathLst>
                  <a:path w="41" h="35">
                    <a:moveTo>
                      <a:pt x="20" y="35"/>
                    </a:moveTo>
                    <a:lnTo>
                      <a:pt x="20" y="35"/>
                    </a:lnTo>
                    <a:lnTo>
                      <a:pt x="0" y="21"/>
                    </a:lnTo>
                    <a:lnTo>
                      <a:pt x="0" y="11"/>
                    </a:lnTo>
                    <a:lnTo>
                      <a:pt x="0" y="0"/>
                    </a:lnTo>
                    <a:lnTo>
                      <a:pt x="20" y="0"/>
                    </a:lnTo>
                    <a:lnTo>
                      <a:pt x="41" y="0"/>
                    </a:lnTo>
                    <a:lnTo>
                      <a:pt x="41" y="11"/>
                    </a:lnTo>
                    <a:lnTo>
                      <a:pt x="41" y="21"/>
                    </a:lnTo>
                    <a:lnTo>
                      <a:pt x="41" y="35"/>
                    </a:lnTo>
                    <a:lnTo>
                      <a:pt x="20" y="35"/>
                    </a:lnTo>
                    <a:close/>
                  </a:path>
                </a:pathLst>
              </a:custGeom>
              <a:solidFill>
                <a:srgbClr val="C0C0C0"/>
              </a:solidFill>
              <a:ln w="9525">
                <a:solidFill>
                  <a:srgbClr val="C0C0C0"/>
                </a:solidFill>
                <a:round/>
                <a:headEnd/>
                <a:tailEnd/>
              </a:ln>
            </p:spPr>
            <p:txBody>
              <a:bodyPr/>
              <a:lstStyle/>
              <a:p>
                <a:endParaRPr lang="nl-NL" sz="1400"/>
              </a:p>
            </p:txBody>
          </p:sp>
          <p:sp>
            <p:nvSpPr>
              <p:cNvPr id="1629" name="Freeform 606"/>
              <p:cNvSpPr>
                <a:spLocks/>
              </p:cNvSpPr>
              <p:nvPr/>
            </p:nvSpPr>
            <p:spPr bwMode="auto">
              <a:xfrm>
                <a:off x="1845" y="2577"/>
                <a:ext cx="20" cy="17"/>
              </a:xfrm>
              <a:custGeom>
                <a:avLst/>
                <a:gdLst/>
                <a:ahLst/>
                <a:cxnLst>
                  <a:cxn ang="0">
                    <a:pos x="20" y="35"/>
                  </a:cxn>
                  <a:cxn ang="0">
                    <a:pos x="20" y="35"/>
                  </a:cxn>
                  <a:cxn ang="0">
                    <a:pos x="0" y="21"/>
                  </a:cxn>
                  <a:cxn ang="0">
                    <a:pos x="0" y="11"/>
                  </a:cxn>
                  <a:cxn ang="0">
                    <a:pos x="0" y="0"/>
                  </a:cxn>
                  <a:cxn ang="0">
                    <a:pos x="20" y="0"/>
                  </a:cxn>
                  <a:cxn ang="0">
                    <a:pos x="41" y="0"/>
                  </a:cxn>
                  <a:cxn ang="0">
                    <a:pos x="41" y="11"/>
                  </a:cxn>
                  <a:cxn ang="0">
                    <a:pos x="41" y="21"/>
                  </a:cxn>
                  <a:cxn ang="0">
                    <a:pos x="41" y="35"/>
                  </a:cxn>
                  <a:cxn ang="0">
                    <a:pos x="20" y="35"/>
                  </a:cxn>
                </a:cxnLst>
                <a:rect l="0" t="0" r="r" b="b"/>
                <a:pathLst>
                  <a:path w="41" h="35">
                    <a:moveTo>
                      <a:pt x="20" y="35"/>
                    </a:moveTo>
                    <a:lnTo>
                      <a:pt x="20" y="35"/>
                    </a:lnTo>
                    <a:lnTo>
                      <a:pt x="0" y="21"/>
                    </a:lnTo>
                    <a:lnTo>
                      <a:pt x="0" y="11"/>
                    </a:lnTo>
                    <a:lnTo>
                      <a:pt x="0" y="0"/>
                    </a:lnTo>
                    <a:lnTo>
                      <a:pt x="20" y="0"/>
                    </a:lnTo>
                    <a:lnTo>
                      <a:pt x="41" y="0"/>
                    </a:lnTo>
                    <a:lnTo>
                      <a:pt x="41" y="11"/>
                    </a:lnTo>
                    <a:lnTo>
                      <a:pt x="41" y="21"/>
                    </a:lnTo>
                    <a:lnTo>
                      <a:pt x="41" y="35"/>
                    </a:lnTo>
                    <a:lnTo>
                      <a:pt x="20" y="35"/>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77" name="Group 607"/>
            <p:cNvGrpSpPr>
              <a:grpSpLocks/>
            </p:cNvGrpSpPr>
            <p:nvPr/>
          </p:nvGrpSpPr>
          <p:grpSpPr bwMode="auto">
            <a:xfrm>
              <a:off x="5177455" y="2746604"/>
              <a:ext cx="21404" cy="20869"/>
              <a:chOff x="1828" y="2558"/>
              <a:chExt cx="20" cy="18"/>
            </a:xfrm>
          </p:grpSpPr>
          <p:sp>
            <p:nvSpPr>
              <p:cNvPr id="1631" name="Freeform 608"/>
              <p:cNvSpPr>
                <a:spLocks/>
              </p:cNvSpPr>
              <p:nvPr/>
            </p:nvSpPr>
            <p:spPr bwMode="auto">
              <a:xfrm>
                <a:off x="1828" y="2558"/>
                <a:ext cx="20" cy="18"/>
              </a:xfrm>
              <a:custGeom>
                <a:avLst/>
                <a:gdLst/>
                <a:ahLst/>
                <a:cxnLst>
                  <a:cxn ang="0">
                    <a:pos x="20" y="37"/>
                  </a:cxn>
                  <a:cxn ang="0">
                    <a:pos x="20" y="37"/>
                  </a:cxn>
                  <a:cxn ang="0">
                    <a:pos x="0" y="23"/>
                  </a:cxn>
                  <a:cxn ang="0">
                    <a:pos x="0" y="11"/>
                  </a:cxn>
                  <a:cxn ang="0">
                    <a:pos x="0" y="0"/>
                  </a:cxn>
                  <a:cxn ang="0">
                    <a:pos x="20" y="0"/>
                  </a:cxn>
                  <a:cxn ang="0">
                    <a:pos x="41" y="0"/>
                  </a:cxn>
                  <a:cxn ang="0">
                    <a:pos x="41" y="11"/>
                  </a:cxn>
                  <a:cxn ang="0">
                    <a:pos x="41" y="23"/>
                  </a:cxn>
                  <a:cxn ang="0">
                    <a:pos x="41" y="37"/>
                  </a:cxn>
                  <a:cxn ang="0">
                    <a:pos x="20" y="37"/>
                  </a:cxn>
                </a:cxnLst>
                <a:rect l="0" t="0" r="r" b="b"/>
                <a:pathLst>
                  <a:path w="41" h="37">
                    <a:moveTo>
                      <a:pt x="20" y="37"/>
                    </a:moveTo>
                    <a:lnTo>
                      <a:pt x="20" y="37"/>
                    </a:lnTo>
                    <a:lnTo>
                      <a:pt x="0" y="23"/>
                    </a:lnTo>
                    <a:lnTo>
                      <a:pt x="0" y="11"/>
                    </a:lnTo>
                    <a:lnTo>
                      <a:pt x="0" y="0"/>
                    </a:lnTo>
                    <a:lnTo>
                      <a:pt x="20" y="0"/>
                    </a:lnTo>
                    <a:lnTo>
                      <a:pt x="41" y="0"/>
                    </a:lnTo>
                    <a:lnTo>
                      <a:pt x="41" y="11"/>
                    </a:lnTo>
                    <a:lnTo>
                      <a:pt x="41" y="23"/>
                    </a:lnTo>
                    <a:lnTo>
                      <a:pt x="41" y="37"/>
                    </a:lnTo>
                    <a:lnTo>
                      <a:pt x="20" y="37"/>
                    </a:lnTo>
                    <a:close/>
                  </a:path>
                </a:pathLst>
              </a:custGeom>
              <a:solidFill>
                <a:srgbClr val="C0C0C0"/>
              </a:solidFill>
              <a:ln w="9525">
                <a:solidFill>
                  <a:srgbClr val="C0C0C0"/>
                </a:solidFill>
                <a:round/>
                <a:headEnd/>
                <a:tailEnd/>
              </a:ln>
            </p:spPr>
            <p:txBody>
              <a:bodyPr/>
              <a:lstStyle/>
              <a:p>
                <a:endParaRPr lang="nl-NL" sz="1400"/>
              </a:p>
            </p:txBody>
          </p:sp>
          <p:sp>
            <p:nvSpPr>
              <p:cNvPr id="1632" name="Freeform 609"/>
              <p:cNvSpPr>
                <a:spLocks/>
              </p:cNvSpPr>
              <p:nvPr/>
            </p:nvSpPr>
            <p:spPr bwMode="auto">
              <a:xfrm>
                <a:off x="1828" y="2558"/>
                <a:ext cx="20" cy="18"/>
              </a:xfrm>
              <a:custGeom>
                <a:avLst/>
                <a:gdLst/>
                <a:ahLst/>
                <a:cxnLst>
                  <a:cxn ang="0">
                    <a:pos x="20" y="37"/>
                  </a:cxn>
                  <a:cxn ang="0">
                    <a:pos x="20" y="37"/>
                  </a:cxn>
                  <a:cxn ang="0">
                    <a:pos x="0" y="23"/>
                  </a:cxn>
                  <a:cxn ang="0">
                    <a:pos x="0" y="11"/>
                  </a:cxn>
                  <a:cxn ang="0">
                    <a:pos x="0" y="0"/>
                  </a:cxn>
                  <a:cxn ang="0">
                    <a:pos x="20" y="0"/>
                  </a:cxn>
                  <a:cxn ang="0">
                    <a:pos x="41" y="0"/>
                  </a:cxn>
                  <a:cxn ang="0">
                    <a:pos x="41" y="11"/>
                  </a:cxn>
                  <a:cxn ang="0">
                    <a:pos x="41" y="23"/>
                  </a:cxn>
                  <a:cxn ang="0">
                    <a:pos x="41" y="37"/>
                  </a:cxn>
                  <a:cxn ang="0">
                    <a:pos x="20" y="37"/>
                  </a:cxn>
                </a:cxnLst>
                <a:rect l="0" t="0" r="r" b="b"/>
                <a:pathLst>
                  <a:path w="41" h="37">
                    <a:moveTo>
                      <a:pt x="20" y="37"/>
                    </a:moveTo>
                    <a:lnTo>
                      <a:pt x="20" y="37"/>
                    </a:lnTo>
                    <a:lnTo>
                      <a:pt x="0" y="23"/>
                    </a:lnTo>
                    <a:lnTo>
                      <a:pt x="0" y="11"/>
                    </a:lnTo>
                    <a:lnTo>
                      <a:pt x="0" y="0"/>
                    </a:lnTo>
                    <a:lnTo>
                      <a:pt x="20" y="0"/>
                    </a:lnTo>
                    <a:lnTo>
                      <a:pt x="41" y="0"/>
                    </a:lnTo>
                    <a:lnTo>
                      <a:pt x="41" y="11"/>
                    </a:lnTo>
                    <a:lnTo>
                      <a:pt x="41" y="23"/>
                    </a:lnTo>
                    <a:lnTo>
                      <a:pt x="41" y="37"/>
                    </a:lnTo>
                    <a:lnTo>
                      <a:pt x="20"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80" name="Group 610"/>
            <p:cNvGrpSpPr>
              <a:grpSpLocks/>
            </p:cNvGrpSpPr>
            <p:nvPr/>
          </p:nvGrpSpPr>
          <p:grpSpPr bwMode="auto">
            <a:xfrm>
              <a:off x="5189228" y="2725735"/>
              <a:ext cx="20334" cy="20869"/>
              <a:chOff x="1839" y="2540"/>
              <a:chExt cx="19" cy="18"/>
            </a:xfrm>
          </p:grpSpPr>
          <p:sp>
            <p:nvSpPr>
              <p:cNvPr id="1634" name="Freeform 611"/>
              <p:cNvSpPr>
                <a:spLocks/>
              </p:cNvSpPr>
              <p:nvPr/>
            </p:nvSpPr>
            <p:spPr bwMode="auto">
              <a:xfrm>
                <a:off x="1839" y="2540"/>
                <a:ext cx="19" cy="18"/>
              </a:xfrm>
              <a:custGeom>
                <a:avLst/>
                <a:gdLst/>
                <a:ahLst/>
                <a:cxnLst>
                  <a:cxn ang="0">
                    <a:pos x="11" y="34"/>
                  </a:cxn>
                  <a:cxn ang="0">
                    <a:pos x="11" y="34"/>
                  </a:cxn>
                  <a:cxn ang="0">
                    <a:pos x="0" y="17"/>
                  </a:cxn>
                  <a:cxn ang="0">
                    <a:pos x="11" y="0"/>
                  </a:cxn>
                  <a:cxn ang="0">
                    <a:pos x="23" y="0"/>
                  </a:cxn>
                  <a:cxn ang="0">
                    <a:pos x="38" y="17"/>
                  </a:cxn>
                  <a:cxn ang="0">
                    <a:pos x="23" y="34"/>
                  </a:cxn>
                  <a:cxn ang="0">
                    <a:pos x="11" y="34"/>
                  </a:cxn>
                </a:cxnLst>
                <a:rect l="0" t="0" r="r" b="b"/>
                <a:pathLst>
                  <a:path w="38" h="34">
                    <a:moveTo>
                      <a:pt x="11" y="34"/>
                    </a:moveTo>
                    <a:lnTo>
                      <a:pt x="11" y="34"/>
                    </a:lnTo>
                    <a:lnTo>
                      <a:pt x="0" y="17"/>
                    </a:lnTo>
                    <a:lnTo>
                      <a:pt x="11" y="0"/>
                    </a:lnTo>
                    <a:lnTo>
                      <a:pt x="23" y="0"/>
                    </a:lnTo>
                    <a:lnTo>
                      <a:pt x="38" y="17"/>
                    </a:lnTo>
                    <a:lnTo>
                      <a:pt x="23" y="34"/>
                    </a:lnTo>
                    <a:lnTo>
                      <a:pt x="11" y="34"/>
                    </a:lnTo>
                    <a:close/>
                  </a:path>
                </a:pathLst>
              </a:custGeom>
              <a:solidFill>
                <a:srgbClr val="C0C0C0"/>
              </a:solidFill>
              <a:ln w="9525">
                <a:solidFill>
                  <a:srgbClr val="C0C0C0"/>
                </a:solidFill>
                <a:round/>
                <a:headEnd/>
                <a:tailEnd/>
              </a:ln>
            </p:spPr>
            <p:txBody>
              <a:bodyPr/>
              <a:lstStyle/>
              <a:p>
                <a:endParaRPr lang="nl-NL" sz="1400"/>
              </a:p>
            </p:txBody>
          </p:sp>
          <p:sp>
            <p:nvSpPr>
              <p:cNvPr id="1635" name="Freeform 612"/>
              <p:cNvSpPr>
                <a:spLocks/>
              </p:cNvSpPr>
              <p:nvPr/>
            </p:nvSpPr>
            <p:spPr bwMode="auto">
              <a:xfrm>
                <a:off x="1839" y="2540"/>
                <a:ext cx="19" cy="18"/>
              </a:xfrm>
              <a:custGeom>
                <a:avLst/>
                <a:gdLst/>
                <a:ahLst/>
                <a:cxnLst>
                  <a:cxn ang="0">
                    <a:pos x="11" y="34"/>
                  </a:cxn>
                  <a:cxn ang="0">
                    <a:pos x="11" y="34"/>
                  </a:cxn>
                  <a:cxn ang="0">
                    <a:pos x="0" y="17"/>
                  </a:cxn>
                  <a:cxn ang="0">
                    <a:pos x="11" y="0"/>
                  </a:cxn>
                  <a:cxn ang="0">
                    <a:pos x="23" y="0"/>
                  </a:cxn>
                  <a:cxn ang="0">
                    <a:pos x="38" y="17"/>
                  </a:cxn>
                  <a:cxn ang="0">
                    <a:pos x="23" y="34"/>
                  </a:cxn>
                  <a:cxn ang="0">
                    <a:pos x="11" y="34"/>
                  </a:cxn>
                </a:cxnLst>
                <a:rect l="0" t="0" r="r" b="b"/>
                <a:pathLst>
                  <a:path w="38" h="34">
                    <a:moveTo>
                      <a:pt x="11" y="34"/>
                    </a:moveTo>
                    <a:lnTo>
                      <a:pt x="11" y="34"/>
                    </a:lnTo>
                    <a:lnTo>
                      <a:pt x="0" y="17"/>
                    </a:lnTo>
                    <a:lnTo>
                      <a:pt x="11" y="0"/>
                    </a:lnTo>
                    <a:lnTo>
                      <a:pt x="23" y="0"/>
                    </a:lnTo>
                    <a:lnTo>
                      <a:pt x="38" y="17"/>
                    </a:lnTo>
                    <a:lnTo>
                      <a:pt x="23" y="34"/>
                    </a:lnTo>
                    <a:lnTo>
                      <a:pt x="11"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83" name="Group 613"/>
            <p:cNvGrpSpPr>
              <a:grpSpLocks/>
            </p:cNvGrpSpPr>
            <p:nvPr/>
          </p:nvGrpSpPr>
          <p:grpSpPr bwMode="auto">
            <a:xfrm>
              <a:off x="4918470" y="2547184"/>
              <a:ext cx="20334" cy="19711"/>
              <a:chOff x="1586" y="2386"/>
              <a:chExt cx="20" cy="17"/>
            </a:xfrm>
          </p:grpSpPr>
          <p:sp>
            <p:nvSpPr>
              <p:cNvPr id="1637" name="Freeform 614"/>
              <p:cNvSpPr>
                <a:spLocks/>
              </p:cNvSpPr>
              <p:nvPr/>
            </p:nvSpPr>
            <p:spPr bwMode="auto">
              <a:xfrm>
                <a:off x="1586" y="2386"/>
                <a:ext cx="20" cy="17"/>
              </a:xfrm>
              <a:custGeom>
                <a:avLst/>
                <a:gdLst/>
                <a:ahLst/>
                <a:cxnLst>
                  <a:cxn ang="0">
                    <a:pos x="23" y="0"/>
                  </a:cxn>
                  <a:cxn ang="0">
                    <a:pos x="0" y="30"/>
                  </a:cxn>
                  <a:cxn ang="0">
                    <a:pos x="31" y="35"/>
                  </a:cxn>
                  <a:cxn ang="0">
                    <a:pos x="41" y="30"/>
                  </a:cxn>
                  <a:cxn ang="0">
                    <a:pos x="41" y="21"/>
                  </a:cxn>
                  <a:cxn ang="0">
                    <a:pos x="41" y="18"/>
                  </a:cxn>
                  <a:cxn ang="0">
                    <a:pos x="23" y="0"/>
                  </a:cxn>
                </a:cxnLst>
                <a:rect l="0" t="0" r="r" b="b"/>
                <a:pathLst>
                  <a:path w="41" h="35">
                    <a:moveTo>
                      <a:pt x="23" y="0"/>
                    </a:moveTo>
                    <a:lnTo>
                      <a:pt x="0" y="30"/>
                    </a:lnTo>
                    <a:lnTo>
                      <a:pt x="31" y="35"/>
                    </a:lnTo>
                    <a:lnTo>
                      <a:pt x="41" y="30"/>
                    </a:lnTo>
                    <a:lnTo>
                      <a:pt x="41" y="21"/>
                    </a:lnTo>
                    <a:lnTo>
                      <a:pt x="41" y="18"/>
                    </a:lnTo>
                    <a:lnTo>
                      <a:pt x="23" y="0"/>
                    </a:lnTo>
                    <a:close/>
                  </a:path>
                </a:pathLst>
              </a:custGeom>
              <a:solidFill>
                <a:srgbClr val="C0C0C0"/>
              </a:solidFill>
              <a:ln w="9525">
                <a:solidFill>
                  <a:srgbClr val="C0C0C0"/>
                </a:solidFill>
                <a:round/>
                <a:headEnd/>
                <a:tailEnd/>
              </a:ln>
            </p:spPr>
            <p:txBody>
              <a:bodyPr/>
              <a:lstStyle/>
              <a:p>
                <a:endParaRPr lang="nl-NL" sz="1400"/>
              </a:p>
            </p:txBody>
          </p:sp>
          <p:sp>
            <p:nvSpPr>
              <p:cNvPr id="1638" name="Freeform 615"/>
              <p:cNvSpPr>
                <a:spLocks/>
              </p:cNvSpPr>
              <p:nvPr/>
            </p:nvSpPr>
            <p:spPr bwMode="auto">
              <a:xfrm>
                <a:off x="1586" y="2386"/>
                <a:ext cx="20" cy="17"/>
              </a:xfrm>
              <a:custGeom>
                <a:avLst/>
                <a:gdLst/>
                <a:ahLst/>
                <a:cxnLst>
                  <a:cxn ang="0">
                    <a:pos x="23" y="0"/>
                  </a:cxn>
                  <a:cxn ang="0">
                    <a:pos x="0" y="30"/>
                  </a:cxn>
                  <a:cxn ang="0">
                    <a:pos x="31" y="35"/>
                  </a:cxn>
                  <a:cxn ang="0">
                    <a:pos x="41" y="30"/>
                  </a:cxn>
                  <a:cxn ang="0">
                    <a:pos x="41" y="21"/>
                  </a:cxn>
                  <a:cxn ang="0">
                    <a:pos x="41" y="18"/>
                  </a:cxn>
                  <a:cxn ang="0">
                    <a:pos x="23" y="0"/>
                  </a:cxn>
                </a:cxnLst>
                <a:rect l="0" t="0" r="r" b="b"/>
                <a:pathLst>
                  <a:path w="41" h="35">
                    <a:moveTo>
                      <a:pt x="23" y="0"/>
                    </a:moveTo>
                    <a:lnTo>
                      <a:pt x="0" y="30"/>
                    </a:lnTo>
                    <a:lnTo>
                      <a:pt x="31" y="35"/>
                    </a:lnTo>
                    <a:lnTo>
                      <a:pt x="41" y="30"/>
                    </a:lnTo>
                    <a:lnTo>
                      <a:pt x="41" y="21"/>
                    </a:lnTo>
                    <a:lnTo>
                      <a:pt x="41" y="18"/>
                    </a:lnTo>
                    <a:lnTo>
                      <a:pt x="23"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86" name="Group 616"/>
            <p:cNvGrpSpPr>
              <a:grpSpLocks/>
            </p:cNvGrpSpPr>
            <p:nvPr/>
          </p:nvGrpSpPr>
          <p:grpSpPr bwMode="auto">
            <a:xfrm>
              <a:off x="5922320" y="2466028"/>
              <a:ext cx="22475" cy="19711"/>
              <a:chOff x="2524" y="2316"/>
              <a:chExt cx="21" cy="17"/>
            </a:xfrm>
          </p:grpSpPr>
          <p:sp>
            <p:nvSpPr>
              <p:cNvPr id="1640" name="Freeform 617"/>
              <p:cNvSpPr>
                <a:spLocks/>
              </p:cNvSpPr>
              <p:nvPr/>
            </p:nvSpPr>
            <p:spPr bwMode="auto">
              <a:xfrm>
                <a:off x="2524" y="2316"/>
                <a:ext cx="21" cy="17"/>
              </a:xfrm>
              <a:custGeom>
                <a:avLst/>
                <a:gdLst/>
                <a:ahLst/>
                <a:cxnLst>
                  <a:cxn ang="0">
                    <a:pos x="19" y="0"/>
                  </a:cxn>
                  <a:cxn ang="0">
                    <a:pos x="19" y="0"/>
                  </a:cxn>
                  <a:cxn ang="0">
                    <a:pos x="0" y="0"/>
                  </a:cxn>
                  <a:cxn ang="0">
                    <a:pos x="0" y="35"/>
                  </a:cxn>
                  <a:cxn ang="0">
                    <a:pos x="19" y="35"/>
                  </a:cxn>
                  <a:cxn ang="0">
                    <a:pos x="40" y="35"/>
                  </a:cxn>
                  <a:cxn ang="0">
                    <a:pos x="40" y="0"/>
                  </a:cxn>
                  <a:cxn ang="0">
                    <a:pos x="19" y="0"/>
                  </a:cxn>
                </a:cxnLst>
                <a:rect l="0" t="0" r="r" b="b"/>
                <a:pathLst>
                  <a:path w="40" h="35">
                    <a:moveTo>
                      <a:pt x="19" y="0"/>
                    </a:moveTo>
                    <a:lnTo>
                      <a:pt x="19" y="0"/>
                    </a:lnTo>
                    <a:lnTo>
                      <a:pt x="0" y="0"/>
                    </a:lnTo>
                    <a:lnTo>
                      <a:pt x="0" y="35"/>
                    </a:lnTo>
                    <a:lnTo>
                      <a:pt x="19" y="35"/>
                    </a:lnTo>
                    <a:lnTo>
                      <a:pt x="40" y="35"/>
                    </a:lnTo>
                    <a:lnTo>
                      <a:pt x="40" y="0"/>
                    </a:lnTo>
                    <a:lnTo>
                      <a:pt x="19" y="0"/>
                    </a:lnTo>
                    <a:close/>
                  </a:path>
                </a:pathLst>
              </a:custGeom>
              <a:solidFill>
                <a:srgbClr val="C0C0C0"/>
              </a:solidFill>
              <a:ln w="9525">
                <a:solidFill>
                  <a:srgbClr val="C0C0C0"/>
                </a:solidFill>
                <a:round/>
                <a:headEnd/>
                <a:tailEnd/>
              </a:ln>
            </p:spPr>
            <p:txBody>
              <a:bodyPr/>
              <a:lstStyle/>
              <a:p>
                <a:endParaRPr lang="nl-NL" sz="1400"/>
              </a:p>
            </p:txBody>
          </p:sp>
          <p:sp>
            <p:nvSpPr>
              <p:cNvPr id="1641" name="Freeform 618"/>
              <p:cNvSpPr>
                <a:spLocks/>
              </p:cNvSpPr>
              <p:nvPr/>
            </p:nvSpPr>
            <p:spPr bwMode="auto">
              <a:xfrm>
                <a:off x="2524" y="2316"/>
                <a:ext cx="21" cy="17"/>
              </a:xfrm>
              <a:custGeom>
                <a:avLst/>
                <a:gdLst/>
                <a:ahLst/>
                <a:cxnLst>
                  <a:cxn ang="0">
                    <a:pos x="19" y="0"/>
                  </a:cxn>
                  <a:cxn ang="0">
                    <a:pos x="19" y="0"/>
                  </a:cxn>
                  <a:cxn ang="0">
                    <a:pos x="0" y="0"/>
                  </a:cxn>
                  <a:cxn ang="0">
                    <a:pos x="0" y="35"/>
                  </a:cxn>
                  <a:cxn ang="0">
                    <a:pos x="19" y="35"/>
                  </a:cxn>
                  <a:cxn ang="0">
                    <a:pos x="40" y="35"/>
                  </a:cxn>
                  <a:cxn ang="0">
                    <a:pos x="40" y="0"/>
                  </a:cxn>
                  <a:cxn ang="0">
                    <a:pos x="19" y="0"/>
                  </a:cxn>
                </a:cxnLst>
                <a:rect l="0" t="0" r="r" b="b"/>
                <a:pathLst>
                  <a:path w="40" h="35">
                    <a:moveTo>
                      <a:pt x="19" y="0"/>
                    </a:moveTo>
                    <a:lnTo>
                      <a:pt x="19" y="0"/>
                    </a:lnTo>
                    <a:lnTo>
                      <a:pt x="0" y="0"/>
                    </a:lnTo>
                    <a:lnTo>
                      <a:pt x="0" y="35"/>
                    </a:lnTo>
                    <a:lnTo>
                      <a:pt x="19" y="35"/>
                    </a:lnTo>
                    <a:lnTo>
                      <a:pt x="40" y="35"/>
                    </a:lnTo>
                    <a:lnTo>
                      <a:pt x="40" y="0"/>
                    </a:lnTo>
                    <a:lnTo>
                      <a:pt x="19"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89" name="Group 619"/>
            <p:cNvGrpSpPr>
              <a:grpSpLocks/>
            </p:cNvGrpSpPr>
            <p:nvPr/>
          </p:nvGrpSpPr>
          <p:grpSpPr bwMode="auto">
            <a:xfrm>
              <a:off x="5968340" y="2391826"/>
              <a:ext cx="20334" cy="19711"/>
              <a:chOff x="2567" y="2252"/>
              <a:chExt cx="19" cy="17"/>
            </a:xfrm>
          </p:grpSpPr>
          <p:sp>
            <p:nvSpPr>
              <p:cNvPr id="1643" name="Freeform 620"/>
              <p:cNvSpPr>
                <a:spLocks/>
              </p:cNvSpPr>
              <p:nvPr/>
            </p:nvSpPr>
            <p:spPr bwMode="auto">
              <a:xfrm>
                <a:off x="2567" y="2252"/>
                <a:ext cx="19" cy="17"/>
              </a:xfrm>
              <a:custGeom>
                <a:avLst/>
                <a:gdLst/>
                <a:ahLst/>
                <a:cxnLst>
                  <a:cxn ang="0">
                    <a:pos x="0" y="34"/>
                  </a:cxn>
                  <a:cxn ang="0">
                    <a:pos x="11" y="0"/>
                  </a:cxn>
                  <a:cxn ang="0">
                    <a:pos x="39" y="34"/>
                  </a:cxn>
                  <a:cxn ang="0">
                    <a:pos x="11" y="34"/>
                  </a:cxn>
                  <a:cxn ang="0">
                    <a:pos x="0" y="34"/>
                  </a:cxn>
                </a:cxnLst>
                <a:rect l="0" t="0" r="r" b="b"/>
                <a:pathLst>
                  <a:path w="39" h="34">
                    <a:moveTo>
                      <a:pt x="0" y="34"/>
                    </a:moveTo>
                    <a:lnTo>
                      <a:pt x="11" y="0"/>
                    </a:lnTo>
                    <a:lnTo>
                      <a:pt x="39" y="34"/>
                    </a:lnTo>
                    <a:lnTo>
                      <a:pt x="11" y="34"/>
                    </a:lnTo>
                    <a:lnTo>
                      <a:pt x="0" y="34"/>
                    </a:lnTo>
                    <a:close/>
                  </a:path>
                </a:pathLst>
              </a:custGeom>
              <a:solidFill>
                <a:srgbClr val="C0C0C0"/>
              </a:solidFill>
              <a:ln w="9525">
                <a:solidFill>
                  <a:srgbClr val="C0C0C0"/>
                </a:solidFill>
                <a:round/>
                <a:headEnd/>
                <a:tailEnd/>
              </a:ln>
            </p:spPr>
            <p:txBody>
              <a:bodyPr/>
              <a:lstStyle/>
              <a:p>
                <a:endParaRPr lang="nl-NL" sz="1400"/>
              </a:p>
            </p:txBody>
          </p:sp>
          <p:sp>
            <p:nvSpPr>
              <p:cNvPr id="1644" name="Freeform 621"/>
              <p:cNvSpPr>
                <a:spLocks/>
              </p:cNvSpPr>
              <p:nvPr/>
            </p:nvSpPr>
            <p:spPr bwMode="auto">
              <a:xfrm>
                <a:off x="2567" y="2252"/>
                <a:ext cx="19" cy="17"/>
              </a:xfrm>
              <a:custGeom>
                <a:avLst/>
                <a:gdLst/>
                <a:ahLst/>
                <a:cxnLst>
                  <a:cxn ang="0">
                    <a:pos x="0" y="34"/>
                  </a:cxn>
                  <a:cxn ang="0">
                    <a:pos x="11" y="0"/>
                  </a:cxn>
                  <a:cxn ang="0">
                    <a:pos x="39" y="34"/>
                  </a:cxn>
                  <a:cxn ang="0">
                    <a:pos x="11" y="34"/>
                  </a:cxn>
                  <a:cxn ang="0">
                    <a:pos x="0" y="34"/>
                  </a:cxn>
                </a:cxnLst>
                <a:rect l="0" t="0" r="r" b="b"/>
                <a:pathLst>
                  <a:path w="39" h="34">
                    <a:moveTo>
                      <a:pt x="0" y="34"/>
                    </a:moveTo>
                    <a:lnTo>
                      <a:pt x="11" y="0"/>
                    </a:lnTo>
                    <a:lnTo>
                      <a:pt x="39" y="34"/>
                    </a:lnTo>
                    <a:lnTo>
                      <a:pt x="11" y="34"/>
                    </a:lnTo>
                    <a:lnTo>
                      <a:pt x="0"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92" name="Group 622"/>
            <p:cNvGrpSpPr>
              <a:grpSpLocks/>
            </p:cNvGrpSpPr>
            <p:nvPr/>
          </p:nvGrpSpPr>
          <p:grpSpPr bwMode="auto">
            <a:xfrm>
              <a:off x="5154981" y="2682839"/>
              <a:ext cx="21404" cy="20869"/>
              <a:chOff x="1807" y="2503"/>
              <a:chExt cx="19" cy="18"/>
            </a:xfrm>
          </p:grpSpPr>
          <p:sp>
            <p:nvSpPr>
              <p:cNvPr id="1646" name="Freeform 623"/>
              <p:cNvSpPr>
                <a:spLocks/>
              </p:cNvSpPr>
              <p:nvPr/>
            </p:nvSpPr>
            <p:spPr bwMode="auto">
              <a:xfrm>
                <a:off x="1807" y="2503"/>
                <a:ext cx="19" cy="18"/>
              </a:xfrm>
              <a:custGeom>
                <a:avLst/>
                <a:gdLst/>
                <a:ahLst/>
                <a:cxnLst>
                  <a:cxn ang="0">
                    <a:pos x="19" y="34"/>
                  </a:cxn>
                  <a:cxn ang="0">
                    <a:pos x="19" y="34"/>
                  </a:cxn>
                  <a:cxn ang="0">
                    <a:pos x="0" y="17"/>
                  </a:cxn>
                  <a:cxn ang="0">
                    <a:pos x="19" y="0"/>
                  </a:cxn>
                  <a:cxn ang="0">
                    <a:pos x="38" y="0"/>
                  </a:cxn>
                  <a:cxn ang="0">
                    <a:pos x="38" y="17"/>
                  </a:cxn>
                  <a:cxn ang="0">
                    <a:pos x="38" y="34"/>
                  </a:cxn>
                  <a:cxn ang="0">
                    <a:pos x="19" y="34"/>
                  </a:cxn>
                </a:cxnLst>
                <a:rect l="0" t="0" r="r" b="b"/>
                <a:pathLst>
                  <a:path w="38" h="34">
                    <a:moveTo>
                      <a:pt x="19" y="34"/>
                    </a:moveTo>
                    <a:lnTo>
                      <a:pt x="19" y="34"/>
                    </a:lnTo>
                    <a:lnTo>
                      <a:pt x="0" y="17"/>
                    </a:lnTo>
                    <a:lnTo>
                      <a:pt x="19" y="0"/>
                    </a:lnTo>
                    <a:lnTo>
                      <a:pt x="38" y="0"/>
                    </a:lnTo>
                    <a:lnTo>
                      <a:pt x="38" y="17"/>
                    </a:lnTo>
                    <a:lnTo>
                      <a:pt x="38" y="34"/>
                    </a:lnTo>
                    <a:lnTo>
                      <a:pt x="19" y="34"/>
                    </a:lnTo>
                    <a:close/>
                  </a:path>
                </a:pathLst>
              </a:custGeom>
              <a:solidFill>
                <a:srgbClr val="C0C0C0"/>
              </a:solidFill>
              <a:ln w="9525">
                <a:solidFill>
                  <a:srgbClr val="C0C0C0"/>
                </a:solidFill>
                <a:round/>
                <a:headEnd/>
                <a:tailEnd/>
              </a:ln>
            </p:spPr>
            <p:txBody>
              <a:bodyPr/>
              <a:lstStyle/>
              <a:p>
                <a:endParaRPr lang="nl-NL" sz="1400"/>
              </a:p>
            </p:txBody>
          </p:sp>
          <p:sp>
            <p:nvSpPr>
              <p:cNvPr id="1647" name="Freeform 624"/>
              <p:cNvSpPr>
                <a:spLocks/>
              </p:cNvSpPr>
              <p:nvPr/>
            </p:nvSpPr>
            <p:spPr bwMode="auto">
              <a:xfrm>
                <a:off x="1807" y="2503"/>
                <a:ext cx="19" cy="18"/>
              </a:xfrm>
              <a:custGeom>
                <a:avLst/>
                <a:gdLst/>
                <a:ahLst/>
                <a:cxnLst>
                  <a:cxn ang="0">
                    <a:pos x="19" y="34"/>
                  </a:cxn>
                  <a:cxn ang="0">
                    <a:pos x="19" y="34"/>
                  </a:cxn>
                  <a:cxn ang="0">
                    <a:pos x="0" y="17"/>
                  </a:cxn>
                  <a:cxn ang="0">
                    <a:pos x="19" y="0"/>
                  </a:cxn>
                  <a:cxn ang="0">
                    <a:pos x="38" y="0"/>
                  </a:cxn>
                  <a:cxn ang="0">
                    <a:pos x="38" y="17"/>
                  </a:cxn>
                  <a:cxn ang="0">
                    <a:pos x="38" y="34"/>
                  </a:cxn>
                  <a:cxn ang="0">
                    <a:pos x="19" y="34"/>
                  </a:cxn>
                </a:cxnLst>
                <a:rect l="0" t="0" r="r" b="b"/>
                <a:pathLst>
                  <a:path w="38" h="34">
                    <a:moveTo>
                      <a:pt x="19" y="34"/>
                    </a:moveTo>
                    <a:lnTo>
                      <a:pt x="19" y="34"/>
                    </a:lnTo>
                    <a:lnTo>
                      <a:pt x="0" y="17"/>
                    </a:lnTo>
                    <a:lnTo>
                      <a:pt x="19" y="0"/>
                    </a:lnTo>
                    <a:lnTo>
                      <a:pt x="38" y="0"/>
                    </a:lnTo>
                    <a:lnTo>
                      <a:pt x="38" y="17"/>
                    </a:lnTo>
                    <a:lnTo>
                      <a:pt x="38" y="34"/>
                    </a:lnTo>
                    <a:lnTo>
                      <a:pt x="19" y="34"/>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95" name="Group 625"/>
            <p:cNvGrpSpPr>
              <a:grpSpLocks/>
            </p:cNvGrpSpPr>
            <p:nvPr/>
          </p:nvGrpSpPr>
          <p:grpSpPr bwMode="auto">
            <a:xfrm>
              <a:off x="5158191" y="2694430"/>
              <a:ext cx="21404" cy="20869"/>
              <a:chOff x="1810" y="2513"/>
              <a:chExt cx="20" cy="18"/>
            </a:xfrm>
          </p:grpSpPr>
          <p:sp>
            <p:nvSpPr>
              <p:cNvPr id="1649" name="Freeform 626"/>
              <p:cNvSpPr>
                <a:spLocks/>
              </p:cNvSpPr>
              <p:nvPr/>
            </p:nvSpPr>
            <p:spPr bwMode="auto">
              <a:xfrm>
                <a:off x="1810" y="2513"/>
                <a:ext cx="20" cy="18"/>
              </a:xfrm>
              <a:custGeom>
                <a:avLst/>
                <a:gdLst/>
                <a:ahLst/>
                <a:cxnLst>
                  <a:cxn ang="0">
                    <a:pos x="19" y="36"/>
                  </a:cxn>
                  <a:cxn ang="0">
                    <a:pos x="19" y="36"/>
                  </a:cxn>
                  <a:cxn ang="0">
                    <a:pos x="0" y="17"/>
                  </a:cxn>
                  <a:cxn ang="0">
                    <a:pos x="19" y="0"/>
                  </a:cxn>
                  <a:cxn ang="0">
                    <a:pos x="40" y="0"/>
                  </a:cxn>
                  <a:cxn ang="0">
                    <a:pos x="40" y="17"/>
                  </a:cxn>
                  <a:cxn ang="0">
                    <a:pos x="40" y="36"/>
                  </a:cxn>
                  <a:cxn ang="0">
                    <a:pos x="19" y="36"/>
                  </a:cxn>
                </a:cxnLst>
                <a:rect l="0" t="0" r="r" b="b"/>
                <a:pathLst>
                  <a:path w="40" h="36">
                    <a:moveTo>
                      <a:pt x="19" y="36"/>
                    </a:moveTo>
                    <a:lnTo>
                      <a:pt x="19" y="36"/>
                    </a:lnTo>
                    <a:lnTo>
                      <a:pt x="0" y="17"/>
                    </a:lnTo>
                    <a:lnTo>
                      <a:pt x="19" y="0"/>
                    </a:lnTo>
                    <a:lnTo>
                      <a:pt x="40" y="0"/>
                    </a:lnTo>
                    <a:lnTo>
                      <a:pt x="40" y="17"/>
                    </a:lnTo>
                    <a:lnTo>
                      <a:pt x="40" y="36"/>
                    </a:lnTo>
                    <a:lnTo>
                      <a:pt x="19" y="36"/>
                    </a:lnTo>
                    <a:close/>
                  </a:path>
                </a:pathLst>
              </a:custGeom>
              <a:solidFill>
                <a:srgbClr val="C0C0C0"/>
              </a:solidFill>
              <a:ln w="9525">
                <a:solidFill>
                  <a:srgbClr val="C0C0C0"/>
                </a:solidFill>
                <a:round/>
                <a:headEnd/>
                <a:tailEnd/>
              </a:ln>
            </p:spPr>
            <p:txBody>
              <a:bodyPr/>
              <a:lstStyle/>
              <a:p>
                <a:endParaRPr lang="nl-NL" sz="1400"/>
              </a:p>
            </p:txBody>
          </p:sp>
          <p:sp>
            <p:nvSpPr>
              <p:cNvPr id="1650" name="Freeform 627"/>
              <p:cNvSpPr>
                <a:spLocks/>
              </p:cNvSpPr>
              <p:nvPr/>
            </p:nvSpPr>
            <p:spPr bwMode="auto">
              <a:xfrm>
                <a:off x="1810" y="2513"/>
                <a:ext cx="20" cy="18"/>
              </a:xfrm>
              <a:custGeom>
                <a:avLst/>
                <a:gdLst/>
                <a:ahLst/>
                <a:cxnLst>
                  <a:cxn ang="0">
                    <a:pos x="19" y="36"/>
                  </a:cxn>
                  <a:cxn ang="0">
                    <a:pos x="19" y="36"/>
                  </a:cxn>
                  <a:cxn ang="0">
                    <a:pos x="0" y="17"/>
                  </a:cxn>
                  <a:cxn ang="0">
                    <a:pos x="19" y="0"/>
                  </a:cxn>
                  <a:cxn ang="0">
                    <a:pos x="40" y="0"/>
                  </a:cxn>
                  <a:cxn ang="0">
                    <a:pos x="40" y="17"/>
                  </a:cxn>
                  <a:cxn ang="0">
                    <a:pos x="40" y="36"/>
                  </a:cxn>
                  <a:cxn ang="0">
                    <a:pos x="19" y="36"/>
                  </a:cxn>
                </a:cxnLst>
                <a:rect l="0" t="0" r="r" b="b"/>
                <a:pathLst>
                  <a:path w="40" h="36">
                    <a:moveTo>
                      <a:pt x="19" y="36"/>
                    </a:moveTo>
                    <a:lnTo>
                      <a:pt x="19" y="36"/>
                    </a:lnTo>
                    <a:lnTo>
                      <a:pt x="0" y="17"/>
                    </a:lnTo>
                    <a:lnTo>
                      <a:pt x="19" y="0"/>
                    </a:lnTo>
                    <a:lnTo>
                      <a:pt x="40" y="0"/>
                    </a:lnTo>
                    <a:lnTo>
                      <a:pt x="40" y="17"/>
                    </a:lnTo>
                    <a:lnTo>
                      <a:pt x="40" y="36"/>
                    </a:lnTo>
                    <a:lnTo>
                      <a:pt x="19"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198" name="Group 628"/>
            <p:cNvGrpSpPr>
              <a:grpSpLocks/>
            </p:cNvGrpSpPr>
            <p:nvPr/>
          </p:nvGrpSpPr>
          <p:grpSpPr bwMode="auto">
            <a:xfrm>
              <a:off x="5165683" y="2700229"/>
              <a:ext cx="20334" cy="20869"/>
              <a:chOff x="1817" y="2518"/>
              <a:chExt cx="19" cy="18"/>
            </a:xfrm>
          </p:grpSpPr>
          <p:sp>
            <p:nvSpPr>
              <p:cNvPr id="1652" name="Freeform 629"/>
              <p:cNvSpPr>
                <a:spLocks/>
              </p:cNvSpPr>
              <p:nvPr/>
            </p:nvSpPr>
            <p:spPr bwMode="auto">
              <a:xfrm>
                <a:off x="1817" y="2518"/>
                <a:ext cx="19" cy="18"/>
              </a:xfrm>
              <a:custGeom>
                <a:avLst/>
                <a:gdLst/>
                <a:ahLst/>
                <a:cxnLst>
                  <a:cxn ang="0">
                    <a:pos x="19" y="36"/>
                  </a:cxn>
                  <a:cxn ang="0">
                    <a:pos x="0" y="36"/>
                  </a:cxn>
                  <a:cxn ang="0">
                    <a:pos x="0" y="17"/>
                  </a:cxn>
                  <a:cxn ang="0">
                    <a:pos x="0" y="0"/>
                  </a:cxn>
                  <a:cxn ang="0">
                    <a:pos x="19" y="0"/>
                  </a:cxn>
                  <a:cxn ang="0">
                    <a:pos x="39" y="0"/>
                  </a:cxn>
                  <a:cxn ang="0">
                    <a:pos x="39" y="17"/>
                  </a:cxn>
                  <a:cxn ang="0">
                    <a:pos x="19" y="17"/>
                  </a:cxn>
                  <a:cxn ang="0">
                    <a:pos x="19" y="36"/>
                  </a:cxn>
                </a:cxnLst>
                <a:rect l="0" t="0" r="r" b="b"/>
                <a:pathLst>
                  <a:path w="39" h="36">
                    <a:moveTo>
                      <a:pt x="19" y="36"/>
                    </a:moveTo>
                    <a:lnTo>
                      <a:pt x="0" y="36"/>
                    </a:lnTo>
                    <a:lnTo>
                      <a:pt x="0" y="17"/>
                    </a:lnTo>
                    <a:lnTo>
                      <a:pt x="0" y="0"/>
                    </a:lnTo>
                    <a:lnTo>
                      <a:pt x="19" y="0"/>
                    </a:lnTo>
                    <a:lnTo>
                      <a:pt x="39" y="0"/>
                    </a:lnTo>
                    <a:lnTo>
                      <a:pt x="39" y="17"/>
                    </a:lnTo>
                    <a:lnTo>
                      <a:pt x="19" y="17"/>
                    </a:lnTo>
                    <a:lnTo>
                      <a:pt x="19" y="36"/>
                    </a:lnTo>
                    <a:close/>
                  </a:path>
                </a:pathLst>
              </a:custGeom>
              <a:solidFill>
                <a:srgbClr val="C0C0C0"/>
              </a:solidFill>
              <a:ln w="9525">
                <a:solidFill>
                  <a:srgbClr val="C0C0C0"/>
                </a:solidFill>
                <a:round/>
                <a:headEnd/>
                <a:tailEnd/>
              </a:ln>
            </p:spPr>
            <p:txBody>
              <a:bodyPr/>
              <a:lstStyle/>
              <a:p>
                <a:endParaRPr lang="nl-NL" sz="1400"/>
              </a:p>
            </p:txBody>
          </p:sp>
          <p:sp>
            <p:nvSpPr>
              <p:cNvPr id="1653" name="Freeform 630"/>
              <p:cNvSpPr>
                <a:spLocks/>
              </p:cNvSpPr>
              <p:nvPr/>
            </p:nvSpPr>
            <p:spPr bwMode="auto">
              <a:xfrm>
                <a:off x="1817" y="2518"/>
                <a:ext cx="19" cy="18"/>
              </a:xfrm>
              <a:custGeom>
                <a:avLst/>
                <a:gdLst/>
                <a:ahLst/>
                <a:cxnLst>
                  <a:cxn ang="0">
                    <a:pos x="19" y="36"/>
                  </a:cxn>
                  <a:cxn ang="0">
                    <a:pos x="0" y="36"/>
                  </a:cxn>
                  <a:cxn ang="0">
                    <a:pos x="0" y="17"/>
                  </a:cxn>
                  <a:cxn ang="0">
                    <a:pos x="0" y="0"/>
                  </a:cxn>
                  <a:cxn ang="0">
                    <a:pos x="19" y="0"/>
                  </a:cxn>
                  <a:cxn ang="0">
                    <a:pos x="39" y="0"/>
                  </a:cxn>
                  <a:cxn ang="0">
                    <a:pos x="39" y="17"/>
                  </a:cxn>
                  <a:cxn ang="0">
                    <a:pos x="19" y="17"/>
                  </a:cxn>
                  <a:cxn ang="0">
                    <a:pos x="19" y="36"/>
                  </a:cxn>
                </a:cxnLst>
                <a:rect l="0" t="0" r="r" b="b"/>
                <a:pathLst>
                  <a:path w="39" h="36">
                    <a:moveTo>
                      <a:pt x="19" y="36"/>
                    </a:moveTo>
                    <a:lnTo>
                      <a:pt x="0" y="36"/>
                    </a:lnTo>
                    <a:lnTo>
                      <a:pt x="0" y="17"/>
                    </a:lnTo>
                    <a:lnTo>
                      <a:pt x="0" y="0"/>
                    </a:lnTo>
                    <a:lnTo>
                      <a:pt x="19" y="0"/>
                    </a:lnTo>
                    <a:lnTo>
                      <a:pt x="39" y="0"/>
                    </a:lnTo>
                    <a:lnTo>
                      <a:pt x="39" y="17"/>
                    </a:lnTo>
                    <a:lnTo>
                      <a:pt x="19" y="17"/>
                    </a:lnTo>
                    <a:lnTo>
                      <a:pt x="19"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201" name="Group 631"/>
            <p:cNvGrpSpPr>
              <a:grpSpLocks/>
            </p:cNvGrpSpPr>
            <p:nvPr/>
          </p:nvGrpSpPr>
          <p:grpSpPr bwMode="auto">
            <a:xfrm>
              <a:off x="5149636" y="2680518"/>
              <a:ext cx="20334" cy="20869"/>
              <a:chOff x="1802" y="2501"/>
              <a:chExt cx="19" cy="18"/>
            </a:xfrm>
          </p:grpSpPr>
          <p:sp>
            <p:nvSpPr>
              <p:cNvPr id="1655" name="Freeform 632"/>
              <p:cNvSpPr>
                <a:spLocks/>
              </p:cNvSpPr>
              <p:nvPr/>
            </p:nvSpPr>
            <p:spPr bwMode="auto">
              <a:xfrm>
                <a:off x="1802" y="2501"/>
                <a:ext cx="19" cy="18"/>
              </a:xfrm>
              <a:custGeom>
                <a:avLst/>
                <a:gdLst/>
                <a:ahLst/>
                <a:cxnLst>
                  <a:cxn ang="0">
                    <a:pos x="19" y="37"/>
                  </a:cxn>
                  <a:cxn ang="0">
                    <a:pos x="19" y="37"/>
                  </a:cxn>
                  <a:cxn ang="0">
                    <a:pos x="0" y="37"/>
                  </a:cxn>
                  <a:cxn ang="0">
                    <a:pos x="0" y="0"/>
                  </a:cxn>
                  <a:cxn ang="0">
                    <a:pos x="19" y="0"/>
                  </a:cxn>
                  <a:cxn ang="0">
                    <a:pos x="39" y="0"/>
                  </a:cxn>
                  <a:cxn ang="0">
                    <a:pos x="39" y="37"/>
                  </a:cxn>
                  <a:cxn ang="0">
                    <a:pos x="19" y="37"/>
                  </a:cxn>
                </a:cxnLst>
                <a:rect l="0" t="0" r="r" b="b"/>
                <a:pathLst>
                  <a:path w="39" h="37">
                    <a:moveTo>
                      <a:pt x="19" y="37"/>
                    </a:moveTo>
                    <a:lnTo>
                      <a:pt x="19" y="37"/>
                    </a:lnTo>
                    <a:lnTo>
                      <a:pt x="0" y="37"/>
                    </a:lnTo>
                    <a:lnTo>
                      <a:pt x="0" y="0"/>
                    </a:lnTo>
                    <a:lnTo>
                      <a:pt x="19" y="0"/>
                    </a:lnTo>
                    <a:lnTo>
                      <a:pt x="39" y="0"/>
                    </a:lnTo>
                    <a:lnTo>
                      <a:pt x="39" y="37"/>
                    </a:lnTo>
                    <a:lnTo>
                      <a:pt x="19" y="37"/>
                    </a:lnTo>
                    <a:close/>
                  </a:path>
                </a:pathLst>
              </a:custGeom>
              <a:solidFill>
                <a:srgbClr val="C0C0C0"/>
              </a:solidFill>
              <a:ln w="9525">
                <a:solidFill>
                  <a:srgbClr val="C0C0C0"/>
                </a:solidFill>
                <a:round/>
                <a:headEnd/>
                <a:tailEnd/>
              </a:ln>
            </p:spPr>
            <p:txBody>
              <a:bodyPr/>
              <a:lstStyle/>
              <a:p>
                <a:endParaRPr lang="nl-NL" sz="1400"/>
              </a:p>
            </p:txBody>
          </p:sp>
          <p:sp>
            <p:nvSpPr>
              <p:cNvPr id="1656" name="Freeform 633"/>
              <p:cNvSpPr>
                <a:spLocks/>
              </p:cNvSpPr>
              <p:nvPr/>
            </p:nvSpPr>
            <p:spPr bwMode="auto">
              <a:xfrm>
                <a:off x="1802" y="2501"/>
                <a:ext cx="19" cy="18"/>
              </a:xfrm>
              <a:custGeom>
                <a:avLst/>
                <a:gdLst/>
                <a:ahLst/>
                <a:cxnLst>
                  <a:cxn ang="0">
                    <a:pos x="19" y="37"/>
                  </a:cxn>
                  <a:cxn ang="0">
                    <a:pos x="19" y="37"/>
                  </a:cxn>
                  <a:cxn ang="0">
                    <a:pos x="0" y="37"/>
                  </a:cxn>
                  <a:cxn ang="0">
                    <a:pos x="0" y="0"/>
                  </a:cxn>
                  <a:cxn ang="0">
                    <a:pos x="19" y="0"/>
                  </a:cxn>
                  <a:cxn ang="0">
                    <a:pos x="39" y="0"/>
                  </a:cxn>
                  <a:cxn ang="0">
                    <a:pos x="39" y="37"/>
                  </a:cxn>
                  <a:cxn ang="0">
                    <a:pos x="19" y="37"/>
                  </a:cxn>
                </a:cxnLst>
                <a:rect l="0" t="0" r="r" b="b"/>
                <a:pathLst>
                  <a:path w="39" h="37">
                    <a:moveTo>
                      <a:pt x="19" y="37"/>
                    </a:moveTo>
                    <a:lnTo>
                      <a:pt x="19" y="37"/>
                    </a:lnTo>
                    <a:lnTo>
                      <a:pt x="0" y="37"/>
                    </a:lnTo>
                    <a:lnTo>
                      <a:pt x="0" y="0"/>
                    </a:lnTo>
                    <a:lnTo>
                      <a:pt x="19" y="0"/>
                    </a:lnTo>
                    <a:lnTo>
                      <a:pt x="39" y="0"/>
                    </a:lnTo>
                    <a:lnTo>
                      <a:pt x="39" y="37"/>
                    </a:lnTo>
                    <a:lnTo>
                      <a:pt x="19" y="37"/>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204" name="Group 634"/>
            <p:cNvGrpSpPr>
              <a:grpSpLocks/>
            </p:cNvGrpSpPr>
            <p:nvPr/>
          </p:nvGrpSpPr>
          <p:grpSpPr bwMode="auto">
            <a:xfrm>
              <a:off x="5169965" y="2708344"/>
              <a:ext cx="20334" cy="20869"/>
              <a:chOff x="1821" y="2525"/>
              <a:chExt cx="20" cy="18"/>
            </a:xfrm>
          </p:grpSpPr>
          <p:sp>
            <p:nvSpPr>
              <p:cNvPr id="1658" name="Freeform 635"/>
              <p:cNvSpPr>
                <a:spLocks/>
              </p:cNvSpPr>
              <p:nvPr/>
            </p:nvSpPr>
            <p:spPr bwMode="auto">
              <a:xfrm>
                <a:off x="1821" y="2525"/>
                <a:ext cx="20" cy="18"/>
              </a:xfrm>
              <a:custGeom>
                <a:avLst/>
                <a:gdLst/>
                <a:ahLst/>
                <a:cxnLst>
                  <a:cxn ang="0">
                    <a:pos x="11" y="36"/>
                  </a:cxn>
                  <a:cxn ang="0">
                    <a:pos x="11" y="36"/>
                  </a:cxn>
                  <a:cxn ang="0">
                    <a:pos x="0" y="22"/>
                  </a:cxn>
                  <a:cxn ang="0">
                    <a:pos x="0" y="10"/>
                  </a:cxn>
                  <a:cxn ang="0">
                    <a:pos x="11" y="10"/>
                  </a:cxn>
                  <a:cxn ang="0">
                    <a:pos x="11" y="0"/>
                  </a:cxn>
                  <a:cxn ang="0">
                    <a:pos x="38" y="0"/>
                  </a:cxn>
                  <a:cxn ang="0">
                    <a:pos x="38" y="10"/>
                  </a:cxn>
                  <a:cxn ang="0">
                    <a:pos x="38" y="22"/>
                  </a:cxn>
                  <a:cxn ang="0">
                    <a:pos x="38" y="36"/>
                  </a:cxn>
                  <a:cxn ang="0">
                    <a:pos x="11" y="36"/>
                  </a:cxn>
                </a:cxnLst>
                <a:rect l="0" t="0" r="r" b="b"/>
                <a:pathLst>
                  <a:path w="38" h="36">
                    <a:moveTo>
                      <a:pt x="11" y="36"/>
                    </a:moveTo>
                    <a:lnTo>
                      <a:pt x="11" y="36"/>
                    </a:lnTo>
                    <a:lnTo>
                      <a:pt x="0" y="22"/>
                    </a:lnTo>
                    <a:lnTo>
                      <a:pt x="0" y="10"/>
                    </a:lnTo>
                    <a:lnTo>
                      <a:pt x="11" y="10"/>
                    </a:lnTo>
                    <a:lnTo>
                      <a:pt x="11" y="0"/>
                    </a:lnTo>
                    <a:lnTo>
                      <a:pt x="38" y="0"/>
                    </a:lnTo>
                    <a:lnTo>
                      <a:pt x="38" y="10"/>
                    </a:lnTo>
                    <a:lnTo>
                      <a:pt x="38" y="22"/>
                    </a:lnTo>
                    <a:lnTo>
                      <a:pt x="38" y="36"/>
                    </a:lnTo>
                    <a:lnTo>
                      <a:pt x="11" y="36"/>
                    </a:lnTo>
                    <a:close/>
                  </a:path>
                </a:pathLst>
              </a:custGeom>
              <a:solidFill>
                <a:srgbClr val="C0C0C0"/>
              </a:solidFill>
              <a:ln w="9525">
                <a:solidFill>
                  <a:srgbClr val="C0C0C0"/>
                </a:solidFill>
                <a:round/>
                <a:headEnd/>
                <a:tailEnd/>
              </a:ln>
            </p:spPr>
            <p:txBody>
              <a:bodyPr/>
              <a:lstStyle/>
              <a:p>
                <a:endParaRPr lang="nl-NL" sz="1400"/>
              </a:p>
            </p:txBody>
          </p:sp>
          <p:sp>
            <p:nvSpPr>
              <p:cNvPr id="1659" name="Freeform 636"/>
              <p:cNvSpPr>
                <a:spLocks/>
              </p:cNvSpPr>
              <p:nvPr/>
            </p:nvSpPr>
            <p:spPr bwMode="auto">
              <a:xfrm>
                <a:off x="1821" y="2525"/>
                <a:ext cx="20" cy="18"/>
              </a:xfrm>
              <a:custGeom>
                <a:avLst/>
                <a:gdLst/>
                <a:ahLst/>
                <a:cxnLst>
                  <a:cxn ang="0">
                    <a:pos x="11" y="36"/>
                  </a:cxn>
                  <a:cxn ang="0">
                    <a:pos x="11" y="36"/>
                  </a:cxn>
                  <a:cxn ang="0">
                    <a:pos x="0" y="22"/>
                  </a:cxn>
                  <a:cxn ang="0">
                    <a:pos x="0" y="10"/>
                  </a:cxn>
                  <a:cxn ang="0">
                    <a:pos x="11" y="10"/>
                  </a:cxn>
                  <a:cxn ang="0">
                    <a:pos x="11" y="0"/>
                  </a:cxn>
                  <a:cxn ang="0">
                    <a:pos x="38" y="0"/>
                  </a:cxn>
                  <a:cxn ang="0">
                    <a:pos x="38" y="10"/>
                  </a:cxn>
                  <a:cxn ang="0">
                    <a:pos x="38" y="22"/>
                  </a:cxn>
                  <a:cxn ang="0">
                    <a:pos x="38" y="36"/>
                  </a:cxn>
                  <a:cxn ang="0">
                    <a:pos x="11" y="36"/>
                  </a:cxn>
                </a:cxnLst>
                <a:rect l="0" t="0" r="r" b="b"/>
                <a:pathLst>
                  <a:path w="38" h="36">
                    <a:moveTo>
                      <a:pt x="11" y="36"/>
                    </a:moveTo>
                    <a:lnTo>
                      <a:pt x="11" y="36"/>
                    </a:lnTo>
                    <a:lnTo>
                      <a:pt x="0" y="22"/>
                    </a:lnTo>
                    <a:lnTo>
                      <a:pt x="0" y="10"/>
                    </a:lnTo>
                    <a:lnTo>
                      <a:pt x="11" y="10"/>
                    </a:lnTo>
                    <a:lnTo>
                      <a:pt x="11" y="0"/>
                    </a:lnTo>
                    <a:lnTo>
                      <a:pt x="38" y="0"/>
                    </a:lnTo>
                    <a:lnTo>
                      <a:pt x="38" y="10"/>
                    </a:lnTo>
                    <a:lnTo>
                      <a:pt x="38" y="22"/>
                    </a:lnTo>
                    <a:lnTo>
                      <a:pt x="38" y="36"/>
                    </a:lnTo>
                    <a:lnTo>
                      <a:pt x="11" y="36"/>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207" name="Group 637"/>
            <p:cNvGrpSpPr>
              <a:grpSpLocks/>
            </p:cNvGrpSpPr>
            <p:nvPr/>
          </p:nvGrpSpPr>
          <p:grpSpPr bwMode="auto">
            <a:xfrm>
              <a:off x="9061239" y="3379631"/>
              <a:ext cx="20334" cy="20869"/>
              <a:chOff x="5457" y="3104"/>
              <a:chExt cx="19" cy="18"/>
            </a:xfrm>
          </p:grpSpPr>
          <p:sp>
            <p:nvSpPr>
              <p:cNvPr id="1661" name="Freeform 638"/>
              <p:cNvSpPr>
                <a:spLocks/>
              </p:cNvSpPr>
              <p:nvPr/>
            </p:nvSpPr>
            <p:spPr bwMode="auto">
              <a:xfrm>
                <a:off x="5457" y="3104"/>
                <a:ext cx="19" cy="18"/>
              </a:xfrm>
              <a:custGeom>
                <a:avLst/>
                <a:gdLst/>
                <a:ahLst/>
                <a:cxnLst>
                  <a:cxn ang="0">
                    <a:pos x="17" y="0"/>
                  </a:cxn>
                  <a:cxn ang="0">
                    <a:pos x="12" y="0"/>
                  </a:cxn>
                  <a:cxn ang="0">
                    <a:pos x="4" y="7"/>
                  </a:cxn>
                  <a:cxn ang="0">
                    <a:pos x="2" y="14"/>
                  </a:cxn>
                  <a:cxn ang="0">
                    <a:pos x="0" y="21"/>
                  </a:cxn>
                  <a:cxn ang="0">
                    <a:pos x="2" y="21"/>
                  </a:cxn>
                  <a:cxn ang="0">
                    <a:pos x="4" y="36"/>
                  </a:cxn>
                  <a:cxn ang="0">
                    <a:pos x="12" y="36"/>
                  </a:cxn>
                  <a:cxn ang="0">
                    <a:pos x="17" y="36"/>
                  </a:cxn>
                  <a:cxn ang="0">
                    <a:pos x="23" y="36"/>
                  </a:cxn>
                  <a:cxn ang="0">
                    <a:pos x="31" y="36"/>
                  </a:cxn>
                  <a:cxn ang="0">
                    <a:pos x="33" y="21"/>
                  </a:cxn>
                  <a:cxn ang="0">
                    <a:pos x="39" y="21"/>
                  </a:cxn>
                  <a:cxn ang="0">
                    <a:pos x="33" y="14"/>
                  </a:cxn>
                  <a:cxn ang="0">
                    <a:pos x="31" y="7"/>
                  </a:cxn>
                  <a:cxn ang="0">
                    <a:pos x="23" y="0"/>
                  </a:cxn>
                  <a:cxn ang="0">
                    <a:pos x="17" y="0"/>
                  </a:cxn>
                </a:cxnLst>
                <a:rect l="0" t="0" r="r" b="b"/>
                <a:pathLst>
                  <a:path w="39" h="36">
                    <a:moveTo>
                      <a:pt x="17" y="0"/>
                    </a:moveTo>
                    <a:lnTo>
                      <a:pt x="12" y="0"/>
                    </a:lnTo>
                    <a:lnTo>
                      <a:pt x="4" y="7"/>
                    </a:lnTo>
                    <a:lnTo>
                      <a:pt x="2" y="14"/>
                    </a:lnTo>
                    <a:lnTo>
                      <a:pt x="0" y="21"/>
                    </a:lnTo>
                    <a:lnTo>
                      <a:pt x="2" y="21"/>
                    </a:lnTo>
                    <a:lnTo>
                      <a:pt x="4" y="36"/>
                    </a:lnTo>
                    <a:lnTo>
                      <a:pt x="12" y="36"/>
                    </a:lnTo>
                    <a:lnTo>
                      <a:pt x="17" y="36"/>
                    </a:lnTo>
                    <a:lnTo>
                      <a:pt x="23" y="36"/>
                    </a:lnTo>
                    <a:lnTo>
                      <a:pt x="31" y="36"/>
                    </a:lnTo>
                    <a:lnTo>
                      <a:pt x="33" y="21"/>
                    </a:lnTo>
                    <a:lnTo>
                      <a:pt x="39" y="21"/>
                    </a:lnTo>
                    <a:lnTo>
                      <a:pt x="33" y="14"/>
                    </a:lnTo>
                    <a:lnTo>
                      <a:pt x="31" y="7"/>
                    </a:lnTo>
                    <a:lnTo>
                      <a:pt x="23" y="0"/>
                    </a:lnTo>
                    <a:lnTo>
                      <a:pt x="17" y="0"/>
                    </a:lnTo>
                    <a:close/>
                  </a:path>
                </a:pathLst>
              </a:custGeom>
              <a:solidFill>
                <a:srgbClr val="C0C0C0"/>
              </a:solidFill>
              <a:ln w="9525">
                <a:solidFill>
                  <a:srgbClr val="C0C0C0"/>
                </a:solidFill>
                <a:round/>
                <a:headEnd/>
                <a:tailEnd/>
              </a:ln>
            </p:spPr>
            <p:txBody>
              <a:bodyPr/>
              <a:lstStyle/>
              <a:p>
                <a:endParaRPr lang="nl-NL" sz="1400"/>
              </a:p>
            </p:txBody>
          </p:sp>
          <p:sp>
            <p:nvSpPr>
              <p:cNvPr id="1662" name="Freeform 639"/>
              <p:cNvSpPr>
                <a:spLocks/>
              </p:cNvSpPr>
              <p:nvPr/>
            </p:nvSpPr>
            <p:spPr bwMode="auto">
              <a:xfrm>
                <a:off x="5457" y="3104"/>
                <a:ext cx="19" cy="18"/>
              </a:xfrm>
              <a:custGeom>
                <a:avLst/>
                <a:gdLst/>
                <a:ahLst/>
                <a:cxnLst>
                  <a:cxn ang="0">
                    <a:pos x="17" y="0"/>
                  </a:cxn>
                  <a:cxn ang="0">
                    <a:pos x="12" y="0"/>
                  </a:cxn>
                  <a:cxn ang="0">
                    <a:pos x="4" y="7"/>
                  </a:cxn>
                  <a:cxn ang="0">
                    <a:pos x="2" y="14"/>
                  </a:cxn>
                  <a:cxn ang="0">
                    <a:pos x="0" y="21"/>
                  </a:cxn>
                  <a:cxn ang="0">
                    <a:pos x="2" y="21"/>
                  </a:cxn>
                  <a:cxn ang="0">
                    <a:pos x="4" y="36"/>
                  </a:cxn>
                  <a:cxn ang="0">
                    <a:pos x="12" y="36"/>
                  </a:cxn>
                  <a:cxn ang="0">
                    <a:pos x="17" y="36"/>
                  </a:cxn>
                  <a:cxn ang="0">
                    <a:pos x="23" y="36"/>
                  </a:cxn>
                  <a:cxn ang="0">
                    <a:pos x="31" y="36"/>
                  </a:cxn>
                  <a:cxn ang="0">
                    <a:pos x="33" y="21"/>
                  </a:cxn>
                  <a:cxn ang="0">
                    <a:pos x="39" y="21"/>
                  </a:cxn>
                  <a:cxn ang="0">
                    <a:pos x="33" y="14"/>
                  </a:cxn>
                  <a:cxn ang="0">
                    <a:pos x="31" y="7"/>
                  </a:cxn>
                  <a:cxn ang="0">
                    <a:pos x="23" y="0"/>
                  </a:cxn>
                  <a:cxn ang="0">
                    <a:pos x="17" y="0"/>
                  </a:cxn>
                </a:cxnLst>
                <a:rect l="0" t="0" r="r" b="b"/>
                <a:pathLst>
                  <a:path w="39" h="36">
                    <a:moveTo>
                      <a:pt x="17" y="0"/>
                    </a:moveTo>
                    <a:lnTo>
                      <a:pt x="12" y="0"/>
                    </a:lnTo>
                    <a:lnTo>
                      <a:pt x="4" y="7"/>
                    </a:lnTo>
                    <a:lnTo>
                      <a:pt x="2" y="14"/>
                    </a:lnTo>
                    <a:lnTo>
                      <a:pt x="0" y="21"/>
                    </a:lnTo>
                    <a:lnTo>
                      <a:pt x="2" y="21"/>
                    </a:lnTo>
                    <a:lnTo>
                      <a:pt x="4" y="36"/>
                    </a:lnTo>
                    <a:lnTo>
                      <a:pt x="12" y="36"/>
                    </a:lnTo>
                    <a:lnTo>
                      <a:pt x="17" y="36"/>
                    </a:lnTo>
                    <a:lnTo>
                      <a:pt x="23" y="36"/>
                    </a:lnTo>
                    <a:lnTo>
                      <a:pt x="31" y="36"/>
                    </a:lnTo>
                    <a:lnTo>
                      <a:pt x="33" y="21"/>
                    </a:lnTo>
                    <a:lnTo>
                      <a:pt x="39" y="21"/>
                    </a:lnTo>
                    <a:lnTo>
                      <a:pt x="33" y="14"/>
                    </a:lnTo>
                    <a:lnTo>
                      <a:pt x="31" y="7"/>
                    </a:lnTo>
                    <a:lnTo>
                      <a:pt x="23" y="0"/>
                    </a:lnTo>
                    <a:lnTo>
                      <a:pt x="17"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210" name="Group 640"/>
            <p:cNvGrpSpPr>
              <a:grpSpLocks/>
            </p:cNvGrpSpPr>
            <p:nvPr/>
          </p:nvGrpSpPr>
          <p:grpSpPr bwMode="auto">
            <a:xfrm>
              <a:off x="9017361" y="3307750"/>
              <a:ext cx="24615" cy="20869"/>
              <a:chOff x="5416" y="3042"/>
              <a:chExt cx="22" cy="18"/>
            </a:xfrm>
          </p:grpSpPr>
          <p:sp>
            <p:nvSpPr>
              <p:cNvPr id="1664" name="Freeform 641"/>
              <p:cNvSpPr>
                <a:spLocks/>
              </p:cNvSpPr>
              <p:nvPr/>
            </p:nvSpPr>
            <p:spPr bwMode="auto">
              <a:xfrm>
                <a:off x="5416" y="3042"/>
                <a:ext cx="22" cy="18"/>
              </a:xfrm>
              <a:custGeom>
                <a:avLst/>
                <a:gdLst/>
                <a:ahLst/>
                <a:cxnLst>
                  <a:cxn ang="0">
                    <a:pos x="0" y="0"/>
                  </a:cxn>
                  <a:cxn ang="0">
                    <a:pos x="0" y="30"/>
                  </a:cxn>
                  <a:cxn ang="0">
                    <a:pos x="25" y="37"/>
                  </a:cxn>
                  <a:cxn ang="0">
                    <a:pos x="27" y="31"/>
                  </a:cxn>
                  <a:cxn ang="0">
                    <a:pos x="33" y="30"/>
                  </a:cxn>
                  <a:cxn ang="0">
                    <a:pos x="38" y="23"/>
                  </a:cxn>
                  <a:cxn ang="0">
                    <a:pos x="42" y="18"/>
                  </a:cxn>
                  <a:cxn ang="0">
                    <a:pos x="38" y="18"/>
                  </a:cxn>
                  <a:cxn ang="0">
                    <a:pos x="33" y="11"/>
                  </a:cxn>
                  <a:cxn ang="0">
                    <a:pos x="27" y="6"/>
                  </a:cxn>
                  <a:cxn ang="0">
                    <a:pos x="27" y="2"/>
                  </a:cxn>
                  <a:cxn ang="0">
                    <a:pos x="0" y="0"/>
                  </a:cxn>
                </a:cxnLst>
                <a:rect l="0" t="0" r="r" b="b"/>
                <a:pathLst>
                  <a:path w="42" h="37">
                    <a:moveTo>
                      <a:pt x="0" y="0"/>
                    </a:moveTo>
                    <a:lnTo>
                      <a:pt x="0" y="30"/>
                    </a:lnTo>
                    <a:lnTo>
                      <a:pt x="25" y="37"/>
                    </a:lnTo>
                    <a:lnTo>
                      <a:pt x="27" y="31"/>
                    </a:lnTo>
                    <a:lnTo>
                      <a:pt x="33" y="30"/>
                    </a:lnTo>
                    <a:lnTo>
                      <a:pt x="38" y="23"/>
                    </a:lnTo>
                    <a:lnTo>
                      <a:pt x="42" y="18"/>
                    </a:lnTo>
                    <a:lnTo>
                      <a:pt x="38" y="18"/>
                    </a:lnTo>
                    <a:lnTo>
                      <a:pt x="33" y="11"/>
                    </a:lnTo>
                    <a:lnTo>
                      <a:pt x="27" y="6"/>
                    </a:lnTo>
                    <a:lnTo>
                      <a:pt x="27" y="2"/>
                    </a:lnTo>
                    <a:lnTo>
                      <a:pt x="0" y="0"/>
                    </a:lnTo>
                    <a:close/>
                  </a:path>
                </a:pathLst>
              </a:custGeom>
              <a:solidFill>
                <a:srgbClr val="C0C0C0"/>
              </a:solidFill>
              <a:ln w="9525">
                <a:solidFill>
                  <a:srgbClr val="C0C0C0"/>
                </a:solidFill>
                <a:round/>
                <a:headEnd/>
                <a:tailEnd/>
              </a:ln>
            </p:spPr>
            <p:txBody>
              <a:bodyPr/>
              <a:lstStyle/>
              <a:p>
                <a:endParaRPr lang="nl-NL" sz="1400"/>
              </a:p>
            </p:txBody>
          </p:sp>
          <p:sp>
            <p:nvSpPr>
              <p:cNvPr id="1665" name="Freeform 642"/>
              <p:cNvSpPr>
                <a:spLocks/>
              </p:cNvSpPr>
              <p:nvPr/>
            </p:nvSpPr>
            <p:spPr bwMode="auto">
              <a:xfrm>
                <a:off x="5416" y="3042"/>
                <a:ext cx="22" cy="18"/>
              </a:xfrm>
              <a:custGeom>
                <a:avLst/>
                <a:gdLst/>
                <a:ahLst/>
                <a:cxnLst>
                  <a:cxn ang="0">
                    <a:pos x="0" y="0"/>
                  </a:cxn>
                  <a:cxn ang="0">
                    <a:pos x="0" y="30"/>
                  </a:cxn>
                  <a:cxn ang="0">
                    <a:pos x="25" y="37"/>
                  </a:cxn>
                  <a:cxn ang="0">
                    <a:pos x="27" y="31"/>
                  </a:cxn>
                  <a:cxn ang="0">
                    <a:pos x="33" y="30"/>
                  </a:cxn>
                  <a:cxn ang="0">
                    <a:pos x="38" y="23"/>
                  </a:cxn>
                  <a:cxn ang="0">
                    <a:pos x="42" y="18"/>
                  </a:cxn>
                  <a:cxn ang="0">
                    <a:pos x="38" y="18"/>
                  </a:cxn>
                  <a:cxn ang="0">
                    <a:pos x="33" y="11"/>
                  </a:cxn>
                  <a:cxn ang="0">
                    <a:pos x="27" y="6"/>
                  </a:cxn>
                  <a:cxn ang="0">
                    <a:pos x="27" y="2"/>
                  </a:cxn>
                  <a:cxn ang="0">
                    <a:pos x="0" y="0"/>
                  </a:cxn>
                </a:cxnLst>
                <a:rect l="0" t="0" r="r" b="b"/>
                <a:pathLst>
                  <a:path w="42" h="37">
                    <a:moveTo>
                      <a:pt x="0" y="0"/>
                    </a:moveTo>
                    <a:lnTo>
                      <a:pt x="0" y="30"/>
                    </a:lnTo>
                    <a:lnTo>
                      <a:pt x="25" y="37"/>
                    </a:lnTo>
                    <a:lnTo>
                      <a:pt x="27" y="31"/>
                    </a:lnTo>
                    <a:lnTo>
                      <a:pt x="33" y="30"/>
                    </a:lnTo>
                    <a:lnTo>
                      <a:pt x="38" y="23"/>
                    </a:lnTo>
                    <a:lnTo>
                      <a:pt x="42" y="18"/>
                    </a:lnTo>
                    <a:lnTo>
                      <a:pt x="38" y="18"/>
                    </a:lnTo>
                    <a:lnTo>
                      <a:pt x="33" y="11"/>
                    </a:lnTo>
                    <a:lnTo>
                      <a:pt x="27" y="6"/>
                    </a:lnTo>
                    <a:lnTo>
                      <a:pt x="27" y="2"/>
                    </a:lnTo>
                    <a:lnTo>
                      <a:pt x="0" y="0"/>
                    </a:lnTo>
                  </a:path>
                </a:pathLst>
              </a:custGeom>
              <a:solidFill>
                <a:srgbClr val="C0C0C0"/>
              </a:solidFill>
              <a:ln w="12700">
                <a:solidFill>
                  <a:srgbClr val="C0C0C0"/>
                </a:solidFill>
                <a:prstDash val="solid"/>
                <a:round/>
                <a:headEnd/>
                <a:tailEnd/>
              </a:ln>
            </p:spPr>
            <p:txBody>
              <a:bodyPr/>
              <a:lstStyle/>
              <a:p>
                <a:endParaRPr lang="nl-NL" sz="1400"/>
              </a:p>
            </p:txBody>
          </p:sp>
        </p:grpSp>
        <p:grpSp>
          <p:nvGrpSpPr>
            <p:cNvPr id="1213" name="Group 643"/>
            <p:cNvGrpSpPr>
              <a:grpSpLocks/>
            </p:cNvGrpSpPr>
            <p:nvPr/>
          </p:nvGrpSpPr>
          <p:grpSpPr bwMode="auto">
            <a:xfrm>
              <a:off x="7103830" y="2104299"/>
              <a:ext cx="52440" cy="60288"/>
              <a:chOff x="3628" y="2004"/>
              <a:chExt cx="49" cy="52"/>
            </a:xfrm>
          </p:grpSpPr>
          <p:sp>
            <p:nvSpPr>
              <p:cNvPr id="1667" name="Freeform 644"/>
              <p:cNvSpPr>
                <a:spLocks/>
              </p:cNvSpPr>
              <p:nvPr/>
            </p:nvSpPr>
            <p:spPr bwMode="auto">
              <a:xfrm>
                <a:off x="3628" y="2004"/>
                <a:ext cx="49" cy="52"/>
              </a:xfrm>
              <a:custGeom>
                <a:avLst/>
                <a:gdLst/>
                <a:ahLst/>
                <a:cxnLst>
                  <a:cxn ang="0">
                    <a:pos x="27" y="0"/>
                  </a:cxn>
                  <a:cxn ang="0">
                    <a:pos x="79" y="0"/>
                  </a:cxn>
                  <a:cxn ang="0">
                    <a:pos x="79" y="35"/>
                  </a:cxn>
                  <a:cxn ang="0">
                    <a:pos x="99" y="56"/>
                  </a:cxn>
                  <a:cxn ang="0">
                    <a:pos x="85" y="64"/>
                  </a:cxn>
                  <a:cxn ang="0">
                    <a:pos x="85" y="68"/>
                  </a:cxn>
                  <a:cxn ang="0">
                    <a:pos x="81" y="102"/>
                  </a:cxn>
                  <a:cxn ang="0">
                    <a:pos x="49" y="106"/>
                  </a:cxn>
                  <a:cxn ang="0">
                    <a:pos x="37" y="92"/>
                  </a:cxn>
                  <a:cxn ang="0">
                    <a:pos x="2" y="92"/>
                  </a:cxn>
                  <a:cxn ang="0">
                    <a:pos x="0" y="32"/>
                  </a:cxn>
                  <a:cxn ang="0">
                    <a:pos x="25" y="25"/>
                  </a:cxn>
                  <a:cxn ang="0">
                    <a:pos x="27" y="0"/>
                  </a:cxn>
                </a:cxnLst>
                <a:rect l="0" t="0" r="r" b="b"/>
                <a:pathLst>
                  <a:path w="99" h="106">
                    <a:moveTo>
                      <a:pt x="27" y="0"/>
                    </a:moveTo>
                    <a:lnTo>
                      <a:pt x="79" y="0"/>
                    </a:lnTo>
                    <a:lnTo>
                      <a:pt x="79" y="35"/>
                    </a:lnTo>
                    <a:lnTo>
                      <a:pt x="99" y="56"/>
                    </a:lnTo>
                    <a:lnTo>
                      <a:pt x="85" y="64"/>
                    </a:lnTo>
                    <a:lnTo>
                      <a:pt x="85" y="68"/>
                    </a:lnTo>
                    <a:lnTo>
                      <a:pt x="81" y="102"/>
                    </a:lnTo>
                    <a:lnTo>
                      <a:pt x="49" y="106"/>
                    </a:lnTo>
                    <a:lnTo>
                      <a:pt x="37" y="92"/>
                    </a:lnTo>
                    <a:lnTo>
                      <a:pt x="2" y="92"/>
                    </a:lnTo>
                    <a:lnTo>
                      <a:pt x="0" y="32"/>
                    </a:lnTo>
                    <a:lnTo>
                      <a:pt x="25" y="25"/>
                    </a:lnTo>
                    <a:lnTo>
                      <a:pt x="27" y="0"/>
                    </a:lnTo>
                    <a:close/>
                  </a:path>
                </a:pathLst>
              </a:custGeom>
              <a:solidFill>
                <a:srgbClr val="C0C0C0"/>
              </a:solidFill>
              <a:ln w="9525">
                <a:solidFill>
                  <a:srgbClr val="C0C0C0"/>
                </a:solidFill>
                <a:round/>
                <a:headEnd/>
                <a:tailEnd/>
              </a:ln>
            </p:spPr>
            <p:txBody>
              <a:bodyPr/>
              <a:lstStyle/>
              <a:p>
                <a:endParaRPr lang="nl-NL" sz="1400"/>
              </a:p>
            </p:txBody>
          </p:sp>
          <p:sp>
            <p:nvSpPr>
              <p:cNvPr id="1668" name="Freeform 645"/>
              <p:cNvSpPr>
                <a:spLocks/>
              </p:cNvSpPr>
              <p:nvPr/>
            </p:nvSpPr>
            <p:spPr bwMode="auto">
              <a:xfrm>
                <a:off x="3628" y="2004"/>
                <a:ext cx="49" cy="52"/>
              </a:xfrm>
              <a:custGeom>
                <a:avLst/>
                <a:gdLst/>
                <a:ahLst/>
                <a:cxnLst>
                  <a:cxn ang="0">
                    <a:pos x="27" y="0"/>
                  </a:cxn>
                  <a:cxn ang="0">
                    <a:pos x="79" y="0"/>
                  </a:cxn>
                  <a:cxn ang="0">
                    <a:pos x="79" y="35"/>
                  </a:cxn>
                  <a:cxn ang="0">
                    <a:pos x="99" y="56"/>
                  </a:cxn>
                  <a:cxn ang="0">
                    <a:pos x="85" y="64"/>
                  </a:cxn>
                  <a:cxn ang="0">
                    <a:pos x="85" y="68"/>
                  </a:cxn>
                  <a:cxn ang="0">
                    <a:pos x="81" y="102"/>
                  </a:cxn>
                  <a:cxn ang="0">
                    <a:pos x="49" y="106"/>
                  </a:cxn>
                  <a:cxn ang="0">
                    <a:pos x="37" y="92"/>
                  </a:cxn>
                  <a:cxn ang="0">
                    <a:pos x="2" y="92"/>
                  </a:cxn>
                  <a:cxn ang="0">
                    <a:pos x="0" y="32"/>
                  </a:cxn>
                  <a:cxn ang="0">
                    <a:pos x="25" y="25"/>
                  </a:cxn>
                  <a:cxn ang="0">
                    <a:pos x="27" y="0"/>
                  </a:cxn>
                </a:cxnLst>
                <a:rect l="0" t="0" r="r" b="b"/>
                <a:pathLst>
                  <a:path w="99" h="106">
                    <a:moveTo>
                      <a:pt x="27" y="0"/>
                    </a:moveTo>
                    <a:lnTo>
                      <a:pt x="79" y="0"/>
                    </a:lnTo>
                    <a:lnTo>
                      <a:pt x="79" y="35"/>
                    </a:lnTo>
                    <a:lnTo>
                      <a:pt x="99" y="56"/>
                    </a:lnTo>
                    <a:lnTo>
                      <a:pt x="85" y="64"/>
                    </a:lnTo>
                    <a:lnTo>
                      <a:pt x="85" y="68"/>
                    </a:lnTo>
                    <a:lnTo>
                      <a:pt x="81" y="102"/>
                    </a:lnTo>
                    <a:lnTo>
                      <a:pt x="49" y="106"/>
                    </a:lnTo>
                    <a:lnTo>
                      <a:pt x="37" y="92"/>
                    </a:lnTo>
                    <a:lnTo>
                      <a:pt x="2" y="92"/>
                    </a:lnTo>
                    <a:lnTo>
                      <a:pt x="0" y="32"/>
                    </a:lnTo>
                    <a:lnTo>
                      <a:pt x="25" y="25"/>
                    </a:lnTo>
                    <a:lnTo>
                      <a:pt x="27" y="0"/>
                    </a:lnTo>
                  </a:path>
                </a:pathLst>
              </a:custGeom>
              <a:solidFill>
                <a:srgbClr val="C0C0C0"/>
              </a:solidFill>
              <a:ln w="12700">
                <a:solidFill>
                  <a:srgbClr val="C0C0C0"/>
                </a:solidFill>
                <a:prstDash val="solid"/>
                <a:round/>
                <a:headEnd/>
                <a:tailEnd/>
              </a:ln>
            </p:spPr>
            <p:txBody>
              <a:bodyPr/>
              <a:lstStyle/>
              <a:p>
                <a:endParaRPr lang="nl-NL" sz="1400"/>
              </a:p>
            </p:txBody>
          </p:sp>
        </p:grpSp>
      </p:grpSp>
      <p:sp>
        <p:nvSpPr>
          <p:cNvPr id="1671" name="Oval 665"/>
          <p:cNvSpPr>
            <a:spLocks noChangeArrowheads="1"/>
          </p:cNvSpPr>
          <p:nvPr/>
        </p:nvSpPr>
        <p:spPr bwMode="auto">
          <a:xfrm>
            <a:off x="9542351" y="1580629"/>
            <a:ext cx="128425" cy="134490"/>
          </a:xfrm>
          <a:prstGeom prst="ellipse">
            <a:avLst/>
          </a:prstGeom>
          <a:solidFill>
            <a:srgbClr val="FFCC00"/>
          </a:solidFill>
          <a:ln w="9525">
            <a:solidFill>
              <a:schemeClr val="tx1"/>
            </a:solidFill>
            <a:round/>
            <a:headEnd/>
            <a:tailEnd/>
          </a:ln>
          <a:effectLst/>
        </p:spPr>
        <p:txBody>
          <a:bodyPr wrap="none" anchor="ctr"/>
          <a:lstStyle/>
          <a:p>
            <a:endParaRPr lang="nl-NL" sz="1400"/>
          </a:p>
        </p:txBody>
      </p:sp>
      <p:sp>
        <p:nvSpPr>
          <p:cNvPr id="1672" name="Oval 666"/>
          <p:cNvSpPr>
            <a:spLocks noChangeAspect="1" noChangeArrowheads="1"/>
          </p:cNvSpPr>
          <p:nvPr/>
        </p:nvSpPr>
        <p:spPr bwMode="auto">
          <a:xfrm>
            <a:off x="9740186" y="1580629"/>
            <a:ext cx="126285" cy="133330"/>
          </a:xfrm>
          <a:prstGeom prst="ellipse">
            <a:avLst/>
          </a:prstGeom>
          <a:solidFill>
            <a:srgbClr val="FF0000"/>
          </a:solidFill>
          <a:ln w="9525">
            <a:solidFill>
              <a:schemeClr val="tx1"/>
            </a:solidFill>
            <a:round/>
            <a:headEnd/>
            <a:tailEnd/>
          </a:ln>
          <a:effectLst/>
        </p:spPr>
        <p:txBody>
          <a:bodyPr wrap="none" anchor="ctr"/>
          <a:lstStyle/>
          <a:p>
            <a:endParaRPr lang="nl-NL" sz="1400"/>
          </a:p>
        </p:txBody>
      </p:sp>
      <p:grpSp>
        <p:nvGrpSpPr>
          <p:cNvPr id="1216" name="Group 744"/>
          <p:cNvGrpSpPr>
            <a:grpSpLocks/>
          </p:cNvGrpSpPr>
          <p:nvPr/>
        </p:nvGrpSpPr>
        <p:grpSpPr bwMode="auto">
          <a:xfrm>
            <a:off x="9542351" y="3921175"/>
            <a:ext cx="2796026" cy="954179"/>
            <a:chOff x="216" y="2919"/>
            <a:chExt cx="2007" cy="823"/>
          </a:xfrm>
        </p:grpSpPr>
        <p:sp>
          <p:nvSpPr>
            <p:cNvPr id="1675" name="Text Box 647"/>
            <p:cNvSpPr txBox="1">
              <a:spLocks noChangeArrowheads="1"/>
            </p:cNvSpPr>
            <p:nvPr/>
          </p:nvSpPr>
          <p:spPr bwMode="auto">
            <a:xfrm>
              <a:off x="299" y="2919"/>
              <a:ext cx="1924" cy="823"/>
            </a:xfrm>
            <a:prstGeom prst="rect">
              <a:avLst/>
            </a:prstGeom>
            <a:noFill/>
            <a:ln w="25400">
              <a:noFill/>
              <a:miter lim="800000"/>
              <a:headEnd/>
              <a:tailEnd/>
            </a:ln>
            <a:effectLst/>
          </p:spPr>
          <p:txBody>
            <a:bodyPr wrap="none">
              <a:spAutoFit/>
            </a:bodyPr>
            <a:lstStyle/>
            <a:p>
              <a:pPr algn="l" eaLnBrk="0" hangingPunct="0"/>
              <a:r>
                <a:rPr lang="en-US" sz="1400" i="1" dirty="0">
                  <a:solidFill>
                    <a:srgbClr val="CC0000"/>
                  </a:solidFill>
                  <a:latin typeface="Cordia New" pitchFamily="34" charset="-34"/>
                  <a:cs typeface="Cordia New" pitchFamily="34" charset="-34"/>
                </a:rPr>
                <a:t>	</a:t>
              </a:r>
              <a:r>
                <a:rPr lang="en-US" sz="1400" i="1" dirty="0">
                  <a:solidFill>
                    <a:srgbClr val="FFCC00"/>
                  </a:solidFill>
                  <a:latin typeface="Cordia New" pitchFamily="34" charset="-34"/>
                  <a:cs typeface="Cordia New" pitchFamily="34" charset="-34"/>
                </a:rPr>
                <a:t>Headquarters</a:t>
              </a:r>
            </a:p>
            <a:p>
              <a:pPr algn="l" eaLnBrk="0" hangingPunct="0"/>
              <a:r>
                <a:rPr lang="en-US" sz="1400" i="1" dirty="0">
                  <a:solidFill>
                    <a:srgbClr val="CC0000"/>
                  </a:solidFill>
                  <a:latin typeface="Cordia New" pitchFamily="34" charset="-34"/>
                  <a:cs typeface="Cordia New" pitchFamily="34" charset="-34"/>
                </a:rPr>
                <a:t>	Development facilities</a:t>
              </a:r>
            </a:p>
            <a:p>
              <a:pPr algn="l" eaLnBrk="0" hangingPunct="0"/>
              <a:r>
                <a:rPr lang="en-US" sz="1400" i="1" dirty="0">
                  <a:solidFill>
                    <a:srgbClr val="33CC33"/>
                  </a:solidFill>
                  <a:latin typeface="Cordia New" pitchFamily="34" charset="-34"/>
                  <a:cs typeface="Cordia New" pitchFamily="34" charset="-34"/>
                </a:rPr>
                <a:t>	Manufacturing</a:t>
              </a:r>
            </a:p>
            <a:p>
              <a:pPr algn="l" eaLnBrk="0" hangingPunct="0"/>
              <a:r>
                <a:rPr lang="en-US" sz="1400" i="1" dirty="0">
                  <a:solidFill>
                    <a:srgbClr val="0066FF"/>
                  </a:solidFill>
                  <a:latin typeface="Cordia New" pitchFamily="34" charset="-34"/>
                  <a:cs typeface="Cordia New" pitchFamily="34" charset="-34"/>
                </a:rPr>
                <a:t>	Local office/Service location</a:t>
              </a:r>
            </a:p>
          </p:txBody>
        </p:sp>
        <p:grpSp>
          <p:nvGrpSpPr>
            <p:cNvPr id="1219" name="Group 743"/>
            <p:cNvGrpSpPr>
              <a:grpSpLocks/>
            </p:cNvGrpSpPr>
            <p:nvPr/>
          </p:nvGrpSpPr>
          <p:grpSpPr bwMode="auto">
            <a:xfrm>
              <a:off x="216" y="2990"/>
              <a:ext cx="514" cy="653"/>
              <a:chOff x="216" y="2974"/>
              <a:chExt cx="514" cy="653"/>
            </a:xfrm>
          </p:grpSpPr>
          <p:sp>
            <p:nvSpPr>
              <p:cNvPr id="1677" name="Oval 648"/>
              <p:cNvSpPr>
                <a:spLocks noChangeArrowheads="1"/>
              </p:cNvSpPr>
              <p:nvPr/>
            </p:nvSpPr>
            <p:spPr bwMode="auto">
              <a:xfrm>
                <a:off x="612" y="3514"/>
                <a:ext cx="118" cy="113"/>
              </a:xfrm>
              <a:prstGeom prst="ellipse">
                <a:avLst/>
              </a:prstGeom>
              <a:solidFill>
                <a:srgbClr val="0066FF"/>
              </a:solidFill>
              <a:ln w="9525">
                <a:solidFill>
                  <a:schemeClr val="tx1"/>
                </a:solidFill>
                <a:round/>
                <a:headEnd/>
                <a:tailEnd/>
              </a:ln>
              <a:effectLst/>
            </p:spPr>
            <p:txBody>
              <a:bodyPr wrap="none" anchor="ctr"/>
              <a:lstStyle/>
              <a:p>
                <a:endParaRPr lang="nl-NL" sz="1400" i="1"/>
              </a:p>
            </p:txBody>
          </p:sp>
          <p:sp>
            <p:nvSpPr>
              <p:cNvPr id="1678" name="Oval 650"/>
              <p:cNvSpPr>
                <a:spLocks noChangeArrowheads="1"/>
              </p:cNvSpPr>
              <p:nvPr/>
            </p:nvSpPr>
            <p:spPr bwMode="auto">
              <a:xfrm>
                <a:off x="479" y="3330"/>
                <a:ext cx="118" cy="113"/>
              </a:xfrm>
              <a:prstGeom prst="ellipse">
                <a:avLst/>
              </a:prstGeom>
              <a:solidFill>
                <a:srgbClr val="00FF00"/>
              </a:solidFill>
              <a:ln w="9525">
                <a:solidFill>
                  <a:schemeClr val="tx1"/>
                </a:solidFill>
                <a:round/>
                <a:headEnd/>
                <a:tailEnd/>
              </a:ln>
              <a:effectLst/>
            </p:spPr>
            <p:txBody>
              <a:bodyPr wrap="none" anchor="ctr"/>
              <a:lstStyle/>
              <a:p>
                <a:endParaRPr lang="nl-NL" sz="1400" i="1"/>
              </a:p>
            </p:txBody>
          </p:sp>
          <p:sp>
            <p:nvSpPr>
              <p:cNvPr id="1679" name="Oval 652"/>
              <p:cNvSpPr>
                <a:spLocks noChangeArrowheads="1"/>
              </p:cNvSpPr>
              <p:nvPr/>
            </p:nvSpPr>
            <p:spPr bwMode="auto">
              <a:xfrm>
                <a:off x="331" y="3137"/>
                <a:ext cx="118" cy="113"/>
              </a:xfrm>
              <a:prstGeom prst="ellipse">
                <a:avLst/>
              </a:prstGeom>
              <a:solidFill>
                <a:srgbClr val="FF0000"/>
              </a:solidFill>
              <a:ln w="9525">
                <a:solidFill>
                  <a:schemeClr val="tx1"/>
                </a:solidFill>
                <a:round/>
                <a:headEnd/>
                <a:tailEnd/>
              </a:ln>
              <a:effectLst/>
            </p:spPr>
            <p:txBody>
              <a:bodyPr wrap="none" anchor="ctr"/>
              <a:lstStyle/>
              <a:p>
                <a:endParaRPr lang="nl-NL" sz="1400" i="1"/>
              </a:p>
            </p:txBody>
          </p:sp>
          <p:sp>
            <p:nvSpPr>
              <p:cNvPr id="1680" name="Oval 653"/>
              <p:cNvSpPr>
                <a:spLocks noChangeArrowheads="1"/>
              </p:cNvSpPr>
              <p:nvPr/>
            </p:nvSpPr>
            <p:spPr bwMode="auto">
              <a:xfrm>
                <a:off x="216" y="2974"/>
                <a:ext cx="118" cy="113"/>
              </a:xfrm>
              <a:prstGeom prst="ellipse">
                <a:avLst/>
              </a:prstGeom>
              <a:solidFill>
                <a:srgbClr val="FFCC00"/>
              </a:solidFill>
              <a:ln w="9525">
                <a:solidFill>
                  <a:schemeClr val="tx1"/>
                </a:solidFill>
                <a:round/>
                <a:headEnd/>
                <a:tailEnd/>
              </a:ln>
              <a:effectLst/>
            </p:spPr>
            <p:txBody>
              <a:bodyPr wrap="none" anchor="ctr"/>
              <a:lstStyle/>
              <a:p>
                <a:endParaRPr lang="nl-NL" sz="1400" i="1"/>
              </a:p>
            </p:txBody>
          </p:sp>
        </p:grpSp>
      </p:grpSp>
      <p:sp>
        <p:nvSpPr>
          <p:cNvPr id="1696" name="Rectangle 1695"/>
          <p:cNvSpPr/>
          <p:nvPr/>
        </p:nvSpPr>
        <p:spPr>
          <a:xfrm>
            <a:off x="9811639" y="805670"/>
            <a:ext cx="2303836" cy="523220"/>
          </a:xfrm>
          <a:prstGeom prst="rect">
            <a:avLst/>
          </a:prstGeom>
        </p:spPr>
        <p:txBody>
          <a:bodyPr wrap="none">
            <a:spAutoFit/>
          </a:bodyPr>
          <a:lstStyle/>
          <a:p>
            <a:r>
              <a:rPr lang="en-US" sz="1400" i="1" dirty="0">
                <a:solidFill>
                  <a:schemeClr val="tx1">
                    <a:lumMod val="65000"/>
                    <a:lumOff val="35000"/>
                  </a:schemeClr>
                </a:solidFill>
                <a:latin typeface="Century Gothic" pitchFamily="34" charset="0"/>
                <a:cs typeface="Estrangelo Edessa" pitchFamily="66" charset="0"/>
              </a:rPr>
              <a:t>Founded in Philips (1909)</a:t>
            </a:r>
          </a:p>
          <a:p>
            <a:r>
              <a:rPr lang="en-US" sz="1400" i="1" dirty="0">
                <a:solidFill>
                  <a:schemeClr val="tx1">
                    <a:lumMod val="65000"/>
                    <a:lumOff val="35000"/>
                  </a:schemeClr>
                </a:solidFill>
                <a:latin typeface="Century Gothic" pitchFamily="34" charset="0"/>
                <a:cs typeface="Estrangelo Edessa" pitchFamily="66" charset="0"/>
              </a:rPr>
              <a:t>Independent since 2009</a:t>
            </a:r>
            <a:endParaRPr lang="nl-NL" sz="1400" i="1" dirty="0">
              <a:solidFill>
                <a:schemeClr val="tx1">
                  <a:lumMod val="65000"/>
                  <a:lumOff val="35000"/>
                </a:schemeClr>
              </a:solidFill>
              <a:latin typeface="Century Gothic" pitchFamily="34" charset="0"/>
              <a:cs typeface="Estrangelo Edessa" pitchFamily="66" charset="0"/>
            </a:endParaRPr>
          </a:p>
        </p:txBody>
      </p:sp>
      <p:sp>
        <p:nvSpPr>
          <p:cNvPr id="1732" name="Text Box 713"/>
          <p:cNvSpPr txBox="1">
            <a:spLocks noChangeArrowheads="1"/>
          </p:cNvSpPr>
          <p:nvPr/>
        </p:nvSpPr>
        <p:spPr bwMode="auto">
          <a:xfrm>
            <a:off x="10266712" y="1055475"/>
            <a:ext cx="1925288" cy="2739211"/>
          </a:xfrm>
          <a:prstGeom prst="rect">
            <a:avLst/>
          </a:prstGeom>
          <a:noFill/>
          <a:ln w="25400" algn="ctr">
            <a:noFill/>
            <a:miter lim="800000"/>
            <a:headEnd/>
            <a:tailEnd/>
          </a:ln>
          <a:effectLst/>
        </p:spPr>
        <p:txBody>
          <a:bodyPr wrap="square">
            <a:spAutoFit/>
          </a:bodyPr>
          <a:lstStyle/>
          <a:p>
            <a:pPr eaLnBrk="0" hangingPunct="0"/>
            <a:br>
              <a:rPr lang="en-US" sz="1400" dirty="0">
                <a:solidFill>
                  <a:srgbClr val="0C2076"/>
                </a:solidFill>
              </a:rPr>
            </a:br>
            <a:r>
              <a:rPr lang="en-US" sz="1400" dirty="0">
                <a:solidFill>
                  <a:srgbClr val="666666"/>
                </a:solidFill>
                <a:latin typeface="Cordia New" pitchFamily="34" charset="-34"/>
                <a:cs typeface="Cordia New" pitchFamily="34" charset="-34"/>
              </a:rPr>
              <a:t> </a:t>
            </a:r>
          </a:p>
          <a:p>
            <a:pPr eaLnBrk="0" hangingPunct="0"/>
            <a:r>
              <a:rPr lang="nl-NL" sz="1600" dirty="0">
                <a:solidFill>
                  <a:srgbClr val="666666"/>
                </a:solidFill>
                <a:latin typeface="Cordia New" pitchFamily="34" charset="-34"/>
                <a:cs typeface="Cordia New" pitchFamily="34" charset="-34"/>
              </a:rPr>
              <a:t>The Netherlands (HQ-Best)</a:t>
            </a:r>
          </a:p>
          <a:p>
            <a:pPr eaLnBrk="0" hangingPunct="0"/>
            <a:r>
              <a:rPr lang="en-US" sz="1600" dirty="0">
                <a:solidFill>
                  <a:srgbClr val="666666"/>
                </a:solidFill>
                <a:latin typeface="Cordia New" pitchFamily="34" charset="-34"/>
                <a:cs typeface="Cordia New" pitchFamily="34" charset="-34"/>
              </a:rPr>
              <a:t>UK (London)</a:t>
            </a:r>
          </a:p>
          <a:p>
            <a:pPr eaLnBrk="0" hangingPunct="0"/>
            <a:r>
              <a:rPr lang="en-US" sz="1600" dirty="0">
                <a:solidFill>
                  <a:srgbClr val="666666"/>
                </a:solidFill>
                <a:latin typeface="Cordia New" pitchFamily="34" charset="-34"/>
                <a:cs typeface="Cordia New" pitchFamily="34" charset="-34"/>
              </a:rPr>
              <a:t>Slovakia</a:t>
            </a:r>
          </a:p>
          <a:p>
            <a:pPr eaLnBrk="0" hangingPunct="0"/>
            <a:r>
              <a:rPr lang="en-US" sz="1600" dirty="0">
                <a:solidFill>
                  <a:srgbClr val="666666"/>
                </a:solidFill>
                <a:latin typeface="Cordia New" pitchFamily="34" charset="-34"/>
                <a:cs typeface="Cordia New" pitchFamily="34" charset="-34"/>
              </a:rPr>
              <a:t>Poland </a:t>
            </a:r>
          </a:p>
          <a:p>
            <a:pPr eaLnBrk="0" hangingPunct="0"/>
            <a:r>
              <a:rPr lang="en-US" sz="1600" dirty="0" err="1">
                <a:solidFill>
                  <a:srgbClr val="666666"/>
                </a:solidFill>
                <a:latin typeface="Cordia New" pitchFamily="34" charset="-34"/>
                <a:cs typeface="Cordia New" pitchFamily="34" charset="-34"/>
              </a:rPr>
              <a:t>Hongkong</a:t>
            </a:r>
            <a:r>
              <a:rPr lang="en-US" sz="1600" dirty="0">
                <a:solidFill>
                  <a:srgbClr val="666666"/>
                </a:solidFill>
                <a:latin typeface="Cordia New" pitchFamily="34" charset="-34"/>
                <a:cs typeface="Cordia New" pitchFamily="34" charset="-34"/>
              </a:rPr>
              <a:t> </a:t>
            </a:r>
          </a:p>
          <a:p>
            <a:pPr eaLnBrk="0" hangingPunct="0"/>
            <a:r>
              <a:rPr lang="en-US" sz="1600" dirty="0">
                <a:solidFill>
                  <a:srgbClr val="666666"/>
                </a:solidFill>
                <a:latin typeface="Cordia New" pitchFamily="34" charset="-34"/>
                <a:cs typeface="Cordia New" pitchFamily="34" charset="-34"/>
              </a:rPr>
              <a:t>India </a:t>
            </a:r>
          </a:p>
          <a:p>
            <a:pPr eaLnBrk="0" hangingPunct="0"/>
            <a:r>
              <a:rPr lang="en-US" sz="1600" dirty="0">
                <a:solidFill>
                  <a:srgbClr val="666666"/>
                </a:solidFill>
                <a:latin typeface="Cordia New" pitchFamily="34" charset="-34"/>
                <a:cs typeface="Cordia New" pitchFamily="34" charset="-34"/>
              </a:rPr>
              <a:t>Singapore </a:t>
            </a:r>
          </a:p>
          <a:p>
            <a:pPr eaLnBrk="0" hangingPunct="0"/>
            <a:r>
              <a:rPr lang="en-US" sz="1600" dirty="0">
                <a:solidFill>
                  <a:srgbClr val="666666"/>
                </a:solidFill>
                <a:latin typeface="Cordia New" pitchFamily="34" charset="-34"/>
                <a:cs typeface="Cordia New" pitchFamily="34" charset="-34"/>
              </a:rPr>
              <a:t>Indonesia (</a:t>
            </a:r>
            <a:r>
              <a:rPr lang="en-US" sz="1600" dirty="0" err="1">
                <a:solidFill>
                  <a:srgbClr val="666666"/>
                </a:solidFill>
                <a:latin typeface="Cordia New" pitchFamily="34" charset="-34"/>
                <a:cs typeface="Cordia New" pitchFamily="34" charset="-34"/>
              </a:rPr>
              <a:t>Batam</a:t>
            </a:r>
            <a:r>
              <a:rPr lang="en-US" sz="1600" dirty="0">
                <a:solidFill>
                  <a:srgbClr val="666666"/>
                </a:solidFill>
                <a:latin typeface="Cordia New" pitchFamily="34" charset="-34"/>
                <a:cs typeface="Cordia New" pitchFamily="34" charset="-34"/>
              </a:rPr>
              <a:t>)</a:t>
            </a:r>
          </a:p>
          <a:p>
            <a:pPr eaLnBrk="0" hangingPunct="0"/>
            <a:r>
              <a:rPr lang="en-US" sz="1600" dirty="0">
                <a:solidFill>
                  <a:srgbClr val="666666"/>
                </a:solidFill>
                <a:latin typeface="Cordia New" pitchFamily="34" charset="-34"/>
                <a:cs typeface="Cordia New" pitchFamily="34" charset="-34"/>
              </a:rPr>
              <a:t>Melbourne</a:t>
            </a:r>
          </a:p>
        </p:txBody>
      </p:sp>
      <p:pic>
        <p:nvPicPr>
          <p:cNvPr id="2" name="Picture 2" descr="fdgazellen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480" y="5689599"/>
            <a:ext cx="1411472" cy="837473"/>
          </a:xfrm>
          <a:prstGeom prst="rect">
            <a:avLst/>
          </a:prstGeom>
          <a:noFill/>
          <a:extLst>
            <a:ext uri="{909E8E84-426E-40DD-AFC4-6F175D3DCCD1}">
              <a14:hiddenFill xmlns:a14="http://schemas.microsoft.com/office/drawing/2010/main">
                <a:solidFill>
                  <a:srgbClr val="FFFFFF"/>
                </a:solidFill>
              </a14:hiddenFill>
            </a:ext>
          </a:extLst>
        </p:spPr>
      </p:pic>
      <p:sp>
        <p:nvSpPr>
          <p:cNvPr id="3475" name="Oval 715"/>
          <p:cNvSpPr>
            <a:spLocks noChangeArrowheads="1"/>
          </p:cNvSpPr>
          <p:nvPr/>
        </p:nvSpPr>
        <p:spPr bwMode="auto">
          <a:xfrm>
            <a:off x="9927855" y="1580629"/>
            <a:ext cx="125214" cy="131011"/>
          </a:xfrm>
          <a:prstGeom prst="ellipse">
            <a:avLst/>
          </a:prstGeom>
          <a:solidFill>
            <a:srgbClr val="00FF00"/>
          </a:solidFill>
          <a:ln w="9525">
            <a:solidFill>
              <a:schemeClr val="tx1"/>
            </a:solidFill>
            <a:round/>
            <a:headEnd/>
            <a:tailEnd/>
          </a:ln>
          <a:effectLst/>
        </p:spPr>
        <p:txBody>
          <a:bodyPr wrap="none" anchor="ctr"/>
          <a:lstStyle/>
          <a:p>
            <a:endParaRPr lang="nl-NL" sz="1400"/>
          </a:p>
        </p:txBody>
      </p:sp>
      <p:sp>
        <p:nvSpPr>
          <p:cNvPr id="3485" name="Oval 667"/>
          <p:cNvSpPr>
            <a:spLocks noChangeAspect="1" noChangeArrowheads="1"/>
          </p:cNvSpPr>
          <p:nvPr/>
        </p:nvSpPr>
        <p:spPr bwMode="auto">
          <a:xfrm>
            <a:off x="10113121" y="1814302"/>
            <a:ext cx="126285" cy="133330"/>
          </a:xfrm>
          <a:prstGeom prst="ellipse">
            <a:avLst/>
          </a:prstGeom>
          <a:solidFill>
            <a:srgbClr val="0066FF"/>
          </a:solidFill>
          <a:ln w="9525">
            <a:solidFill>
              <a:schemeClr val="tx1"/>
            </a:solidFill>
            <a:round/>
            <a:headEnd/>
            <a:tailEnd/>
          </a:ln>
          <a:effectLst/>
        </p:spPr>
        <p:txBody>
          <a:bodyPr wrap="none" anchor="ctr"/>
          <a:lstStyle/>
          <a:p>
            <a:endParaRPr lang="nl-NL" sz="1400"/>
          </a:p>
        </p:txBody>
      </p:sp>
      <p:sp>
        <p:nvSpPr>
          <p:cNvPr id="3490" name="Oval 715"/>
          <p:cNvSpPr>
            <a:spLocks noChangeArrowheads="1"/>
          </p:cNvSpPr>
          <p:nvPr/>
        </p:nvSpPr>
        <p:spPr bwMode="auto">
          <a:xfrm>
            <a:off x="9927855" y="2056918"/>
            <a:ext cx="125214" cy="131011"/>
          </a:xfrm>
          <a:prstGeom prst="ellipse">
            <a:avLst/>
          </a:prstGeom>
          <a:solidFill>
            <a:srgbClr val="00FF00"/>
          </a:solidFill>
          <a:ln w="9525">
            <a:solidFill>
              <a:schemeClr val="tx1"/>
            </a:solidFill>
            <a:round/>
            <a:headEnd/>
            <a:tailEnd/>
          </a:ln>
          <a:effectLst/>
        </p:spPr>
        <p:txBody>
          <a:bodyPr wrap="none" anchor="ctr"/>
          <a:lstStyle/>
          <a:p>
            <a:endParaRPr lang="nl-NL" sz="1400"/>
          </a:p>
        </p:txBody>
      </p:sp>
      <p:sp>
        <p:nvSpPr>
          <p:cNvPr id="3493" name="Oval 667"/>
          <p:cNvSpPr>
            <a:spLocks noChangeAspect="1" noChangeArrowheads="1"/>
          </p:cNvSpPr>
          <p:nvPr/>
        </p:nvSpPr>
        <p:spPr bwMode="auto">
          <a:xfrm>
            <a:off x="10113121" y="2290591"/>
            <a:ext cx="126285" cy="133330"/>
          </a:xfrm>
          <a:prstGeom prst="ellipse">
            <a:avLst/>
          </a:prstGeom>
          <a:solidFill>
            <a:srgbClr val="0066FF"/>
          </a:solidFill>
          <a:ln w="9525">
            <a:solidFill>
              <a:schemeClr val="tx1"/>
            </a:solidFill>
            <a:round/>
            <a:headEnd/>
            <a:tailEnd/>
          </a:ln>
          <a:effectLst/>
        </p:spPr>
        <p:txBody>
          <a:bodyPr wrap="none" anchor="ctr"/>
          <a:lstStyle/>
          <a:p>
            <a:endParaRPr lang="nl-NL" sz="1400"/>
          </a:p>
        </p:txBody>
      </p:sp>
      <p:sp>
        <p:nvSpPr>
          <p:cNvPr id="3497" name="Oval 667"/>
          <p:cNvSpPr>
            <a:spLocks noChangeAspect="1" noChangeArrowheads="1"/>
          </p:cNvSpPr>
          <p:nvPr/>
        </p:nvSpPr>
        <p:spPr bwMode="auto">
          <a:xfrm>
            <a:off x="10113121" y="2550410"/>
            <a:ext cx="126285" cy="133330"/>
          </a:xfrm>
          <a:prstGeom prst="ellipse">
            <a:avLst/>
          </a:prstGeom>
          <a:solidFill>
            <a:srgbClr val="0066FF"/>
          </a:solidFill>
          <a:ln w="9525">
            <a:solidFill>
              <a:schemeClr val="tx1"/>
            </a:solidFill>
            <a:round/>
            <a:headEnd/>
            <a:tailEnd/>
          </a:ln>
          <a:effectLst/>
        </p:spPr>
        <p:txBody>
          <a:bodyPr wrap="none" anchor="ctr"/>
          <a:lstStyle/>
          <a:p>
            <a:endParaRPr lang="nl-NL" sz="1400"/>
          </a:p>
        </p:txBody>
      </p:sp>
      <p:sp>
        <p:nvSpPr>
          <p:cNvPr id="3501" name="Oval 667"/>
          <p:cNvSpPr>
            <a:spLocks noChangeAspect="1" noChangeArrowheads="1"/>
          </p:cNvSpPr>
          <p:nvPr/>
        </p:nvSpPr>
        <p:spPr bwMode="auto">
          <a:xfrm>
            <a:off x="10113121" y="2793319"/>
            <a:ext cx="126285" cy="133330"/>
          </a:xfrm>
          <a:prstGeom prst="ellipse">
            <a:avLst/>
          </a:prstGeom>
          <a:solidFill>
            <a:srgbClr val="0066FF"/>
          </a:solidFill>
          <a:ln w="9525">
            <a:solidFill>
              <a:schemeClr val="tx1"/>
            </a:solidFill>
            <a:round/>
            <a:headEnd/>
            <a:tailEnd/>
          </a:ln>
          <a:effectLst/>
        </p:spPr>
        <p:txBody>
          <a:bodyPr wrap="none" anchor="ctr"/>
          <a:lstStyle/>
          <a:p>
            <a:endParaRPr lang="nl-NL" sz="1400"/>
          </a:p>
        </p:txBody>
      </p:sp>
      <p:sp>
        <p:nvSpPr>
          <p:cNvPr id="3505" name="Oval 667"/>
          <p:cNvSpPr>
            <a:spLocks noChangeAspect="1" noChangeArrowheads="1"/>
          </p:cNvSpPr>
          <p:nvPr/>
        </p:nvSpPr>
        <p:spPr bwMode="auto">
          <a:xfrm>
            <a:off x="10113121" y="3035935"/>
            <a:ext cx="126285" cy="133330"/>
          </a:xfrm>
          <a:prstGeom prst="ellipse">
            <a:avLst/>
          </a:prstGeom>
          <a:solidFill>
            <a:srgbClr val="0066FF"/>
          </a:solidFill>
          <a:ln w="9525">
            <a:solidFill>
              <a:schemeClr val="tx1"/>
            </a:solidFill>
            <a:round/>
            <a:headEnd/>
            <a:tailEnd/>
          </a:ln>
          <a:effectLst/>
        </p:spPr>
        <p:txBody>
          <a:bodyPr wrap="none" anchor="ctr"/>
          <a:lstStyle/>
          <a:p>
            <a:endParaRPr lang="nl-NL" sz="1400"/>
          </a:p>
        </p:txBody>
      </p:sp>
      <p:sp>
        <p:nvSpPr>
          <p:cNvPr id="3510" name="Oval 715"/>
          <p:cNvSpPr>
            <a:spLocks noChangeArrowheads="1"/>
          </p:cNvSpPr>
          <p:nvPr/>
        </p:nvSpPr>
        <p:spPr bwMode="auto">
          <a:xfrm>
            <a:off x="9927855" y="3269608"/>
            <a:ext cx="125214" cy="131011"/>
          </a:xfrm>
          <a:prstGeom prst="ellipse">
            <a:avLst/>
          </a:prstGeom>
          <a:solidFill>
            <a:srgbClr val="00FF00"/>
          </a:solidFill>
          <a:ln w="9525">
            <a:solidFill>
              <a:schemeClr val="tx1"/>
            </a:solidFill>
            <a:round/>
            <a:headEnd/>
            <a:tailEnd/>
          </a:ln>
          <a:effectLst/>
        </p:spPr>
        <p:txBody>
          <a:bodyPr wrap="none" anchor="ctr"/>
          <a:lstStyle/>
          <a:p>
            <a:endParaRPr lang="nl-NL" sz="1400"/>
          </a:p>
        </p:txBody>
      </p:sp>
      <p:sp>
        <p:nvSpPr>
          <p:cNvPr id="3513" name="Oval 667"/>
          <p:cNvSpPr>
            <a:spLocks noChangeAspect="1" noChangeArrowheads="1"/>
          </p:cNvSpPr>
          <p:nvPr/>
        </p:nvSpPr>
        <p:spPr bwMode="auto">
          <a:xfrm>
            <a:off x="10113121" y="3523110"/>
            <a:ext cx="126285" cy="133330"/>
          </a:xfrm>
          <a:prstGeom prst="ellipse">
            <a:avLst/>
          </a:prstGeom>
          <a:solidFill>
            <a:srgbClr val="0066FF"/>
          </a:solidFill>
          <a:ln w="9525">
            <a:solidFill>
              <a:schemeClr val="tx1"/>
            </a:solidFill>
            <a:round/>
            <a:headEnd/>
            <a:tailEnd/>
          </a:ln>
          <a:effectLst/>
        </p:spPr>
        <p:txBody>
          <a:bodyPr wrap="none" anchor="ctr"/>
          <a:lstStyle/>
          <a:p>
            <a:endParaRPr lang="nl-NL" sz="1400"/>
          </a:p>
        </p:txBody>
      </p:sp>
      <p:sp>
        <p:nvSpPr>
          <p:cNvPr id="3517" name="AutoShape 4"/>
          <p:cNvSpPr>
            <a:spLocks noChangeAspect="1" noChangeArrowheads="1" noTextEdit="1"/>
          </p:cNvSpPr>
          <p:nvPr/>
        </p:nvSpPr>
        <p:spPr bwMode="auto">
          <a:xfrm>
            <a:off x="6948488" y="5689600"/>
            <a:ext cx="47228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51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 r="79335" b="4023"/>
          <a:stretch/>
        </p:blipFill>
        <p:spPr bwMode="auto">
          <a:xfrm>
            <a:off x="10752993" y="5780697"/>
            <a:ext cx="536967" cy="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3830" y="6319004"/>
            <a:ext cx="1069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3486" y="6123847"/>
            <a:ext cx="684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486" y="5689599"/>
            <a:ext cx="684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7823" y="5689598"/>
            <a:ext cx="3187997"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0665" t="30923"/>
          <a:stretch/>
        </p:blipFill>
        <p:spPr bwMode="auto">
          <a:xfrm>
            <a:off x="10503830" y="5694305"/>
            <a:ext cx="1035294" cy="1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7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Afbeelding 95"/>
          <p:cNvPicPr>
            <a:picLocks noChangeAspect="1"/>
          </p:cNvPicPr>
          <p:nvPr/>
        </p:nvPicPr>
        <p:blipFill rotWithShape="1">
          <a:blip r:embed="rId3" cstate="print">
            <a:extLst>
              <a:ext uri="{28A0092B-C50C-407E-A947-70E740481C1C}">
                <a14:useLocalDpi xmlns:a14="http://schemas.microsoft.com/office/drawing/2010/main" val="0"/>
              </a:ext>
            </a:extLst>
          </a:blip>
          <a:srcRect r="7255"/>
          <a:stretch/>
        </p:blipFill>
        <p:spPr>
          <a:xfrm>
            <a:off x="849156" y="-10160"/>
            <a:ext cx="11342844" cy="6879486"/>
          </a:xfrm>
          <a:prstGeom prst="rect">
            <a:avLst/>
          </a:prstGeom>
        </p:spPr>
      </p:pic>
      <p:sp>
        <p:nvSpPr>
          <p:cNvPr id="6" name="object 6"/>
          <p:cNvSpPr/>
          <p:nvPr/>
        </p:nvSpPr>
        <p:spPr>
          <a:xfrm>
            <a:off x="11053556" y="2043524"/>
            <a:ext cx="537343" cy="295538"/>
          </a:xfrm>
          <a:prstGeom prst="rect">
            <a:avLst/>
          </a:prstGeom>
          <a:blipFill>
            <a:blip r:embed="rId4" cstate="print"/>
            <a:stretch>
              <a:fillRect/>
            </a:stretch>
          </a:blipFill>
        </p:spPr>
        <p:txBody>
          <a:bodyPr wrap="square" lIns="0" tIns="0" rIns="0" bIns="0" rtlCol="0"/>
          <a:lstStyle/>
          <a:p>
            <a:endParaRPr sz="1632"/>
          </a:p>
        </p:txBody>
      </p:sp>
      <p:sp>
        <p:nvSpPr>
          <p:cNvPr id="7" name="object 7"/>
          <p:cNvSpPr/>
          <p:nvPr/>
        </p:nvSpPr>
        <p:spPr>
          <a:xfrm>
            <a:off x="11078432" y="2871720"/>
            <a:ext cx="305706" cy="305706"/>
          </a:xfrm>
          <a:prstGeom prst="rect">
            <a:avLst/>
          </a:prstGeom>
          <a:blipFill>
            <a:blip r:embed="rId5" cstate="print"/>
            <a:stretch>
              <a:fillRect/>
            </a:stretch>
          </a:blipFill>
        </p:spPr>
        <p:txBody>
          <a:bodyPr wrap="square" lIns="0" tIns="0" rIns="0" bIns="0" rtlCol="0"/>
          <a:lstStyle/>
          <a:p>
            <a:endParaRPr sz="1632"/>
          </a:p>
        </p:txBody>
      </p:sp>
      <p:sp>
        <p:nvSpPr>
          <p:cNvPr id="8" name="object 8"/>
          <p:cNvSpPr/>
          <p:nvPr/>
        </p:nvSpPr>
        <p:spPr>
          <a:xfrm>
            <a:off x="11078538" y="1211041"/>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9" name="object 9"/>
          <p:cNvSpPr/>
          <p:nvPr/>
        </p:nvSpPr>
        <p:spPr>
          <a:xfrm>
            <a:off x="11116283" y="1309380"/>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10" name="object 10"/>
          <p:cNvSpPr/>
          <p:nvPr/>
        </p:nvSpPr>
        <p:spPr>
          <a:xfrm>
            <a:off x="11201983" y="1310542"/>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11" name="object 11"/>
          <p:cNvSpPr/>
          <p:nvPr/>
        </p:nvSpPr>
        <p:spPr>
          <a:xfrm>
            <a:off x="11281543" y="1334153"/>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12" name="object 12"/>
          <p:cNvSpPr/>
          <p:nvPr/>
        </p:nvSpPr>
        <p:spPr>
          <a:xfrm>
            <a:off x="11078538" y="162728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13" name="object 13"/>
          <p:cNvSpPr/>
          <p:nvPr/>
        </p:nvSpPr>
        <p:spPr>
          <a:xfrm>
            <a:off x="11145460" y="1648939"/>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14" name="object 14"/>
          <p:cNvSpPr/>
          <p:nvPr/>
        </p:nvSpPr>
        <p:spPr>
          <a:xfrm>
            <a:off x="11178797" y="1736475"/>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15" name="object 15"/>
          <p:cNvSpPr/>
          <p:nvPr/>
        </p:nvSpPr>
        <p:spPr>
          <a:xfrm>
            <a:off x="11078492" y="3287960"/>
            <a:ext cx="305842" cy="304733"/>
          </a:xfrm>
          <a:prstGeom prst="rect">
            <a:avLst/>
          </a:prstGeom>
          <a:blipFill>
            <a:blip r:embed="rId6" cstate="print"/>
            <a:stretch>
              <a:fillRect/>
            </a:stretch>
          </a:blipFill>
        </p:spPr>
        <p:txBody>
          <a:bodyPr wrap="square" lIns="0" tIns="0" rIns="0" bIns="0" rtlCol="0"/>
          <a:lstStyle/>
          <a:p>
            <a:endParaRPr sz="1632"/>
          </a:p>
        </p:txBody>
      </p:sp>
      <p:sp>
        <p:nvSpPr>
          <p:cNvPr id="16" name="object 16"/>
          <p:cNvSpPr/>
          <p:nvPr/>
        </p:nvSpPr>
        <p:spPr>
          <a:xfrm>
            <a:off x="11078431" y="3703297"/>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17" name="object 17"/>
          <p:cNvSpPr/>
          <p:nvPr/>
        </p:nvSpPr>
        <p:spPr>
          <a:xfrm>
            <a:off x="11176897" y="3755088"/>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18" name="object 18"/>
          <p:cNvSpPr/>
          <p:nvPr/>
        </p:nvSpPr>
        <p:spPr>
          <a:xfrm>
            <a:off x="11195657" y="3791790"/>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19" name="object 19"/>
          <p:cNvSpPr/>
          <p:nvPr/>
        </p:nvSpPr>
        <p:spPr>
          <a:xfrm>
            <a:off x="11198779" y="3832667"/>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20" name="object 20"/>
          <p:cNvSpPr/>
          <p:nvPr/>
        </p:nvSpPr>
        <p:spPr>
          <a:xfrm>
            <a:off x="11078432" y="2449656"/>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21" name="object 21"/>
          <p:cNvSpPr/>
          <p:nvPr/>
        </p:nvSpPr>
        <p:spPr>
          <a:xfrm>
            <a:off x="11314886" y="2472084"/>
            <a:ext cx="5999" cy="3835"/>
          </a:xfrm>
          <a:prstGeom prst="rect">
            <a:avLst/>
          </a:prstGeom>
          <a:blipFill>
            <a:blip r:embed="rId7" cstate="print"/>
            <a:stretch>
              <a:fillRect/>
            </a:stretch>
          </a:blipFill>
        </p:spPr>
        <p:txBody>
          <a:bodyPr wrap="square" lIns="0" tIns="0" rIns="0" bIns="0" rtlCol="0"/>
          <a:lstStyle/>
          <a:p>
            <a:endParaRPr sz="1632"/>
          </a:p>
        </p:txBody>
      </p:sp>
      <p:sp>
        <p:nvSpPr>
          <p:cNvPr id="22" name="object 22"/>
          <p:cNvSpPr/>
          <p:nvPr/>
        </p:nvSpPr>
        <p:spPr>
          <a:xfrm>
            <a:off x="11115698" y="2472084"/>
            <a:ext cx="37843" cy="32200"/>
          </a:xfrm>
          <a:prstGeom prst="rect">
            <a:avLst/>
          </a:prstGeom>
          <a:blipFill>
            <a:blip r:embed="rId8" cstate="print"/>
            <a:stretch>
              <a:fillRect/>
            </a:stretch>
          </a:blipFill>
        </p:spPr>
        <p:txBody>
          <a:bodyPr wrap="square" lIns="0" tIns="0" rIns="0" bIns="0" rtlCol="0"/>
          <a:lstStyle/>
          <a:p>
            <a:endParaRPr sz="1632"/>
          </a:p>
        </p:txBody>
      </p:sp>
      <p:sp>
        <p:nvSpPr>
          <p:cNvPr id="23" name="object 23"/>
          <p:cNvSpPr/>
          <p:nvPr/>
        </p:nvSpPr>
        <p:spPr>
          <a:xfrm>
            <a:off x="11115699" y="2472084"/>
            <a:ext cx="205186" cy="210219"/>
          </a:xfrm>
          <a:prstGeom prst="rect">
            <a:avLst/>
          </a:prstGeom>
          <a:blipFill>
            <a:blip r:embed="rId9" cstate="print"/>
            <a:stretch>
              <a:fillRect/>
            </a:stretch>
          </a:blipFill>
        </p:spPr>
        <p:txBody>
          <a:bodyPr wrap="square" lIns="0" tIns="0" rIns="0" bIns="0" rtlCol="0"/>
          <a:lstStyle/>
          <a:p>
            <a:endParaRPr sz="1632"/>
          </a:p>
        </p:txBody>
      </p:sp>
      <p:sp>
        <p:nvSpPr>
          <p:cNvPr id="24" name="object 24"/>
          <p:cNvSpPr/>
          <p:nvPr/>
        </p:nvSpPr>
        <p:spPr>
          <a:xfrm>
            <a:off x="11310578" y="2579305"/>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25" name="object 25"/>
          <p:cNvSpPr/>
          <p:nvPr/>
        </p:nvSpPr>
        <p:spPr>
          <a:xfrm>
            <a:off x="11390011" y="2579305"/>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26" name="object 26"/>
          <p:cNvSpPr/>
          <p:nvPr/>
        </p:nvSpPr>
        <p:spPr>
          <a:xfrm>
            <a:off x="11576472" y="2487416"/>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27" name="object 27"/>
          <p:cNvSpPr/>
          <p:nvPr/>
        </p:nvSpPr>
        <p:spPr>
          <a:xfrm>
            <a:off x="11489854" y="253426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28" name="object 28"/>
          <p:cNvSpPr/>
          <p:nvPr/>
        </p:nvSpPr>
        <p:spPr>
          <a:xfrm>
            <a:off x="11576981" y="2501674"/>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29" name="object 29"/>
          <p:cNvSpPr/>
          <p:nvPr/>
        </p:nvSpPr>
        <p:spPr>
          <a:xfrm>
            <a:off x="11576472" y="2545044"/>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30" name="object 30"/>
          <p:cNvSpPr/>
          <p:nvPr/>
        </p:nvSpPr>
        <p:spPr>
          <a:xfrm>
            <a:off x="11489854" y="259034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31" name="object 31"/>
          <p:cNvSpPr/>
          <p:nvPr/>
        </p:nvSpPr>
        <p:spPr>
          <a:xfrm>
            <a:off x="11489855" y="2487416"/>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32" name="object 32"/>
          <p:cNvSpPr/>
          <p:nvPr/>
        </p:nvSpPr>
        <p:spPr>
          <a:xfrm>
            <a:off x="11502931" y="2501691"/>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sp>
        <p:nvSpPr>
          <p:cNvPr id="33" name="object 33"/>
          <p:cNvSpPr/>
          <p:nvPr/>
        </p:nvSpPr>
        <p:spPr>
          <a:xfrm>
            <a:off x="11489855" y="2545044"/>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sp>
        <p:nvSpPr>
          <p:cNvPr id="34" name="object 34"/>
          <p:cNvSpPr/>
          <p:nvPr/>
        </p:nvSpPr>
        <p:spPr>
          <a:xfrm>
            <a:off x="0" y="2544773"/>
            <a:ext cx="4248966" cy="657009"/>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sz="1632"/>
          </a:p>
        </p:txBody>
      </p:sp>
      <p:sp>
        <p:nvSpPr>
          <p:cNvPr id="35" name="object 35"/>
          <p:cNvSpPr/>
          <p:nvPr/>
        </p:nvSpPr>
        <p:spPr>
          <a:xfrm>
            <a:off x="0" y="3177426"/>
            <a:ext cx="4248966" cy="3680574"/>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sz="1632"/>
          </a:p>
        </p:txBody>
      </p:sp>
      <p:sp>
        <p:nvSpPr>
          <p:cNvPr id="36" name="object 36"/>
          <p:cNvSpPr txBox="1"/>
          <p:nvPr/>
        </p:nvSpPr>
        <p:spPr>
          <a:xfrm>
            <a:off x="230422" y="2709685"/>
            <a:ext cx="4018544" cy="1088568"/>
          </a:xfrm>
          <a:prstGeom prst="rect">
            <a:avLst/>
          </a:prstGeom>
        </p:spPr>
        <p:txBody>
          <a:bodyPr vert="horz" wrap="square" lIns="0" tIns="0" rIns="0" bIns="0" rtlCol="0">
            <a:spAutoFit/>
          </a:bodyPr>
          <a:lstStyle/>
          <a:p>
            <a:pPr marL="11516"/>
            <a:r>
              <a:rPr lang="nl-NL" sz="2358" b="1" spc="-18" dirty="0">
                <a:solidFill>
                  <a:srgbClr val="231F20"/>
                </a:solidFill>
                <a:latin typeface="Arial Black"/>
                <a:cs typeface="Arial Black"/>
              </a:rPr>
              <a:t>Reference NL</a:t>
            </a:r>
          </a:p>
          <a:p>
            <a:pPr marL="11516"/>
            <a:endParaRPr lang="nl-NL" sz="2358" b="1" spc="-18" dirty="0">
              <a:solidFill>
                <a:srgbClr val="231F20"/>
              </a:solidFill>
              <a:latin typeface="Arial Black"/>
              <a:cs typeface="Arial Black"/>
            </a:endParaRPr>
          </a:p>
          <a:p>
            <a:pPr marL="11516"/>
            <a:r>
              <a:rPr lang="nl-NL" sz="2358" b="1" spc="-18" dirty="0">
                <a:solidFill>
                  <a:srgbClr val="231F20"/>
                </a:solidFill>
                <a:latin typeface="Arial Black"/>
                <a:cs typeface="Arial Black"/>
              </a:rPr>
              <a:t>Limburg/Wadden</a:t>
            </a:r>
            <a:endParaRPr sz="2358" dirty="0">
              <a:latin typeface="Arial Black"/>
              <a:cs typeface="Arial Black"/>
            </a:endParaRPr>
          </a:p>
        </p:txBody>
      </p:sp>
      <p:sp>
        <p:nvSpPr>
          <p:cNvPr id="39" name="object 37"/>
          <p:cNvSpPr txBox="1"/>
          <p:nvPr/>
        </p:nvSpPr>
        <p:spPr>
          <a:xfrm>
            <a:off x="230422" y="4096539"/>
            <a:ext cx="2849362" cy="1930465"/>
          </a:xfrm>
          <a:prstGeom prst="rect">
            <a:avLst/>
          </a:prstGeom>
        </p:spPr>
        <p:txBody>
          <a:bodyPr vert="horz" wrap="square" lIns="0" tIns="0" rIns="0" bIns="0" rtlCol="0">
            <a:spAutoFit/>
          </a:bodyPr>
          <a:lstStyle/>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Largest full operation e-bus project in Europe</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~35 x 10/12/18m busses</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5 MW Installed base (Q4 2016)</a:t>
            </a:r>
          </a:p>
          <a:p>
            <a:pPr marL="182966" marR="4607" indent="-171450" algn="just">
              <a:lnSpc>
                <a:spcPct val="128200"/>
              </a:lnSpc>
              <a:buFont typeface="Courier New" panose="02070309020205020404" pitchFamily="49" charset="0"/>
              <a:buChar char="o"/>
            </a:pPr>
            <a:endParaRPr lang="en-US" sz="1400" spc="5" dirty="0">
              <a:solidFill>
                <a:srgbClr val="231F20"/>
              </a:solidFill>
              <a:latin typeface="Arial"/>
              <a:cs typeface="Arial"/>
            </a:endParaRPr>
          </a:p>
          <a:p>
            <a:pPr marL="182966" marR="4607" indent="-171450" algn="just">
              <a:lnSpc>
                <a:spcPct val="128200"/>
              </a:lnSpc>
              <a:buFont typeface="Courier New" panose="02070309020205020404" pitchFamily="49" charset="0"/>
              <a:buChar char="o"/>
            </a:pPr>
            <a:endParaRPr lang="en-US" sz="1400" spc="5" dirty="0">
              <a:solidFill>
                <a:srgbClr val="231F20"/>
              </a:solidFill>
              <a:latin typeface="Arial"/>
              <a:cs typeface="Arial"/>
            </a:endParaRPr>
          </a:p>
          <a:p>
            <a:pPr marL="182966" marR="4607" indent="-171450" algn="just">
              <a:lnSpc>
                <a:spcPct val="128200"/>
              </a:lnSpc>
              <a:buFont typeface="Courier New" panose="02070309020205020404" pitchFamily="49" charset="0"/>
              <a:buChar char="o"/>
            </a:pPr>
            <a:endParaRPr sz="1400" dirty="0">
              <a:latin typeface="Arial"/>
              <a:cs typeface="Arial"/>
            </a:endParaRPr>
          </a:p>
        </p:txBody>
      </p:sp>
      <p:pic>
        <p:nvPicPr>
          <p:cNvPr id="11266" name="Picture 2" descr="https://upload.wikimedia.org/wikipedia/en/thumb/e/e9/Arriva_logo.svg/640px-Arriva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3598" y="5937062"/>
            <a:ext cx="2341786" cy="73180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ovpro.nl/wp-content/uploads/2012/09/Citea-LLE_Arriva-Nederland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029"/>
          <a:stretch/>
        </p:blipFill>
        <p:spPr bwMode="auto">
          <a:xfrm>
            <a:off x="694" y="-10160"/>
            <a:ext cx="4248271" cy="25722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fbeeldingsresultaat voor vdl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0422" y="5257592"/>
            <a:ext cx="923037" cy="586129"/>
          </a:xfrm>
          <a:prstGeom prst="rect">
            <a:avLst/>
          </a:prstGeom>
          <a:noFill/>
          <a:extLst>
            <a:ext uri="{909E8E84-426E-40DD-AFC4-6F175D3DCCD1}">
              <a14:hiddenFill xmlns:a14="http://schemas.microsoft.com/office/drawing/2010/main">
                <a:solidFill>
                  <a:srgbClr val="FFFFFF"/>
                </a:solidFill>
              </a14:hiddenFill>
            </a:ext>
          </a:extLst>
        </p:spPr>
      </p:pic>
      <p:sp>
        <p:nvSpPr>
          <p:cNvPr id="68" name="object 6"/>
          <p:cNvSpPr/>
          <p:nvPr/>
        </p:nvSpPr>
        <p:spPr>
          <a:xfrm>
            <a:off x="3551164" y="4806698"/>
            <a:ext cx="537343" cy="295538"/>
          </a:xfrm>
          <a:prstGeom prst="rect">
            <a:avLst/>
          </a:prstGeom>
          <a:blipFill>
            <a:blip r:embed="rId4" cstate="print"/>
            <a:stretch>
              <a:fillRect/>
            </a:stretch>
          </a:blipFill>
        </p:spPr>
        <p:txBody>
          <a:bodyPr wrap="square" lIns="0" tIns="0" rIns="0" bIns="0" rtlCol="0"/>
          <a:lstStyle/>
          <a:p>
            <a:endParaRPr sz="1632"/>
          </a:p>
        </p:txBody>
      </p:sp>
      <p:sp>
        <p:nvSpPr>
          <p:cNvPr id="69" name="object 7"/>
          <p:cNvSpPr/>
          <p:nvPr/>
        </p:nvSpPr>
        <p:spPr>
          <a:xfrm>
            <a:off x="3576040" y="5634894"/>
            <a:ext cx="305706" cy="305706"/>
          </a:xfrm>
          <a:prstGeom prst="rect">
            <a:avLst/>
          </a:prstGeom>
          <a:blipFill>
            <a:blip r:embed="rId5" cstate="print"/>
            <a:stretch>
              <a:fillRect/>
            </a:stretch>
          </a:blipFill>
        </p:spPr>
        <p:txBody>
          <a:bodyPr wrap="square" lIns="0" tIns="0" rIns="0" bIns="0" rtlCol="0"/>
          <a:lstStyle/>
          <a:p>
            <a:endParaRPr sz="1632"/>
          </a:p>
        </p:txBody>
      </p:sp>
      <p:sp>
        <p:nvSpPr>
          <p:cNvPr id="70" name="object 8"/>
          <p:cNvSpPr/>
          <p:nvPr/>
        </p:nvSpPr>
        <p:spPr>
          <a:xfrm>
            <a:off x="3576146" y="397421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71" name="object 9"/>
          <p:cNvSpPr/>
          <p:nvPr/>
        </p:nvSpPr>
        <p:spPr>
          <a:xfrm>
            <a:off x="3613891" y="4072554"/>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72" name="object 10"/>
          <p:cNvSpPr/>
          <p:nvPr/>
        </p:nvSpPr>
        <p:spPr>
          <a:xfrm>
            <a:off x="3699591" y="4073716"/>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73" name="object 11"/>
          <p:cNvSpPr/>
          <p:nvPr/>
        </p:nvSpPr>
        <p:spPr>
          <a:xfrm>
            <a:off x="3779151" y="4097327"/>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74" name="object 12"/>
          <p:cNvSpPr/>
          <p:nvPr/>
        </p:nvSpPr>
        <p:spPr>
          <a:xfrm>
            <a:off x="3576146" y="4390459"/>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75" name="object 13"/>
          <p:cNvSpPr/>
          <p:nvPr/>
        </p:nvSpPr>
        <p:spPr>
          <a:xfrm>
            <a:off x="3643068" y="4412113"/>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76" name="object 14"/>
          <p:cNvSpPr/>
          <p:nvPr/>
        </p:nvSpPr>
        <p:spPr>
          <a:xfrm>
            <a:off x="3676405" y="4499649"/>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77" name="object 15"/>
          <p:cNvSpPr/>
          <p:nvPr/>
        </p:nvSpPr>
        <p:spPr>
          <a:xfrm>
            <a:off x="3576100" y="6051134"/>
            <a:ext cx="305842" cy="304733"/>
          </a:xfrm>
          <a:prstGeom prst="rect">
            <a:avLst/>
          </a:prstGeom>
          <a:blipFill>
            <a:blip r:embed="rId6" cstate="print"/>
            <a:stretch>
              <a:fillRect/>
            </a:stretch>
          </a:blipFill>
        </p:spPr>
        <p:txBody>
          <a:bodyPr wrap="square" lIns="0" tIns="0" rIns="0" bIns="0" rtlCol="0"/>
          <a:lstStyle/>
          <a:p>
            <a:endParaRPr sz="1632"/>
          </a:p>
        </p:txBody>
      </p:sp>
      <p:sp>
        <p:nvSpPr>
          <p:cNvPr id="78" name="object 16"/>
          <p:cNvSpPr/>
          <p:nvPr/>
        </p:nvSpPr>
        <p:spPr>
          <a:xfrm>
            <a:off x="3576039" y="6466471"/>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79" name="object 17"/>
          <p:cNvSpPr/>
          <p:nvPr/>
        </p:nvSpPr>
        <p:spPr>
          <a:xfrm>
            <a:off x="3674505" y="6518262"/>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80" name="object 18"/>
          <p:cNvSpPr/>
          <p:nvPr/>
        </p:nvSpPr>
        <p:spPr>
          <a:xfrm>
            <a:off x="3693265" y="6554964"/>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81" name="object 19"/>
          <p:cNvSpPr/>
          <p:nvPr/>
        </p:nvSpPr>
        <p:spPr>
          <a:xfrm>
            <a:off x="3696387" y="6595841"/>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82" name="object 20"/>
          <p:cNvSpPr/>
          <p:nvPr/>
        </p:nvSpPr>
        <p:spPr>
          <a:xfrm>
            <a:off x="3576040" y="5212830"/>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83" name="object 21"/>
          <p:cNvSpPr/>
          <p:nvPr/>
        </p:nvSpPr>
        <p:spPr>
          <a:xfrm>
            <a:off x="3812494" y="5235258"/>
            <a:ext cx="5999" cy="3835"/>
          </a:xfrm>
          <a:prstGeom prst="rect">
            <a:avLst/>
          </a:prstGeom>
          <a:blipFill>
            <a:blip r:embed="rId7" cstate="print"/>
            <a:stretch>
              <a:fillRect/>
            </a:stretch>
          </a:blipFill>
        </p:spPr>
        <p:txBody>
          <a:bodyPr wrap="square" lIns="0" tIns="0" rIns="0" bIns="0" rtlCol="0"/>
          <a:lstStyle/>
          <a:p>
            <a:endParaRPr sz="1632"/>
          </a:p>
        </p:txBody>
      </p:sp>
      <p:sp>
        <p:nvSpPr>
          <p:cNvPr id="84" name="object 22"/>
          <p:cNvSpPr/>
          <p:nvPr/>
        </p:nvSpPr>
        <p:spPr>
          <a:xfrm>
            <a:off x="3613306" y="5235258"/>
            <a:ext cx="37843" cy="32200"/>
          </a:xfrm>
          <a:prstGeom prst="rect">
            <a:avLst/>
          </a:prstGeom>
          <a:blipFill>
            <a:blip r:embed="rId8" cstate="print"/>
            <a:stretch>
              <a:fillRect/>
            </a:stretch>
          </a:blipFill>
        </p:spPr>
        <p:txBody>
          <a:bodyPr wrap="square" lIns="0" tIns="0" rIns="0" bIns="0" rtlCol="0"/>
          <a:lstStyle/>
          <a:p>
            <a:endParaRPr sz="1632"/>
          </a:p>
        </p:txBody>
      </p:sp>
      <p:sp>
        <p:nvSpPr>
          <p:cNvPr id="85" name="object 23"/>
          <p:cNvSpPr/>
          <p:nvPr/>
        </p:nvSpPr>
        <p:spPr>
          <a:xfrm>
            <a:off x="3613307" y="5235258"/>
            <a:ext cx="205186" cy="210219"/>
          </a:xfrm>
          <a:prstGeom prst="rect">
            <a:avLst/>
          </a:prstGeom>
          <a:blipFill>
            <a:blip r:embed="rId9" cstate="print"/>
            <a:stretch>
              <a:fillRect/>
            </a:stretch>
          </a:blipFill>
        </p:spPr>
        <p:txBody>
          <a:bodyPr wrap="square" lIns="0" tIns="0" rIns="0" bIns="0" rtlCol="0"/>
          <a:lstStyle/>
          <a:p>
            <a:endParaRPr sz="1632"/>
          </a:p>
        </p:txBody>
      </p:sp>
      <p:sp>
        <p:nvSpPr>
          <p:cNvPr id="86" name="object 24"/>
          <p:cNvSpPr/>
          <p:nvPr/>
        </p:nvSpPr>
        <p:spPr>
          <a:xfrm>
            <a:off x="3808186" y="5342479"/>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87" name="object 25"/>
          <p:cNvSpPr/>
          <p:nvPr/>
        </p:nvSpPr>
        <p:spPr>
          <a:xfrm>
            <a:off x="3887619" y="5342479"/>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88" name="object 26"/>
          <p:cNvSpPr/>
          <p:nvPr/>
        </p:nvSpPr>
        <p:spPr>
          <a:xfrm>
            <a:off x="4074080" y="5250590"/>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89" name="object 27"/>
          <p:cNvSpPr/>
          <p:nvPr/>
        </p:nvSpPr>
        <p:spPr>
          <a:xfrm>
            <a:off x="3987462" y="5297443"/>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90" name="object 28"/>
          <p:cNvSpPr/>
          <p:nvPr/>
        </p:nvSpPr>
        <p:spPr>
          <a:xfrm>
            <a:off x="4074589" y="5264848"/>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91" name="object 29"/>
          <p:cNvSpPr/>
          <p:nvPr/>
        </p:nvSpPr>
        <p:spPr>
          <a:xfrm>
            <a:off x="4074080" y="5308218"/>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92" name="object 30"/>
          <p:cNvSpPr/>
          <p:nvPr/>
        </p:nvSpPr>
        <p:spPr>
          <a:xfrm>
            <a:off x="3987462" y="5353523"/>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93" name="object 31"/>
          <p:cNvSpPr/>
          <p:nvPr/>
        </p:nvSpPr>
        <p:spPr>
          <a:xfrm>
            <a:off x="3987463" y="5250590"/>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94" name="object 32"/>
          <p:cNvSpPr/>
          <p:nvPr/>
        </p:nvSpPr>
        <p:spPr>
          <a:xfrm>
            <a:off x="4000539" y="5264865"/>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sp>
        <p:nvSpPr>
          <p:cNvPr id="95" name="object 33"/>
          <p:cNvSpPr/>
          <p:nvPr/>
        </p:nvSpPr>
        <p:spPr>
          <a:xfrm>
            <a:off x="3987463" y="5308218"/>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spTree>
    <p:extLst>
      <p:ext uri="{BB962C8B-B14F-4D97-AF65-F5344CB8AC3E}">
        <p14:creationId xmlns:p14="http://schemas.microsoft.com/office/powerpoint/2010/main" val="3041225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1053556" y="2043524"/>
            <a:ext cx="537343" cy="295538"/>
          </a:xfrm>
          <a:prstGeom prst="rect">
            <a:avLst/>
          </a:prstGeom>
          <a:blipFill>
            <a:blip r:embed="rId3" cstate="print"/>
            <a:stretch>
              <a:fillRect/>
            </a:stretch>
          </a:blipFill>
        </p:spPr>
        <p:txBody>
          <a:bodyPr wrap="square" lIns="0" tIns="0" rIns="0" bIns="0" rtlCol="0"/>
          <a:lstStyle/>
          <a:p>
            <a:endParaRPr sz="1632"/>
          </a:p>
        </p:txBody>
      </p:sp>
      <p:sp>
        <p:nvSpPr>
          <p:cNvPr id="7" name="object 7"/>
          <p:cNvSpPr/>
          <p:nvPr/>
        </p:nvSpPr>
        <p:spPr>
          <a:xfrm>
            <a:off x="11078432" y="2871720"/>
            <a:ext cx="305706" cy="305706"/>
          </a:xfrm>
          <a:prstGeom prst="rect">
            <a:avLst/>
          </a:prstGeom>
          <a:blipFill>
            <a:blip r:embed="rId4" cstate="print"/>
            <a:stretch>
              <a:fillRect/>
            </a:stretch>
          </a:blipFill>
        </p:spPr>
        <p:txBody>
          <a:bodyPr wrap="square" lIns="0" tIns="0" rIns="0" bIns="0" rtlCol="0"/>
          <a:lstStyle/>
          <a:p>
            <a:endParaRPr sz="1632"/>
          </a:p>
        </p:txBody>
      </p:sp>
      <p:sp>
        <p:nvSpPr>
          <p:cNvPr id="8" name="object 8"/>
          <p:cNvSpPr/>
          <p:nvPr/>
        </p:nvSpPr>
        <p:spPr>
          <a:xfrm>
            <a:off x="11078538" y="1211041"/>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9" name="object 9"/>
          <p:cNvSpPr/>
          <p:nvPr/>
        </p:nvSpPr>
        <p:spPr>
          <a:xfrm>
            <a:off x="11116283" y="1309380"/>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10" name="object 10"/>
          <p:cNvSpPr/>
          <p:nvPr/>
        </p:nvSpPr>
        <p:spPr>
          <a:xfrm>
            <a:off x="11201983" y="1310542"/>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11" name="object 11"/>
          <p:cNvSpPr/>
          <p:nvPr/>
        </p:nvSpPr>
        <p:spPr>
          <a:xfrm>
            <a:off x="11281543" y="1334153"/>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12" name="object 12"/>
          <p:cNvSpPr/>
          <p:nvPr/>
        </p:nvSpPr>
        <p:spPr>
          <a:xfrm>
            <a:off x="11078538" y="162728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13" name="object 13"/>
          <p:cNvSpPr/>
          <p:nvPr/>
        </p:nvSpPr>
        <p:spPr>
          <a:xfrm>
            <a:off x="11145460" y="1648939"/>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14" name="object 14"/>
          <p:cNvSpPr/>
          <p:nvPr/>
        </p:nvSpPr>
        <p:spPr>
          <a:xfrm>
            <a:off x="11178797" y="1736475"/>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15" name="object 15"/>
          <p:cNvSpPr/>
          <p:nvPr/>
        </p:nvSpPr>
        <p:spPr>
          <a:xfrm>
            <a:off x="11078492" y="3287960"/>
            <a:ext cx="305842" cy="304733"/>
          </a:xfrm>
          <a:prstGeom prst="rect">
            <a:avLst/>
          </a:prstGeom>
          <a:blipFill>
            <a:blip r:embed="rId5" cstate="print"/>
            <a:stretch>
              <a:fillRect/>
            </a:stretch>
          </a:blipFill>
        </p:spPr>
        <p:txBody>
          <a:bodyPr wrap="square" lIns="0" tIns="0" rIns="0" bIns="0" rtlCol="0"/>
          <a:lstStyle/>
          <a:p>
            <a:endParaRPr sz="1632"/>
          </a:p>
        </p:txBody>
      </p:sp>
      <p:sp>
        <p:nvSpPr>
          <p:cNvPr id="16" name="object 16"/>
          <p:cNvSpPr/>
          <p:nvPr/>
        </p:nvSpPr>
        <p:spPr>
          <a:xfrm>
            <a:off x="11078431" y="3703297"/>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17" name="object 17"/>
          <p:cNvSpPr/>
          <p:nvPr/>
        </p:nvSpPr>
        <p:spPr>
          <a:xfrm>
            <a:off x="11176897" y="3755088"/>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18" name="object 18"/>
          <p:cNvSpPr/>
          <p:nvPr/>
        </p:nvSpPr>
        <p:spPr>
          <a:xfrm>
            <a:off x="11195657" y="3791790"/>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19" name="object 19"/>
          <p:cNvSpPr/>
          <p:nvPr/>
        </p:nvSpPr>
        <p:spPr>
          <a:xfrm>
            <a:off x="11198779" y="3832667"/>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20" name="object 20"/>
          <p:cNvSpPr/>
          <p:nvPr/>
        </p:nvSpPr>
        <p:spPr>
          <a:xfrm>
            <a:off x="11078432" y="2449656"/>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21" name="object 21"/>
          <p:cNvSpPr/>
          <p:nvPr/>
        </p:nvSpPr>
        <p:spPr>
          <a:xfrm>
            <a:off x="11314886" y="2472084"/>
            <a:ext cx="5999" cy="3835"/>
          </a:xfrm>
          <a:prstGeom prst="rect">
            <a:avLst/>
          </a:prstGeom>
          <a:blipFill>
            <a:blip r:embed="rId6" cstate="print"/>
            <a:stretch>
              <a:fillRect/>
            </a:stretch>
          </a:blipFill>
        </p:spPr>
        <p:txBody>
          <a:bodyPr wrap="square" lIns="0" tIns="0" rIns="0" bIns="0" rtlCol="0"/>
          <a:lstStyle/>
          <a:p>
            <a:endParaRPr sz="1632"/>
          </a:p>
        </p:txBody>
      </p:sp>
      <p:sp>
        <p:nvSpPr>
          <p:cNvPr id="22" name="object 22"/>
          <p:cNvSpPr/>
          <p:nvPr/>
        </p:nvSpPr>
        <p:spPr>
          <a:xfrm>
            <a:off x="11115698" y="2472084"/>
            <a:ext cx="37843" cy="32200"/>
          </a:xfrm>
          <a:prstGeom prst="rect">
            <a:avLst/>
          </a:prstGeom>
          <a:blipFill>
            <a:blip r:embed="rId7" cstate="print"/>
            <a:stretch>
              <a:fillRect/>
            </a:stretch>
          </a:blipFill>
        </p:spPr>
        <p:txBody>
          <a:bodyPr wrap="square" lIns="0" tIns="0" rIns="0" bIns="0" rtlCol="0"/>
          <a:lstStyle/>
          <a:p>
            <a:endParaRPr sz="1632"/>
          </a:p>
        </p:txBody>
      </p:sp>
      <p:sp>
        <p:nvSpPr>
          <p:cNvPr id="23" name="object 23"/>
          <p:cNvSpPr/>
          <p:nvPr/>
        </p:nvSpPr>
        <p:spPr>
          <a:xfrm>
            <a:off x="11115699" y="2472084"/>
            <a:ext cx="205186" cy="210219"/>
          </a:xfrm>
          <a:prstGeom prst="rect">
            <a:avLst/>
          </a:prstGeom>
          <a:blipFill>
            <a:blip r:embed="rId8" cstate="print"/>
            <a:stretch>
              <a:fillRect/>
            </a:stretch>
          </a:blipFill>
        </p:spPr>
        <p:txBody>
          <a:bodyPr wrap="square" lIns="0" tIns="0" rIns="0" bIns="0" rtlCol="0"/>
          <a:lstStyle/>
          <a:p>
            <a:endParaRPr sz="1632"/>
          </a:p>
        </p:txBody>
      </p:sp>
      <p:sp>
        <p:nvSpPr>
          <p:cNvPr id="24" name="object 24"/>
          <p:cNvSpPr/>
          <p:nvPr/>
        </p:nvSpPr>
        <p:spPr>
          <a:xfrm>
            <a:off x="11310578" y="2579305"/>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25" name="object 25"/>
          <p:cNvSpPr/>
          <p:nvPr/>
        </p:nvSpPr>
        <p:spPr>
          <a:xfrm>
            <a:off x="11390011" y="2579305"/>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26" name="object 26"/>
          <p:cNvSpPr/>
          <p:nvPr/>
        </p:nvSpPr>
        <p:spPr>
          <a:xfrm>
            <a:off x="11576472" y="2487416"/>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27" name="object 27"/>
          <p:cNvSpPr/>
          <p:nvPr/>
        </p:nvSpPr>
        <p:spPr>
          <a:xfrm>
            <a:off x="11489854" y="253426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28" name="object 28"/>
          <p:cNvSpPr/>
          <p:nvPr/>
        </p:nvSpPr>
        <p:spPr>
          <a:xfrm>
            <a:off x="11576981" y="2501674"/>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29" name="object 29"/>
          <p:cNvSpPr/>
          <p:nvPr/>
        </p:nvSpPr>
        <p:spPr>
          <a:xfrm>
            <a:off x="11576472" y="2545044"/>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30" name="object 30"/>
          <p:cNvSpPr/>
          <p:nvPr/>
        </p:nvSpPr>
        <p:spPr>
          <a:xfrm>
            <a:off x="11489854" y="2590349"/>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31" name="object 31"/>
          <p:cNvSpPr/>
          <p:nvPr/>
        </p:nvSpPr>
        <p:spPr>
          <a:xfrm>
            <a:off x="11489855" y="2487416"/>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32" name="object 32"/>
          <p:cNvSpPr/>
          <p:nvPr/>
        </p:nvSpPr>
        <p:spPr>
          <a:xfrm>
            <a:off x="11502931" y="2501691"/>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pic>
        <p:nvPicPr>
          <p:cNvPr id="5122" name="Picture 2" descr="Afbeeldingsresultaat voor hermes elektrische bus"/>
          <p:cNvPicPr>
            <a:picLocks noChangeAspect="1" noChangeArrowheads="1"/>
          </p:cNvPicPr>
          <p:nvPr/>
        </p:nvPicPr>
        <p:blipFill rotWithShape="1">
          <a:blip r:embed="rId9">
            <a:extLst>
              <a:ext uri="{28A0092B-C50C-407E-A947-70E740481C1C}">
                <a14:useLocalDpi xmlns:a14="http://schemas.microsoft.com/office/drawing/2010/main" val="0"/>
              </a:ext>
            </a:extLst>
          </a:blip>
          <a:srcRect t="6930"/>
          <a:stretch/>
        </p:blipFill>
        <p:spPr bwMode="auto">
          <a:xfrm>
            <a:off x="0" y="0"/>
            <a:ext cx="4248966" cy="2633718"/>
          </a:xfrm>
          <a:prstGeom prst="rect">
            <a:avLst/>
          </a:prstGeom>
          <a:noFill/>
          <a:extLst>
            <a:ext uri="{909E8E84-426E-40DD-AFC4-6F175D3DCCD1}">
              <a14:hiddenFill xmlns:a14="http://schemas.microsoft.com/office/drawing/2010/main">
                <a:solidFill>
                  <a:srgbClr val="FFFFFF"/>
                </a:solidFill>
              </a14:hiddenFill>
            </a:ext>
          </a:extLst>
        </p:spPr>
      </p:pic>
      <p:sp>
        <p:nvSpPr>
          <p:cNvPr id="33" name="object 33"/>
          <p:cNvSpPr/>
          <p:nvPr/>
        </p:nvSpPr>
        <p:spPr>
          <a:xfrm>
            <a:off x="11489855" y="2545044"/>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sp>
        <p:nvSpPr>
          <p:cNvPr id="34" name="object 34"/>
          <p:cNvSpPr/>
          <p:nvPr/>
        </p:nvSpPr>
        <p:spPr>
          <a:xfrm>
            <a:off x="0" y="2544773"/>
            <a:ext cx="4248966" cy="657009"/>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sz="1632"/>
          </a:p>
        </p:txBody>
      </p:sp>
      <p:sp>
        <p:nvSpPr>
          <p:cNvPr id="35" name="object 35"/>
          <p:cNvSpPr/>
          <p:nvPr/>
        </p:nvSpPr>
        <p:spPr>
          <a:xfrm>
            <a:off x="0" y="3177426"/>
            <a:ext cx="4248966" cy="3680574"/>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sz="1632"/>
          </a:p>
        </p:txBody>
      </p:sp>
      <p:sp>
        <p:nvSpPr>
          <p:cNvPr id="36" name="object 36"/>
          <p:cNvSpPr txBox="1"/>
          <p:nvPr/>
        </p:nvSpPr>
        <p:spPr>
          <a:xfrm>
            <a:off x="230422" y="2709685"/>
            <a:ext cx="4018544" cy="1088568"/>
          </a:xfrm>
          <a:prstGeom prst="rect">
            <a:avLst/>
          </a:prstGeom>
        </p:spPr>
        <p:txBody>
          <a:bodyPr vert="horz" wrap="square" lIns="0" tIns="0" rIns="0" bIns="0" rtlCol="0">
            <a:spAutoFit/>
          </a:bodyPr>
          <a:lstStyle/>
          <a:p>
            <a:pPr marL="11516"/>
            <a:r>
              <a:rPr lang="nl-NL" sz="2358" b="1" spc="-18" dirty="0">
                <a:solidFill>
                  <a:srgbClr val="231F20"/>
                </a:solidFill>
                <a:latin typeface="Arial Black"/>
                <a:cs typeface="Arial Black"/>
              </a:rPr>
              <a:t>Reference NL</a:t>
            </a:r>
          </a:p>
          <a:p>
            <a:pPr marL="11516"/>
            <a:endParaRPr lang="nl-NL" sz="2358" b="1" spc="-18" dirty="0">
              <a:solidFill>
                <a:srgbClr val="231F20"/>
              </a:solidFill>
              <a:latin typeface="Arial Black"/>
              <a:cs typeface="Arial Black"/>
            </a:endParaRPr>
          </a:p>
          <a:p>
            <a:pPr marL="11516"/>
            <a:r>
              <a:rPr lang="nl-NL" sz="2358" b="1" spc="-18" dirty="0">
                <a:solidFill>
                  <a:srgbClr val="231F20"/>
                </a:solidFill>
                <a:latin typeface="Arial Black"/>
                <a:cs typeface="Arial Black"/>
              </a:rPr>
              <a:t>Eindhoven</a:t>
            </a:r>
            <a:endParaRPr sz="2358" dirty="0">
              <a:latin typeface="Arial Black"/>
              <a:cs typeface="Arial Black"/>
            </a:endParaRPr>
          </a:p>
        </p:txBody>
      </p:sp>
      <p:sp>
        <p:nvSpPr>
          <p:cNvPr id="39" name="object 37"/>
          <p:cNvSpPr txBox="1"/>
          <p:nvPr/>
        </p:nvSpPr>
        <p:spPr>
          <a:xfrm>
            <a:off x="230422" y="4006597"/>
            <a:ext cx="3538981" cy="1930465"/>
          </a:xfrm>
          <a:prstGeom prst="rect">
            <a:avLst/>
          </a:prstGeom>
        </p:spPr>
        <p:txBody>
          <a:bodyPr vert="horz" wrap="square" lIns="0" tIns="0" rIns="0" bIns="0" rtlCol="0">
            <a:spAutoFit/>
          </a:bodyPr>
          <a:lstStyle/>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Largest full operation e-bus project in Europe</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43 x 18m busses</a:t>
            </a:r>
          </a:p>
          <a:p>
            <a:pPr marL="182966" marR="4607" indent="-171450" algn="just">
              <a:lnSpc>
                <a:spcPct val="128200"/>
              </a:lnSpc>
              <a:buFont typeface="Courier New" panose="02070309020205020404" pitchFamily="49" charset="0"/>
              <a:buChar char="o"/>
            </a:pPr>
            <a:r>
              <a:rPr lang="en-US" sz="1400" b="1" spc="5" dirty="0">
                <a:solidFill>
                  <a:srgbClr val="231F20"/>
                </a:solidFill>
                <a:latin typeface="Arial"/>
                <a:cs typeface="Arial"/>
              </a:rPr>
              <a:t>5 MW Installed base (Q4 2016)</a:t>
            </a:r>
          </a:p>
          <a:p>
            <a:pPr marL="182966" marR="4607" indent="-171450" algn="just">
              <a:lnSpc>
                <a:spcPct val="128200"/>
              </a:lnSpc>
              <a:buFont typeface="Courier New" panose="02070309020205020404" pitchFamily="49" charset="0"/>
              <a:buChar char="o"/>
            </a:pPr>
            <a:endParaRPr lang="en-US" sz="1400" spc="5" dirty="0">
              <a:solidFill>
                <a:srgbClr val="231F20"/>
              </a:solidFill>
              <a:latin typeface="Arial"/>
              <a:cs typeface="Arial"/>
            </a:endParaRPr>
          </a:p>
          <a:p>
            <a:pPr marL="182966" marR="4607" indent="-171450" algn="just">
              <a:lnSpc>
                <a:spcPct val="128200"/>
              </a:lnSpc>
              <a:buFont typeface="Courier New" panose="02070309020205020404" pitchFamily="49" charset="0"/>
              <a:buChar char="o"/>
            </a:pPr>
            <a:endParaRPr lang="en-US" sz="1400" spc="5" dirty="0">
              <a:solidFill>
                <a:srgbClr val="231F20"/>
              </a:solidFill>
              <a:latin typeface="Arial"/>
              <a:cs typeface="Arial"/>
            </a:endParaRPr>
          </a:p>
          <a:p>
            <a:pPr marL="182966" marR="4607" indent="-171450" algn="just">
              <a:lnSpc>
                <a:spcPct val="128200"/>
              </a:lnSpc>
              <a:buFont typeface="Courier New" panose="02070309020205020404" pitchFamily="49" charset="0"/>
              <a:buChar char="o"/>
            </a:pPr>
            <a:endParaRPr sz="1400" dirty="0">
              <a:latin typeface="Arial"/>
              <a:cs typeface="Arial"/>
            </a:endParaRPr>
          </a:p>
        </p:txBody>
      </p:sp>
      <p:pic>
        <p:nvPicPr>
          <p:cNvPr id="10242" name="Picture 2" descr="https://upload.wikimedia.org/wikipedia/en/thumb/0/0c/Transdev_logo.svg/1280px-Transdev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4066" y="5853009"/>
            <a:ext cx="2182319" cy="584793"/>
          </a:xfrm>
          <a:prstGeom prst="rect">
            <a:avLst/>
          </a:prstGeom>
          <a:noFill/>
          <a:extLst>
            <a:ext uri="{909E8E84-426E-40DD-AFC4-6F175D3DCCD1}">
              <a14:hiddenFill xmlns:a14="http://schemas.microsoft.com/office/drawing/2010/main">
                <a:solidFill>
                  <a:srgbClr val="FFFFFF"/>
                </a:solidFill>
              </a14:hiddenFill>
            </a:ext>
          </a:extLst>
        </p:spPr>
      </p:pic>
      <p:sp>
        <p:nvSpPr>
          <p:cNvPr id="38" name="object 6"/>
          <p:cNvSpPr/>
          <p:nvPr/>
        </p:nvSpPr>
        <p:spPr>
          <a:xfrm>
            <a:off x="3551164" y="4806698"/>
            <a:ext cx="537343" cy="295538"/>
          </a:xfrm>
          <a:prstGeom prst="rect">
            <a:avLst/>
          </a:prstGeom>
          <a:blipFill>
            <a:blip r:embed="rId3" cstate="print"/>
            <a:stretch>
              <a:fillRect/>
            </a:stretch>
          </a:blipFill>
        </p:spPr>
        <p:txBody>
          <a:bodyPr wrap="square" lIns="0" tIns="0" rIns="0" bIns="0" rtlCol="0"/>
          <a:lstStyle/>
          <a:p>
            <a:endParaRPr sz="1632"/>
          </a:p>
        </p:txBody>
      </p:sp>
      <p:sp>
        <p:nvSpPr>
          <p:cNvPr id="40" name="object 7"/>
          <p:cNvSpPr/>
          <p:nvPr/>
        </p:nvSpPr>
        <p:spPr>
          <a:xfrm>
            <a:off x="3576040" y="5634894"/>
            <a:ext cx="305706" cy="305706"/>
          </a:xfrm>
          <a:prstGeom prst="rect">
            <a:avLst/>
          </a:prstGeom>
          <a:blipFill>
            <a:blip r:embed="rId4" cstate="print"/>
            <a:stretch>
              <a:fillRect/>
            </a:stretch>
          </a:blipFill>
        </p:spPr>
        <p:txBody>
          <a:bodyPr wrap="square" lIns="0" tIns="0" rIns="0" bIns="0" rtlCol="0"/>
          <a:lstStyle/>
          <a:p>
            <a:endParaRPr sz="1632"/>
          </a:p>
        </p:txBody>
      </p:sp>
      <p:sp>
        <p:nvSpPr>
          <p:cNvPr id="41" name="object 8"/>
          <p:cNvSpPr/>
          <p:nvPr/>
        </p:nvSpPr>
        <p:spPr>
          <a:xfrm>
            <a:off x="3576146" y="3974215"/>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42" name="object 9"/>
          <p:cNvSpPr/>
          <p:nvPr/>
        </p:nvSpPr>
        <p:spPr>
          <a:xfrm>
            <a:off x="3613891" y="4072554"/>
            <a:ext cx="76008" cy="105375"/>
          </a:xfrm>
          <a:custGeom>
            <a:avLst/>
            <a:gdLst/>
            <a:ahLst/>
            <a:cxnLst/>
            <a:rect l="l" t="t" r="r" b="b"/>
            <a:pathLst>
              <a:path w="83820" h="116205">
                <a:moveTo>
                  <a:pt x="18148" y="82638"/>
                </a:moveTo>
                <a:lnTo>
                  <a:pt x="3822" y="98882"/>
                </a:lnTo>
                <a:lnTo>
                  <a:pt x="8382" y="104292"/>
                </a:lnTo>
                <a:lnTo>
                  <a:pt x="13665" y="108432"/>
                </a:lnTo>
                <a:lnTo>
                  <a:pt x="25666" y="114160"/>
                </a:lnTo>
                <a:lnTo>
                  <a:pt x="32169" y="115608"/>
                </a:lnTo>
                <a:lnTo>
                  <a:pt x="46075" y="115608"/>
                </a:lnTo>
                <a:lnTo>
                  <a:pt x="75952" y="93472"/>
                </a:lnTo>
                <a:lnTo>
                  <a:pt x="35344" y="93472"/>
                </a:lnTo>
                <a:lnTo>
                  <a:pt x="31419" y="92506"/>
                </a:lnTo>
                <a:lnTo>
                  <a:pt x="23990" y="88696"/>
                </a:lnTo>
                <a:lnTo>
                  <a:pt x="20802" y="86042"/>
                </a:lnTo>
                <a:lnTo>
                  <a:pt x="18148" y="82638"/>
                </a:lnTo>
                <a:close/>
              </a:path>
              <a:path w="83820" h="116205">
                <a:moveTo>
                  <a:pt x="82909" y="67830"/>
                </a:moveTo>
                <a:lnTo>
                  <a:pt x="60185" y="67830"/>
                </a:lnTo>
                <a:lnTo>
                  <a:pt x="60050" y="72923"/>
                </a:lnTo>
                <a:lnTo>
                  <a:pt x="59938" y="76111"/>
                </a:lnTo>
                <a:lnTo>
                  <a:pt x="58039" y="82321"/>
                </a:lnTo>
                <a:lnTo>
                  <a:pt x="50711" y="91236"/>
                </a:lnTo>
                <a:lnTo>
                  <a:pt x="45758" y="93472"/>
                </a:lnTo>
                <a:lnTo>
                  <a:pt x="75952" y="93472"/>
                </a:lnTo>
                <a:lnTo>
                  <a:pt x="78574" y="87706"/>
                </a:lnTo>
                <a:lnTo>
                  <a:pt x="80905" y="79016"/>
                </a:lnTo>
                <a:lnTo>
                  <a:pt x="82909" y="67830"/>
                </a:lnTo>
                <a:close/>
              </a:path>
              <a:path w="83820" h="116205">
                <a:moveTo>
                  <a:pt x="48298" y="0"/>
                </a:moveTo>
                <a:lnTo>
                  <a:pt x="35775" y="0"/>
                </a:lnTo>
                <a:lnTo>
                  <a:pt x="30251" y="1041"/>
                </a:lnTo>
                <a:lnTo>
                  <a:pt x="1054" y="28956"/>
                </a:lnTo>
                <a:lnTo>
                  <a:pt x="0" y="34137"/>
                </a:lnTo>
                <a:lnTo>
                  <a:pt x="64" y="45275"/>
                </a:lnTo>
                <a:lnTo>
                  <a:pt x="28638" y="75958"/>
                </a:lnTo>
                <a:lnTo>
                  <a:pt x="33858" y="76911"/>
                </a:lnTo>
                <a:lnTo>
                  <a:pt x="44157" y="76911"/>
                </a:lnTo>
                <a:lnTo>
                  <a:pt x="48247" y="76111"/>
                </a:lnTo>
                <a:lnTo>
                  <a:pt x="55257" y="72923"/>
                </a:lnTo>
                <a:lnTo>
                  <a:pt x="58064" y="70700"/>
                </a:lnTo>
                <a:lnTo>
                  <a:pt x="60185" y="67830"/>
                </a:lnTo>
                <a:lnTo>
                  <a:pt x="82909" y="67830"/>
                </a:lnTo>
                <a:lnTo>
                  <a:pt x="83042" y="67087"/>
                </a:lnTo>
                <a:lnTo>
                  <a:pt x="83586" y="56845"/>
                </a:lnTo>
                <a:lnTo>
                  <a:pt x="39281" y="56845"/>
                </a:lnTo>
                <a:lnTo>
                  <a:pt x="36995" y="56400"/>
                </a:lnTo>
                <a:lnTo>
                  <a:pt x="24206" y="42087"/>
                </a:lnTo>
                <a:lnTo>
                  <a:pt x="24206" y="37211"/>
                </a:lnTo>
                <a:lnTo>
                  <a:pt x="39382" y="21501"/>
                </a:lnTo>
                <a:lnTo>
                  <a:pt x="77571" y="21501"/>
                </a:lnTo>
                <a:lnTo>
                  <a:pt x="76212" y="18745"/>
                </a:lnTo>
                <a:lnTo>
                  <a:pt x="68999" y="9613"/>
                </a:lnTo>
                <a:lnTo>
                  <a:pt x="64592" y="6108"/>
                </a:lnTo>
                <a:lnTo>
                  <a:pt x="54190" y="1219"/>
                </a:lnTo>
                <a:lnTo>
                  <a:pt x="48298" y="0"/>
                </a:lnTo>
                <a:close/>
              </a:path>
              <a:path w="83820" h="116205">
                <a:moveTo>
                  <a:pt x="77571" y="21501"/>
                </a:moveTo>
                <a:lnTo>
                  <a:pt x="44056" y="21501"/>
                </a:lnTo>
                <a:lnTo>
                  <a:pt x="46278" y="21971"/>
                </a:lnTo>
                <a:lnTo>
                  <a:pt x="50533" y="23888"/>
                </a:lnTo>
                <a:lnTo>
                  <a:pt x="59232" y="37211"/>
                </a:lnTo>
                <a:lnTo>
                  <a:pt x="59232" y="42087"/>
                </a:lnTo>
                <a:lnTo>
                  <a:pt x="44056" y="56845"/>
                </a:lnTo>
                <a:lnTo>
                  <a:pt x="83586" y="56845"/>
                </a:lnTo>
                <a:lnTo>
                  <a:pt x="83706" y="54597"/>
                </a:lnTo>
                <a:lnTo>
                  <a:pt x="83639" y="44348"/>
                </a:lnTo>
                <a:lnTo>
                  <a:pt x="82804" y="37744"/>
                </a:lnTo>
                <a:lnTo>
                  <a:pt x="78981" y="24358"/>
                </a:lnTo>
                <a:lnTo>
                  <a:pt x="77571" y="21501"/>
                </a:lnTo>
                <a:close/>
              </a:path>
            </a:pathLst>
          </a:custGeom>
          <a:solidFill>
            <a:srgbClr val="FFFFFF"/>
          </a:solidFill>
        </p:spPr>
        <p:txBody>
          <a:bodyPr wrap="square" lIns="0" tIns="0" rIns="0" bIns="0" rtlCol="0"/>
          <a:lstStyle/>
          <a:p>
            <a:endParaRPr sz="1632"/>
          </a:p>
        </p:txBody>
      </p:sp>
      <p:sp>
        <p:nvSpPr>
          <p:cNvPr id="43" name="object 10"/>
          <p:cNvSpPr/>
          <p:nvPr/>
        </p:nvSpPr>
        <p:spPr>
          <a:xfrm>
            <a:off x="3699591" y="4073716"/>
            <a:ext cx="80039" cy="103071"/>
          </a:xfrm>
          <a:custGeom>
            <a:avLst/>
            <a:gdLst/>
            <a:ahLst/>
            <a:cxnLst/>
            <a:rect l="l" t="t" r="r" b="b"/>
            <a:pathLst>
              <a:path w="88265" h="113664">
                <a:moveTo>
                  <a:pt x="87744" y="0"/>
                </a:moveTo>
                <a:lnTo>
                  <a:pt x="0" y="0"/>
                </a:lnTo>
                <a:lnTo>
                  <a:pt x="0" y="23240"/>
                </a:lnTo>
                <a:lnTo>
                  <a:pt x="47612" y="23240"/>
                </a:lnTo>
                <a:lnTo>
                  <a:pt x="3187" y="113042"/>
                </a:lnTo>
                <a:lnTo>
                  <a:pt x="32004" y="113042"/>
                </a:lnTo>
                <a:lnTo>
                  <a:pt x="87744" y="0"/>
                </a:lnTo>
                <a:close/>
              </a:path>
            </a:pathLst>
          </a:custGeom>
          <a:solidFill>
            <a:srgbClr val="FFFFFF"/>
          </a:solidFill>
        </p:spPr>
        <p:txBody>
          <a:bodyPr wrap="square" lIns="0" tIns="0" rIns="0" bIns="0" rtlCol="0"/>
          <a:lstStyle/>
          <a:p>
            <a:endParaRPr sz="1632"/>
          </a:p>
        </p:txBody>
      </p:sp>
      <p:sp>
        <p:nvSpPr>
          <p:cNvPr id="44" name="object 11"/>
          <p:cNvSpPr/>
          <p:nvPr/>
        </p:nvSpPr>
        <p:spPr>
          <a:xfrm>
            <a:off x="3779151" y="4097327"/>
            <a:ext cx="81190" cy="78887"/>
          </a:xfrm>
          <a:custGeom>
            <a:avLst/>
            <a:gdLst/>
            <a:ahLst/>
            <a:cxnLst/>
            <a:rect l="l" t="t" r="r" b="b"/>
            <a:pathLst>
              <a:path w="89534" h="86994">
                <a:moveTo>
                  <a:pt x="71640" y="50177"/>
                </a:moveTo>
                <a:lnTo>
                  <a:pt x="65913" y="50177"/>
                </a:lnTo>
                <a:lnTo>
                  <a:pt x="63246" y="50660"/>
                </a:lnTo>
                <a:lnTo>
                  <a:pt x="48399" y="66116"/>
                </a:lnTo>
                <a:lnTo>
                  <a:pt x="48399" y="71196"/>
                </a:lnTo>
                <a:lnTo>
                  <a:pt x="65913" y="87007"/>
                </a:lnTo>
                <a:lnTo>
                  <a:pt x="71640" y="87007"/>
                </a:lnTo>
                <a:lnTo>
                  <a:pt x="86723" y="77711"/>
                </a:lnTo>
                <a:lnTo>
                  <a:pt x="66789" y="77711"/>
                </a:lnTo>
                <a:lnTo>
                  <a:pt x="65090" y="76822"/>
                </a:lnTo>
                <a:lnTo>
                  <a:pt x="62318" y="73342"/>
                </a:lnTo>
                <a:lnTo>
                  <a:pt x="61620" y="71196"/>
                </a:lnTo>
                <a:lnTo>
                  <a:pt x="61620" y="66116"/>
                </a:lnTo>
                <a:lnTo>
                  <a:pt x="62318" y="63944"/>
                </a:lnTo>
                <a:lnTo>
                  <a:pt x="65100" y="60375"/>
                </a:lnTo>
                <a:lnTo>
                  <a:pt x="66789" y="59474"/>
                </a:lnTo>
                <a:lnTo>
                  <a:pt x="86709" y="59474"/>
                </a:lnTo>
                <a:lnTo>
                  <a:pt x="86575" y="59181"/>
                </a:lnTo>
                <a:lnTo>
                  <a:pt x="85128" y="57213"/>
                </a:lnTo>
                <a:lnTo>
                  <a:pt x="81394" y="53873"/>
                </a:lnTo>
                <a:lnTo>
                  <a:pt x="79222" y="52565"/>
                </a:lnTo>
                <a:lnTo>
                  <a:pt x="74295" y="50660"/>
                </a:lnTo>
                <a:lnTo>
                  <a:pt x="71640" y="50177"/>
                </a:lnTo>
                <a:close/>
              </a:path>
              <a:path w="89534" h="86994">
                <a:moveTo>
                  <a:pt x="72351" y="114"/>
                </a:moveTo>
                <a:lnTo>
                  <a:pt x="41833" y="40525"/>
                </a:lnTo>
                <a:lnTo>
                  <a:pt x="8229" y="79146"/>
                </a:lnTo>
                <a:lnTo>
                  <a:pt x="16687" y="86893"/>
                </a:lnTo>
                <a:lnTo>
                  <a:pt x="48399" y="45415"/>
                </a:lnTo>
                <a:lnTo>
                  <a:pt x="80937" y="7746"/>
                </a:lnTo>
                <a:lnTo>
                  <a:pt x="72351" y="114"/>
                </a:lnTo>
                <a:close/>
              </a:path>
              <a:path w="89534" h="86994">
                <a:moveTo>
                  <a:pt x="86709" y="59474"/>
                </a:moveTo>
                <a:lnTo>
                  <a:pt x="70764" y="59474"/>
                </a:lnTo>
                <a:lnTo>
                  <a:pt x="72466" y="60375"/>
                </a:lnTo>
                <a:lnTo>
                  <a:pt x="75336" y="63944"/>
                </a:lnTo>
                <a:lnTo>
                  <a:pt x="76047" y="66116"/>
                </a:lnTo>
                <a:lnTo>
                  <a:pt x="76022" y="71196"/>
                </a:lnTo>
                <a:lnTo>
                  <a:pt x="75336" y="73240"/>
                </a:lnTo>
                <a:lnTo>
                  <a:pt x="72441" y="76834"/>
                </a:lnTo>
                <a:lnTo>
                  <a:pt x="70764" y="77711"/>
                </a:lnTo>
                <a:lnTo>
                  <a:pt x="86723" y="77711"/>
                </a:lnTo>
                <a:lnTo>
                  <a:pt x="88646" y="73583"/>
                </a:lnTo>
                <a:lnTo>
                  <a:pt x="89154" y="71196"/>
                </a:lnTo>
                <a:lnTo>
                  <a:pt x="89154" y="66116"/>
                </a:lnTo>
                <a:lnTo>
                  <a:pt x="88646" y="63703"/>
                </a:lnTo>
                <a:lnTo>
                  <a:pt x="86709" y="59474"/>
                </a:lnTo>
                <a:close/>
              </a:path>
              <a:path w="89534" h="86994">
                <a:moveTo>
                  <a:pt x="23241" y="0"/>
                </a:moveTo>
                <a:lnTo>
                  <a:pt x="17526" y="0"/>
                </a:lnTo>
                <a:lnTo>
                  <a:pt x="14859" y="482"/>
                </a:lnTo>
                <a:lnTo>
                  <a:pt x="0" y="15811"/>
                </a:lnTo>
                <a:lnTo>
                  <a:pt x="0" y="20904"/>
                </a:lnTo>
                <a:lnTo>
                  <a:pt x="17526" y="36829"/>
                </a:lnTo>
                <a:lnTo>
                  <a:pt x="23241" y="36829"/>
                </a:lnTo>
                <a:lnTo>
                  <a:pt x="38309" y="27533"/>
                </a:lnTo>
                <a:lnTo>
                  <a:pt x="18402" y="27533"/>
                </a:lnTo>
                <a:lnTo>
                  <a:pt x="16713" y="26644"/>
                </a:lnTo>
                <a:lnTo>
                  <a:pt x="13931" y="23063"/>
                </a:lnTo>
                <a:lnTo>
                  <a:pt x="13233" y="20904"/>
                </a:lnTo>
                <a:lnTo>
                  <a:pt x="13258" y="15811"/>
                </a:lnTo>
                <a:lnTo>
                  <a:pt x="13931" y="13766"/>
                </a:lnTo>
                <a:lnTo>
                  <a:pt x="16737" y="10172"/>
                </a:lnTo>
                <a:lnTo>
                  <a:pt x="18402" y="9296"/>
                </a:lnTo>
                <a:lnTo>
                  <a:pt x="38324" y="9296"/>
                </a:lnTo>
                <a:lnTo>
                  <a:pt x="38176" y="8978"/>
                </a:lnTo>
                <a:lnTo>
                  <a:pt x="36728" y="7035"/>
                </a:lnTo>
                <a:lnTo>
                  <a:pt x="32994" y="3695"/>
                </a:lnTo>
                <a:lnTo>
                  <a:pt x="30835" y="2387"/>
                </a:lnTo>
                <a:lnTo>
                  <a:pt x="25908" y="482"/>
                </a:lnTo>
                <a:lnTo>
                  <a:pt x="23241" y="0"/>
                </a:lnTo>
                <a:close/>
              </a:path>
              <a:path w="89534" h="86994">
                <a:moveTo>
                  <a:pt x="38324" y="9296"/>
                </a:moveTo>
                <a:lnTo>
                  <a:pt x="22364" y="9296"/>
                </a:lnTo>
                <a:lnTo>
                  <a:pt x="24063" y="10185"/>
                </a:lnTo>
                <a:lnTo>
                  <a:pt x="26835" y="13665"/>
                </a:lnTo>
                <a:lnTo>
                  <a:pt x="27533" y="15811"/>
                </a:lnTo>
                <a:lnTo>
                  <a:pt x="27533" y="20904"/>
                </a:lnTo>
                <a:lnTo>
                  <a:pt x="26835" y="23063"/>
                </a:lnTo>
                <a:lnTo>
                  <a:pt x="24053" y="26644"/>
                </a:lnTo>
                <a:lnTo>
                  <a:pt x="22364" y="27533"/>
                </a:lnTo>
                <a:lnTo>
                  <a:pt x="38309" y="27533"/>
                </a:lnTo>
                <a:lnTo>
                  <a:pt x="40246" y="23304"/>
                </a:lnTo>
                <a:lnTo>
                  <a:pt x="40767" y="20904"/>
                </a:lnTo>
                <a:lnTo>
                  <a:pt x="40767" y="15811"/>
                </a:lnTo>
                <a:lnTo>
                  <a:pt x="40246" y="13423"/>
                </a:lnTo>
                <a:lnTo>
                  <a:pt x="38324" y="9296"/>
                </a:lnTo>
                <a:close/>
              </a:path>
            </a:pathLst>
          </a:custGeom>
          <a:solidFill>
            <a:srgbClr val="FFFFFF"/>
          </a:solidFill>
        </p:spPr>
        <p:txBody>
          <a:bodyPr wrap="square" lIns="0" tIns="0" rIns="0" bIns="0" rtlCol="0"/>
          <a:lstStyle/>
          <a:p>
            <a:endParaRPr sz="1632"/>
          </a:p>
        </p:txBody>
      </p:sp>
      <p:sp>
        <p:nvSpPr>
          <p:cNvPr id="45" name="object 12"/>
          <p:cNvSpPr/>
          <p:nvPr/>
        </p:nvSpPr>
        <p:spPr>
          <a:xfrm>
            <a:off x="3576146" y="4390459"/>
            <a:ext cx="305760" cy="305760"/>
          </a:xfrm>
          <a:custGeom>
            <a:avLst/>
            <a:gdLst/>
            <a:ahLst/>
            <a:cxnLst/>
            <a:rect l="l" t="t" r="r" b="b"/>
            <a:pathLst>
              <a:path w="337184" h="337185">
                <a:moveTo>
                  <a:pt x="166613" y="0"/>
                </a:moveTo>
                <a:lnTo>
                  <a:pt x="124469" y="5811"/>
                </a:lnTo>
                <a:lnTo>
                  <a:pt x="86325" y="21519"/>
                </a:lnTo>
                <a:lnTo>
                  <a:pt x="53524" y="45928"/>
                </a:lnTo>
                <a:lnTo>
                  <a:pt x="27407" y="77841"/>
                </a:lnTo>
                <a:lnTo>
                  <a:pt x="9316" y="116062"/>
                </a:lnTo>
                <a:lnTo>
                  <a:pt x="593" y="159396"/>
                </a:lnTo>
                <a:lnTo>
                  <a:pt x="0" y="174770"/>
                </a:lnTo>
                <a:lnTo>
                  <a:pt x="1101" y="188856"/>
                </a:lnTo>
                <a:lnTo>
                  <a:pt x="11121" y="228835"/>
                </a:lnTo>
                <a:lnTo>
                  <a:pt x="30415" y="264395"/>
                </a:lnTo>
                <a:lnTo>
                  <a:pt x="57956" y="294252"/>
                </a:lnTo>
                <a:lnTo>
                  <a:pt x="92721" y="317120"/>
                </a:lnTo>
                <a:lnTo>
                  <a:pt x="133684" y="331713"/>
                </a:lnTo>
                <a:lnTo>
                  <a:pt x="179818" y="336746"/>
                </a:lnTo>
                <a:lnTo>
                  <a:pt x="194272" y="335157"/>
                </a:lnTo>
                <a:lnTo>
                  <a:pt x="235064" y="323447"/>
                </a:lnTo>
                <a:lnTo>
                  <a:pt x="270900" y="302423"/>
                </a:lnTo>
                <a:lnTo>
                  <a:pt x="300363" y="273503"/>
                </a:lnTo>
                <a:lnTo>
                  <a:pt x="322038" y="238104"/>
                </a:lnTo>
                <a:lnTo>
                  <a:pt x="334508" y="197643"/>
                </a:lnTo>
                <a:lnTo>
                  <a:pt x="337008" y="168557"/>
                </a:lnTo>
                <a:lnTo>
                  <a:pt x="336529" y="155751"/>
                </a:lnTo>
                <a:lnTo>
                  <a:pt x="327957" y="113967"/>
                </a:lnTo>
                <a:lnTo>
                  <a:pt x="309686" y="76653"/>
                </a:lnTo>
                <a:lnTo>
                  <a:pt x="283068" y="45206"/>
                </a:lnTo>
                <a:lnTo>
                  <a:pt x="249450" y="21018"/>
                </a:lnTo>
                <a:lnTo>
                  <a:pt x="210181" y="5484"/>
                </a:lnTo>
                <a:lnTo>
                  <a:pt x="166613" y="0"/>
                </a:lnTo>
                <a:close/>
              </a:path>
            </a:pathLst>
          </a:custGeom>
          <a:solidFill>
            <a:srgbClr val="FFD337"/>
          </a:solidFill>
        </p:spPr>
        <p:txBody>
          <a:bodyPr wrap="square" lIns="0" tIns="0" rIns="0" bIns="0" rtlCol="0"/>
          <a:lstStyle/>
          <a:p>
            <a:endParaRPr sz="1632"/>
          </a:p>
        </p:txBody>
      </p:sp>
      <p:sp>
        <p:nvSpPr>
          <p:cNvPr id="46" name="object 13"/>
          <p:cNvSpPr/>
          <p:nvPr/>
        </p:nvSpPr>
        <p:spPr>
          <a:xfrm>
            <a:off x="3643068" y="4412113"/>
            <a:ext cx="174473" cy="236086"/>
          </a:xfrm>
          <a:custGeom>
            <a:avLst/>
            <a:gdLst/>
            <a:ahLst/>
            <a:cxnLst/>
            <a:rect l="l" t="t" r="r" b="b"/>
            <a:pathLst>
              <a:path w="192404" h="260350">
                <a:moveTo>
                  <a:pt x="51957" y="74440"/>
                </a:moveTo>
                <a:lnTo>
                  <a:pt x="38059" y="74440"/>
                </a:lnTo>
                <a:lnTo>
                  <a:pt x="42631" y="83482"/>
                </a:lnTo>
                <a:lnTo>
                  <a:pt x="37310" y="87026"/>
                </a:lnTo>
                <a:lnTo>
                  <a:pt x="12258" y="115897"/>
                </a:lnTo>
                <a:lnTo>
                  <a:pt x="0" y="154713"/>
                </a:lnTo>
                <a:lnTo>
                  <a:pt x="263" y="170633"/>
                </a:lnTo>
                <a:lnTo>
                  <a:pt x="10832" y="208311"/>
                </a:lnTo>
                <a:lnTo>
                  <a:pt x="34920" y="238111"/>
                </a:lnTo>
                <a:lnTo>
                  <a:pt x="80624" y="258899"/>
                </a:lnTo>
                <a:lnTo>
                  <a:pt x="92503" y="260093"/>
                </a:lnTo>
                <a:lnTo>
                  <a:pt x="106546" y="259420"/>
                </a:lnTo>
                <a:lnTo>
                  <a:pt x="119000" y="257309"/>
                </a:lnTo>
                <a:lnTo>
                  <a:pt x="130379" y="253784"/>
                </a:lnTo>
                <a:lnTo>
                  <a:pt x="142969" y="247724"/>
                </a:lnTo>
                <a:lnTo>
                  <a:pt x="146349" y="245560"/>
                </a:lnTo>
                <a:lnTo>
                  <a:pt x="95882" y="245560"/>
                </a:lnTo>
                <a:lnTo>
                  <a:pt x="81368" y="244270"/>
                </a:lnTo>
                <a:lnTo>
                  <a:pt x="43725" y="226719"/>
                </a:lnTo>
                <a:lnTo>
                  <a:pt x="19650" y="193367"/>
                </a:lnTo>
                <a:lnTo>
                  <a:pt x="14134" y="165349"/>
                </a:lnTo>
                <a:lnTo>
                  <a:pt x="15396" y="150519"/>
                </a:lnTo>
                <a:lnTo>
                  <a:pt x="32630" y="112334"/>
                </a:lnTo>
                <a:lnTo>
                  <a:pt x="65450" y="87940"/>
                </a:lnTo>
                <a:lnTo>
                  <a:pt x="93074" y="82095"/>
                </a:lnTo>
                <a:lnTo>
                  <a:pt x="151806" y="82095"/>
                </a:lnTo>
                <a:lnTo>
                  <a:pt x="152073" y="77297"/>
                </a:lnTo>
                <a:lnTo>
                  <a:pt x="53401" y="77297"/>
                </a:lnTo>
                <a:lnTo>
                  <a:pt x="51957" y="74440"/>
                </a:lnTo>
                <a:close/>
              </a:path>
              <a:path w="192404" h="260350">
                <a:moveTo>
                  <a:pt x="151806" y="82095"/>
                </a:moveTo>
                <a:lnTo>
                  <a:pt x="93074" y="82095"/>
                </a:lnTo>
                <a:lnTo>
                  <a:pt x="108156" y="83328"/>
                </a:lnTo>
                <a:lnTo>
                  <a:pt x="122263" y="86914"/>
                </a:lnTo>
                <a:lnTo>
                  <a:pt x="156807" y="109660"/>
                </a:lnTo>
                <a:lnTo>
                  <a:pt x="175649" y="145894"/>
                </a:lnTo>
                <a:lnTo>
                  <a:pt x="177543" y="159971"/>
                </a:lnTo>
                <a:lnTo>
                  <a:pt x="176338" y="175255"/>
                </a:lnTo>
                <a:lnTo>
                  <a:pt x="159599" y="214234"/>
                </a:lnTo>
                <a:lnTo>
                  <a:pt x="127584" y="239101"/>
                </a:lnTo>
                <a:lnTo>
                  <a:pt x="95882" y="245560"/>
                </a:lnTo>
                <a:lnTo>
                  <a:pt x="146349" y="245560"/>
                </a:lnTo>
                <a:lnTo>
                  <a:pt x="178839" y="212803"/>
                </a:lnTo>
                <a:lnTo>
                  <a:pt x="192221" y="164598"/>
                </a:lnTo>
                <a:lnTo>
                  <a:pt x="191419" y="151489"/>
                </a:lnTo>
                <a:lnTo>
                  <a:pt x="178915" y="114881"/>
                </a:lnTo>
                <a:lnTo>
                  <a:pt x="151632" y="85226"/>
                </a:lnTo>
                <a:lnTo>
                  <a:pt x="151806" y="82095"/>
                </a:lnTo>
                <a:close/>
              </a:path>
              <a:path w="192404" h="260350">
                <a:moveTo>
                  <a:pt x="47432" y="51300"/>
                </a:moveTo>
                <a:lnTo>
                  <a:pt x="24940" y="62680"/>
                </a:lnTo>
                <a:lnTo>
                  <a:pt x="23835" y="66020"/>
                </a:lnTo>
                <a:lnTo>
                  <a:pt x="29004" y="76243"/>
                </a:lnTo>
                <a:lnTo>
                  <a:pt x="32344" y="77335"/>
                </a:lnTo>
                <a:lnTo>
                  <a:pt x="38059" y="74440"/>
                </a:lnTo>
                <a:lnTo>
                  <a:pt x="51957" y="74440"/>
                </a:lnTo>
                <a:lnTo>
                  <a:pt x="49133" y="68852"/>
                </a:lnTo>
                <a:lnTo>
                  <a:pt x="54848" y="65956"/>
                </a:lnTo>
                <a:lnTo>
                  <a:pt x="55941" y="62629"/>
                </a:lnTo>
                <a:lnTo>
                  <a:pt x="50772" y="52405"/>
                </a:lnTo>
                <a:lnTo>
                  <a:pt x="47432" y="51300"/>
                </a:lnTo>
                <a:close/>
              </a:path>
              <a:path w="192404" h="260350">
                <a:moveTo>
                  <a:pt x="162186" y="74440"/>
                </a:moveTo>
                <a:lnTo>
                  <a:pt x="152232" y="74440"/>
                </a:lnTo>
                <a:lnTo>
                  <a:pt x="157934" y="77335"/>
                </a:lnTo>
                <a:lnTo>
                  <a:pt x="161274" y="76243"/>
                </a:lnTo>
                <a:lnTo>
                  <a:pt x="162186" y="74440"/>
                </a:lnTo>
                <a:close/>
              </a:path>
              <a:path w="192404" h="260350">
                <a:moveTo>
                  <a:pt x="96594" y="0"/>
                </a:moveTo>
                <a:lnTo>
                  <a:pt x="82354" y="2790"/>
                </a:lnTo>
                <a:lnTo>
                  <a:pt x="70828" y="10405"/>
                </a:lnTo>
                <a:lnTo>
                  <a:pt x="63101" y="21695"/>
                </a:lnTo>
                <a:lnTo>
                  <a:pt x="60259" y="35510"/>
                </a:lnTo>
                <a:lnTo>
                  <a:pt x="62879" y="48985"/>
                </a:lnTo>
                <a:lnTo>
                  <a:pt x="70049" y="60099"/>
                </a:lnTo>
                <a:lnTo>
                  <a:pt x="80727" y="67835"/>
                </a:lnTo>
                <a:lnTo>
                  <a:pt x="73924" y="69601"/>
                </a:lnTo>
                <a:lnTo>
                  <a:pt x="65999" y="71798"/>
                </a:lnTo>
                <a:lnTo>
                  <a:pt x="56690" y="75735"/>
                </a:lnTo>
                <a:lnTo>
                  <a:pt x="55039" y="76497"/>
                </a:lnTo>
                <a:lnTo>
                  <a:pt x="53401" y="77297"/>
                </a:lnTo>
                <a:lnTo>
                  <a:pt x="152073" y="77297"/>
                </a:lnTo>
                <a:lnTo>
                  <a:pt x="152105" y="76726"/>
                </a:lnTo>
                <a:lnTo>
                  <a:pt x="137170" y="76726"/>
                </a:lnTo>
                <a:lnTo>
                  <a:pt x="135925" y="76129"/>
                </a:lnTo>
                <a:lnTo>
                  <a:pt x="133385" y="75024"/>
                </a:lnTo>
                <a:lnTo>
                  <a:pt x="125765" y="71798"/>
                </a:lnTo>
                <a:lnTo>
                  <a:pt x="117840" y="69601"/>
                </a:lnTo>
                <a:lnTo>
                  <a:pt x="109700" y="68433"/>
                </a:lnTo>
                <a:lnTo>
                  <a:pt x="114494" y="65245"/>
                </a:lnTo>
                <a:lnTo>
                  <a:pt x="89938" y="65245"/>
                </a:lnTo>
                <a:lnTo>
                  <a:pt x="77558" y="59628"/>
                </a:lnTo>
                <a:lnTo>
                  <a:pt x="68949" y="49315"/>
                </a:lnTo>
                <a:lnTo>
                  <a:pt x="65657" y="35853"/>
                </a:lnTo>
                <a:lnTo>
                  <a:pt x="65679" y="35510"/>
                </a:lnTo>
                <a:lnTo>
                  <a:pt x="68975" y="21847"/>
                </a:lnTo>
                <a:lnTo>
                  <a:pt x="77832" y="11383"/>
                </a:lnTo>
                <a:lnTo>
                  <a:pt x="90581" y="5855"/>
                </a:lnTo>
                <a:lnTo>
                  <a:pt x="114201" y="5855"/>
                </a:lnTo>
                <a:lnTo>
                  <a:pt x="110191" y="3021"/>
                </a:lnTo>
                <a:lnTo>
                  <a:pt x="96594" y="0"/>
                </a:lnTo>
                <a:close/>
              </a:path>
              <a:path w="192404" h="260350">
                <a:moveTo>
                  <a:pt x="142847" y="51300"/>
                </a:moveTo>
                <a:lnTo>
                  <a:pt x="139507" y="52405"/>
                </a:lnTo>
                <a:lnTo>
                  <a:pt x="134350" y="62629"/>
                </a:lnTo>
                <a:lnTo>
                  <a:pt x="135443" y="65956"/>
                </a:lnTo>
                <a:lnTo>
                  <a:pt x="141158" y="68852"/>
                </a:lnTo>
                <a:lnTo>
                  <a:pt x="137170" y="76726"/>
                </a:lnTo>
                <a:lnTo>
                  <a:pt x="152105" y="76726"/>
                </a:lnTo>
                <a:lnTo>
                  <a:pt x="152232" y="74440"/>
                </a:lnTo>
                <a:lnTo>
                  <a:pt x="162186" y="74440"/>
                </a:lnTo>
                <a:lnTo>
                  <a:pt x="166443" y="66020"/>
                </a:lnTo>
                <a:lnTo>
                  <a:pt x="165351" y="62680"/>
                </a:lnTo>
                <a:lnTo>
                  <a:pt x="142847" y="51300"/>
                </a:lnTo>
                <a:close/>
              </a:path>
              <a:path w="192404" h="260350">
                <a:moveTo>
                  <a:pt x="102346" y="55047"/>
                </a:moveTo>
                <a:lnTo>
                  <a:pt x="89938" y="55047"/>
                </a:lnTo>
                <a:lnTo>
                  <a:pt x="89938" y="65245"/>
                </a:lnTo>
                <a:lnTo>
                  <a:pt x="114494" y="65245"/>
                </a:lnTo>
                <a:lnTo>
                  <a:pt x="118209" y="62775"/>
                </a:lnTo>
                <a:lnTo>
                  <a:pt x="109003" y="62775"/>
                </a:lnTo>
                <a:lnTo>
                  <a:pt x="102346" y="55047"/>
                </a:lnTo>
                <a:close/>
              </a:path>
              <a:path w="192404" h="260350">
                <a:moveTo>
                  <a:pt x="114201" y="5855"/>
                </a:moveTo>
                <a:lnTo>
                  <a:pt x="90581" y="5855"/>
                </a:lnTo>
                <a:lnTo>
                  <a:pt x="106462" y="8341"/>
                </a:lnTo>
                <a:lnTo>
                  <a:pt x="118035" y="15688"/>
                </a:lnTo>
                <a:lnTo>
                  <a:pt x="124690" y="26601"/>
                </a:lnTo>
                <a:lnTo>
                  <a:pt x="123378" y="43469"/>
                </a:lnTo>
                <a:lnTo>
                  <a:pt x="117803" y="55435"/>
                </a:lnTo>
                <a:lnTo>
                  <a:pt x="109003" y="62775"/>
                </a:lnTo>
                <a:lnTo>
                  <a:pt x="118209" y="62775"/>
                </a:lnTo>
                <a:lnTo>
                  <a:pt x="120711" y="61112"/>
                </a:lnTo>
                <a:lnTo>
                  <a:pt x="128315" y="50307"/>
                </a:lnTo>
                <a:lnTo>
                  <a:pt x="131463" y="37061"/>
                </a:lnTo>
                <a:lnTo>
                  <a:pt x="128742" y="22533"/>
                </a:lnTo>
                <a:lnTo>
                  <a:pt x="121280" y="10859"/>
                </a:lnTo>
                <a:lnTo>
                  <a:pt x="114201" y="5855"/>
                </a:lnTo>
                <a:close/>
              </a:path>
              <a:path w="192404" h="260350">
                <a:moveTo>
                  <a:pt x="108747" y="38626"/>
                </a:moveTo>
                <a:lnTo>
                  <a:pt x="83538" y="38626"/>
                </a:lnTo>
                <a:lnTo>
                  <a:pt x="81048" y="41115"/>
                </a:lnTo>
                <a:lnTo>
                  <a:pt x="81048" y="52570"/>
                </a:lnTo>
                <a:lnTo>
                  <a:pt x="83538" y="55047"/>
                </a:lnTo>
                <a:lnTo>
                  <a:pt x="108747" y="55047"/>
                </a:lnTo>
                <a:lnTo>
                  <a:pt x="111236" y="52570"/>
                </a:lnTo>
                <a:lnTo>
                  <a:pt x="111236" y="41115"/>
                </a:lnTo>
                <a:lnTo>
                  <a:pt x="108747" y="38626"/>
                </a:lnTo>
                <a:close/>
              </a:path>
            </a:pathLst>
          </a:custGeom>
          <a:solidFill>
            <a:srgbClr val="FFFFFF"/>
          </a:solidFill>
        </p:spPr>
        <p:txBody>
          <a:bodyPr wrap="square" lIns="0" tIns="0" rIns="0" bIns="0" rtlCol="0"/>
          <a:lstStyle/>
          <a:p>
            <a:endParaRPr sz="1632"/>
          </a:p>
        </p:txBody>
      </p:sp>
      <p:sp>
        <p:nvSpPr>
          <p:cNvPr id="47" name="object 14"/>
          <p:cNvSpPr/>
          <p:nvPr/>
        </p:nvSpPr>
        <p:spPr>
          <a:xfrm>
            <a:off x="3676405" y="4499649"/>
            <a:ext cx="113436" cy="121498"/>
          </a:xfrm>
          <a:custGeom>
            <a:avLst/>
            <a:gdLst/>
            <a:ahLst/>
            <a:cxnLst/>
            <a:rect l="l" t="t" r="r" b="b"/>
            <a:pathLst>
              <a:path w="125095" h="133985">
                <a:moveTo>
                  <a:pt x="59118" y="0"/>
                </a:moveTo>
                <a:lnTo>
                  <a:pt x="59118" y="66852"/>
                </a:lnTo>
                <a:lnTo>
                  <a:pt x="0" y="98044"/>
                </a:lnTo>
                <a:lnTo>
                  <a:pt x="7260" y="109014"/>
                </a:lnTo>
                <a:lnTo>
                  <a:pt x="16475" y="118327"/>
                </a:lnTo>
                <a:lnTo>
                  <a:pt x="27361" y="125695"/>
                </a:lnTo>
                <a:lnTo>
                  <a:pt x="39632" y="130829"/>
                </a:lnTo>
                <a:lnTo>
                  <a:pt x="53004" y="133442"/>
                </a:lnTo>
                <a:lnTo>
                  <a:pt x="68859" y="132110"/>
                </a:lnTo>
                <a:lnTo>
                  <a:pt x="106565" y="113200"/>
                </a:lnTo>
                <a:lnTo>
                  <a:pt x="125028" y="78063"/>
                </a:lnTo>
                <a:lnTo>
                  <a:pt x="124022" y="61173"/>
                </a:lnTo>
                <a:lnTo>
                  <a:pt x="106890" y="21690"/>
                </a:lnTo>
                <a:lnTo>
                  <a:pt x="74166" y="1732"/>
                </a:lnTo>
                <a:lnTo>
                  <a:pt x="61032" y="26"/>
                </a:lnTo>
                <a:lnTo>
                  <a:pt x="59118" y="0"/>
                </a:lnTo>
                <a:close/>
              </a:path>
            </a:pathLst>
          </a:custGeom>
          <a:solidFill>
            <a:srgbClr val="FFFFFF"/>
          </a:solidFill>
        </p:spPr>
        <p:txBody>
          <a:bodyPr wrap="square" lIns="0" tIns="0" rIns="0" bIns="0" rtlCol="0"/>
          <a:lstStyle/>
          <a:p>
            <a:endParaRPr sz="1632"/>
          </a:p>
        </p:txBody>
      </p:sp>
      <p:sp>
        <p:nvSpPr>
          <p:cNvPr id="48" name="object 15"/>
          <p:cNvSpPr/>
          <p:nvPr/>
        </p:nvSpPr>
        <p:spPr>
          <a:xfrm>
            <a:off x="3576100" y="6051134"/>
            <a:ext cx="305842" cy="304733"/>
          </a:xfrm>
          <a:prstGeom prst="rect">
            <a:avLst/>
          </a:prstGeom>
          <a:blipFill>
            <a:blip r:embed="rId5" cstate="print"/>
            <a:stretch>
              <a:fillRect/>
            </a:stretch>
          </a:blipFill>
        </p:spPr>
        <p:txBody>
          <a:bodyPr wrap="square" lIns="0" tIns="0" rIns="0" bIns="0" rtlCol="0"/>
          <a:lstStyle/>
          <a:p>
            <a:endParaRPr sz="1632"/>
          </a:p>
        </p:txBody>
      </p:sp>
      <p:sp>
        <p:nvSpPr>
          <p:cNvPr id="49" name="object 16"/>
          <p:cNvSpPr/>
          <p:nvPr/>
        </p:nvSpPr>
        <p:spPr>
          <a:xfrm>
            <a:off x="3576039" y="6466471"/>
            <a:ext cx="310366" cy="310366"/>
          </a:xfrm>
          <a:custGeom>
            <a:avLst/>
            <a:gdLst/>
            <a:ahLst/>
            <a:cxnLst/>
            <a:rect l="l" t="t" r="r" b="b"/>
            <a:pathLst>
              <a:path w="342265" h="342264">
                <a:moveTo>
                  <a:pt x="169580" y="0"/>
                </a:moveTo>
                <a:lnTo>
                  <a:pt x="126730" y="5774"/>
                </a:lnTo>
                <a:lnTo>
                  <a:pt x="87935" y="21503"/>
                </a:lnTo>
                <a:lnTo>
                  <a:pt x="54560" y="45844"/>
                </a:lnTo>
                <a:lnTo>
                  <a:pt x="27973" y="77456"/>
                </a:lnTo>
                <a:lnTo>
                  <a:pt x="9538" y="114995"/>
                </a:lnTo>
                <a:lnTo>
                  <a:pt x="621" y="157118"/>
                </a:lnTo>
                <a:lnTo>
                  <a:pt x="0" y="171947"/>
                </a:lnTo>
                <a:lnTo>
                  <a:pt x="706" y="186624"/>
                </a:lnTo>
                <a:lnTo>
                  <a:pt x="9881" y="228357"/>
                </a:lnTo>
                <a:lnTo>
                  <a:pt x="28583" y="265577"/>
                </a:lnTo>
                <a:lnTo>
                  <a:pt x="55454" y="296913"/>
                </a:lnTo>
                <a:lnTo>
                  <a:pt x="89136" y="320993"/>
                </a:lnTo>
                <a:lnTo>
                  <a:pt x="128270" y="336447"/>
                </a:lnTo>
                <a:lnTo>
                  <a:pt x="171498" y="341903"/>
                </a:lnTo>
                <a:lnTo>
                  <a:pt x="186208" y="341232"/>
                </a:lnTo>
                <a:lnTo>
                  <a:pt x="228041" y="332138"/>
                </a:lnTo>
                <a:lnTo>
                  <a:pt x="265359" y="313492"/>
                </a:lnTo>
                <a:lnTo>
                  <a:pt x="296781" y="286672"/>
                </a:lnTo>
                <a:lnTo>
                  <a:pt x="320932" y="253057"/>
                </a:lnTo>
                <a:lnTo>
                  <a:pt x="336433" y="214023"/>
                </a:lnTo>
                <a:lnTo>
                  <a:pt x="341864" y="171947"/>
                </a:lnTo>
                <a:lnTo>
                  <a:pt x="341898" y="169268"/>
                </a:lnTo>
                <a:lnTo>
                  <a:pt x="341138" y="154641"/>
                </a:lnTo>
                <a:lnTo>
                  <a:pt x="331841" y="113060"/>
                </a:lnTo>
                <a:lnTo>
                  <a:pt x="313054" y="75987"/>
                </a:lnTo>
                <a:lnTo>
                  <a:pt x="286104" y="44782"/>
                </a:lnTo>
                <a:lnTo>
                  <a:pt x="252322" y="20809"/>
                </a:lnTo>
                <a:lnTo>
                  <a:pt x="213038" y="5427"/>
                </a:lnTo>
                <a:lnTo>
                  <a:pt x="169580" y="0"/>
                </a:lnTo>
                <a:close/>
              </a:path>
            </a:pathLst>
          </a:custGeom>
          <a:solidFill>
            <a:srgbClr val="FFD337"/>
          </a:solidFill>
        </p:spPr>
        <p:txBody>
          <a:bodyPr wrap="square" lIns="0" tIns="0" rIns="0" bIns="0" rtlCol="0"/>
          <a:lstStyle/>
          <a:p>
            <a:endParaRPr sz="1632"/>
          </a:p>
        </p:txBody>
      </p:sp>
      <p:sp>
        <p:nvSpPr>
          <p:cNvPr id="50" name="object 17"/>
          <p:cNvSpPr/>
          <p:nvPr/>
        </p:nvSpPr>
        <p:spPr>
          <a:xfrm>
            <a:off x="3674505" y="6518262"/>
            <a:ext cx="113436" cy="206719"/>
          </a:xfrm>
          <a:custGeom>
            <a:avLst/>
            <a:gdLst/>
            <a:ahLst/>
            <a:cxnLst/>
            <a:rect l="l" t="t" r="r" b="b"/>
            <a:pathLst>
              <a:path w="125095" h="227964">
                <a:moveTo>
                  <a:pt x="124739" y="227672"/>
                </a:moveTo>
                <a:lnTo>
                  <a:pt x="0" y="227672"/>
                </a:lnTo>
                <a:lnTo>
                  <a:pt x="0" y="0"/>
                </a:lnTo>
                <a:lnTo>
                  <a:pt x="124739" y="0"/>
                </a:lnTo>
                <a:lnTo>
                  <a:pt x="124739" y="227672"/>
                </a:lnTo>
                <a:close/>
              </a:path>
            </a:pathLst>
          </a:custGeom>
          <a:solidFill>
            <a:srgbClr val="FFFFFF"/>
          </a:solidFill>
        </p:spPr>
        <p:txBody>
          <a:bodyPr wrap="square" lIns="0" tIns="0" rIns="0" bIns="0" rtlCol="0"/>
          <a:lstStyle/>
          <a:p>
            <a:endParaRPr sz="1632"/>
          </a:p>
        </p:txBody>
      </p:sp>
      <p:sp>
        <p:nvSpPr>
          <p:cNvPr id="51" name="object 18"/>
          <p:cNvSpPr/>
          <p:nvPr/>
        </p:nvSpPr>
        <p:spPr>
          <a:xfrm>
            <a:off x="3693265" y="6554964"/>
            <a:ext cx="76008" cy="0"/>
          </a:xfrm>
          <a:custGeom>
            <a:avLst/>
            <a:gdLst/>
            <a:ahLst/>
            <a:cxnLst/>
            <a:rect l="l" t="t" r="r" b="b"/>
            <a:pathLst>
              <a:path w="83820">
                <a:moveTo>
                  <a:pt x="0" y="0"/>
                </a:moveTo>
                <a:lnTo>
                  <a:pt x="83350" y="0"/>
                </a:lnTo>
              </a:path>
            </a:pathLst>
          </a:custGeom>
          <a:ln w="42240">
            <a:solidFill>
              <a:srgbClr val="FFD337"/>
            </a:solidFill>
          </a:ln>
        </p:spPr>
        <p:txBody>
          <a:bodyPr wrap="square" lIns="0" tIns="0" rIns="0" bIns="0" rtlCol="0"/>
          <a:lstStyle/>
          <a:p>
            <a:endParaRPr sz="1632"/>
          </a:p>
        </p:txBody>
      </p:sp>
      <p:sp>
        <p:nvSpPr>
          <p:cNvPr id="52" name="object 19"/>
          <p:cNvSpPr/>
          <p:nvPr/>
        </p:nvSpPr>
        <p:spPr>
          <a:xfrm>
            <a:off x="3696387" y="6595841"/>
            <a:ext cx="69674" cy="81766"/>
          </a:xfrm>
          <a:custGeom>
            <a:avLst/>
            <a:gdLst/>
            <a:ahLst/>
            <a:cxnLst/>
            <a:rect l="l" t="t" r="r" b="b"/>
            <a:pathLst>
              <a:path w="76834" h="90170">
                <a:moveTo>
                  <a:pt x="55270" y="0"/>
                </a:moveTo>
                <a:lnTo>
                  <a:pt x="0" y="0"/>
                </a:lnTo>
                <a:lnTo>
                  <a:pt x="0" y="89877"/>
                </a:lnTo>
                <a:lnTo>
                  <a:pt x="48564" y="89877"/>
                </a:lnTo>
                <a:lnTo>
                  <a:pt x="52730" y="89433"/>
                </a:lnTo>
                <a:lnTo>
                  <a:pt x="76466" y="70891"/>
                </a:lnTo>
                <a:lnTo>
                  <a:pt x="76466" y="69113"/>
                </a:lnTo>
                <a:lnTo>
                  <a:pt x="24688" y="69113"/>
                </a:lnTo>
                <a:lnTo>
                  <a:pt x="24688" y="54051"/>
                </a:lnTo>
                <a:lnTo>
                  <a:pt x="73839" y="54051"/>
                </a:lnTo>
                <a:lnTo>
                  <a:pt x="68960" y="47955"/>
                </a:lnTo>
                <a:lnTo>
                  <a:pt x="64896" y="45313"/>
                </a:lnTo>
                <a:lnTo>
                  <a:pt x="59753" y="43789"/>
                </a:lnTo>
                <a:lnTo>
                  <a:pt x="64058" y="41859"/>
                </a:lnTo>
                <a:lnTo>
                  <a:pt x="67284" y="38963"/>
                </a:lnTo>
                <a:lnTo>
                  <a:pt x="69608" y="34810"/>
                </a:lnTo>
                <a:lnTo>
                  <a:pt x="24688" y="34810"/>
                </a:lnTo>
                <a:lnTo>
                  <a:pt x="24688" y="21005"/>
                </a:lnTo>
                <a:lnTo>
                  <a:pt x="72669" y="21005"/>
                </a:lnTo>
                <a:lnTo>
                  <a:pt x="72669" y="20167"/>
                </a:lnTo>
                <a:lnTo>
                  <a:pt x="58102" y="673"/>
                </a:lnTo>
                <a:lnTo>
                  <a:pt x="55270" y="0"/>
                </a:lnTo>
                <a:close/>
              </a:path>
              <a:path w="76834" h="90170">
                <a:moveTo>
                  <a:pt x="73839" y="54051"/>
                </a:moveTo>
                <a:lnTo>
                  <a:pt x="46926" y="54051"/>
                </a:lnTo>
                <a:lnTo>
                  <a:pt x="48450" y="54787"/>
                </a:lnTo>
                <a:lnTo>
                  <a:pt x="50799" y="57746"/>
                </a:lnTo>
                <a:lnTo>
                  <a:pt x="51396" y="59575"/>
                </a:lnTo>
                <a:lnTo>
                  <a:pt x="51396" y="64134"/>
                </a:lnTo>
                <a:lnTo>
                  <a:pt x="50698" y="65951"/>
                </a:lnTo>
                <a:lnTo>
                  <a:pt x="47917" y="68478"/>
                </a:lnTo>
                <a:lnTo>
                  <a:pt x="46215" y="69113"/>
                </a:lnTo>
                <a:lnTo>
                  <a:pt x="76466" y="69113"/>
                </a:lnTo>
                <a:lnTo>
                  <a:pt x="76466" y="60502"/>
                </a:lnTo>
                <a:lnTo>
                  <a:pt x="74968" y="55460"/>
                </a:lnTo>
                <a:lnTo>
                  <a:pt x="73839" y="54051"/>
                </a:lnTo>
                <a:close/>
              </a:path>
              <a:path w="76834" h="90170">
                <a:moveTo>
                  <a:pt x="72669" y="21005"/>
                </a:moveTo>
                <a:lnTo>
                  <a:pt x="43878" y="21005"/>
                </a:lnTo>
                <a:lnTo>
                  <a:pt x="45275" y="21539"/>
                </a:lnTo>
                <a:lnTo>
                  <a:pt x="47637" y="23647"/>
                </a:lnTo>
                <a:lnTo>
                  <a:pt x="48221" y="25399"/>
                </a:lnTo>
                <a:lnTo>
                  <a:pt x="48221" y="30632"/>
                </a:lnTo>
                <a:lnTo>
                  <a:pt x="47536" y="32499"/>
                </a:lnTo>
                <a:lnTo>
                  <a:pt x="44742" y="34353"/>
                </a:lnTo>
                <a:lnTo>
                  <a:pt x="43218" y="34810"/>
                </a:lnTo>
                <a:lnTo>
                  <a:pt x="69608" y="34810"/>
                </a:lnTo>
                <a:lnTo>
                  <a:pt x="71577" y="31292"/>
                </a:lnTo>
                <a:lnTo>
                  <a:pt x="72669" y="27254"/>
                </a:lnTo>
                <a:lnTo>
                  <a:pt x="72669" y="21005"/>
                </a:lnTo>
                <a:close/>
              </a:path>
            </a:pathLst>
          </a:custGeom>
          <a:solidFill>
            <a:srgbClr val="FFD337"/>
          </a:solidFill>
        </p:spPr>
        <p:txBody>
          <a:bodyPr wrap="square" lIns="0" tIns="0" rIns="0" bIns="0" rtlCol="0"/>
          <a:lstStyle/>
          <a:p>
            <a:endParaRPr sz="1632"/>
          </a:p>
        </p:txBody>
      </p:sp>
      <p:sp>
        <p:nvSpPr>
          <p:cNvPr id="53" name="object 20"/>
          <p:cNvSpPr/>
          <p:nvPr/>
        </p:nvSpPr>
        <p:spPr>
          <a:xfrm>
            <a:off x="3576040" y="5212830"/>
            <a:ext cx="312094" cy="311518"/>
          </a:xfrm>
          <a:custGeom>
            <a:avLst/>
            <a:gdLst/>
            <a:ahLst/>
            <a:cxnLst/>
            <a:rect l="l" t="t" r="r" b="b"/>
            <a:pathLst>
              <a:path w="344170" h="343535">
                <a:moveTo>
                  <a:pt x="176668" y="0"/>
                </a:moveTo>
                <a:lnTo>
                  <a:pt x="132245" y="5269"/>
                </a:lnTo>
                <a:lnTo>
                  <a:pt x="92295" y="20268"/>
                </a:lnTo>
                <a:lnTo>
                  <a:pt x="58017" y="43689"/>
                </a:lnTo>
                <a:lnTo>
                  <a:pt x="30609" y="74222"/>
                </a:lnTo>
                <a:lnTo>
                  <a:pt x="11268" y="110560"/>
                </a:lnTo>
                <a:lnTo>
                  <a:pt x="1193" y="151395"/>
                </a:lnTo>
                <a:lnTo>
                  <a:pt x="0" y="171738"/>
                </a:lnTo>
                <a:lnTo>
                  <a:pt x="621" y="186460"/>
                </a:lnTo>
                <a:lnTo>
                  <a:pt x="9547" y="228357"/>
                </a:lnTo>
                <a:lnTo>
                  <a:pt x="28002" y="265785"/>
                </a:lnTo>
                <a:lnTo>
                  <a:pt x="54624" y="297381"/>
                </a:lnTo>
                <a:lnTo>
                  <a:pt x="88048" y="321781"/>
                </a:lnTo>
                <a:lnTo>
                  <a:pt x="126911" y="337619"/>
                </a:lnTo>
                <a:lnTo>
                  <a:pt x="169851" y="343532"/>
                </a:lnTo>
                <a:lnTo>
                  <a:pt x="184780" y="342919"/>
                </a:lnTo>
                <a:lnTo>
                  <a:pt x="227151" y="334094"/>
                </a:lnTo>
                <a:lnTo>
                  <a:pt x="264886" y="315834"/>
                </a:lnTo>
                <a:lnTo>
                  <a:pt x="296692" y="289483"/>
                </a:lnTo>
                <a:lnTo>
                  <a:pt x="321270" y="256380"/>
                </a:lnTo>
                <a:lnTo>
                  <a:pt x="337325" y="217867"/>
                </a:lnTo>
                <a:lnTo>
                  <a:pt x="343562" y="175287"/>
                </a:lnTo>
                <a:lnTo>
                  <a:pt x="342958" y="160192"/>
                </a:lnTo>
                <a:lnTo>
                  <a:pt x="334223" y="117439"/>
                </a:lnTo>
                <a:lnTo>
                  <a:pt x="316133" y="79451"/>
                </a:lnTo>
                <a:lnTo>
                  <a:pt x="290010" y="47470"/>
                </a:lnTo>
                <a:lnTo>
                  <a:pt x="257177" y="22739"/>
                </a:lnTo>
                <a:lnTo>
                  <a:pt x="218955" y="6502"/>
                </a:lnTo>
                <a:lnTo>
                  <a:pt x="176668" y="0"/>
                </a:lnTo>
                <a:close/>
              </a:path>
            </a:pathLst>
          </a:custGeom>
          <a:solidFill>
            <a:srgbClr val="FED238"/>
          </a:solidFill>
        </p:spPr>
        <p:txBody>
          <a:bodyPr wrap="square" lIns="0" tIns="0" rIns="0" bIns="0" rtlCol="0"/>
          <a:lstStyle/>
          <a:p>
            <a:endParaRPr sz="1632"/>
          </a:p>
        </p:txBody>
      </p:sp>
      <p:sp>
        <p:nvSpPr>
          <p:cNvPr id="54" name="object 21"/>
          <p:cNvSpPr/>
          <p:nvPr/>
        </p:nvSpPr>
        <p:spPr>
          <a:xfrm>
            <a:off x="3812494" y="5235258"/>
            <a:ext cx="5999" cy="3835"/>
          </a:xfrm>
          <a:prstGeom prst="rect">
            <a:avLst/>
          </a:prstGeom>
          <a:blipFill>
            <a:blip r:embed="rId6" cstate="print"/>
            <a:stretch>
              <a:fillRect/>
            </a:stretch>
          </a:blipFill>
        </p:spPr>
        <p:txBody>
          <a:bodyPr wrap="square" lIns="0" tIns="0" rIns="0" bIns="0" rtlCol="0"/>
          <a:lstStyle/>
          <a:p>
            <a:endParaRPr sz="1632"/>
          </a:p>
        </p:txBody>
      </p:sp>
      <p:sp>
        <p:nvSpPr>
          <p:cNvPr id="55" name="object 22"/>
          <p:cNvSpPr/>
          <p:nvPr/>
        </p:nvSpPr>
        <p:spPr>
          <a:xfrm>
            <a:off x="3613306" y="5235258"/>
            <a:ext cx="37843" cy="32200"/>
          </a:xfrm>
          <a:prstGeom prst="rect">
            <a:avLst/>
          </a:prstGeom>
          <a:blipFill>
            <a:blip r:embed="rId7" cstate="print"/>
            <a:stretch>
              <a:fillRect/>
            </a:stretch>
          </a:blipFill>
        </p:spPr>
        <p:txBody>
          <a:bodyPr wrap="square" lIns="0" tIns="0" rIns="0" bIns="0" rtlCol="0"/>
          <a:lstStyle/>
          <a:p>
            <a:endParaRPr sz="1632"/>
          </a:p>
        </p:txBody>
      </p:sp>
      <p:sp>
        <p:nvSpPr>
          <p:cNvPr id="56" name="object 23"/>
          <p:cNvSpPr/>
          <p:nvPr/>
        </p:nvSpPr>
        <p:spPr>
          <a:xfrm>
            <a:off x="3613307" y="5235258"/>
            <a:ext cx="205186" cy="210219"/>
          </a:xfrm>
          <a:prstGeom prst="rect">
            <a:avLst/>
          </a:prstGeom>
          <a:blipFill>
            <a:blip r:embed="rId8" cstate="print"/>
            <a:stretch>
              <a:fillRect/>
            </a:stretch>
          </a:blipFill>
        </p:spPr>
        <p:txBody>
          <a:bodyPr wrap="square" lIns="0" tIns="0" rIns="0" bIns="0" rtlCol="0"/>
          <a:lstStyle/>
          <a:p>
            <a:endParaRPr sz="1632"/>
          </a:p>
        </p:txBody>
      </p:sp>
      <p:sp>
        <p:nvSpPr>
          <p:cNvPr id="57" name="object 24"/>
          <p:cNvSpPr/>
          <p:nvPr/>
        </p:nvSpPr>
        <p:spPr>
          <a:xfrm>
            <a:off x="3808186" y="5342479"/>
            <a:ext cx="196354" cy="59885"/>
          </a:xfrm>
          <a:custGeom>
            <a:avLst/>
            <a:gdLst/>
            <a:ahLst/>
            <a:cxnLst/>
            <a:rect l="l" t="t" r="r" b="b"/>
            <a:pathLst>
              <a:path w="216534" h="66039">
                <a:moveTo>
                  <a:pt x="56654" y="0"/>
                </a:moveTo>
                <a:lnTo>
                  <a:pt x="0" y="32727"/>
                </a:lnTo>
                <a:lnTo>
                  <a:pt x="56654" y="65455"/>
                </a:lnTo>
                <a:lnTo>
                  <a:pt x="56654" y="40932"/>
                </a:lnTo>
                <a:lnTo>
                  <a:pt x="202078" y="40932"/>
                </a:lnTo>
                <a:lnTo>
                  <a:pt x="216281" y="32727"/>
                </a:lnTo>
                <a:lnTo>
                  <a:pt x="202078" y="24523"/>
                </a:lnTo>
                <a:lnTo>
                  <a:pt x="56654" y="24523"/>
                </a:lnTo>
                <a:lnTo>
                  <a:pt x="56654" y="0"/>
                </a:lnTo>
                <a:close/>
              </a:path>
              <a:path w="216534" h="66039">
                <a:moveTo>
                  <a:pt x="202078" y="40932"/>
                </a:moveTo>
                <a:lnTo>
                  <a:pt x="159626" y="40932"/>
                </a:lnTo>
                <a:lnTo>
                  <a:pt x="159626" y="65455"/>
                </a:lnTo>
                <a:lnTo>
                  <a:pt x="202078" y="40932"/>
                </a:lnTo>
                <a:close/>
              </a:path>
              <a:path w="216534" h="66039">
                <a:moveTo>
                  <a:pt x="159626" y="0"/>
                </a:moveTo>
                <a:lnTo>
                  <a:pt x="159626" y="24523"/>
                </a:lnTo>
                <a:lnTo>
                  <a:pt x="202078" y="24523"/>
                </a:lnTo>
                <a:lnTo>
                  <a:pt x="159626" y="0"/>
                </a:lnTo>
                <a:close/>
              </a:path>
            </a:pathLst>
          </a:custGeom>
          <a:solidFill>
            <a:srgbClr val="FFFFFF"/>
          </a:solidFill>
        </p:spPr>
        <p:txBody>
          <a:bodyPr wrap="square" lIns="0" tIns="0" rIns="0" bIns="0" rtlCol="0"/>
          <a:lstStyle/>
          <a:p>
            <a:endParaRPr sz="1632"/>
          </a:p>
        </p:txBody>
      </p:sp>
      <p:sp>
        <p:nvSpPr>
          <p:cNvPr id="58" name="object 25"/>
          <p:cNvSpPr/>
          <p:nvPr/>
        </p:nvSpPr>
        <p:spPr>
          <a:xfrm>
            <a:off x="3887619" y="5342479"/>
            <a:ext cx="77736" cy="59885"/>
          </a:xfrm>
          <a:custGeom>
            <a:avLst/>
            <a:gdLst/>
            <a:ahLst/>
            <a:cxnLst/>
            <a:rect l="l" t="t" r="r" b="b"/>
            <a:pathLst>
              <a:path w="85725" h="66039">
                <a:moveTo>
                  <a:pt x="28816" y="0"/>
                </a:moveTo>
                <a:lnTo>
                  <a:pt x="28816" y="24523"/>
                </a:lnTo>
                <a:lnTo>
                  <a:pt x="0" y="24523"/>
                </a:lnTo>
                <a:lnTo>
                  <a:pt x="0" y="40932"/>
                </a:lnTo>
                <a:lnTo>
                  <a:pt x="28816" y="40932"/>
                </a:lnTo>
                <a:lnTo>
                  <a:pt x="28816" y="65443"/>
                </a:lnTo>
                <a:lnTo>
                  <a:pt x="85483" y="32715"/>
                </a:lnTo>
                <a:lnTo>
                  <a:pt x="28816" y="0"/>
                </a:lnTo>
                <a:close/>
              </a:path>
            </a:pathLst>
          </a:custGeom>
          <a:solidFill>
            <a:srgbClr val="FED238"/>
          </a:solidFill>
        </p:spPr>
        <p:txBody>
          <a:bodyPr wrap="square" lIns="0" tIns="0" rIns="0" bIns="0" rtlCol="0"/>
          <a:lstStyle/>
          <a:p>
            <a:endParaRPr sz="1632"/>
          </a:p>
        </p:txBody>
      </p:sp>
      <p:sp>
        <p:nvSpPr>
          <p:cNvPr id="59" name="object 26"/>
          <p:cNvSpPr/>
          <p:nvPr/>
        </p:nvSpPr>
        <p:spPr>
          <a:xfrm>
            <a:off x="4074080" y="5250590"/>
            <a:ext cx="95586" cy="66795"/>
          </a:xfrm>
          <a:custGeom>
            <a:avLst/>
            <a:gdLst/>
            <a:ahLst/>
            <a:cxnLst/>
            <a:rect l="l" t="t" r="r" b="b"/>
            <a:pathLst>
              <a:path w="105409" h="73660">
                <a:moveTo>
                  <a:pt x="4445" y="0"/>
                </a:moveTo>
                <a:lnTo>
                  <a:pt x="1981" y="812"/>
                </a:lnTo>
                <a:lnTo>
                  <a:pt x="0" y="4876"/>
                </a:lnTo>
                <a:lnTo>
                  <a:pt x="838" y="7340"/>
                </a:lnTo>
                <a:lnTo>
                  <a:pt x="96659" y="54216"/>
                </a:lnTo>
                <a:lnTo>
                  <a:pt x="96659" y="71818"/>
                </a:lnTo>
                <a:lnTo>
                  <a:pt x="98475" y="73647"/>
                </a:lnTo>
                <a:lnTo>
                  <a:pt x="102997" y="73647"/>
                </a:lnTo>
                <a:lnTo>
                  <a:pt x="104825" y="71818"/>
                </a:lnTo>
                <a:lnTo>
                  <a:pt x="104825" y="50101"/>
                </a:lnTo>
                <a:lnTo>
                  <a:pt x="103949" y="48679"/>
                </a:lnTo>
                <a:lnTo>
                  <a:pt x="4445" y="0"/>
                </a:lnTo>
                <a:close/>
              </a:path>
            </a:pathLst>
          </a:custGeom>
          <a:solidFill>
            <a:srgbClr val="FFD337"/>
          </a:solidFill>
        </p:spPr>
        <p:txBody>
          <a:bodyPr wrap="square" lIns="0" tIns="0" rIns="0" bIns="0" rtlCol="0"/>
          <a:lstStyle/>
          <a:p>
            <a:endParaRPr sz="1632"/>
          </a:p>
        </p:txBody>
      </p:sp>
      <p:sp>
        <p:nvSpPr>
          <p:cNvPr id="60" name="object 27"/>
          <p:cNvSpPr/>
          <p:nvPr/>
        </p:nvSpPr>
        <p:spPr>
          <a:xfrm>
            <a:off x="3987462" y="5297443"/>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61" name="object 28"/>
          <p:cNvSpPr/>
          <p:nvPr/>
        </p:nvSpPr>
        <p:spPr>
          <a:xfrm>
            <a:off x="4074589" y="5264848"/>
            <a:ext cx="81766" cy="215932"/>
          </a:xfrm>
          <a:custGeom>
            <a:avLst/>
            <a:gdLst/>
            <a:ahLst/>
            <a:cxnLst/>
            <a:rect l="l" t="t" r="r" b="b"/>
            <a:pathLst>
              <a:path w="90170" h="238125">
                <a:moveTo>
                  <a:pt x="37350" y="0"/>
                </a:moveTo>
                <a:lnTo>
                  <a:pt x="32829" y="0"/>
                </a:lnTo>
                <a:lnTo>
                  <a:pt x="31013" y="1841"/>
                </a:lnTo>
                <a:lnTo>
                  <a:pt x="31013" y="115011"/>
                </a:lnTo>
                <a:lnTo>
                  <a:pt x="31318" y="116598"/>
                </a:lnTo>
                <a:lnTo>
                  <a:pt x="41389" y="140423"/>
                </a:lnTo>
                <a:lnTo>
                  <a:pt x="596" y="171475"/>
                </a:lnTo>
                <a:lnTo>
                  <a:pt x="0" y="172681"/>
                </a:lnTo>
                <a:lnTo>
                  <a:pt x="12" y="175260"/>
                </a:lnTo>
                <a:lnTo>
                  <a:pt x="622" y="176453"/>
                </a:lnTo>
                <a:lnTo>
                  <a:pt x="83654" y="237820"/>
                </a:lnTo>
                <a:lnTo>
                  <a:pt x="84505" y="238086"/>
                </a:lnTo>
                <a:lnTo>
                  <a:pt x="86245" y="238086"/>
                </a:lnTo>
                <a:lnTo>
                  <a:pt x="87147" y="237782"/>
                </a:lnTo>
                <a:lnTo>
                  <a:pt x="89331" y="236067"/>
                </a:lnTo>
                <a:lnTo>
                  <a:pt x="89839" y="234099"/>
                </a:lnTo>
                <a:lnTo>
                  <a:pt x="84657" y="221830"/>
                </a:lnTo>
                <a:lnTo>
                  <a:pt x="75780" y="221830"/>
                </a:lnTo>
                <a:lnTo>
                  <a:pt x="10909" y="173888"/>
                </a:lnTo>
                <a:lnTo>
                  <a:pt x="44678" y="148196"/>
                </a:lnTo>
                <a:lnTo>
                  <a:pt x="53551" y="148196"/>
                </a:lnTo>
                <a:lnTo>
                  <a:pt x="39179" y="114173"/>
                </a:lnTo>
                <a:lnTo>
                  <a:pt x="39179" y="1841"/>
                </a:lnTo>
                <a:lnTo>
                  <a:pt x="37350" y="0"/>
                </a:lnTo>
                <a:close/>
              </a:path>
              <a:path w="90170" h="238125">
                <a:moveTo>
                  <a:pt x="53551" y="148196"/>
                </a:moveTo>
                <a:lnTo>
                  <a:pt x="44678" y="148196"/>
                </a:lnTo>
                <a:lnTo>
                  <a:pt x="75780" y="221830"/>
                </a:lnTo>
                <a:lnTo>
                  <a:pt x="84657" y="221830"/>
                </a:lnTo>
                <a:lnTo>
                  <a:pt x="53551" y="148196"/>
                </a:lnTo>
                <a:close/>
              </a:path>
            </a:pathLst>
          </a:custGeom>
          <a:solidFill>
            <a:srgbClr val="FFD337"/>
          </a:solidFill>
        </p:spPr>
        <p:txBody>
          <a:bodyPr wrap="square" lIns="0" tIns="0" rIns="0" bIns="0" rtlCol="0"/>
          <a:lstStyle/>
          <a:p>
            <a:endParaRPr sz="1632"/>
          </a:p>
        </p:txBody>
      </p:sp>
      <p:sp>
        <p:nvSpPr>
          <p:cNvPr id="62" name="object 29"/>
          <p:cNvSpPr/>
          <p:nvPr/>
        </p:nvSpPr>
        <p:spPr>
          <a:xfrm>
            <a:off x="4074080" y="5308218"/>
            <a:ext cx="95586" cy="65068"/>
          </a:xfrm>
          <a:custGeom>
            <a:avLst/>
            <a:gdLst/>
            <a:ahLst/>
            <a:cxnLst/>
            <a:rect l="l" t="t" r="r" b="b"/>
            <a:pathLst>
              <a:path w="105409" h="71755">
                <a:moveTo>
                  <a:pt x="4368" y="0"/>
                </a:moveTo>
                <a:lnTo>
                  <a:pt x="1905" y="850"/>
                </a:lnTo>
                <a:lnTo>
                  <a:pt x="0" y="4940"/>
                </a:lnTo>
                <a:lnTo>
                  <a:pt x="876" y="7378"/>
                </a:lnTo>
                <a:lnTo>
                  <a:pt x="96659" y="52565"/>
                </a:lnTo>
                <a:lnTo>
                  <a:pt x="96659" y="69443"/>
                </a:lnTo>
                <a:lnTo>
                  <a:pt x="98475" y="71272"/>
                </a:lnTo>
                <a:lnTo>
                  <a:pt x="102997" y="71272"/>
                </a:lnTo>
                <a:lnTo>
                  <a:pt x="104825" y="69443"/>
                </a:lnTo>
                <a:lnTo>
                  <a:pt x="104825" y="48387"/>
                </a:lnTo>
                <a:lnTo>
                  <a:pt x="103924" y="46939"/>
                </a:lnTo>
                <a:lnTo>
                  <a:pt x="4368" y="0"/>
                </a:lnTo>
                <a:close/>
              </a:path>
            </a:pathLst>
          </a:custGeom>
          <a:solidFill>
            <a:srgbClr val="FFD337"/>
          </a:solidFill>
        </p:spPr>
        <p:txBody>
          <a:bodyPr wrap="square" lIns="0" tIns="0" rIns="0" bIns="0" rtlCol="0"/>
          <a:lstStyle/>
          <a:p>
            <a:endParaRPr sz="1632"/>
          </a:p>
        </p:txBody>
      </p:sp>
      <p:sp>
        <p:nvSpPr>
          <p:cNvPr id="63" name="object 30"/>
          <p:cNvSpPr/>
          <p:nvPr/>
        </p:nvSpPr>
        <p:spPr>
          <a:xfrm>
            <a:off x="3987462" y="5353523"/>
            <a:ext cx="181959" cy="0"/>
          </a:xfrm>
          <a:custGeom>
            <a:avLst/>
            <a:gdLst/>
            <a:ahLst/>
            <a:cxnLst/>
            <a:rect l="l" t="t" r="r" b="b"/>
            <a:pathLst>
              <a:path w="200659">
                <a:moveTo>
                  <a:pt x="0" y="0"/>
                </a:moveTo>
                <a:lnTo>
                  <a:pt x="200350" y="0"/>
                </a:lnTo>
              </a:path>
            </a:pathLst>
          </a:custGeom>
          <a:ln w="9448">
            <a:solidFill>
              <a:srgbClr val="FFD337"/>
            </a:solidFill>
          </a:ln>
        </p:spPr>
        <p:txBody>
          <a:bodyPr wrap="square" lIns="0" tIns="0" rIns="0" bIns="0" rtlCol="0"/>
          <a:lstStyle/>
          <a:p>
            <a:endParaRPr sz="1632"/>
          </a:p>
        </p:txBody>
      </p:sp>
      <p:sp>
        <p:nvSpPr>
          <p:cNvPr id="64" name="object 31"/>
          <p:cNvSpPr/>
          <p:nvPr/>
        </p:nvSpPr>
        <p:spPr>
          <a:xfrm>
            <a:off x="3987463" y="5250590"/>
            <a:ext cx="95586" cy="66795"/>
          </a:xfrm>
          <a:custGeom>
            <a:avLst/>
            <a:gdLst/>
            <a:ahLst/>
            <a:cxnLst/>
            <a:rect l="l" t="t" r="r" b="b"/>
            <a:pathLst>
              <a:path w="105409" h="73660">
                <a:moveTo>
                  <a:pt x="100368" y="0"/>
                </a:moveTo>
                <a:lnTo>
                  <a:pt x="876" y="48679"/>
                </a:lnTo>
                <a:lnTo>
                  <a:pt x="0" y="50101"/>
                </a:lnTo>
                <a:lnTo>
                  <a:pt x="0" y="71818"/>
                </a:lnTo>
                <a:lnTo>
                  <a:pt x="1816" y="73647"/>
                </a:lnTo>
                <a:lnTo>
                  <a:pt x="6337" y="73647"/>
                </a:lnTo>
                <a:lnTo>
                  <a:pt x="8166" y="71818"/>
                </a:lnTo>
                <a:lnTo>
                  <a:pt x="8166" y="54216"/>
                </a:lnTo>
                <a:lnTo>
                  <a:pt x="104000" y="7340"/>
                </a:lnTo>
                <a:lnTo>
                  <a:pt x="104838" y="4876"/>
                </a:lnTo>
                <a:lnTo>
                  <a:pt x="102831" y="825"/>
                </a:lnTo>
                <a:lnTo>
                  <a:pt x="100368" y="0"/>
                </a:lnTo>
                <a:close/>
              </a:path>
            </a:pathLst>
          </a:custGeom>
          <a:solidFill>
            <a:srgbClr val="FFD337"/>
          </a:solidFill>
        </p:spPr>
        <p:txBody>
          <a:bodyPr wrap="square" lIns="0" tIns="0" rIns="0" bIns="0" rtlCol="0"/>
          <a:lstStyle/>
          <a:p>
            <a:endParaRPr sz="1632"/>
          </a:p>
        </p:txBody>
      </p:sp>
      <p:sp>
        <p:nvSpPr>
          <p:cNvPr id="65" name="object 32"/>
          <p:cNvSpPr/>
          <p:nvPr/>
        </p:nvSpPr>
        <p:spPr>
          <a:xfrm>
            <a:off x="4000539" y="5264865"/>
            <a:ext cx="81766" cy="215932"/>
          </a:xfrm>
          <a:custGeom>
            <a:avLst/>
            <a:gdLst/>
            <a:ahLst/>
            <a:cxnLst/>
            <a:rect l="l" t="t" r="r" b="b"/>
            <a:pathLst>
              <a:path w="90170" h="238125">
                <a:moveTo>
                  <a:pt x="57010" y="0"/>
                </a:moveTo>
                <a:lnTo>
                  <a:pt x="52489" y="0"/>
                </a:lnTo>
                <a:lnTo>
                  <a:pt x="50647" y="1828"/>
                </a:lnTo>
                <a:lnTo>
                  <a:pt x="50647" y="114160"/>
                </a:lnTo>
                <a:lnTo>
                  <a:pt x="0" y="234073"/>
                </a:lnTo>
                <a:lnTo>
                  <a:pt x="507" y="236054"/>
                </a:lnTo>
                <a:lnTo>
                  <a:pt x="2692" y="237769"/>
                </a:lnTo>
                <a:lnTo>
                  <a:pt x="3581" y="238061"/>
                </a:lnTo>
                <a:lnTo>
                  <a:pt x="5333" y="238061"/>
                </a:lnTo>
                <a:lnTo>
                  <a:pt x="6184" y="237794"/>
                </a:lnTo>
                <a:lnTo>
                  <a:pt x="27823" y="221805"/>
                </a:lnTo>
                <a:lnTo>
                  <a:pt x="14046" y="221805"/>
                </a:lnTo>
                <a:lnTo>
                  <a:pt x="45161" y="148170"/>
                </a:lnTo>
                <a:lnTo>
                  <a:pt x="58664" y="148170"/>
                </a:lnTo>
                <a:lnTo>
                  <a:pt x="48450" y="140398"/>
                </a:lnTo>
                <a:lnTo>
                  <a:pt x="58508" y="116573"/>
                </a:lnTo>
                <a:lnTo>
                  <a:pt x="58826" y="114985"/>
                </a:lnTo>
                <a:lnTo>
                  <a:pt x="58826" y="1828"/>
                </a:lnTo>
                <a:lnTo>
                  <a:pt x="57010" y="0"/>
                </a:lnTo>
                <a:close/>
              </a:path>
              <a:path w="90170" h="238125">
                <a:moveTo>
                  <a:pt x="58664" y="148170"/>
                </a:moveTo>
                <a:lnTo>
                  <a:pt x="45161" y="148170"/>
                </a:lnTo>
                <a:lnTo>
                  <a:pt x="78943" y="173875"/>
                </a:lnTo>
                <a:lnTo>
                  <a:pt x="14046" y="221805"/>
                </a:lnTo>
                <a:lnTo>
                  <a:pt x="27823" y="221805"/>
                </a:lnTo>
                <a:lnTo>
                  <a:pt x="89217" y="176441"/>
                </a:lnTo>
                <a:lnTo>
                  <a:pt x="89839" y="175234"/>
                </a:lnTo>
                <a:lnTo>
                  <a:pt x="89852" y="172656"/>
                </a:lnTo>
                <a:lnTo>
                  <a:pt x="89255" y="171450"/>
                </a:lnTo>
                <a:lnTo>
                  <a:pt x="58664" y="148170"/>
                </a:lnTo>
                <a:close/>
              </a:path>
            </a:pathLst>
          </a:custGeom>
          <a:solidFill>
            <a:srgbClr val="FFD337"/>
          </a:solidFill>
        </p:spPr>
        <p:txBody>
          <a:bodyPr wrap="square" lIns="0" tIns="0" rIns="0" bIns="0" rtlCol="0"/>
          <a:lstStyle/>
          <a:p>
            <a:endParaRPr sz="1632"/>
          </a:p>
        </p:txBody>
      </p:sp>
      <p:sp>
        <p:nvSpPr>
          <p:cNvPr id="66" name="object 33"/>
          <p:cNvSpPr/>
          <p:nvPr/>
        </p:nvSpPr>
        <p:spPr>
          <a:xfrm>
            <a:off x="3987463" y="5308218"/>
            <a:ext cx="95586" cy="65068"/>
          </a:xfrm>
          <a:custGeom>
            <a:avLst/>
            <a:gdLst/>
            <a:ahLst/>
            <a:cxnLst/>
            <a:rect l="l" t="t" r="r" b="b"/>
            <a:pathLst>
              <a:path w="105409" h="71755">
                <a:moveTo>
                  <a:pt x="100444" y="0"/>
                </a:moveTo>
                <a:lnTo>
                  <a:pt x="901" y="46939"/>
                </a:lnTo>
                <a:lnTo>
                  <a:pt x="0" y="48387"/>
                </a:lnTo>
                <a:lnTo>
                  <a:pt x="0" y="69443"/>
                </a:lnTo>
                <a:lnTo>
                  <a:pt x="1816" y="71272"/>
                </a:lnTo>
                <a:lnTo>
                  <a:pt x="6337" y="71272"/>
                </a:lnTo>
                <a:lnTo>
                  <a:pt x="8166" y="69443"/>
                </a:lnTo>
                <a:lnTo>
                  <a:pt x="8166" y="52565"/>
                </a:lnTo>
                <a:lnTo>
                  <a:pt x="103962" y="7378"/>
                </a:lnTo>
                <a:lnTo>
                  <a:pt x="104838" y="4940"/>
                </a:lnTo>
                <a:lnTo>
                  <a:pt x="102908" y="838"/>
                </a:lnTo>
                <a:lnTo>
                  <a:pt x="100444" y="0"/>
                </a:lnTo>
                <a:close/>
              </a:path>
            </a:pathLst>
          </a:custGeom>
          <a:solidFill>
            <a:srgbClr val="FFD337"/>
          </a:solidFill>
        </p:spPr>
        <p:txBody>
          <a:bodyPr wrap="square" lIns="0" tIns="0" rIns="0" bIns="0" rtlCol="0"/>
          <a:lstStyle/>
          <a:p>
            <a:endParaRPr sz="1632"/>
          </a:p>
        </p:txBody>
      </p:sp>
      <p:pic>
        <p:nvPicPr>
          <p:cNvPr id="67" name="Afbeelding 66"/>
          <p:cNvPicPr>
            <a:picLocks noChangeAspect="1"/>
          </p:cNvPicPr>
          <p:nvPr/>
        </p:nvPicPr>
        <p:blipFill rotWithShape="1">
          <a:blip r:embed="rId11">
            <a:extLst>
              <a:ext uri="{28A0092B-C50C-407E-A947-70E740481C1C}">
                <a14:useLocalDpi xmlns:a14="http://schemas.microsoft.com/office/drawing/2010/main" val="0"/>
              </a:ext>
            </a:extLst>
          </a:blip>
          <a:srcRect l="32224" r="2442"/>
          <a:stretch/>
        </p:blipFill>
        <p:spPr>
          <a:xfrm>
            <a:off x="4226404" y="0"/>
            <a:ext cx="7965596" cy="6858000"/>
          </a:xfrm>
          <a:prstGeom prst="rect">
            <a:avLst/>
          </a:prstGeom>
        </p:spPr>
      </p:pic>
    </p:spTree>
    <p:extLst>
      <p:ext uri="{BB962C8B-B14F-4D97-AF65-F5344CB8AC3E}">
        <p14:creationId xmlns:p14="http://schemas.microsoft.com/office/powerpoint/2010/main" val="3732535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4" name="Rectangle 8"/>
          <p:cNvSpPr>
            <a:spLocks noChangeArrowheads="1"/>
          </p:cNvSpPr>
          <p:nvPr/>
        </p:nvSpPr>
        <p:spPr bwMode="auto">
          <a:xfrm>
            <a:off x="2030268" y="4921359"/>
            <a:ext cx="4355103"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NL" sz="2800" dirty="0">
                <a:solidFill>
                  <a:srgbClr val="1F497D"/>
                </a:solidFill>
                <a:latin typeface="Calibri" pitchFamily="34" charset="0"/>
                <a:ea typeface="Times New Roman" pitchFamily="18" charset="0"/>
                <a:cs typeface="Times New Roman" pitchFamily="18" charset="0"/>
              </a:rPr>
              <a:t>Michael Nuiten</a:t>
            </a:r>
          </a:p>
          <a:p>
            <a:pPr eaLnBrk="0" fontAlgn="base" hangingPunct="0">
              <a:spcBef>
                <a:spcPct val="0"/>
              </a:spcBef>
              <a:spcAft>
                <a:spcPct val="0"/>
              </a:spcAft>
            </a:pPr>
            <a:r>
              <a:rPr lang="nl-NL" sz="2800" dirty="0">
                <a:solidFill>
                  <a:srgbClr val="1F497D"/>
                </a:solidFill>
                <a:latin typeface="Calibri" pitchFamily="34" charset="0"/>
                <a:ea typeface="Times New Roman" pitchFamily="18" charset="0"/>
                <a:cs typeface="Times New Roman" pitchFamily="18" charset="0"/>
              </a:rPr>
              <a:t>M: +31 6 46 393 009</a:t>
            </a:r>
            <a:endParaRPr lang="nl-NL" sz="2800" dirty="0">
              <a:latin typeface="Arial" pitchFamily="34" charset="0"/>
              <a:cs typeface="Arial" pitchFamily="34" charset="0"/>
            </a:endParaRPr>
          </a:p>
          <a:p>
            <a:pPr eaLnBrk="0" fontAlgn="base" hangingPunct="0">
              <a:spcBef>
                <a:spcPct val="0"/>
              </a:spcBef>
              <a:spcAft>
                <a:spcPct val="0"/>
              </a:spcAft>
            </a:pPr>
            <a:r>
              <a:rPr lang="nl-NL" sz="2800" dirty="0">
                <a:solidFill>
                  <a:srgbClr val="1F497D"/>
                </a:solidFill>
                <a:latin typeface="Calibri" pitchFamily="34" charset="0"/>
                <a:ea typeface="Times New Roman" pitchFamily="18" charset="0"/>
                <a:cs typeface="Times New Roman" pitchFamily="18" charset="0"/>
              </a:rPr>
              <a:t>E: </a:t>
            </a:r>
            <a:r>
              <a:rPr lang="nl-NL" sz="2800" dirty="0">
                <a:solidFill>
                  <a:srgbClr val="0000FF"/>
                </a:solidFill>
                <a:latin typeface="Calibri" pitchFamily="34" charset="0"/>
                <a:ea typeface="Times New Roman" pitchFamily="18" charset="0"/>
                <a:cs typeface="Times New Roman" pitchFamily="18" charset="0"/>
                <a:hlinkClick r:id="rId2"/>
              </a:rPr>
              <a:t>Michael.Nuiten</a:t>
            </a:r>
            <a:r>
              <a:rPr lang="nl-NL" sz="2800" dirty="0">
                <a:solidFill>
                  <a:srgbClr val="0000FF"/>
                </a:solidFill>
                <a:ea typeface="Times New Roman" pitchFamily="18" charset="0"/>
                <a:cs typeface="Times New Roman" pitchFamily="18" charset="0"/>
                <a:hlinkClick r:id="rId2"/>
              </a:rPr>
              <a:t>@heliox.nl</a:t>
            </a:r>
            <a:endParaRPr lang="nl-NL" sz="2800" dirty="0">
              <a:solidFill>
                <a:srgbClr val="0000FF"/>
              </a:solidFill>
              <a:ea typeface="Times New Roman" pitchFamily="18" charset="0"/>
              <a:cs typeface="Times New Roman" pitchFamily="18" charset="0"/>
            </a:endParaRPr>
          </a:p>
          <a:p>
            <a:pPr eaLnBrk="0" fontAlgn="base" hangingPunct="0">
              <a:spcBef>
                <a:spcPct val="0"/>
              </a:spcBef>
              <a:spcAft>
                <a:spcPct val="0"/>
              </a:spcAft>
            </a:pPr>
            <a:r>
              <a:rPr lang="nl-NL" sz="2800" dirty="0">
                <a:solidFill>
                  <a:srgbClr val="1F497D"/>
                </a:solidFill>
                <a:latin typeface="Calibri" pitchFamily="34" charset="0"/>
                <a:ea typeface="Times New Roman" pitchFamily="18" charset="0"/>
                <a:cs typeface="Times New Roman" pitchFamily="18" charset="0"/>
              </a:rPr>
              <a:t>I:</a:t>
            </a:r>
            <a:r>
              <a:rPr lang="nl-NL" sz="2800" dirty="0">
                <a:solidFill>
                  <a:srgbClr val="1F497D"/>
                </a:solidFill>
                <a:latin typeface="Arial" pitchFamily="34" charset="0"/>
                <a:ea typeface="Times New Roman" pitchFamily="18" charset="0"/>
                <a:cs typeface="Arial" pitchFamily="34" charset="0"/>
              </a:rPr>
              <a:t> </a:t>
            </a:r>
            <a:r>
              <a:rPr lang="en-US" sz="2800" dirty="0">
                <a:solidFill>
                  <a:srgbClr val="0000FF"/>
                </a:solidFill>
                <a:ea typeface="Times New Roman" pitchFamily="18" charset="0"/>
                <a:cs typeface="Arial" pitchFamily="34" charset="0"/>
                <a:hlinkClick r:id="rId3"/>
              </a:rPr>
              <a:t>www.heliox.nl/automotive</a:t>
            </a:r>
            <a:endParaRPr lang="en-US" sz="2800" dirty="0">
              <a:solidFill>
                <a:srgbClr val="0000FF"/>
              </a:solidFill>
              <a:ea typeface="Times New Roman" pitchFamily="18" charset="0"/>
              <a:cs typeface="Arial" pitchFamily="34" charset="0"/>
            </a:endParaRPr>
          </a:p>
        </p:txBody>
      </p:sp>
      <p:pic>
        <p:nvPicPr>
          <p:cNvPr id="12" name="Picture 11" descr="logo_heliox_groot.png"/>
          <p:cNvPicPr>
            <a:picLocks noChangeAspect="1"/>
          </p:cNvPicPr>
          <p:nvPr/>
        </p:nvPicPr>
        <p:blipFill>
          <a:blip r:embed="rId4" cstate="print">
            <a:clrChange>
              <a:clrFrom>
                <a:srgbClr val="FFFFFF"/>
              </a:clrFrom>
              <a:clrTo>
                <a:srgbClr val="FFFFFF">
                  <a:alpha val="0"/>
                </a:srgbClr>
              </a:clrTo>
            </a:clrChange>
          </a:blip>
          <a:stretch>
            <a:fillRect/>
          </a:stretch>
        </p:blipFill>
        <p:spPr>
          <a:xfrm>
            <a:off x="2030268" y="3575970"/>
            <a:ext cx="2952328" cy="1032115"/>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8838" y="0"/>
            <a:ext cx="4653162" cy="6858000"/>
          </a:xfrm>
          <a:prstGeom prst="rect">
            <a:avLst/>
          </a:prstGeom>
        </p:spPr>
      </p:pic>
    </p:spTree>
    <p:extLst>
      <p:ext uri="{BB962C8B-B14F-4D97-AF65-F5344CB8AC3E}">
        <p14:creationId xmlns:p14="http://schemas.microsoft.com/office/powerpoint/2010/main" val="268025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sp>
        <p:nvSpPr>
          <p:cNvPr id="36"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chemeClr val="tx1">
                    <a:lumMod val="65000"/>
                    <a:lumOff val="35000"/>
                  </a:schemeClr>
                </a:solidFill>
                <a:latin typeface="Century Gothic" pitchFamily="34" charset="0"/>
                <a:cs typeface="Estrangelo Edessa" pitchFamily="66" charset="0"/>
              </a:rPr>
              <a:t>Ruter</a:t>
            </a:r>
            <a:r>
              <a:rPr lang="en-US" sz="2800" dirty="0">
                <a:solidFill>
                  <a:schemeClr val="tx1">
                    <a:lumMod val="65000"/>
                    <a:lumOff val="35000"/>
                  </a:schemeClr>
                </a:solidFill>
                <a:latin typeface="Century Gothic" pitchFamily="34" charset="0"/>
                <a:cs typeface="Estrangelo Edessa" pitchFamily="66" charset="0"/>
              </a:rPr>
              <a:t> 1</a:t>
            </a:r>
            <a:r>
              <a:rPr lang="en-US" sz="2800" baseline="30000" dirty="0">
                <a:solidFill>
                  <a:schemeClr val="tx1">
                    <a:lumMod val="65000"/>
                    <a:lumOff val="35000"/>
                  </a:schemeClr>
                </a:solidFill>
                <a:latin typeface="Century Gothic" pitchFamily="34" charset="0"/>
                <a:cs typeface="Estrangelo Edessa" pitchFamily="66" charset="0"/>
              </a:rPr>
              <a:t>st</a:t>
            </a:r>
            <a:r>
              <a:rPr lang="en-US" sz="2800" dirty="0">
                <a:solidFill>
                  <a:schemeClr val="tx1">
                    <a:lumMod val="65000"/>
                    <a:lumOff val="35000"/>
                  </a:schemeClr>
                </a:solidFill>
                <a:latin typeface="Century Gothic" pitchFamily="34" charset="0"/>
                <a:cs typeface="Estrangelo Edessa" pitchFamily="66" charset="0"/>
              </a:rPr>
              <a:t> question</a:t>
            </a:r>
            <a:endParaRPr lang="nl-NL" sz="2800" dirty="0">
              <a:solidFill>
                <a:schemeClr val="tx1">
                  <a:lumMod val="65000"/>
                  <a:lumOff val="35000"/>
                </a:schemeClr>
              </a:solidFill>
              <a:latin typeface="Century Gothic" pitchFamily="34" charset="0"/>
              <a:cs typeface="Estrangelo Edessa" pitchFamily="66" charset="0"/>
            </a:endParaRPr>
          </a:p>
        </p:txBody>
      </p:sp>
      <p:sp>
        <p:nvSpPr>
          <p:cNvPr id="3" name="Tekstvak 2"/>
          <p:cNvSpPr txBox="1"/>
          <p:nvPr/>
        </p:nvSpPr>
        <p:spPr>
          <a:xfrm>
            <a:off x="3432312" y="423424"/>
            <a:ext cx="8017566" cy="1569660"/>
          </a:xfrm>
          <a:prstGeom prst="rect">
            <a:avLst/>
          </a:prstGeom>
          <a:noFill/>
        </p:spPr>
        <p:txBody>
          <a:bodyPr wrap="square" rtlCol="0">
            <a:spAutoFit/>
          </a:bodyPr>
          <a:lstStyle/>
          <a:p>
            <a:pPr algn="ctr"/>
            <a:r>
              <a:rPr lang="en-GB" sz="2400" b="1" dirty="0">
                <a:solidFill>
                  <a:srgbClr val="0070C0"/>
                </a:solidFill>
              </a:rPr>
              <a:t>What are the key learning points in a system test? What are the major uncertainties and risks related to the phasing-in of approximately 100 battery electric articulated buses in the city centre in 2020?</a:t>
            </a:r>
            <a:endParaRPr lang="nl-NL" sz="2400" b="1" dirty="0">
              <a:solidFill>
                <a:srgbClr val="0070C0"/>
              </a:solidFill>
            </a:endParaRPr>
          </a:p>
        </p:txBody>
      </p:sp>
      <p:sp>
        <p:nvSpPr>
          <p:cNvPr id="4" name="Tekstvak 3"/>
          <p:cNvSpPr txBox="1"/>
          <p:nvPr/>
        </p:nvSpPr>
        <p:spPr>
          <a:xfrm>
            <a:off x="3538330" y="2598729"/>
            <a:ext cx="7805530" cy="3693319"/>
          </a:xfrm>
          <a:prstGeom prst="rect">
            <a:avLst/>
          </a:prstGeom>
          <a:noFill/>
        </p:spPr>
        <p:txBody>
          <a:bodyPr wrap="square" rtlCol="0">
            <a:spAutoFit/>
          </a:bodyPr>
          <a:lstStyle/>
          <a:p>
            <a:pPr marL="342900" indent="-342900">
              <a:buFont typeface="+mj-lt"/>
              <a:buAutoNum type="arabicPeriod"/>
            </a:pPr>
            <a:r>
              <a:rPr lang="en-GB" b="1" dirty="0"/>
              <a:t>Input to create the right plan for operation and charging.	KLP</a:t>
            </a:r>
          </a:p>
          <a:p>
            <a:pPr marL="342900" indent="-342900">
              <a:buFont typeface="+mj-lt"/>
              <a:buAutoNum type="arabicPeriod"/>
            </a:pPr>
            <a:r>
              <a:rPr lang="en-GB" b="1" dirty="0"/>
              <a:t>Enough power available on location?			KLP</a:t>
            </a:r>
          </a:p>
          <a:p>
            <a:pPr marL="342900" indent="-342900">
              <a:buFont typeface="+mj-lt"/>
              <a:buAutoNum type="arabicPeriod"/>
            </a:pPr>
            <a:r>
              <a:rPr lang="en-GB" b="1" dirty="0"/>
              <a:t>Actual kWh from grid to km on the line.			KLP</a:t>
            </a:r>
          </a:p>
          <a:p>
            <a:pPr marL="342900" indent="-342900">
              <a:buFont typeface="+mj-lt"/>
              <a:buAutoNum type="arabicPeriod"/>
            </a:pPr>
            <a:r>
              <a:rPr lang="en-GB" b="1" dirty="0"/>
              <a:t>System quality according expectation/promise?		KLP</a:t>
            </a:r>
          </a:p>
          <a:p>
            <a:pPr marL="342900" indent="-342900">
              <a:buFont typeface="+mj-lt"/>
              <a:buAutoNum type="arabicPeriod"/>
            </a:pPr>
            <a:r>
              <a:rPr lang="en-GB" b="1" dirty="0"/>
              <a:t>Centralized or on router opportunity charging?		KLP</a:t>
            </a:r>
          </a:p>
          <a:p>
            <a:pPr marL="342900" indent="-342900">
              <a:buFont typeface="+mj-lt"/>
              <a:buAutoNum type="arabicPeriod"/>
            </a:pPr>
            <a:endParaRPr lang="en-GB" b="1" dirty="0"/>
          </a:p>
          <a:p>
            <a:pPr marL="342900" indent="-342900">
              <a:buFont typeface="+mj-lt"/>
              <a:buAutoNum type="arabicPeriod"/>
            </a:pPr>
            <a:r>
              <a:rPr lang="en-GB" b="1" dirty="0"/>
              <a:t>Permits for the Infra installation within a city		Risk</a:t>
            </a:r>
          </a:p>
          <a:p>
            <a:pPr marL="342900" indent="-342900">
              <a:buFont typeface="+mj-lt"/>
              <a:buAutoNum type="arabicPeriod"/>
            </a:pPr>
            <a:r>
              <a:rPr lang="en-GB" b="1" dirty="0"/>
              <a:t>Supplier delivery times					Risk</a:t>
            </a:r>
          </a:p>
          <a:p>
            <a:pPr marL="342900" indent="-342900">
              <a:buFont typeface="+mj-lt"/>
              <a:buAutoNum type="arabicPeriod"/>
            </a:pPr>
            <a:r>
              <a:rPr lang="en-GB" b="1" dirty="0"/>
              <a:t>Inform the DSO in time for the requested power on location	Risk</a:t>
            </a:r>
          </a:p>
          <a:p>
            <a:pPr marL="342900" indent="-342900">
              <a:buFont typeface="+mj-lt"/>
              <a:buAutoNum type="arabicPeriod"/>
            </a:pPr>
            <a:r>
              <a:rPr lang="en-GB" b="1" dirty="0"/>
              <a:t>Mature bus supplier					Risk</a:t>
            </a:r>
          </a:p>
          <a:p>
            <a:pPr marL="342900" indent="-342900">
              <a:buFont typeface="+mj-lt"/>
              <a:buAutoNum type="arabicPeriod"/>
            </a:pPr>
            <a:endParaRPr lang="en-GB" b="1" dirty="0"/>
          </a:p>
          <a:p>
            <a:pPr marL="342900" indent="-342900">
              <a:buFont typeface="+mj-lt"/>
              <a:buAutoNum type="arabicPeriod"/>
            </a:pPr>
            <a:r>
              <a:rPr lang="en-GB" b="1" dirty="0"/>
              <a:t>user behaviour						Uncertainty</a:t>
            </a:r>
            <a:endParaRPr lang="en-GB" b="1" dirty="0"/>
          </a:p>
          <a:p>
            <a:pPr marL="342900" indent="-342900">
              <a:buFont typeface="+mj-lt"/>
              <a:buAutoNum type="arabicPeriod"/>
            </a:pPr>
            <a:endParaRPr lang="en-GB" b="1" dirty="0"/>
          </a:p>
        </p:txBody>
      </p:sp>
    </p:spTree>
    <p:extLst>
      <p:ext uri="{BB962C8B-B14F-4D97-AF65-F5344CB8AC3E}">
        <p14:creationId xmlns:p14="http://schemas.microsoft.com/office/powerpoint/2010/main" val="288017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sp>
        <p:nvSpPr>
          <p:cNvPr id="36"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chemeClr val="tx1">
                    <a:lumMod val="65000"/>
                    <a:lumOff val="35000"/>
                  </a:schemeClr>
                </a:solidFill>
                <a:latin typeface="Century Gothic" pitchFamily="34" charset="0"/>
                <a:cs typeface="Estrangelo Edessa" pitchFamily="66" charset="0"/>
              </a:rPr>
              <a:t>Ruter</a:t>
            </a:r>
            <a:r>
              <a:rPr lang="en-US" sz="2800" dirty="0">
                <a:solidFill>
                  <a:schemeClr val="tx1">
                    <a:lumMod val="65000"/>
                    <a:lumOff val="35000"/>
                  </a:schemeClr>
                </a:solidFill>
                <a:latin typeface="Century Gothic" pitchFamily="34" charset="0"/>
                <a:cs typeface="Estrangelo Edessa" pitchFamily="66" charset="0"/>
              </a:rPr>
              <a:t> 2</a:t>
            </a:r>
            <a:r>
              <a:rPr lang="en-US" sz="2800" baseline="30000" dirty="0">
                <a:solidFill>
                  <a:schemeClr val="tx1">
                    <a:lumMod val="65000"/>
                    <a:lumOff val="35000"/>
                  </a:schemeClr>
                </a:solidFill>
                <a:latin typeface="Century Gothic" pitchFamily="34" charset="0"/>
                <a:cs typeface="Estrangelo Edessa" pitchFamily="66" charset="0"/>
              </a:rPr>
              <a:t>nd</a:t>
            </a:r>
            <a:r>
              <a:rPr lang="en-US" sz="2800" dirty="0">
                <a:solidFill>
                  <a:schemeClr val="tx1">
                    <a:lumMod val="65000"/>
                    <a:lumOff val="35000"/>
                  </a:schemeClr>
                </a:solidFill>
                <a:latin typeface="Century Gothic" pitchFamily="34" charset="0"/>
                <a:cs typeface="Estrangelo Edessa" pitchFamily="66" charset="0"/>
              </a:rPr>
              <a:t> question</a:t>
            </a:r>
            <a:endParaRPr lang="nl-NL" sz="2800" dirty="0">
              <a:solidFill>
                <a:schemeClr val="tx1">
                  <a:lumMod val="65000"/>
                  <a:lumOff val="35000"/>
                </a:schemeClr>
              </a:solidFill>
              <a:latin typeface="Century Gothic" pitchFamily="34" charset="0"/>
              <a:cs typeface="Estrangelo Edessa" pitchFamily="66" charset="0"/>
            </a:endParaRPr>
          </a:p>
        </p:txBody>
      </p:sp>
      <p:sp>
        <p:nvSpPr>
          <p:cNvPr id="3" name="Tekstvak 2"/>
          <p:cNvSpPr txBox="1"/>
          <p:nvPr/>
        </p:nvSpPr>
        <p:spPr>
          <a:xfrm>
            <a:off x="3432312" y="423424"/>
            <a:ext cx="8017566" cy="1938992"/>
          </a:xfrm>
          <a:prstGeom prst="rect">
            <a:avLst/>
          </a:prstGeom>
          <a:noFill/>
        </p:spPr>
        <p:txBody>
          <a:bodyPr wrap="square" rtlCol="0">
            <a:spAutoFit/>
          </a:bodyPr>
          <a:lstStyle/>
          <a:p>
            <a:pPr algn="ctr"/>
            <a:r>
              <a:rPr lang="en-GB" sz="2400" b="1" dirty="0">
                <a:solidFill>
                  <a:srgbClr val="0070C0"/>
                </a:solidFill>
              </a:rPr>
              <a:t>What is needed to ensure that the </a:t>
            </a:r>
            <a:r>
              <a:rPr lang="en-GB" sz="2400" b="1" dirty="0" err="1">
                <a:solidFill>
                  <a:srgbClr val="0070C0"/>
                </a:solidFill>
              </a:rPr>
              <a:t>startup</a:t>
            </a:r>
            <a:r>
              <a:rPr lang="en-GB" sz="2400" b="1" dirty="0">
                <a:solidFill>
                  <a:srgbClr val="0070C0"/>
                </a:solidFill>
              </a:rPr>
              <a:t> and operation of around 100 electrically articulated buses in 2020 will deliver an equally good service to customers, as what we have today?</a:t>
            </a:r>
            <a:endParaRPr lang="nl-NL" sz="2400" b="1" dirty="0">
              <a:solidFill>
                <a:srgbClr val="0070C0"/>
              </a:solidFill>
            </a:endParaRPr>
          </a:p>
          <a:p>
            <a:pPr algn="ctr"/>
            <a:endParaRPr lang="nl-NL" sz="2400" b="1" dirty="0">
              <a:solidFill>
                <a:srgbClr val="0070C0"/>
              </a:solidFill>
            </a:endParaRPr>
          </a:p>
        </p:txBody>
      </p:sp>
      <p:sp>
        <p:nvSpPr>
          <p:cNvPr id="4" name="Tekstvak 3"/>
          <p:cNvSpPr txBox="1"/>
          <p:nvPr/>
        </p:nvSpPr>
        <p:spPr>
          <a:xfrm>
            <a:off x="3538330" y="2956538"/>
            <a:ext cx="7805530" cy="1846659"/>
          </a:xfrm>
          <a:prstGeom prst="rect">
            <a:avLst/>
          </a:prstGeom>
          <a:noFill/>
        </p:spPr>
        <p:txBody>
          <a:bodyPr wrap="square" rtlCol="0">
            <a:spAutoFit/>
          </a:bodyPr>
          <a:lstStyle/>
          <a:p>
            <a:pPr marL="342900" indent="-342900">
              <a:buFont typeface="+mj-lt"/>
              <a:buAutoNum type="arabicPeriod"/>
            </a:pPr>
            <a:r>
              <a:rPr lang="en-GB" sz="2400" b="1" dirty="0"/>
              <a:t>New Technology, redundancy</a:t>
            </a:r>
          </a:p>
          <a:p>
            <a:pPr marL="342900" indent="-342900">
              <a:buFont typeface="+mj-lt"/>
              <a:buAutoNum type="arabicPeriod"/>
            </a:pPr>
            <a:r>
              <a:rPr lang="en-GB" sz="2400" b="1" dirty="0"/>
              <a:t>Market information: Eindhoven</a:t>
            </a:r>
          </a:p>
          <a:p>
            <a:pPr marL="342900" indent="-342900">
              <a:buFont typeface="+mj-lt"/>
              <a:buAutoNum type="arabicPeriod"/>
            </a:pPr>
            <a:r>
              <a:rPr lang="en-GB" sz="2400" b="1" dirty="0"/>
              <a:t>Stable charging infra</a:t>
            </a:r>
          </a:p>
          <a:p>
            <a:pPr marL="342900" indent="-342900">
              <a:buFont typeface="+mj-lt"/>
              <a:buAutoNum type="arabicPeriod"/>
            </a:pPr>
            <a:r>
              <a:rPr lang="en-GB" sz="2400" b="1" dirty="0"/>
              <a:t>Proven mature bus OEM</a:t>
            </a:r>
          </a:p>
          <a:p>
            <a:endParaRPr lang="en-GB" b="1" dirty="0"/>
          </a:p>
        </p:txBody>
      </p:sp>
    </p:spTree>
    <p:extLst>
      <p:ext uri="{BB962C8B-B14F-4D97-AF65-F5344CB8AC3E}">
        <p14:creationId xmlns:p14="http://schemas.microsoft.com/office/powerpoint/2010/main" val="13625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sp>
        <p:nvSpPr>
          <p:cNvPr id="36"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chemeClr val="tx1">
                    <a:lumMod val="65000"/>
                    <a:lumOff val="35000"/>
                  </a:schemeClr>
                </a:solidFill>
                <a:latin typeface="Century Gothic" pitchFamily="34" charset="0"/>
                <a:cs typeface="Estrangelo Edessa" pitchFamily="66" charset="0"/>
              </a:rPr>
              <a:t>Ruter</a:t>
            </a:r>
            <a:r>
              <a:rPr lang="en-US" sz="2800" dirty="0">
                <a:solidFill>
                  <a:schemeClr val="tx1">
                    <a:lumMod val="65000"/>
                    <a:lumOff val="35000"/>
                  </a:schemeClr>
                </a:solidFill>
                <a:latin typeface="Century Gothic" pitchFamily="34" charset="0"/>
                <a:cs typeface="Estrangelo Edessa" pitchFamily="66" charset="0"/>
              </a:rPr>
              <a:t> 3</a:t>
            </a:r>
            <a:r>
              <a:rPr lang="en-US" sz="2800" baseline="30000" dirty="0">
                <a:solidFill>
                  <a:schemeClr val="tx1">
                    <a:lumMod val="65000"/>
                    <a:lumOff val="35000"/>
                  </a:schemeClr>
                </a:solidFill>
                <a:latin typeface="Century Gothic" pitchFamily="34" charset="0"/>
                <a:cs typeface="Estrangelo Edessa" pitchFamily="66" charset="0"/>
              </a:rPr>
              <a:t>rd</a:t>
            </a:r>
            <a:r>
              <a:rPr lang="en-US" sz="2800" dirty="0">
                <a:solidFill>
                  <a:schemeClr val="tx1">
                    <a:lumMod val="65000"/>
                    <a:lumOff val="35000"/>
                  </a:schemeClr>
                </a:solidFill>
                <a:latin typeface="Century Gothic" pitchFamily="34" charset="0"/>
                <a:cs typeface="Estrangelo Edessa" pitchFamily="66" charset="0"/>
              </a:rPr>
              <a:t> question</a:t>
            </a:r>
            <a:endParaRPr lang="nl-NL" sz="2800" dirty="0">
              <a:solidFill>
                <a:schemeClr val="tx1">
                  <a:lumMod val="65000"/>
                  <a:lumOff val="35000"/>
                </a:schemeClr>
              </a:solidFill>
              <a:latin typeface="Century Gothic" pitchFamily="34" charset="0"/>
              <a:cs typeface="Estrangelo Edessa" pitchFamily="66" charset="0"/>
            </a:endParaRPr>
          </a:p>
        </p:txBody>
      </p:sp>
      <p:sp>
        <p:nvSpPr>
          <p:cNvPr id="8" name="Tekstvak 7"/>
          <p:cNvSpPr txBox="1"/>
          <p:nvPr/>
        </p:nvSpPr>
        <p:spPr>
          <a:xfrm>
            <a:off x="3432312" y="423424"/>
            <a:ext cx="8017566" cy="1200329"/>
          </a:xfrm>
          <a:prstGeom prst="rect">
            <a:avLst/>
          </a:prstGeom>
          <a:noFill/>
        </p:spPr>
        <p:txBody>
          <a:bodyPr wrap="square" rtlCol="0">
            <a:spAutoFit/>
          </a:bodyPr>
          <a:lstStyle/>
          <a:p>
            <a:pPr algn="ctr"/>
            <a:r>
              <a:rPr lang="en-GB" sz="2400" b="1" dirty="0">
                <a:solidFill>
                  <a:srgbClr val="0070C0"/>
                </a:solidFill>
              </a:rPr>
              <a:t>Which business model should be applied in the test – </a:t>
            </a:r>
            <a:r>
              <a:rPr lang="en-GB" sz="2400" b="1" dirty="0" err="1">
                <a:solidFill>
                  <a:srgbClr val="0070C0"/>
                </a:solidFill>
              </a:rPr>
              <a:t>ie</a:t>
            </a:r>
            <a:r>
              <a:rPr lang="en-GB" sz="2400" b="1" dirty="0">
                <a:solidFill>
                  <a:srgbClr val="0070C0"/>
                </a:solidFill>
              </a:rPr>
              <a:t> who should own / operate / maintain the various elements of electric bus ecosystem?</a:t>
            </a:r>
            <a:endParaRPr lang="nl-NL" sz="2400" b="1" dirty="0">
              <a:solidFill>
                <a:srgbClr val="0070C0"/>
              </a:solidFill>
            </a:endParaRPr>
          </a:p>
        </p:txBody>
      </p:sp>
      <p:sp>
        <p:nvSpPr>
          <p:cNvPr id="9" name="Tekstvak 8"/>
          <p:cNvSpPr txBox="1"/>
          <p:nvPr/>
        </p:nvSpPr>
        <p:spPr>
          <a:xfrm>
            <a:off x="3538330" y="1750361"/>
            <a:ext cx="7805530" cy="2862322"/>
          </a:xfrm>
          <a:prstGeom prst="rect">
            <a:avLst/>
          </a:prstGeom>
          <a:noFill/>
        </p:spPr>
        <p:txBody>
          <a:bodyPr wrap="square" rtlCol="0">
            <a:spAutoFit/>
          </a:bodyPr>
          <a:lstStyle/>
          <a:p>
            <a:r>
              <a:rPr lang="en-GB" b="1" dirty="0">
                <a:solidFill>
                  <a:srgbClr val="0070C0"/>
                </a:solidFill>
              </a:rPr>
              <a:t>A test that provides the most relevant learning for many of the involved parties</a:t>
            </a:r>
          </a:p>
          <a:p>
            <a:pPr marL="342900" indent="-342900">
              <a:buFont typeface="Wingdings" panose="05000000000000000000" pitchFamily="2" charset="2"/>
              <a:buChar char="Ø"/>
            </a:pPr>
            <a:r>
              <a:rPr lang="en-GB" b="1" dirty="0"/>
              <a:t>The PTA, PTO &amp; CPO should all join a project. These project can be </a:t>
            </a:r>
            <a:r>
              <a:rPr lang="en-GB" b="1" dirty="0" err="1"/>
              <a:t>devided</a:t>
            </a:r>
            <a:r>
              <a:rPr lang="en-GB" b="1" dirty="0"/>
              <a:t> in:</a:t>
            </a:r>
            <a:endParaRPr lang="en-GB" b="1" dirty="0"/>
          </a:p>
          <a:p>
            <a:pPr marL="800100" lvl="1" indent="-342900">
              <a:buFont typeface="+mj-lt"/>
              <a:buAutoNum type="alphaLcParenR"/>
            </a:pPr>
            <a:r>
              <a:rPr lang="en-GB" b="1" dirty="0"/>
              <a:t>PTA owning all, PTO delivering the public transport service</a:t>
            </a:r>
          </a:p>
          <a:p>
            <a:pPr marL="800100" lvl="1" indent="-342900">
              <a:buFont typeface="+mj-lt"/>
              <a:buAutoNum type="alphaLcParenR"/>
            </a:pPr>
            <a:r>
              <a:rPr lang="en-GB" b="1" dirty="0"/>
              <a:t>PTA owning the charging infra, PTO owning the buses</a:t>
            </a:r>
          </a:p>
          <a:p>
            <a:pPr marL="800100" lvl="1" indent="-342900">
              <a:buFont typeface="+mj-lt"/>
              <a:buAutoNum type="alphaLcParenR"/>
            </a:pPr>
            <a:r>
              <a:rPr lang="en-GB" b="1" dirty="0"/>
              <a:t>PTO owning all</a:t>
            </a:r>
          </a:p>
          <a:p>
            <a:pPr marL="800100" lvl="1" indent="-342900">
              <a:buFont typeface="+mj-lt"/>
              <a:buAutoNum type="alphaLcParenR"/>
            </a:pPr>
            <a:r>
              <a:rPr lang="en-GB" b="1" dirty="0"/>
              <a:t>PTO owning the busses, PTA the charging infra</a:t>
            </a:r>
          </a:p>
          <a:p>
            <a:pPr marL="800100" lvl="1" indent="-342900">
              <a:buFont typeface="+mj-lt"/>
              <a:buAutoNum type="alphaLcParenR"/>
            </a:pPr>
            <a:r>
              <a:rPr lang="en-GB" b="1" dirty="0"/>
              <a:t>PTO owning the busses, CPO the charging infra</a:t>
            </a:r>
            <a:endParaRPr lang="en-GB" b="1" dirty="0"/>
          </a:p>
          <a:p>
            <a:pPr marL="342900" indent="-342900">
              <a:buFont typeface="Wingdings" panose="05000000000000000000" pitchFamily="2" charset="2"/>
              <a:buChar char="Ø"/>
            </a:pPr>
            <a:r>
              <a:rPr lang="en-GB" b="1" dirty="0"/>
              <a:t>In practise PTO – PTO&amp;CPO</a:t>
            </a:r>
          </a:p>
          <a:p>
            <a:pPr marL="342900" indent="-342900">
              <a:buFont typeface="+mj-lt"/>
              <a:buAutoNum type="arabicPeriod"/>
            </a:pPr>
            <a:endParaRPr lang="en-GB" b="1" dirty="0"/>
          </a:p>
        </p:txBody>
      </p:sp>
      <p:sp>
        <p:nvSpPr>
          <p:cNvPr id="10" name="Tekstvak 9"/>
          <p:cNvSpPr txBox="1"/>
          <p:nvPr/>
        </p:nvSpPr>
        <p:spPr>
          <a:xfrm>
            <a:off x="3538330" y="4482668"/>
            <a:ext cx="7805530" cy="3416320"/>
          </a:xfrm>
          <a:prstGeom prst="rect">
            <a:avLst/>
          </a:prstGeom>
          <a:noFill/>
        </p:spPr>
        <p:txBody>
          <a:bodyPr wrap="square" rtlCol="0">
            <a:spAutoFit/>
          </a:bodyPr>
          <a:lstStyle/>
          <a:p>
            <a:r>
              <a:rPr lang="en-GB" b="1" dirty="0">
                <a:solidFill>
                  <a:srgbClr val="0070C0"/>
                </a:solidFill>
              </a:rPr>
              <a:t>Sufficient flexibility to take into account the rapid technological development</a:t>
            </a:r>
          </a:p>
          <a:p>
            <a:pPr marL="285750" indent="-285750">
              <a:buFont typeface="Wingdings" panose="05000000000000000000" pitchFamily="2" charset="2"/>
              <a:buChar char="Ø"/>
            </a:pPr>
            <a:r>
              <a:rPr lang="en-GB" b="1" dirty="0"/>
              <a:t>The suppliers responsible for the technological updates &amp; standards</a:t>
            </a:r>
          </a:p>
          <a:p>
            <a:pPr marL="285750" indent="-285750">
              <a:buFont typeface="Wingdings" panose="05000000000000000000" pitchFamily="2" charset="2"/>
              <a:buChar char="Ø"/>
            </a:pPr>
            <a:r>
              <a:rPr lang="en-GB" b="1" dirty="0"/>
              <a:t>Mode 4 standardization highly recommended</a:t>
            </a:r>
          </a:p>
          <a:p>
            <a:pPr marL="285750" indent="-285750">
              <a:buFont typeface="Wingdings" panose="05000000000000000000" pitchFamily="2" charset="2"/>
              <a:buChar char="Ø"/>
            </a:pPr>
            <a:r>
              <a:rPr lang="en-GB" b="1" dirty="0"/>
              <a:t>Charging infra by CPO, pay per kW</a:t>
            </a:r>
          </a:p>
          <a:p>
            <a:pPr marL="285750" indent="-285750">
              <a:buFont typeface="Wingdings" panose="05000000000000000000" pitchFamily="2" charset="2"/>
              <a:buChar char="Ø"/>
            </a:pPr>
            <a:r>
              <a:rPr lang="en-GB" b="1" dirty="0"/>
              <a:t>Lease the infra from a supplier or CPO</a:t>
            </a:r>
          </a:p>
          <a:p>
            <a:pPr marL="285750" indent="-285750">
              <a:buFont typeface="Wingdings" panose="05000000000000000000" pitchFamily="2" charset="2"/>
              <a:buChar char="Ø"/>
            </a:pPr>
            <a:endParaRPr lang="en-GB" b="1" dirty="0"/>
          </a:p>
          <a:p>
            <a:pPr marL="285750" indent="-285750">
              <a:buFont typeface="Wingdings" panose="05000000000000000000" pitchFamily="2" charset="2"/>
              <a:buChar char="Ø"/>
            </a:pPr>
            <a:r>
              <a:rPr lang="en-GB" b="1" dirty="0"/>
              <a:t>In practise the duration of a project is 10+2+2years while the PTO/CPO owns the infra and updates the infra according new technologies </a:t>
            </a:r>
            <a:r>
              <a:rPr lang="nl-NL" b="1" dirty="0"/>
              <a:t>&amp; </a:t>
            </a:r>
            <a:r>
              <a:rPr lang="nl-NL" b="1" dirty="0" err="1"/>
              <a:t>standards</a:t>
            </a:r>
            <a:r>
              <a:rPr lang="nl-NL" b="1" dirty="0"/>
              <a:t>.</a:t>
            </a:r>
            <a:endParaRPr lang="en-GB" b="1" dirty="0"/>
          </a:p>
          <a:p>
            <a:pPr marL="285750" indent="-285750">
              <a:buFont typeface="Wingdings" panose="05000000000000000000" pitchFamily="2" charset="2"/>
              <a:buChar char="Ø"/>
            </a:pPr>
            <a:endParaRPr lang="en-GB" b="1" dirty="0"/>
          </a:p>
          <a:p>
            <a:pPr marL="285750" indent="-285750">
              <a:buFont typeface="Wingdings" panose="05000000000000000000" pitchFamily="2" charset="2"/>
              <a:buChar char="Ø"/>
            </a:pPr>
            <a:endParaRPr lang="en-GB" b="1" dirty="0"/>
          </a:p>
          <a:p>
            <a:pPr marL="285750" indent="-285750">
              <a:buFont typeface="Wingdings" panose="05000000000000000000" pitchFamily="2" charset="2"/>
              <a:buChar char="Ø"/>
            </a:pPr>
            <a:endParaRPr lang="en-GB" b="1" dirty="0"/>
          </a:p>
          <a:p>
            <a:pPr marL="342900" indent="-342900">
              <a:buFont typeface="+mj-lt"/>
              <a:buAutoNum type="arabicPeriod"/>
            </a:pPr>
            <a:endParaRPr lang="en-GB" b="1" dirty="0"/>
          </a:p>
        </p:txBody>
      </p:sp>
    </p:spTree>
    <p:extLst>
      <p:ext uri="{BB962C8B-B14F-4D97-AF65-F5344CB8AC3E}">
        <p14:creationId xmlns:p14="http://schemas.microsoft.com/office/powerpoint/2010/main" val="87493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sp>
        <p:nvSpPr>
          <p:cNvPr id="36"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chemeClr val="tx1">
                    <a:lumMod val="65000"/>
                    <a:lumOff val="35000"/>
                  </a:schemeClr>
                </a:solidFill>
                <a:latin typeface="Century Gothic" pitchFamily="34" charset="0"/>
                <a:cs typeface="Estrangelo Edessa" pitchFamily="66" charset="0"/>
              </a:rPr>
              <a:t>Ruter</a:t>
            </a:r>
            <a:r>
              <a:rPr lang="en-US" sz="2800" dirty="0">
                <a:solidFill>
                  <a:schemeClr val="tx1">
                    <a:lumMod val="65000"/>
                    <a:lumOff val="35000"/>
                  </a:schemeClr>
                </a:solidFill>
                <a:latin typeface="Century Gothic" pitchFamily="34" charset="0"/>
                <a:cs typeface="Estrangelo Edessa" pitchFamily="66" charset="0"/>
              </a:rPr>
              <a:t> 4</a:t>
            </a:r>
            <a:r>
              <a:rPr lang="en-US" sz="2800" baseline="30000" dirty="0">
                <a:solidFill>
                  <a:schemeClr val="tx1">
                    <a:lumMod val="65000"/>
                    <a:lumOff val="35000"/>
                  </a:schemeClr>
                </a:solidFill>
                <a:latin typeface="Century Gothic" pitchFamily="34" charset="0"/>
                <a:cs typeface="Estrangelo Edessa" pitchFamily="66" charset="0"/>
              </a:rPr>
              <a:t>th</a:t>
            </a:r>
            <a:r>
              <a:rPr lang="en-US" sz="2800" dirty="0">
                <a:solidFill>
                  <a:schemeClr val="tx1">
                    <a:lumMod val="65000"/>
                    <a:lumOff val="35000"/>
                  </a:schemeClr>
                </a:solidFill>
                <a:latin typeface="Century Gothic" pitchFamily="34" charset="0"/>
                <a:cs typeface="Estrangelo Edessa" pitchFamily="66" charset="0"/>
              </a:rPr>
              <a:t> question</a:t>
            </a:r>
            <a:endParaRPr lang="nl-NL" sz="2800" dirty="0">
              <a:solidFill>
                <a:schemeClr val="tx1">
                  <a:lumMod val="65000"/>
                  <a:lumOff val="35000"/>
                </a:schemeClr>
              </a:solidFill>
              <a:latin typeface="Century Gothic" pitchFamily="34" charset="0"/>
              <a:cs typeface="Estrangelo Edessa" pitchFamily="66" charset="0"/>
            </a:endParaRPr>
          </a:p>
        </p:txBody>
      </p:sp>
      <p:sp>
        <p:nvSpPr>
          <p:cNvPr id="3" name="Tekstvak 2"/>
          <p:cNvSpPr txBox="1"/>
          <p:nvPr/>
        </p:nvSpPr>
        <p:spPr>
          <a:xfrm>
            <a:off x="3432312" y="423424"/>
            <a:ext cx="8017566" cy="1754326"/>
          </a:xfrm>
          <a:prstGeom prst="rect">
            <a:avLst/>
          </a:prstGeom>
          <a:noFill/>
        </p:spPr>
        <p:txBody>
          <a:bodyPr wrap="square" rtlCol="0">
            <a:spAutoFit/>
          </a:bodyPr>
          <a:lstStyle/>
          <a:p>
            <a:pPr algn="ctr"/>
            <a:r>
              <a:rPr lang="en-GB" sz="2400" b="1" dirty="0">
                <a:solidFill>
                  <a:srgbClr val="0070C0"/>
                </a:solidFill>
              </a:rPr>
              <a:t>Who should procure the buses and infrastructure for a system test?</a:t>
            </a:r>
          </a:p>
          <a:p>
            <a:pPr algn="ctr"/>
            <a:r>
              <a:rPr lang="en-GB" sz="2000" b="1" dirty="0">
                <a:solidFill>
                  <a:srgbClr val="0070C0"/>
                </a:solidFill>
              </a:rPr>
              <a:t>Should </a:t>
            </a:r>
            <a:r>
              <a:rPr lang="en-GB" sz="2000" b="1" dirty="0" err="1">
                <a:solidFill>
                  <a:srgbClr val="0070C0"/>
                </a:solidFill>
              </a:rPr>
              <a:t>Ruter</a:t>
            </a:r>
            <a:r>
              <a:rPr lang="en-GB" sz="2000" b="1" dirty="0">
                <a:solidFill>
                  <a:srgbClr val="0070C0"/>
                </a:solidFill>
              </a:rPr>
              <a:t> conduct separate procurement of electric buses, infrastructure and Bus services, or Should any / all three procurement be merged together?</a:t>
            </a:r>
            <a:endParaRPr lang="nl-NL" sz="2000" b="1" dirty="0">
              <a:solidFill>
                <a:srgbClr val="0070C0"/>
              </a:solidFill>
            </a:endParaRPr>
          </a:p>
        </p:txBody>
      </p:sp>
      <p:sp>
        <p:nvSpPr>
          <p:cNvPr id="8" name="Tekstvak 7"/>
          <p:cNvSpPr txBox="1"/>
          <p:nvPr/>
        </p:nvSpPr>
        <p:spPr>
          <a:xfrm>
            <a:off x="3538330" y="3382833"/>
            <a:ext cx="7805530" cy="1754326"/>
          </a:xfrm>
          <a:prstGeom prst="rect">
            <a:avLst/>
          </a:prstGeom>
          <a:noFill/>
        </p:spPr>
        <p:txBody>
          <a:bodyPr wrap="square" rtlCol="0">
            <a:spAutoFit/>
          </a:bodyPr>
          <a:lstStyle/>
          <a:p>
            <a:pPr marL="285750" indent="-285750">
              <a:buFont typeface="Wingdings" panose="05000000000000000000" pitchFamily="2" charset="2"/>
              <a:buChar char="Ø"/>
            </a:pPr>
            <a:r>
              <a:rPr lang="en-GB" b="1" dirty="0"/>
              <a:t>3 options </a:t>
            </a:r>
            <a:r>
              <a:rPr lang="en-GB" b="1" dirty="0"/>
              <a:t>for the desired solution of your future needs</a:t>
            </a:r>
          </a:p>
          <a:p>
            <a:pPr marL="800100" lvl="1" indent="-342900">
              <a:buFont typeface="+mj-lt"/>
              <a:buAutoNum type="alphaLcParenR"/>
            </a:pPr>
            <a:r>
              <a:rPr lang="en-GB" b="1" dirty="0"/>
              <a:t>Separate tendering of infra + services + buses</a:t>
            </a:r>
          </a:p>
          <a:p>
            <a:pPr marL="800100" lvl="1" indent="-342900">
              <a:buFont typeface="+mj-lt"/>
              <a:buAutoNum type="alphaLcParenR"/>
            </a:pPr>
            <a:r>
              <a:rPr lang="en-GB" b="1" dirty="0"/>
              <a:t>Buses &amp; services merged + charging infra</a:t>
            </a:r>
          </a:p>
          <a:p>
            <a:pPr marL="800100" lvl="1" indent="-342900">
              <a:buFont typeface="+mj-lt"/>
              <a:buAutoNum type="alphaLcParenR"/>
            </a:pPr>
            <a:r>
              <a:rPr lang="en-GB" b="1" dirty="0"/>
              <a:t>The “All in” tender</a:t>
            </a:r>
          </a:p>
          <a:p>
            <a:pPr lvl="2"/>
            <a:endParaRPr lang="en-GB" b="1" dirty="0"/>
          </a:p>
          <a:p>
            <a:pPr marL="342900" indent="-342900">
              <a:buFont typeface="Wingdings" panose="05000000000000000000" pitchFamily="2" charset="2"/>
              <a:buChar char="Ø"/>
            </a:pPr>
            <a:r>
              <a:rPr lang="en-GB" b="1" dirty="0"/>
              <a:t>Outcome = Input Future</a:t>
            </a:r>
          </a:p>
        </p:txBody>
      </p:sp>
    </p:spTree>
    <p:extLst>
      <p:ext uri="{BB962C8B-B14F-4D97-AF65-F5344CB8AC3E}">
        <p14:creationId xmlns:p14="http://schemas.microsoft.com/office/powerpoint/2010/main" val="72070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0" y="805670"/>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sp>
        <p:nvSpPr>
          <p:cNvPr id="36"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chemeClr val="tx1">
                    <a:lumMod val="65000"/>
                    <a:lumOff val="35000"/>
                  </a:schemeClr>
                </a:solidFill>
                <a:latin typeface="Century Gothic" pitchFamily="34" charset="0"/>
                <a:cs typeface="Estrangelo Edessa" pitchFamily="66" charset="0"/>
              </a:rPr>
              <a:t>Ruter</a:t>
            </a:r>
            <a:r>
              <a:rPr lang="en-US" sz="2800" dirty="0">
                <a:solidFill>
                  <a:schemeClr val="tx1">
                    <a:lumMod val="65000"/>
                    <a:lumOff val="35000"/>
                  </a:schemeClr>
                </a:solidFill>
                <a:latin typeface="Century Gothic" pitchFamily="34" charset="0"/>
                <a:cs typeface="Estrangelo Edessa" pitchFamily="66" charset="0"/>
              </a:rPr>
              <a:t> 5</a:t>
            </a:r>
            <a:r>
              <a:rPr lang="en-US" sz="2800" baseline="30000" dirty="0">
                <a:solidFill>
                  <a:schemeClr val="tx1">
                    <a:lumMod val="65000"/>
                    <a:lumOff val="35000"/>
                  </a:schemeClr>
                </a:solidFill>
                <a:latin typeface="Century Gothic" pitchFamily="34" charset="0"/>
                <a:cs typeface="Estrangelo Edessa" pitchFamily="66" charset="0"/>
              </a:rPr>
              <a:t>th</a:t>
            </a:r>
            <a:r>
              <a:rPr lang="en-US" sz="2800" dirty="0">
                <a:solidFill>
                  <a:schemeClr val="tx1">
                    <a:lumMod val="65000"/>
                    <a:lumOff val="35000"/>
                  </a:schemeClr>
                </a:solidFill>
                <a:latin typeface="Century Gothic" pitchFamily="34" charset="0"/>
                <a:cs typeface="Estrangelo Edessa" pitchFamily="66" charset="0"/>
              </a:rPr>
              <a:t> question</a:t>
            </a:r>
            <a:endParaRPr lang="nl-NL" sz="2800" dirty="0">
              <a:solidFill>
                <a:schemeClr val="tx1">
                  <a:lumMod val="65000"/>
                  <a:lumOff val="35000"/>
                </a:schemeClr>
              </a:solidFill>
              <a:latin typeface="Century Gothic" pitchFamily="34" charset="0"/>
              <a:cs typeface="Estrangelo Edessa" pitchFamily="66" charset="0"/>
            </a:endParaRPr>
          </a:p>
        </p:txBody>
      </p:sp>
      <p:sp>
        <p:nvSpPr>
          <p:cNvPr id="3" name="Tekstvak 2"/>
          <p:cNvSpPr txBox="1"/>
          <p:nvPr/>
        </p:nvSpPr>
        <p:spPr>
          <a:xfrm>
            <a:off x="3432312" y="423424"/>
            <a:ext cx="8017566" cy="2062103"/>
          </a:xfrm>
          <a:prstGeom prst="rect">
            <a:avLst/>
          </a:prstGeom>
          <a:noFill/>
        </p:spPr>
        <p:txBody>
          <a:bodyPr wrap="square" rtlCol="0">
            <a:spAutoFit/>
          </a:bodyPr>
          <a:lstStyle/>
          <a:p>
            <a:pPr algn="ctr"/>
            <a:r>
              <a:rPr lang="en-GB" sz="2400" b="1" dirty="0">
                <a:solidFill>
                  <a:srgbClr val="0070C0"/>
                </a:solidFill>
              </a:rPr>
              <a:t>What size/scope should the test operation have, to provide value as a system test?</a:t>
            </a:r>
          </a:p>
          <a:p>
            <a:pPr algn="ctr"/>
            <a:r>
              <a:rPr lang="en-GB" sz="2000" b="1" dirty="0">
                <a:solidFill>
                  <a:srgbClr val="0070C0"/>
                </a:solidFill>
              </a:rPr>
              <a:t>How many electric buses, the number of charging points, the number of driven km or hours per year, duration of contract, etc. is needed for generating ‘good enough’ experience to follow up with full scale deployment?</a:t>
            </a:r>
            <a:endParaRPr lang="nl-NL" sz="2000" b="1" dirty="0">
              <a:solidFill>
                <a:srgbClr val="0070C0"/>
              </a:solidFill>
            </a:endParaRPr>
          </a:p>
        </p:txBody>
      </p:sp>
      <p:sp>
        <p:nvSpPr>
          <p:cNvPr id="8" name="Tekstvak 7"/>
          <p:cNvSpPr txBox="1"/>
          <p:nvPr/>
        </p:nvSpPr>
        <p:spPr>
          <a:xfrm>
            <a:off x="3538330" y="3382833"/>
            <a:ext cx="7805530" cy="2308324"/>
          </a:xfrm>
          <a:prstGeom prst="rect">
            <a:avLst/>
          </a:prstGeom>
          <a:noFill/>
        </p:spPr>
        <p:txBody>
          <a:bodyPr wrap="square" rtlCol="0">
            <a:spAutoFit/>
          </a:bodyPr>
          <a:lstStyle/>
          <a:p>
            <a:pPr marL="285750" indent="-285750">
              <a:buFont typeface="Wingdings" panose="05000000000000000000" pitchFamily="2" charset="2"/>
              <a:buChar char="Ø"/>
            </a:pPr>
            <a:r>
              <a:rPr lang="en-GB" b="1" dirty="0"/>
              <a:t>The test</a:t>
            </a:r>
          </a:p>
          <a:p>
            <a:pPr marL="800100" lvl="1" indent="-342900">
              <a:buFont typeface="+mj-lt"/>
              <a:buAutoNum type="arabicParenR"/>
            </a:pPr>
            <a:r>
              <a:rPr lang="en-GB" b="1" dirty="0"/>
              <a:t>One full year should be suitable to provide a good view how the pre-operation (Tendering in 3 options, purchasing &amp; installing) &amp; operation itself (operational </a:t>
            </a:r>
            <a:r>
              <a:rPr lang="en-GB" b="1" dirty="0" err="1"/>
              <a:t>buslines</a:t>
            </a:r>
            <a:r>
              <a:rPr lang="en-GB" b="1" dirty="0"/>
              <a:t>). </a:t>
            </a:r>
            <a:r>
              <a:rPr lang="en-GB" b="1" dirty="0" err="1"/>
              <a:t>Contractwise</a:t>
            </a:r>
            <a:r>
              <a:rPr lang="en-GB" b="1" dirty="0"/>
              <a:t> more years should be a minimum when a financial chapter is part of the project.</a:t>
            </a:r>
          </a:p>
          <a:p>
            <a:pPr marL="800100" lvl="1" indent="-342900">
              <a:buFont typeface="+mj-lt"/>
              <a:buAutoNum type="arabicParenR"/>
            </a:pPr>
            <a:r>
              <a:rPr lang="en-GB" b="1" dirty="0"/>
              <a:t>4 buses per line, at least 3 different types of lines with 2 end of line chargers each. Less busses, or charging infra might not provide the right statistical values.</a:t>
            </a:r>
          </a:p>
        </p:txBody>
      </p:sp>
    </p:spTree>
    <p:extLst>
      <p:ext uri="{BB962C8B-B14F-4D97-AF65-F5344CB8AC3E}">
        <p14:creationId xmlns:p14="http://schemas.microsoft.com/office/powerpoint/2010/main" val="1543185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1" y="779425"/>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sp>
        <p:nvSpPr>
          <p:cNvPr id="36"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chemeClr val="tx1">
                    <a:lumMod val="65000"/>
                    <a:lumOff val="35000"/>
                  </a:schemeClr>
                </a:solidFill>
                <a:latin typeface="Century Gothic" pitchFamily="34" charset="0"/>
                <a:cs typeface="Estrangelo Edessa" pitchFamily="66" charset="0"/>
              </a:rPr>
              <a:t>Ruter</a:t>
            </a:r>
            <a:r>
              <a:rPr lang="en-US" sz="2800" dirty="0">
                <a:solidFill>
                  <a:schemeClr val="tx1">
                    <a:lumMod val="65000"/>
                    <a:lumOff val="35000"/>
                  </a:schemeClr>
                </a:solidFill>
                <a:latin typeface="Century Gothic" pitchFamily="34" charset="0"/>
                <a:cs typeface="Estrangelo Edessa" pitchFamily="66" charset="0"/>
              </a:rPr>
              <a:t> 6</a:t>
            </a:r>
            <a:r>
              <a:rPr lang="en-US" sz="2800" baseline="30000" dirty="0">
                <a:solidFill>
                  <a:schemeClr val="tx1">
                    <a:lumMod val="65000"/>
                    <a:lumOff val="35000"/>
                  </a:schemeClr>
                </a:solidFill>
                <a:latin typeface="Century Gothic" pitchFamily="34" charset="0"/>
                <a:cs typeface="Estrangelo Edessa" pitchFamily="66" charset="0"/>
              </a:rPr>
              <a:t>th</a:t>
            </a:r>
            <a:r>
              <a:rPr lang="en-US" sz="2800" dirty="0">
                <a:solidFill>
                  <a:schemeClr val="tx1">
                    <a:lumMod val="65000"/>
                    <a:lumOff val="35000"/>
                  </a:schemeClr>
                </a:solidFill>
                <a:latin typeface="Century Gothic" pitchFamily="34" charset="0"/>
                <a:cs typeface="Estrangelo Edessa" pitchFamily="66" charset="0"/>
              </a:rPr>
              <a:t> question</a:t>
            </a:r>
            <a:endParaRPr lang="nl-NL" sz="2800" dirty="0">
              <a:solidFill>
                <a:schemeClr val="tx1">
                  <a:lumMod val="65000"/>
                  <a:lumOff val="35000"/>
                </a:schemeClr>
              </a:solidFill>
              <a:latin typeface="Century Gothic" pitchFamily="34" charset="0"/>
              <a:cs typeface="Estrangelo Edessa" pitchFamily="66" charset="0"/>
            </a:endParaRPr>
          </a:p>
        </p:txBody>
      </p:sp>
      <p:sp>
        <p:nvSpPr>
          <p:cNvPr id="3" name="Tekstvak 2"/>
          <p:cNvSpPr txBox="1"/>
          <p:nvPr/>
        </p:nvSpPr>
        <p:spPr>
          <a:xfrm>
            <a:off x="3432312" y="423424"/>
            <a:ext cx="8017566" cy="1446550"/>
          </a:xfrm>
          <a:prstGeom prst="rect">
            <a:avLst/>
          </a:prstGeom>
          <a:noFill/>
        </p:spPr>
        <p:txBody>
          <a:bodyPr wrap="square" rtlCol="0">
            <a:spAutoFit/>
          </a:bodyPr>
          <a:lstStyle/>
          <a:p>
            <a:pPr algn="ctr"/>
            <a:r>
              <a:rPr lang="en-GB" sz="2400" b="1" dirty="0">
                <a:solidFill>
                  <a:srgbClr val="0070C0"/>
                </a:solidFill>
              </a:rPr>
              <a:t>How is the market’s expected delivery capability and lead times in 2018-2020</a:t>
            </a:r>
          </a:p>
          <a:p>
            <a:pPr algn="ctr"/>
            <a:r>
              <a:rPr lang="en-GB" sz="2000" b="1" dirty="0">
                <a:solidFill>
                  <a:srgbClr val="0070C0"/>
                </a:solidFill>
              </a:rPr>
              <a:t>Total time from award of contract to the </a:t>
            </a:r>
            <a:r>
              <a:rPr lang="en-GB" sz="2000" b="1" dirty="0" err="1">
                <a:solidFill>
                  <a:srgbClr val="0070C0"/>
                </a:solidFill>
              </a:rPr>
              <a:t>startup</a:t>
            </a:r>
            <a:r>
              <a:rPr lang="en-GB" sz="2000" b="1" dirty="0">
                <a:solidFill>
                  <a:srgbClr val="0070C0"/>
                </a:solidFill>
              </a:rPr>
              <a:t> of commercial passenger service with electric opportunity charged buses</a:t>
            </a:r>
            <a:endParaRPr lang="nl-NL" sz="2000" b="1" dirty="0">
              <a:solidFill>
                <a:srgbClr val="0070C0"/>
              </a:solidFill>
            </a:endParaRPr>
          </a:p>
        </p:txBody>
      </p:sp>
      <p:sp>
        <p:nvSpPr>
          <p:cNvPr id="8" name="Tekstvak 7"/>
          <p:cNvSpPr txBox="1"/>
          <p:nvPr/>
        </p:nvSpPr>
        <p:spPr>
          <a:xfrm>
            <a:off x="3538330" y="2985268"/>
            <a:ext cx="7805530" cy="2031325"/>
          </a:xfrm>
          <a:prstGeom prst="rect">
            <a:avLst/>
          </a:prstGeom>
          <a:noFill/>
        </p:spPr>
        <p:txBody>
          <a:bodyPr wrap="square" rtlCol="0">
            <a:spAutoFit/>
          </a:bodyPr>
          <a:lstStyle/>
          <a:p>
            <a:pPr marL="285750" indent="-285750">
              <a:buFont typeface="Wingdings" panose="05000000000000000000" pitchFamily="2" charset="2"/>
              <a:buChar char="Ø"/>
            </a:pPr>
            <a:r>
              <a:rPr lang="en-GB" b="1" dirty="0"/>
              <a:t>Charging infra now</a:t>
            </a:r>
          </a:p>
          <a:p>
            <a:pPr marL="742950" lvl="1" indent="-285750">
              <a:buFont typeface="Wingdings" panose="05000000000000000000" pitchFamily="2" charset="2"/>
              <a:buChar char="Ø"/>
            </a:pPr>
            <a:r>
              <a:rPr lang="en-GB" b="1" dirty="0"/>
              <a:t>6 months for big tenders</a:t>
            </a:r>
          </a:p>
          <a:p>
            <a:pPr marL="742950" lvl="1" indent="-285750">
              <a:buFont typeface="Wingdings" panose="05000000000000000000" pitchFamily="2" charset="2"/>
              <a:buChar char="Ø"/>
            </a:pPr>
            <a:r>
              <a:rPr lang="en-GB" b="1" dirty="0"/>
              <a:t>Installation of for example 80+ chargers can be done within weeks</a:t>
            </a:r>
          </a:p>
          <a:p>
            <a:pPr marL="285750" indent="-285750">
              <a:buFont typeface="Wingdings" panose="05000000000000000000" pitchFamily="2" charset="2"/>
              <a:buChar char="Ø"/>
            </a:pPr>
            <a:endParaRPr lang="en-GB" b="1" dirty="0"/>
          </a:p>
          <a:p>
            <a:pPr marL="285750" indent="-285750">
              <a:buFont typeface="Wingdings" panose="05000000000000000000" pitchFamily="2" charset="2"/>
              <a:buChar char="Ø"/>
            </a:pPr>
            <a:r>
              <a:rPr lang="en-GB" b="1" dirty="0"/>
              <a:t>Charging infra future</a:t>
            </a:r>
          </a:p>
          <a:p>
            <a:pPr marL="742950" lvl="1" indent="-285750">
              <a:buFont typeface="Wingdings" panose="05000000000000000000" pitchFamily="2" charset="2"/>
              <a:buChar char="Ø"/>
            </a:pPr>
            <a:r>
              <a:rPr lang="en-GB" b="1" dirty="0"/>
              <a:t>16 to 20 weeks from order</a:t>
            </a:r>
          </a:p>
          <a:p>
            <a:pPr marL="742950" lvl="1" indent="-285750">
              <a:buFont typeface="Wingdings" panose="05000000000000000000" pitchFamily="2" charset="2"/>
              <a:buChar char="Ø"/>
            </a:pPr>
            <a:r>
              <a:rPr lang="en-GB" b="1" dirty="0"/>
              <a:t>Production ramp up foreseen, producing capability is expanding</a:t>
            </a:r>
          </a:p>
        </p:txBody>
      </p:sp>
    </p:spTree>
    <p:extLst>
      <p:ext uri="{BB962C8B-B14F-4D97-AF65-F5344CB8AC3E}">
        <p14:creationId xmlns:p14="http://schemas.microsoft.com/office/powerpoint/2010/main" val="396392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4"/>
          <p:cNvSpPr/>
          <p:nvPr/>
        </p:nvSpPr>
        <p:spPr>
          <a:xfrm>
            <a:off x="0" y="0"/>
            <a:ext cx="2872596" cy="823398"/>
          </a:xfrm>
          <a:custGeom>
            <a:avLst/>
            <a:gdLst/>
            <a:ahLst/>
            <a:cxnLst/>
            <a:rect l="l" t="t" r="r" b="b"/>
            <a:pathLst>
              <a:path w="4685665" h="724535">
                <a:moveTo>
                  <a:pt x="0" y="724319"/>
                </a:moveTo>
                <a:lnTo>
                  <a:pt x="4685309" y="724319"/>
                </a:lnTo>
                <a:lnTo>
                  <a:pt x="4685309" y="0"/>
                </a:lnTo>
                <a:lnTo>
                  <a:pt x="0" y="0"/>
                </a:lnTo>
                <a:lnTo>
                  <a:pt x="0" y="724319"/>
                </a:lnTo>
                <a:close/>
              </a:path>
            </a:pathLst>
          </a:custGeom>
          <a:solidFill>
            <a:srgbClr val="FFD337"/>
          </a:solidFill>
        </p:spPr>
        <p:txBody>
          <a:bodyPr wrap="square" lIns="0" tIns="0" rIns="0" bIns="0" rtlCol="0"/>
          <a:lstStyle/>
          <a:p>
            <a:endParaRPr/>
          </a:p>
        </p:txBody>
      </p:sp>
      <p:sp>
        <p:nvSpPr>
          <p:cNvPr id="34" name="object 35"/>
          <p:cNvSpPr/>
          <p:nvPr/>
        </p:nvSpPr>
        <p:spPr>
          <a:xfrm>
            <a:off x="-1" y="779425"/>
            <a:ext cx="2872595" cy="6052330"/>
          </a:xfrm>
          <a:custGeom>
            <a:avLst/>
            <a:gdLst/>
            <a:ahLst/>
            <a:cxnLst/>
            <a:rect l="l" t="t" r="r" b="b"/>
            <a:pathLst>
              <a:path w="4685665" h="4017009">
                <a:moveTo>
                  <a:pt x="0" y="4016654"/>
                </a:moveTo>
                <a:lnTo>
                  <a:pt x="4685309" y="4016654"/>
                </a:lnTo>
                <a:lnTo>
                  <a:pt x="4685309" y="0"/>
                </a:lnTo>
                <a:lnTo>
                  <a:pt x="0" y="0"/>
                </a:lnTo>
                <a:lnTo>
                  <a:pt x="0" y="4016654"/>
                </a:lnTo>
                <a:close/>
              </a:path>
            </a:pathLst>
          </a:custGeom>
          <a:solidFill>
            <a:srgbClr val="E6E7E8"/>
          </a:solidFill>
        </p:spPr>
        <p:txBody>
          <a:bodyPr wrap="square" lIns="0" tIns="0" rIns="0" bIns="0" rtlCol="0"/>
          <a:lstStyle/>
          <a:p>
            <a:endParaRPr/>
          </a:p>
        </p:txBody>
      </p:sp>
      <p:sp>
        <p:nvSpPr>
          <p:cNvPr id="35" name="Title 1"/>
          <p:cNvSpPr>
            <a:spLocks noGrp="1"/>
          </p:cNvSpPr>
          <p:nvPr>
            <p:ph type="title"/>
          </p:nvPr>
        </p:nvSpPr>
        <p:spPr>
          <a:xfrm>
            <a:off x="0" y="805670"/>
            <a:ext cx="2872595" cy="805169"/>
          </a:xfrm>
        </p:spPr>
        <p:txBody>
          <a:bodyPr>
            <a:normAutofit/>
          </a:bodyPr>
          <a:lstStyle/>
          <a:p>
            <a:pPr algn="l"/>
            <a:r>
              <a:rPr lang="en-US" dirty="0" err="1">
                <a:solidFill>
                  <a:schemeClr val="bg1"/>
                </a:solidFill>
                <a:latin typeface="Century Gothic" pitchFamily="34" charset="0"/>
                <a:ea typeface="+mn-ea"/>
                <a:cs typeface="Estrangelo Edessa" pitchFamily="66" charset="0"/>
              </a:rPr>
              <a:t>Heliox</a:t>
            </a:r>
            <a:endParaRPr lang="nl-NL" dirty="0">
              <a:solidFill>
                <a:schemeClr val="bg1"/>
              </a:solidFill>
              <a:latin typeface="Century Gothic" pitchFamily="34" charset="0"/>
              <a:ea typeface="+mn-ea"/>
              <a:cs typeface="Estrangelo Edessa" pitchFamily="66" charset="0"/>
            </a:endParaRPr>
          </a:p>
        </p:txBody>
      </p:sp>
      <p:sp>
        <p:nvSpPr>
          <p:cNvPr id="36" name="Title 1"/>
          <p:cNvSpPr txBox="1">
            <a:spLocks/>
          </p:cNvSpPr>
          <p:nvPr/>
        </p:nvSpPr>
        <p:spPr>
          <a:xfrm>
            <a:off x="33023" y="1869631"/>
            <a:ext cx="2872595" cy="3871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1">
                    <a:lumMod val="65000"/>
                    <a:lumOff val="35000"/>
                  </a:schemeClr>
                </a:solidFill>
                <a:latin typeface="Century Gothic" pitchFamily="34" charset="0"/>
                <a:cs typeface="Estrangelo Edessa" pitchFamily="66" charset="0"/>
              </a:rPr>
              <a:t>Heliox Advice</a:t>
            </a:r>
            <a:endParaRPr lang="nl-NL" sz="2800" dirty="0">
              <a:solidFill>
                <a:schemeClr val="tx1">
                  <a:lumMod val="65000"/>
                  <a:lumOff val="35000"/>
                </a:schemeClr>
              </a:solidFill>
              <a:latin typeface="Century Gothic" pitchFamily="34" charset="0"/>
              <a:cs typeface="Estrangelo Edessa" pitchFamily="66" charset="0"/>
            </a:endParaRPr>
          </a:p>
        </p:txBody>
      </p:sp>
      <p:sp>
        <p:nvSpPr>
          <p:cNvPr id="3" name="Tekstvak 2"/>
          <p:cNvSpPr txBox="1"/>
          <p:nvPr/>
        </p:nvSpPr>
        <p:spPr>
          <a:xfrm>
            <a:off x="3432312" y="423424"/>
            <a:ext cx="8017566" cy="861774"/>
          </a:xfrm>
          <a:prstGeom prst="rect">
            <a:avLst/>
          </a:prstGeom>
          <a:noFill/>
        </p:spPr>
        <p:txBody>
          <a:bodyPr wrap="square" rtlCol="0">
            <a:spAutoFit/>
          </a:bodyPr>
          <a:lstStyle/>
          <a:p>
            <a:pPr algn="ctr"/>
            <a:r>
              <a:rPr lang="en-GB" sz="5000" b="1" dirty="0">
                <a:solidFill>
                  <a:srgbClr val="0070C0"/>
                </a:solidFill>
              </a:rPr>
              <a:t>Heliox advice</a:t>
            </a:r>
            <a:endParaRPr lang="nl-NL" sz="5000" b="1" dirty="0">
              <a:solidFill>
                <a:srgbClr val="0070C0"/>
              </a:solidFill>
            </a:endParaRPr>
          </a:p>
        </p:txBody>
      </p:sp>
      <p:sp>
        <p:nvSpPr>
          <p:cNvPr id="8" name="Tekstvak 7"/>
          <p:cNvSpPr txBox="1"/>
          <p:nvPr/>
        </p:nvSpPr>
        <p:spPr>
          <a:xfrm>
            <a:off x="3538330" y="2985268"/>
            <a:ext cx="7805530" cy="2585323"/>
          </a:xfrm>
          <a:prstGeom prst="rect">
            <a:avLst/>
          </a:prstGeom>
          <a:noFill/>
        </p:spPr>
        <p:txBody>
          <a:bodyPr wrap="square" rtlCol="0">
            <a:spAutoFit/>
          </a:bodyPr>
          <a:lstStyle/>
          <a:p>
            <a:pPr marL="285750" indent="-285750">
              <a:buFont typeface="Wingdings" panose="05000000000000000000" pitchFamily="2" charset="2"/>
              <a:buChar char="Ø"/>
            </a:pPr>
            <a:r>
              <a:rPr lang="en-GB" b="1" dirty="0"/>
              <a:t>Joined </a:t>
            </a:r>
            <a:r>
              <a:rPr lang="en-GB" b="1" dirty="0" err="1"/>
              <a:t>efford</a:t>
            </a:r>
            <a:r>
              <a:rPr lang="en-GB" b="1" dirty="0"/>
              <a:t> of PTA, PTO, OEM, Charging infra supplier &amp; Installer = Highest uptime vs lower TCO </a:t>
            </a:r>
          </a:p>
          <a:p>
            <a:pPr marL="285750" indent="-285750">
              <a:buFont typeface="Wingdings" panose="05000000000000000000" pitchFamily="2" charset="2"/>
              <a:buChar char="Ø"/>
            </a:pPr>
            <a:endParaRPr lang="en-GB" b="1" dirty="0"/>
          </a:p>
          <a:p>
            <a:pPr marL="285750" indent="-285750">
              <a:buFont typeface="Wingdings" panose="05000000000000000000" pitchFamily="2" charset="2"/>
              <a:buChar char="Ø"/>
            </a:pPr>
            <a:r>
              <a:rPr lang="en-GB" b="1" dirty="0"/>
              <a:t>Contact your DSO in time to have the right charging connection in time on the right location</a:t>
            </a:r>
          </a:p>
          <a:p>
            <a:pPr marL="285750" indent="-285750">
              <a:buFont typeface="Wingdings" panose="05000000000000000000" pitchFamily="2" charset="2"/>
              <a:buChar char="Ø"/>
            </a:pPr>
            <a:endParaRPr lang="en-GB" b="1" dirty="0"/>
          </a:p>
          <a:p>
            <a:pPr marL="285750" indent="-285750">
              <a:buFont typeface="Wingdings" panose="05000000000000000000" pitchFamily="2" charset="2"/>
              <a:buChar char="Ø"/>
            </a:pPr>
            <a:r>
              <a:rPr lang="en-GB" b="1" dirty="0"/>
              <a:t>Service contract to gain the highest uptime</a:t>
            </a:r>
          </a:p>
          <a:p>
            <a:pPr marL="285750" indent="-285750">
              <a:buFont typeface="Wingdings" panose="05000000000000000000" pitchFamily="2" charset="2"/>
              <a:buChar char="Ø"/>
            </a:pPr>
            <a:endParaRPr lang="en-GB" b="1" dirty="0"/>
          </a:p>
          <a:p>
            <a:pPr marL="285750" indent="-285750">
              <a:buFont typeface="Wingdings" panose="05000000000000000000" pitchFamily="2" charset="2"/>
              <a:buChar char="Ø"/>
            </a:pPr>
            <a:r>
              <a:rPr lang="en-GB" b="1" dirty="0"/>
              <a:t>Back office to provide insight and billing options 	OCPP</a:t>
            </a:r>
          </a:p>
        </p:txBody>
      </p:sp>
    </p:spTree>
    <p:extLst>
      <p:ext uri="{BB962C8B-B14F-4D97-AF65-F5344CB8AC3E}">
        <p14:creationId xmlns:p14="http://schemas.microsoft.com/office/powerpoint/2010/main" val="240511957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TotalTime>
  <Words>1005</Words>
  <Application>Microsoft Office PowerPoint</Application>
  <PresentationFormat>Breedbeeld</PresentationFormat>
  <Paragraphs>188</Paragraphs>
  <Slides>22</Slides>
  <Notes>8</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22</vt:i4>
      </vt:variant>
    </vt:vector>
  </HeadingPairs>
  <TitlesOfParts>
    <vt:vector size="33" baseType="lpstr">
      <vt:lpstr>Arial</vt:lpstr>
      <vt:lpstr>Arial Black</vt:lpstr>
      <vt:lpstr>Calibri</vt:lpstr>
      <vt:lpstr>Calibri Light</vt:lpstr>
      <vt:lpstr>Century Gothic</vt:lpstr>
      <vt:lpstr>Cordia New</vt:lpstr>
      <vt:lpstr>Courier New</vt:lpstr>
      <vt:lpstr>Estrangelo Edessa</vt:lpstr>
      <vt:lpstr>Times New Roman</vt:lpstr>
      <vt:lpstr>Wingdings</vt:lpstr>
      <vt:lpstr>Kantoorthema</vt:lpstr>
      <vt:lpstr>PowerPoint-presentatie</vt:lpstr>
      <vt:lpstr>Heliox</vt:lpstr>
      <vt:lpstr>Heliox</vt:lpstr>
      <vt:lpstr>Heliox</vt:lpstr>
      <vt:lpstr>Heliox</vt:lpstr>
      <vt:lpstr>Heliox</vt:lpstr>
      <vt:lpstr>Heliox</vt:lpstr>
      <vt:lpstr>Heliox</vt:lpstr>
      <vt:lpstr>Heliox</vt:lpstr>
      <vt:lpstr>Heliox</vt:lpstr>
      <vt:lpstr>Heliox</vt:lpstr>
      <vt:lpstr>Heliox</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Bob Bouhuijs</dc:creator>
  <cp:lastModifiedBy>Michael Nuiten</cp:lastModifiedBy>
  <cp:revision>167</cp:revision>
  <dcterms:created xsi:type="dcterms:W3CDTF">2016-01-27T19:37:15Z</dcterms:created>
  <dcterms:modified xsi:type="dcterms:W3CDTF">2017-02-13T08:05:00Z</dcterms:modified>
</cp:coreProperties>
</file>