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3" r:id="rId4"/>
  </p:sldMasterIdLst>
  <p:notesMasterIdLst>
    <p:notesMasterId r:id="rId65"/>
  </p:notesMasterIdLst>
  <p:handoutMasterIdLst>
    <p:handoutMasterId r:id="rId66"/>
  </p:handoutMasterIdLst>
  <p:sldIdLst>
    <p:sldId id="256" r:id="rId5"/>
    <p:sldId id="272" r:id="rId6"/>
    <p:sldId id="280" r:id="rId7"/>
    <p:sldId id="278" r:id="rId8"/>
    <p:sldId id="257" r:id="rId9"/>
    <p:sldId id="326" r:id="rId10"/>
    <p:sldId id="260" r:id="rId11"/>
    <p:sldId id="281" r:id="rId12"/>
    <p:sldId id="258" r:id="rId13"/>
    <p:sldId id="325" r:id="rId14"/>
    <p:sldId id="301" r:id="rId15"/>
    <p:sldId id="282" r:id="rId16"/>
    <p:sldId id="259" r:id="rId17"/>
    <p:sldId id="324" r:id="rId18"/>
    <p:sldId id="302" r:id="rId19"/>
    <p:sldId id="283" r:id="rId20"/>
    <p:sldId id="294" r:id="rId21"/>
    <p:sldId id="323" r:id="rId22"/>
    <p:sldId id="303" r:id="rId23"/>
    <p:sldId id="284" r:id="rId24"/>
    <p:sldId id="285" r:id="rId25"/>
    <p:sldId id="295" r:id="rId26"/>
    <p:sldId id="322" r:id="rId27"/>
    <p:sldId id="304" r:id="rId28"/>
    <p:sldId id="286" r:id="rId29"/>
    <p:sldId id="262" r:id="rId30"/>
    <p:sldId id="321" r:id="rId31"/>
    <p:sldId id="305" r:id="rId32"/>
    <p:sldId id="287" r:id="rId33"/>
    <p:sldId id="296" r:id="rId34"/>
    <p:sldId id="320" r:id="rId35"/>
    <p:sldId id="306" r:id="rId36"/>
    <p:sldId id="300" r:id="rId37"/>
    <p:sldId id="297" r:id="rId38"/>
    <p:sldId id="319" r:id="rId39"/>
    <p:sldId id="307" r:id="rId40"/>
    <p:sldId id="289" r:id="rId41"/>
    <p:sldId id="265" r:id="rId42"/>
    <p:sldId id="318" r:id="rId43"/>
    <p:sldId id="308" r:id="rId44"/>
    <p:sldId id="288" r:id="rId45"/>
    <p:sldId id="298" r:id="rId46"/>
    <p:sldId id="317" r:id="rId47"/>
    <p:sldId id="309" r:id="rId48"/>
    <p:sldId id="290" r:id="rId49"/>
    <p:sldId id="267" r:id="rId50"/>
    <p:sldId id="316" r:id="rId51"/>
    <p:sldId id="310" r:id="rId52"/>
    <p:sldId id="291" r:id="rId53"/>
    <p:sldId id="268" r:id="rId54"/>
    <p:sldId id="315" r:id="rId55"/>
    <p:sldId id="311" r:id="rId56"/>
    <p:sldId id="292" r:id="rId57"/>
    <p:sldId id="299" r:id="rId58"/>
    <p:sldId id="314" r:id="rId59"/>
    <p:sldId id="312" r:id="rId60"/>
    <p:sldId id="293" r:id="rId61"/>
    <p:sldId id="270" r:id="rId62"/>
    <p:sldId id="261" r:id="rId63"/>
    <p:sldId id="313" r:id="rId64"/>
  </p:sldIdLst>
  <p:sldSz cx="12190413" cy="6859588"/>
  <p:notesSz cx="6858000" cy="9144000"/>
  <p:custDataLst>
    <p:tags r:id="rId67"/>
  </p:custDataLst>
  <p:defaultTextStyle>
    <a:defPPr>
      <a:defRPr lang="en-US"/>
    </a:defPPr>
    <a:lvl1pPr marL="0" indent="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Arial" panose="020B0604020202020204" pitchFamily="34" charset="0"/>
      <a:buChar char="​"/>
      <a:defRPr kern="1200" spc="-50" baseline="0">
        <a:solidFill>
          <a:schemeClr val="tx1"/>
        </a:solidFill>
        <a:latin typeface="Verdana"/>
        <a:ea typeface="Verdana" pitchFamily="34" charset="0"/>
        <a:cs typeface="Verdana" pitchFamily="34" charset="0"/>
      </a:defRPr>
    </a:lvl1pPr>
    <a:lvl2pPr marL="252000" indent="-25200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Verdana" pitchFamily="34" charset="0"/>
      <a:buChar char="•"/>
      <a:defRPr sz="1800" kern="1200" spc="-50">
        <a:solidFill>
          <a:schemeClr val="tx1"/>
        </a:solidFill>
        <a:latin typeface="Verdana"/>
        <a:ea typeface="Verdana" pitchFamily="34" charset="0"/>
        <a:cs typeface="+mn-cs"/>
      </a:defRPr>
    </a:lvl2pPr>
    <a:lvl3pPr marL="648000" indent="-25200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Verdana" pitchFamily="34" charset="0"/>
      <a:buChar char="•"/>
      <a:defRPr sz="1600" kern="1200" spc="-50">
        <a:solidFill>
          <a:schemeClr val="tx1"/>
        </a:solidFill>
        <a:latin typeface="Verdana"/>
        <a:ea typeface="Verdana" pitchFamily="34" charset="0"/>
        <a:cs typeface="+mn-cs"/>
      </a:defRPr>
    </a:lvl3pPr>
    <a:lvl4pPr marL="979200" indent="-252000" algn="l" defTabSz="457189" rtl="0" eaLnBrk="1" fontAlgn="base" hangingPunct="1">
      <a:lnSpc>
        <a:spcPct val="100000"/>
      </a:lnSpc>
      <a:spcBef>
        <a:spcPct val="0"/>
      </a:spcBef>
      <a:spcAft>
        <a:spcPts val="1200"/>
      </a:spcAft>
      <a:buFont typeface="Verdana" panose="020B0604030504040204" pitchFamily="34" charset="0"/>
      <a:buChar char="•"/>
      <a:defRPr sz="1400" kern="1200" spc="-50">
        <a:solidFill>
          <a:schemeClr val="tx1"/>
        </a:solidFill>
        <a:latin typeface="Verdana"/>
        <a:ea typeface="Verdana" pitchFamily="34" charset="0"/>
        <a:cs typeface="+mn-cs"/>
      </a:defRPr>
    </a:lvl4pPr>
    <a:lvl5pPr marL="0" indent="0" algn="l" defTabSz="457189" rtl="0" eaLnBrk="1" fontAlgn="base" hangingPunct="1">
      <a:lnSpc>
        <a:spcPct val="80000"/>
      </a:lnSpc>
      <a:spcBef>
        <a:spcPct val="0"/>
      </a:spcBef>
      <a:spcAft>
        <a:spcPts val="1200"/>
      </a:spcAft>
      <a:buFont typeface="Arial" panose="020B0604020202020204" pitchFamily="34" charset="0"/>
      <a:buChar char="​"/>
      <a:defRPr sz="4800" b="1" kern="1200" cap="all" spc="-50" baseline="0">
        <a:solidFill>
          <a:schemeClr val="tx1"/>
        </a:solidFill>
        <a:latin typeface="Verdana"/>
        <a:ea typeface="Verdana" pitchFamily="34" charset="0"/>
        <a:cs typeface="+mn-cs"/>
      </a:defRPr>
    </a:lvl5pPr>
    <a:lvl6pPr marL="0" indent="0" algn="l" defTabSz="457189" rtl="0" eaLnBrk="1" latinLnBrk="0" hangingPunct="1">
      <a:spcBef>
        <a:spcPts val="0"/>
      </a:spcBef>
      <a:spcAft>
        <a:spcPts val="600"/>
      </a:spcAft>
      <a:buClr>
        <a:schemeClr val="tx2"/>
      </a:buClr>
      <a:buFont typeface="Arial" panose="020B0604020202020204" pitchFamily="34" charset="0"/>
      <a:buChar char="​"/>
      <a:defRPr sz="1800" b="1" kern="1200" cap="all" spc="-50" baseline="0">
        <a:solidFill>
          <a:schemeClr val="tx2"/>
        </a:solidFill>
        <a:latin typeface="+mn-lt"/>
        <a:ea typeface="+mn-ea"/>
        <a:cs typeface="+mn-cs"/>
      </a:defRPr>
    </a:lvl6pPr>
    <a:lvl7pPr marL="0" indent="0" algn="l" defTabSz="457189" rtl="0" eaLnBrk="1" latinLnBrk="0" hangingPunct="1">
      <a:spcBef>
        <a:spcPts val="0"/>
      </a:spcBef>
      <a:spcAft>
        <a:spcPts val="1200"/>
      </a:spcAft>
      <a:buFont typeface="Arial" panose="020B0604020202020204" pitchFamily="34" charset="0"/>
      <a:buChar char="​"/>
      <a:defRPr sz="1800" i="1" kern="1200" spc="-50">
        <a:solidFill>
          <a:schemeClr val="bg2"/>
        </a:solidFill>
        <a:latin typeface="+mn-lt"/>
        <a:ea typeface="+mn-ea"/>
        <a:cs typeface="+mn-cs"/>
      </a:defRPr>
    </a:lvl7pPr>
    <a:lvl8pPr marL="648000" indent="-252000" algn="l" defTabSz="457189" rtl="0" eaLnBrk="1" latinLnBrk="0" hangingPunct="1">
      <a:spcBef>
        <a:spcPts val="0"/>
      </a:spcBef>
      <a:spcAft>
        <a:spcPts val="1200"/>
      </a:spcAft>
      <a:buClr>
        <a:schemeClr val="bg2"/>
      </a:buClr>
      <a:buFont typeface="+mj-lt"/>
      <a:buAutoNum type="arabicPeriod"/>
      <a:defRPr sz="1600" kern="1200" spc="-50">
        <a:solidFill>
          <a:schemeClr val="tx1"/>
        </a:solidFill>
        <a:latin typeface="+mn-lt"/>
        <a:ea typeface="+mn-ea"/>
        <a:cs typeface="+mn-cs"/>
      </a:defRPr>
    </a:lvl8pPr>
    <a:lvl9pPr marL="648000" indent="-252000" algn="l" defTabSz="457189" rtl="0" eaLnBrk="1" latinLnBrk="0" hangingPunct="1">
      <a:spcBef>
        <a:spcPts val="0"/>
      </a:spcBef>
      <a:spcAft>
        <a:spcPts val="1200"/>
      </a:spcAft>
      <a:buClr>
        <a:schemeClr val="bg2"/>
      </a:buClr>
      <a:buFont typeface="+mj-lt"/>
      <a:buAutoNum type="alphaUcPeriod"/>
      <a:defRPr sz="1600" kern="1200" spc="-5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CF8365-6608-4D3B-8946-D6E4DAA761AC}" v="18" dt="2019-11-20T09:28:39.326"/>
    <p1510:client id="{36051DE6-AD62-4039-811C-9A11D83F9CE0}" v="175" dt="2019-11-21T09:14:34.9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0104" autoAdjust="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7588AC-F512-4847-9233-601F4B16DDF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E8A3B-3A63-46A9-95E1-03CE2FCF9C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6A870-D0BC-44DB-AD81-D5E8B04AE8D4}" type="datetimeFigureOut">
              <a:rPr lang="da-DK" smtClean="0"/>
              <a:t>08-12-2019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4145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5B7C09-5A60-450F-8B1D-B16CDE8563A2}" type="datetime1">
              <a:rPr lang="en-GB" noProof="0" smtClean="0"/>
              <a:pPr/>
              <a:t>08/12/2019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3175">
            <a:solidFill>
              <a:schemeClr val="accent6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F2F6E2-CA2D-40A7-8BE4-C30E5CF2054D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53467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189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2pPr>
    <a:lvl3pPr marL="914377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3pPr>
    <a:lvl4pPr marL="1371566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4pPr>
    <a:lvl5pPr marL="1828754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B1DAA5DF-5AA7-49EC-ACBF-10E8A19712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513" y="409569"/>
            <a:ext cx="9773112" cy="681548"/>
          </a:xfrm>
        </p:spPr>
        <p:txBody>
          <a:bodyPr tIns="0" anchor="t" anchorCtr="0"/>
          <a:lstStyle>
            <a:lvl1pPr>
              <a:defRPr sz="4800" cap="all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9" name="FLD_PresentationTitle_2">
            <a:extLst>
              <a:ext uri="{FF2B5EF4-FFF2-40B4-BE49-F238E27FC236}">
                <a16:creationId xmlns:a16="http://schemas.microsoft.com/office/drawing/2014/main" id="{5B27253C-39D7-4448-BD0F-A9FC3677BCB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512" y="1139744"/>
            <a:ext cx="9772652" cy="125456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800" b="1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5020098"/>
            <a:ext cx="8136879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7200" y="6284782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6EA742-E999-426B-9F1C-33524D47A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6062" y="6281956"/>
            <a:ext cx="6515101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09BA1C59-AB8D-4ACE-A4C9-3A97AB0B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13F78D9-42B8-43DD-B9D4-11FA41011F45}" type="datetime1">
              <a:rPr lang="en-GB" smtClean="0"/>
              <a:t>08/12/2019</a:t>
            </a:fld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B368B35-1A95-4DB8-9489-9493B9DFE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513" y="6159600"/>
            <a:ext cx="2826458" cy="2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7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5700712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14EC495-A6B9-4C60-A011-7047269C9C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3612" y="1645032"/>
            <a:ext cx="4073525" cy="4063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0EC9E1-A6E7-4EDC-A604-820C98771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73643761-53E5-4729-8F9C-AC57323CE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620D795-7D6C-4DDD-9364-2C8C35AA87F6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53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c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3" y="452543"/>
            <a:ext cx="8958262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512" y="1645033"/>
            <a:ext cx="1058862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FB39600-48A6-438C-ACEE-E7C3FBF9C3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1163" y="452544"/>
            <a:ext cx="800964" cy="800964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DE7E55-1B3D-4B43-B1B5-DE5E4FAB9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F5D459F2-4C14-4DC3-8A9D-B1E9DF21E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B90C0BA-1BD5-469D-8018-C447C1EB2A93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185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c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8958262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1162" y="1645033"/>
            <a:ext cx="818165" cy="818165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1502FD-B05E-464F-8932-42D027579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AA65EC4C-43E8-483C-B54B-30D5535BB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02DADF78-B3EF-4042-B2F9-5AAFBCE5A22E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321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llustrati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6515100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1645033"/>
            <a:ext cx="3259138" cy="3240691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97A6BE-821A-4BF5-AFE7-9A048351C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815BEB-2C63-4CBF-9795-6F1502266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BA51A42-5836-428D-B66B-B65A92E2CCAA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453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 illustrati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5700712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6587FC-F18B-4FBE-8CD2-663B9BA8C7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3613" y="1644649"/>
            <a:ext cx="4073525" cy="40637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89233D-8149-4491-95B2-DE11051C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D2C9554E-F561-4DDA-B278-92702108D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136937CD-C8B6-42FA-9EC6-EF300AFFE646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75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7329487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007D2D-A158-459C-BE2E-0A1D348DA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2387" y="1644771"/>
            <a:ext cx="2444751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12,3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C5C721-7970-4C21-B42B-33753616C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2388" y="4992414"/>
            <a:ext cx="2444750" cy="715973"/>
          </a:xfrm>
        </p:spPr>
        <p:txBody>
          <a:bodyPr lIns="0" anchor="b" anchorCtr="0"/>
          <a:lstStyle>
            <a:lvl1pPr marL="228600" indent="-228600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DD567F-EFA3-4304-9F2D-5128B34EFFF1}"/>
              </a:ext>
            </a:extLst>
          </p:cNvPr>
          <p:cNvGrpSpPr/>
          <p:nvPr userDrawn="1"/>
        </p:nvGrpSpPr>
        <p:grpSpPr>
          <a:xfrm>
            <a:off x="-1980494" y="3538620"/>
            <a:ext cx="1796791" cy="2907588"/>
            <a:chOff x="12403271" y="-1"/>
            <a:chExt cx="1796791" cy="29075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367DCD-123C-45F4-87EB-1586FA603E3A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3B8FE7B-9EF6-429C-AC7B-79E85DFB481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32FA97E-008F-4B07-B688-A7B22404D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49FA4C-A0C7-484D-9CD0-A2B1528B3A2E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0E582F-46F7-4DF2-ABCB-E07E85419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7D61A51-31AF-4082-AFF9-2D4AE9DB7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9" name="Date_DateCustomA">
            <a:extLst>
              <a:ext uri="{FF2B5EF4-FFF2-40B4-BE49-F238E27FC236}">
                <a16:creationId xmlns:a16="http://schemas.microsoft.com/office/drawing/2014/main" id="{8BB7FA2D-0C66-4D42-8CC8-567BD9581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6E10093C-62DA-496A-9DBF-6F8D26F3BF2E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222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two fact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4" y="1645033"/>
            <a:ext cx="4071936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9CAE46-C6D8-48BD-A372-1CDE93E9CC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4838" y="1644771"/>
            <a:ext cx="2443161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7908BB7-3AA9-46B8-9F51-F98F86B5DB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2388" y="1644771"/>
            <a:ext cx="2444750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E9B38D5-AD3D-4AE8-88F2-0F9D25BB3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1AC23FC6-140A-4E04-B1F9-995F52FC8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79F0066-3164-42E7-92E6-6ECB81B57310}" type="datetime1">
              <a:rPr lang="en-GB" smtClean="0"/>
              <a:t>08/12/2019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F1A21-DB0B-44A1-8EBE-E26897290FD2}"/>
              </a:ext>
            </a:extLst>
          </p:cNvPr>
          <p:cNvGrpSpPr/>
          <p:nvPr userDrawn="1"/>
        </p:nvGrpSpPr>
        <p:grpSpPr>
          <a:xfrm>
            <a:off x="-1980494" y="3538620"/>
            <a:ext cx="1796791" cy="2907588"/>
            <a:chOff x="12403271" y="-1"/>
            <a:chExt cx="1796791" cy="2907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6B9EE2-783B-41AA-AC77-4DB0F5ED032D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1B83249-39D6-4252-BB3B-A6D96E90F9B0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1B093AE-E011-42FE-AB95-66C9BFBDF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F1A727-495B-4982-B3C7-671F9B44F5C2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E0B471-FCB7-47D8-9FB4-678E9DA02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659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t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4" y="453600"/>
            <a:ext cx="10588624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56064" y="1645033"/>
            <a:ext cx="7331074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44D76E6-1904-4038-80C4-8BC46CEBB7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514" y="1644771"/>
            <a:ext cx="2443162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CAB1BFF-44E8-48FF-AF80-4144B6650A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4" y="4992414"/>
            <a:ext cx="2443161" cy="715973"/>
          </a:xfrm>
        </p:spPr>
        <p:txBody>
          <a:bodyPr lIns="0" anchor="b" anchorCtr="0"/>
          <a:lstStyle>
            <a:lvl1pPr marL="228600" indent="-228600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BB98BEF1-8B24-44DD-B00E-B069E4D5C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9" name="Date_DateCustomA">
            <a:extLst>
              <a:ext uri="{FF2B5EF4-FFF2-40B4-BE49-F238E27FC236}">
                <a16:creationId xmlns:a16="http://schemas.microsoft.com/office/drawing/2014/main" id="{5AF2CA37-37E6-4F35-A8D3-13E15E825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E8FCDCF-FAAC-48D8-97CE-71AEDA9EFE29}" type="datetime1">
              <a:rPr lang="en-GB" smtClean="0"/>
              <a:t>08/12/2019</a:t>
            </a:fld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08E95C-A108-449E-AA24-2989A4642A1B}"/>
              </a:ext>
            </a:extLst>
          </p:cNvPr>
          <p:cNvGrpSpPr/>
          <p:nvPr userDrawn="1"/>
        </p:nvGrpSpPr>
        <p:grpSpPr>
          <a:xfrm>
            <a:off x="-1980494" y="3538620"/>
            <a:ext cx="1796791" cy="2907588"/>
            <a:chOff x="12403271" y="-1"/>
            <a:chExt cx="1796791" cy="29075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7BA9E9-E6FD-43CD-9C63-CB59B98DE9FA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4ED11A2-1FA8-4D5C-95DC-296255DA7DE6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5E16663-E9F6-4D4C-9422-559BC29D6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EF9199-7D6F-4B6A-AF35-F75259366BE9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7BCF0F-D12B-4ADD-B578-30EC974B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5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6556C8-A731-4240-9800-194A4F70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2543"/>
            <a:ext cx="4071936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30FD33-AB9C-4A88-9BBB-1E385B91358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8513" y="1645033"/>
            <a:ext cx="4071937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C52035C-C8B1-4C44-976C-626BFFA779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4838" y="5390147"/>
            <a:ext cx="5702300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4838" y="537029"/>
            <a:ext cx="5702300" cy="4853118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DC368E-8BDB-41BB-B406-A3B0A2566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6531AD21-BE76-4592-909B-A3B963868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7E088B74-D5F8-4D6D-B466-6D0723103653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995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DE71F-8FC2-4DE4-9423-EE571434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452543"/>
            <a:ext cx="2443162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4" y="1645033"/>
            <a:ext cx="2443162" cy="4062030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6063" y="5390147"/>
            <a:ext cx="7331075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56063" y="537029"/>
            <a:ext cx="7331075" cy="4853118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D9B79D-FD5C-45BD-97EA-6B24E7C00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E666E0-9E5A-4A77-8B2D-91C35C227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2EEB1991-01A7-4A1C-9C66-872C05E5583D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44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noFill/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Mark placeholder to insert image</a:t>
            </a:r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513" y="409569"/>
            <a:ext cx="9772651" cy="681548"/>
          </a:xfrm>
        </p:spPr>
        <p:txBody>
          <a:bodyPr tIns="0" anchor="t" anchorCtr="0"/>
          <a:lstStyle>
            <a:lvl1pPr>
              <a:defRPr sz="4800" cap="all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512" y="1139744"/>
            <a:ext cx="9772191" cy="125456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800" b="1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5020098"/>
            <a:ext cx="8136879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Footer Placeholder 4" hidden="1">
            <a:extLst>
              <a:ext uri="{FF2B5EF4-FFF2-40B4-BE49-F238E27FC236}">
                <a16:creationId xmlns:a16="http://schemas.microsoft.com/office/drawing/2014/main" id="{32F99A81-D9A2-4F30-8989-49FBFDFFB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en-DK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4677BC5A-C865-45E8-BEA2-32CF74611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en-DK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BCB23DC-9A5C-4856-B9D3-C9BA6C166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513" y="6159600"/>
            <a:ext cx="2826000" cy="25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3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4839" y="1645033"/>
            <a:ext cx="5702299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4071937" cy="4063354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85A6CB6-503A-43E4-95E9-49CCA6BE0A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4838" y="5390147"/>
            <a:ext cx="5702300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E177DB-3D97-4178-B41E-C5E88E6EF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A29EE775-E260-4614-9C8B-28623B33C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10C8F63-746D-49AA-89DD-F720C3C3E8E3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499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1645033"/>
            <a:ext cx="2443162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A7420-B42B-4A1E-801C-58F73E98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94D7C6-6298-49CF-9E54-6442A65BE7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6063" y="1645033"/>
            <a:ext cx="733107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6C9629C-CF41-41C8-B234-06D2B62B58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90147"/>
            <a:ext cx="2444750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2ED723-2034-4873-8F5F-84CD3DF06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70AABF26-1E97-4163-9AEB-8A08056A2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07D9B8B2-2B26-4659-AFD3-8F852FE9A4D5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078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537029"/>
            <a:ext cx="10588624" cy="485311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12900" y="906698"/>
            <a:ext cx="3257550" cy="21580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90147"/>
            <a:ext cx="10590213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40854D9-4A7F-43DD-ADEE-729ECE38A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3B009AD-71AF-4311-AB8D-836DCA374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2D02C2F-C8D1-4CA6-BC85-74B401D907FB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483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48E567-47F5-4B08-99D6-069385EC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950CBF-72E1-4385-99DA-211C9A719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6925" y="5389081"/>
            <a:ext cx="4073525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561B5-A7F3-463C-BD8C-C2813F3D3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838" y="5389082"/>
            <a:ext cx="570230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8513" y="1645033"/>
            <a:ext cx="4071937" cy="3744048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4838" y="1645033"/>
            <a:ext cx="5702300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F701B6-51A4-429E-BAE7-303D346C1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AF6FCEB8-934A-4A77-A838-C33FC03CC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317641B-8A6E-4000-8D18-8C26E74C5E0D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008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4" y="452543"/>
            <a:ext cx="10588624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8143875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3" y="5389082"/>
            <a:ext cx="8143875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9424118-58CD-42CA-86D2-8D172442E4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374511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5AEC6E4-C3EF-4192-856D-9039F171C4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56775" y="5389082"/>
            <a:ext cx="1630363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5D31929-EC68-4BA9-818F-D9E7F4391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4" name="Date_DateCustomA">
            <a:extLst>
              <a:ext uri="{FF2B5EF4-FFF2-40B4-BE49-F238E27FC236}">
                <a16:creationId xmlns:a16="http://schemas.microsoft.com/office/drawing/2014/main" id="{F7836BF7-FD55-405A-874B-61C805C2E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9976E51-1FC3-4474-950D-AA48067650FE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782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AD88E7-3B12-4449-81F1-3C8219EE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4" y="5389082"/>
            <a:ext cx="325755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7D20742-1518-4D1C-84E0-A50DB3F71A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70450" y="5389082"/>
            <a:ext cx="325755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1645033"/>
            <a:ext cx="3257550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0450" y="1645031"/>
            <a:ext cx="3257549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AD0405A-0FD7-4F0F-AF7F-B2047DF5C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2387" y="1644771"/>
            <a:ext cx="2444751" cy="4063616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800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2000" indent="-25200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63" indent="-271463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63" indent="-271463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63" indent="-271463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63" indent="-271463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18E1753-D849-4306-90F0-AE9E3B1E4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4824DA6C-1660-454E-AE9F-DA89A04C5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19B1F6A8-6B7A-461C-8C18-9117AB04685F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915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90B9-8984-4B63-9584-E3AE12BC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3" y="5389082"/>
            <a:ext cx="4886325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7ABCE10-41F5-4BFF-B780-36E38A40F9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224" y="5389082"/>
            <a:ext cx="2443164" cy="317982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139212-6CFC-41D2-8FC4-04AFFFB5F6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6775" y="5389082"/>
            <a:ext cx="1630363" cy="317981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4886325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99225" y="1645031"/>
            <a:ext cx="2443162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374511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874BC50-6BE9-4C0E-B354-8E1950E1D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A27BE1DC-8318-4E12-A678-697DBD215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670B47BD-1B93-49E8-8F1A-50F28146FAEE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741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9AAF93-6D36-4195-82B9-DF0720EC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513" y="5389082"/>
            <a:ext cx="5700712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E2CB951-B63B-4713-9C55-151E8F7076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5389082"/>
            <a:ext cx="1628776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ABF96D0-72C6-404F-8711-EC888AA24B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6775" y="5389082"/>
            <a:ext cx="1630363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6925" y="1645033"/>
            <a:ext cx="5702300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2" y="1645031"/>
            <a:ext cx="1628776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374511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ABE9CB-A3E8-48D2-82D8-BB162FBC2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F8AC17EF-756D-46C0-9E6D-5F5BC1462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8217C0B-9033-4A97-8B9B-43B4113B467B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259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3A1CA0-6B95-4682-8F2B-A2CB29E9A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89082"/>
            <a:ext cx="5702299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8FEFC5-5B98-4110-A017-739F63CE87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5389082"/>
            <a:ext cx="1628775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6E484-ADE4-491D-A306-116A904F42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6775" y="3145100"/>
            <a:ext cx="1630363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494126-0696-4DB9-B563-2B5C972242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6775" y="5389082"/>
            <a:ext cx="1630363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5700711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3" y="1645031"/>
            <a:ext cx="1628775" cy="3745116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5" y="1645032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5" y="3906279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567020D-E32F-49AD-ADAE-9E64ADBB8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32279A45-1217-4472-8344-3C0A19130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93200B9-2419-488B-B3B4-69557D1FB50C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98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7">
            <a:extLst>
              <a:ext uri="{FF2B5EF4-FFF2-40B4-BE49-F238E27FC236}">
                <a16:creationId xmlns:a16="http://schemas.microsoft.com/office/drawing/2014/main" id="{6DA88F43-D409-4504-A063-DA4B451A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5700711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6" y="5389082"/>
            <a:ext cx="5702300" cy="317981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1F7B2BE-FFF8-4897-A35A-DDFEEB4911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3146400"/>
            <a:ext cx="4073526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2" y="1645031"/>
            <a:ext cx="4073526" cy="1483869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35B3C8D-4ACE-428F-8AD3-7A13F1213F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3613" y="5389082"/>
            <a:ext cx="1628775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7A95160-7865-47B1-BBD0-32DA9C96F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6774" y="5389082"/>
            <a:ext cx="1630364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3613" y="3906278"/>
            <a:ext cx="1628775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4" y="3906279"/>
            <a:ext cx="1630364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51A90D8-504E-4DC5-901B-5180BA0DE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1" name="Date_DateCustomA">
            <a:extLst>
              <a:ext uri="{FF2B5EF4-FFF2-40B4-BE49-F238E27FC236}">
                <a16:creationId xmlns:a16="http://schemas.microsoft.com/office/drawing/2014/main" id="{C64ACC7F-7EC9-4D88-B2D9-4BD783C75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36191CC-81E4-40E2-A3EA-FD9630412644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300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solidFill>
            <a:srgbClr val="F6F6F4"/>
          </a:solidFill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513" y="409569"/>
            <a:ext cx="9773110" cy="681548"/>
          </a:xfrm>
        </p:spPr>
        <p:txBody>
          <a:bodyPr tIns="0" anchor="t" anchorCtr="0"/>
          <a:lstStyle>
            <a:lvl1pPr>
              <a:defRPr sz="4800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513" y="1139744"/>
            <a:ext cx="9772650" cy="125456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800" b="1" cap="all" spc="-150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5020098"/>
            <a:ext cx="8136879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Slide Number Placeholder 5" hidden="1">
            <a:extLst>
              <a:ext uri="{FF2B5EF4-FFF2-40B4-BE49-F238E27FC236}">
                <a16:creationId xmlns:a16="http://schemas.microsoft.com/office/drawing/2014/main" id="{F31626DF-C504-456C-BABA-F9E112AEA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Footer Placeholder 4" hidden="1">
            <a:extLst>
              <a:ext uri="{FF2B5EF4-FFF2-40B4-BE49-F238E27FC236}">
                <a16:creationId xmlns:a16="http://schemas.microsoft.com/office/drawing/2014/main" id="{148EA343-9CD9-4A35-8E70-A9FAF3855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en-DK" dirty="0"/>
          </a:p>
        </p:txBody>
      </p:sp>
      <p:sp>
        <p:nvSpPr>
          <p:cNvPr id="23" name="Date_DateCustomA" hidden="1">
            <a:extLst>
              <a:ext uri="{FF2B5EF4-FFF2-40B4-BE49-F238E27FC236}">
                <a16:creationId xmlns:a16="http://schemas.microsoft.com/office/drawing/2014/main" id="{D46E539C-AF02-4268-B134-91B646ABB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en-DK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B71DD6B-2BD1-40F7-8209-3A56F24448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513" y="6159600"/>
            <a:ext cx="2826000" cy="25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8685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6" y="5390147"/>
            <a:ext cx="5702300" cy="31691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2DF0A72-5AF0-4ACE-B2DB-4155F465E0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3612" y="3144921"/>
            <a:ext cx="1628776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F958486-0A01-4664-898B-849018028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3612" y="5389200"/>
            <a:ext cx="1628776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2AE0D8A-202F-43F6-AB72-839F68F575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6774" y="3144921"/>
            <a:ext cx="1630364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53D49DA-A17B-44D7-8EBB-64C685A230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56774" y="5389200"/>
            <a:ext cx="1630364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3" y="1645033"/>
            <a:ext cx="5700711" cy="374511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3612" y="1645031"/>
            <a:ext cx="1628776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3612" y="3906278"/>
            <a:ext cx="1628776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6774" y="1645032"/>
            <a:ext cx="1630364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4" y="3906279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109E8909-9BF2-426F-A556-859081C99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9EC51AE-5F71-4517-A9E0-7E30DE0DE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3" name="Date_DateCustomA">
            <a:extLst>
              <a:ext uri="{FF2B5EF4-FFF2-40B4-BE49-F238E27FC236}">
                <a16:creationId xmlns:a16="http://schemas.microsoft.com/office/drawing/2014/main" id="{9986C71A-FB30-4BC3-80B0-20BC54170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178DCDE-D1A1-4EB4-8F09-37541DFBB130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011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5" y="5389200"/>
            <a:ext cx="3259138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213" indent="-176213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213" indent="-176213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02B0B2F-7F53-4AFC-9446-DB6C5777E6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75214" y="3146400"/>
            <a:ext cx="6485932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662756F-E3F0-402D-9E22-0BE6B392C8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0451" y="5389200"/>
            <a:ext cx="1625600" cy="318240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E7208CB-CE86-4F3D-B12C-D8268891AA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3613" y="5389200"/>
            <a:ext cx="1628775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6E02B92-F862-4F76-B8DC-8C3D1FC7F9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6775" y="5389200"/>
            <a:ext cx="1630363" cy="318240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514" y="1645033"/>
            <a:ext cx="3257550" cy="3745114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0450" y="1645031"/>
            <a:ext cx="6516688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D840AF9-BBF8-4202-BC96-375E5BEB71A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870450" y="3906000"/>
            <a:ext cx="1628775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3613" y="3906278"/>
            <a:ext cx="1628775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6774" y="3906279"/>
            <a:ext cx="1630363" cy="148386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299AE5C6-8512-40FE-B386-E39B5659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B9DA6D0-8869-4337-BEAF-0ADAFE06F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4" name="Date_DateCustomA">
            <a:extLst>
              <a:ext uri="{FF2B5EF4-FFF2-40B4-BE49-F238E27FC236}">
                <a16:creationId xmlns:a16="http://schemas.microsoft.com/office/drawing/2014/main" id="{A387D7D7-69FC-41FF-BDFD-687A499B6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5944EB0A-8F31-4F12-A58B-82FA23A642B9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972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3200" cy="6861600"/>
          </a:xfrm>
          <a:solidFill>
            <a:srgbClr val="F6F6F4"/>
          </a:solidFill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8" y="452543"/>
            <a:ext cx="10555200" cy="10562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C804A56-02C2-4000-8DE1-4C682601C7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513" y="6159600"/>
            <a:ext cx="1220400" cy="255600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F8065A6C-B087-4C37-B9BF-238078D12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Footer Placeholder 4" hidden="1">
            <a:extLst>
              <a:ext uri="{FF2B5EF4-FFF2-40B4-BE49-F238E27FC236}">
                <a16:creationId xmlns:a16="http://schemas.microsoft.com/office/drawing/2014/main" id="{E644527C-AD14-4EB9-ADCA-31C61EBA6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en-DK" dirty="0"/>
          </a:p>
        </p:txBody>
      </p:sp>
      <p:sp>
        <p:nvSpPr>
          <p:cNvPr id="13" name="Date_DateCustomA" hidden="1">
            <a:extLst>
              <a:ext uri="{FF2B5EF4-FFF2-40B4-BE49-F238E27FC236}">
                <a16:creationId xmlns:a16="http://schemas.microsoft.com/office/drawing/2014/main" id="{264006B7-F2E6-4F4A-8D05-3F44F8F31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en-DK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3200" cy="6861600"/>
          </a:xfrm>
          <a:solidFill>
            <a:srgbClr val="F6F6F4"/>
          </a:solidFill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502E4A2-448F-4BE7-8814-15A06BDE1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513" y="6159600"/>
            <a:ext cx="1220400" cy="255600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0" name="Slide Number Placeholder 5" hidden="1">
            <a:extLst>
              <a:ext uri="{FF2B5EF4-FFF2-40B4-BE49-F238E27FC236}">
                <a16:creationId xmlns:a16="http://schemas.microsoft.com/office/drawing/2014/main" id="{DB3E8C21-56F3-43EB-BF88-4EEB72C3F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35D10A95-9140-4D91-8BAE-655D1782D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en-DK" dirty="0"/>
          </a:p>
        </p:txBody>
      </p:sp>
      <p:sp>
        <p:nvSpPr>
          <p:cNvPr id="12" name="Date_DateCustomA" hidden="1">
            <a:extLst>
              <a:ext uri="{FF2B5EF4-FFF2-40B4-BE49-F238E27FC236}">
                <a16:creationId xmlns:a16="http://schemas.microsoft.com/office/drawing/2014/main" id="{3FA8083C-E59E-4629-A5C9-D40387255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en-DK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267E1F-9146-4D51-A3EA-9E268FC35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3" y="1946365"/>
            <a:ext cx="7329487" cy="2769325"/>
          </a:xfrm>
        </p:spPr>
        <p:txBody>
          <a:bodyPr/>
          <a:lstStyle>
            <a:lvl1pPr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Quotation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E1ADCAE-53E0-4B32-A2CA-095078D0C6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968" y="5020098"/>
            <a:ext cx="7332035" cy="1084262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Title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8FF56-E9E6-4CE1-A183-9B907183A27A}"/>
              </a:ext>
            </a:extLst>
          </p:cNvPr>
          <p:cNvSpPr txBox="1"/>
          <p:nvPr userDrawn="1"/>
        </p:nvSpPr>
        <p:spPr bwMode="auto">
          <a:xfrm>
            <a:off x="805436" y="2250351"/>
            <a:ext cx="1671637" cy="283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en-GB" sz="19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“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9AB153B-AFF1-4043-8D3F-263FEAF237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5D8EFE0-F00D-46BC-9E29-8C829868E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tx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BA90A93D-37F9-4C65-91AC-8C8D05B4C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A8D4E2C-4AD4-4902-9AA6-258C412AEED1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595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65C857B0-BA7F-4231-B59A-526700FA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E9997-006D-492C-9877-F7617EDD2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5FC6988B-A4CB-4E12-A565-68D705C3A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2E10D1A-D613-41CE-B02A-846290684BA0}" type="datetime1">
              <a:rPr lang="en-GB" smtClean="0"/>
              <a:t>08/12/2019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D85EA1-D7DA-4042-AE58-E34BD5AC5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5" name="Date_DateCustomA">
            <a:extLst>
              <a:ext uri="{FF2B5EF4-FFF2-40B4-BE49-F238E27FC236}">
                <a16:creationId xmlns:a16="http://schemas.microsoft.com/office/drawing/2014/main" id="{235F65ED-2265-47AB-ACC6-E4B66C390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7FB7D42-25F0-4925-AB91-37097B4A81F1}" type="datetime1">
              <a:rPr lang="en-GB" smtClean="0"/>
              <a:t>08/12/2019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798512" y="452544"/>
            <a:ext cx="10588625" cy="1196721"/>
          </a:xfrm>
        </p:spPr>
        <p:txBody>
          <a:bodyPr tIns="0"/>
          <a:lstStyle>
            <a:lvl1pPr>
              <a:defRPr sz="3200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35857DB-8C0B-4148-8AB1-F694D65BF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862E3217-7BDA-45E6-ADB1-C065AF26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9270F80D-0DED-41DC-8003-ACA44099192B}" type="datetime1">
              <a:rPr lang="en-GB" smtClean="0"/>
              <a:t>08/12/2019</a:t>
            </a:fld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CCD3D23-05BF-4B57-8284-15FF6D1217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513" y="6159600"/>
            <a:ext cx="2826000" cy="25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5984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4" y="452544"/>
            <a:ext cx="4886324" cy="44329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AAE5DB4-A422-4286-935C-1ABCA4CCEF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4" y="4971350"/>
            <a:ext cx="4886324" cy="365455"/>
          </a:xfrm>
        </p:spPr>
        <p:txBody>
          <a:bodyPr lIns="0" anchor="b" anchorCtr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Department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862EE0-F879-436B-A5EA-70A7F83ABF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514" y="5334000"/>
            <a:ext cx="4886324" cy="424412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1pPr>
            <a:lvl2pPr marL="396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7272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buFontTx/>
              <a:buNone/>
              <a:defRPr sz="1600">
                <a:solidFill>
                  <a:schemeClr val="bg1"/>
                </a:solidFill>
              </a:defRPr>
            </a:lvl4pPr>
            <a:lvl5pPr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xxx@ramboll.com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9855619-46E8-4B12-8D5A-DE3552021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9CA6E42C-D397-4857-89FC-8B948A95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5E849237-3873-4459-A547-67B1C8011873}" type="datetime1">
              <a:rPr lang="en-GB" smtClean="0"/>
              <a:t>08/12/2019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9BD8C4-6612-438B-81F5-53DD9DF90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513" y="6159600"/>
            <a:ext cx="2826457" cy="2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2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DA34D-CD01-4059-B449-4DCD238F6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40"/>
            <a:ext cx="12190413" cy="6857108"/>
          </a:xfrm>
          <a:prstGeom prst="rect">
            <a:avLst/>
          </a:prstGeom>
        </p:spPr>
      </p:pic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35857DB-8C0B-4148-8AB1-F694D65BF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862E3217-7BDA-45E6-ADB1-C065AF26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9270F80D-0DED-41DC-8003-ACA44099192B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690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5C9348-6845-4A4F-958A-4A052BC8E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3" y="452543"/>
            <a:ext cx="7329487" cy="5255844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9783461-93EA-4162-AC89-71558EC415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EE38BD6-B0DE-4974-8C0E-549D4DF8A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4F117C74-452F-4005-AE59-9EDC236F0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39E358D6-2C07-4588-BB20-50FD0000CCEB}" type="datetime1">
              <a:rPr lang="en-GB" smtClean="0"/>
              <a:t>08/12/2019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C666208A-F4F9-4299-9F9F-6881C4C08564}"/>
              </a:ext>
            </a:extLst>
          </p:cNvPr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514" y="452543"/>
            <a:ext cx="4886324" cy="5255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E25691-DC33-4C04-AF2A-3DEFF887B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F99201D3-72C4-4206-8970-FC1ACB025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E6892AED-DD77-42C7-BB42-12F75B7E66E8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27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1C52AC6E-7F31-46F0-897C-8CA895D525E5}"/>
              </a:ext>
            </a:extLst>
          </p:cNvPr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2A0CAF9-565B-4643-8539-61D9B882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3600"/>
            <a:ext cx="10588624" cy="7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6618B-DF84-4E96-B2FD-7B59D5717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513" y="1633538"/>
            <a:ext cx="10588625" cy="4087812"/>
          </a:xfrm>
        </p:spPr>
        <p:txBody>
          <a:bodyPr/>
          <a:lstStyle>
            <a:lvl1pPr marL="361950" indent="-361950">
              <a:buFont typeface="+mj-lt"/>
              <a:buAutoNum type="arabicPeriod"/>
              <a:defRPr sz="1400" b="1" cap="all" baseline="0">
                <a:solidFill>
                  <a:schemeClr val="bg1"/>
                </a:solidFill>
              </a:defRPr>
            </a:lvl1pPr>
            <a:lvl2pPr marL="627063" indent="-265113">
              <a:defRPr sz="1400" b="1" cap="all" baseline="0">
                <a:solidFill>
                  <a:schemeClr val="bg1"/>
                </a:solidFill>
              </a:defRPr>
            </a:lvl2pPr>
            <a:lvl3pPr>
              <a:defRPr b="1" cap="all" baseline="0">
                <a:solidFill>
                  <a:schemeClr val="bg1"/>
                </a:solidFill>
              </a:defRPr>
            </a:lvl3pPr>
            <a:lvl4pPr>
              <a:defRPr b="1" cap="all" baseline="0">
                <a:solidFill>
                  <a:schemeClr val="bg1"/>
                </a:solidFill>
              </a:defRPr>
            </a:lvl4pPr>
            <a:lvl5pPr>
              <a:defRPr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513" y="6159600"/>
            <a:ext cx="1219200" cy="25717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023EA8A-7243-49C8-8C39-DC7F2EDAB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0BFC8F03-4431-41CF-AF1F-ECDA54529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CD4A6F46-B6F7-4994-AAE4-379699F66888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20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4" y="453600"/>
            <a:ext cx="10588624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512" y="1645033"/>
            <a:ext cx="1058862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0F6B-AA6E-4B16-90F1-26987BBE9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FDCD1E09-F97D-49B0-8DE9-0E701EFB5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B98ADA4-E8FA-45D8-A667-5B7FA1A67187}" type="datetime1">
              <a:rPr lang="en-GB" smtClean="0"/>
              <a:t>08/12/2019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4886325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478155-5C9E-4D4A-AA75-125DF35A1CB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9224" y="1645032"/>
            <a:ext cx="4887913" cy="4063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842E0E-6D91-4141-882C-6C91050C6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C64885CE-5A72-464C-A675-4AEA666E3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51C8650-3279-4A76-90A4-98B51440301C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08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512" y="452543"/>
            <a:ext cx="10588625" cy="74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513" y="1645033"/>
            <a:ext cx="4071937" cy="4063354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535335C1-5736-449E-B5A3-80EF8EFB92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84838" y="1645032"/>
            <a:ext cx="5702300" cy="40633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85281A-363B-4F1C-8128-EA4AF5256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288" y="6281956"/>
            <a:ext cx="8143876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B0E6362C-AD60-4A3E-B1BD-8ACCD0B3D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B13202A9-DE11-408D-9B8A-7630BF567349}" type="datetime1">
              <a:rPr lang="en-GB" smtClean="0"/>
              <a:t>08/12/2019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1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98513" y="312840"/>
            <a:ext cx="10588625" cy="7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/>
              <a:t>Presentation title</a:t>
            </a:r>
            <a:br>
              <a:rPr lang="en-GB" noProof="0" dirty="0"/>
            </a:br>
            <a:r>
              <a:rPr lang="en-GB" noProof="0" dirty="0"/>
              <a:t>(in cyan)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7200" y="6282000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 b="0" baseline="0"/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8512" y="1648207"/>
            <a:ext cx="10588625" cy="406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 No bullet text 18</a:t>
            </a:r>
          </a:p>
          <a:p>
            <a:pPr lvl="4"/>
            <a:r>
              <a:rPr lang="en-GB" noProof="0" dirty="0"/>
              <a:t>5 </a:t>
            </a:r>
            <a:r>
              <a:rPr lang="en-GB" noProof="0" dirty="0" err="1"/>
              <a:t>Megaheader</a:t>
            </a:r>
            <a:r>
              <a:rPr lang="en-GB" noProof="0" dirty="0"/>
              <a:t> caps 48</a:t>
            </a:r>
          </a:p>
          <a:p>
            <a:pPr lvl="5"/>
            <a:r>
              <a:rPr lang="en-GB" noProof="0" dirty="0"/>
              <a:t>6 Header caps 18</a:t>
            </a:r>
          </a:p>
          <a:p>
            <a:pPr lvl="6"/>
            <a:r>
              <a:rPr lang="en-GB" noProof="0" dirty="0"/>
              <a:t>7 Text 18</a:t>
            </a:r>
          </a:p>
          <a:p>
            <a:pPr lvl="7"/>
            <a:r>
              <a:rPr lang="en-GB" noProof="0" dirty="0"/>
              <a:t>8 Number 16</a:t>
            </a:r>
          </a:p>
          <a:p>
            <a:pPr lvl="8"/>
            <a:r>
              <a:rPr lang="en-GB" noProof="0" dirty="0"/>
              <a:t>9 Letter 16</a:t>
            </a:r>
          </a:p>
          <a:p>
            <a:pPr lvl="8"/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E4955-7821-481C-9AF7-C7D937675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6062" y="6281956"/>
            <a:ext cx="6515101" cy="15565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ADC3E656-DC3F-4718-B1B2-E5B4B6661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2289" y="6142932"/>
            <a:ext cx="704849" cy="1223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E8A079D-0F01-4087-8466-404AA9697848}" type="datetime1">
              <a:rPr lang="da-DK" smtClean="0"/>
              <a:t>08-12-2019</a:t>
            </a:fld>
            <a:endParaRPr lang="da-DK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5459E-96A0-4D48-B1D9-A034EE07E024}"/>
              </a:ext>
            </a:extLst>
          </p:cNvPr>
          <p:cNvGrpSpPr/>
          <p:nvPr userDrawn="1"/>
        </p:nvGrpSpPr>
        <p:grpSpPr>
          <a:xfrm>
            <a:off x="-1972094" y="522206"/>
            <a:ext cx="1796791" cy="2907588"/>
            <a:chOff x="-1899137" y="-1"/>
            <a:chExt cx="1796791" cy="29075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F113FF-8BE3-4207-A5C6-F4579EED1B78}"/>
                </a:ext>
              </a:extLst>
            </p:cNvPr>
            <p:cNvGrpSpPr/>
            <p:nvPr userDrawn="1"/>
          </p:nvGrpSpPr>
          <p:grpSpPr>
            <a:xfrm>
              <a:off x="-1899137" y="-1"/>
              <a:ext cx="1796791" cy="2907588"/>
              <a:chOff x="9009867" y="1645032"/>
              <a:chExt cx="2365739" cy="38282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359A05F-1860-4448-A740-55E89B668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399B32-2EE3-49AE-80A0-6797B01E89E6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700" marR="0" indent="-25400" algn="l" defTabSz="457200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A251040-79B2-4E75-B580-29B9D6CC1B9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3193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5B3411-6214-4AE2-A1EF-BEE63EC00B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/>
            <a:stretch>
              <a:fillRect/>
            </a:stretch>
          </p:blipFill>
          <p:spPr>
            <a:xfrm>
              <a:off x="-1884053" y="1200637"/>
              <a:ext cx="1418614" cy="14441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38C835D-7A3F-4157-850A-1556A9D8479F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798513" y="6159600"/>
            <a:ext cx="2826458" cy="255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15BF35-693E-4749-821E-5148CED147C8}"/>
              </a:ext>
            </a:extLst>
          </p:cNvPr>
          <p:cNvSpPr/>
          <p:nvPr userDrawn="1"/>
        </p:nvSpPr>
        <p:spPr>
          <a:xfrm>
            <a:off x="2051824" y="6142932"/>
            <a:ext cx="1573147" cy="272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34" r:id="rId2"/>
    <p:sldLayoutId id="2147483797" r:id="rId3"/>
    <p:sldLayoutId id="2147483748" r:id="rId4"/>
    <p:sldLayoutId id="2147483788" r:id="rId5"/>
    <p:sldLayoutId id="2147483798" r:id="rId6"/>
    <p:sldLayoutId id="2147483737" r:id="rId7"/>
    <p:sldLayoutId id="2147483791" r:id="rId8"/>
    <p:sldLayoutId id="2147483770" r:id="rId9"/>
    <p:sldLayoutId id="2147483792" r:id="rId10"/>
    <p:sldLayoutId id="2147483793" r:id="rId11"/>
    <p:sldLayoutId id="2147483771" r:id="rId12"/>
    <p:sldLayoutId id="2147483795" r:id="rId13"/>
    <p:sldLayoutId id="2147483794" r:id="rId14"/>
    <p:sldLayoutId id="2147483768" r:id="rId15"/>
    <p:sldLayoutId id="2147483773" r:id="rId16"/>
    <p:sldLayoutId id="2147483769" r:id="rId17"/>
    <p:sldLayoutId id="2147483772" r:id="rId18"/>
    <p:sldLayoutId id="2147483774" r:id="rId19"/>
    <p:sldLayoutId id="2147483775" r:id="rId20"/>
    <p:sldLayoutId id="2147483776" r:id="rId21"/>
    <p:sldLayoutId id="2147483796" r:id="rId22"/>
    <p:sldLayoutId id="2147483777" r:id="rId23"/>
    <p:sldLayoutId id="2147483783" r:id="rId24"/>
    <p:sldLayoutId id="2147483782" r:id="rId25"/>
    <p:sldLayoutId id="2147483781" r:id="rId26"/>
    <p:sldLayoutId id="2147483780" r:id="rId27"/>
    <p:sldLayoutId id="2147483779" r:id="rId28"/>
    <p:sldLayoutId id="2147483784" r:id="rId29"/>
    <p:sldLayoutId id="2147483778" r:id="rId30"/>
    <p:sldLayoutId id="2147483785" r:id="rId31"/>
    <p:sldLayoutId id="2147483749" r:id="rId32"/>
    <p:sldLayoutId id="2147483746" r:id="rId33"/>
    <p:sldLayoutId id="2147483787" r:id="rId34"/>
    <p:sldLayoutId id="2147483738" r:id="rId35"/>
    <p:sldLayoutId id="2147483747" r:id="rId36"/>
    <p:sldLayoutId id="2147483799" r:id="rId37"/>
    <p:sldLayoutId id="2147483790" r:id="rId38"/>
    <p:sldLayoutId id="2147483767" r:id="rId39"/>
  </p:sldLayoutIdLst>
  <p:hf sldNum="0" hdr="0" ft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2400" b="1" kern="1200" cap="all" spc="-50" baseline="0">
          <a:solidFill>
            <a:schemeClr val="tx2"/>
          </a:solidFill>
          <a:latin typeface="Verdana"/>
          <a:ea typeface="Verdana" pitchFamily="34" charset="0"/>
          <a:cs typeface="Verdana" pitchFamily="34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9pPr>
    </p:titleStyle>
    <p:bodyStyle>
      <a:lvl1pPr marL="252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kern="1200" spc="-50" baseline="0">
          <a:solidFill>
            <a:schemeClr val="tx1"/>
          </a:solidFill>
          <a:latin typeface="Verdana"/>
          <a:ea typeface="Verdana" pitchFamily="34" charset="0"/>
          <a:cs typeface="Verdana" pitchFamily="34" charset="0"/>
        </a:defRPr>
      </a:lvl1pPr>
      <a:lvl2pPr marL="648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6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2pPr>
      <a:lvl3pPr marL="9792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3pPr>
      <a:lvl4pPr marL="0" indent="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18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4pPr>
      <a:lvl5pPr marL="0" indent="0" algn="l" defTabSz="457189" rtl="0" eaLnBrk="1" fontAlgn="base" hangingPunct="1">
        <a:lnSpc>
          <a:spcPct val="8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4800" b="1" kern="1200" cap="all" spc="-100" baseline="0">
          <a:solidFill>
            <a:schemeClr val="tx1"/>
          </a:solidFill>
          <a:latin typeface="Verdana"/>
          <a:ea typeface="Verdana" pitchFamily="34" charset="0"/>
          <a:cs typeface="+mn-cs"/>
        </a:defRPr>
      </a:lvl5pPr>
      <a:lvl6pPr marL="0" indent="0" algn="l" defTabSz="457189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​"/>
        <a:defRPr sz="1800" b="1" kern="1200" cap="all" spc="-5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457189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1800" i="0" kern="1200" spc="-50">
          <a:solidFill>
            <a:schemeClr val="bg2"/>
          </a:solidFill>
          <a:latin typeface="+mn-lt"/>
          <a:ea typeface="+mn-ea"/>
          <a:cs typeface="+mn-cs"/>
        </a:defRPr>
      </a:lvl7pPr>
      <a:lvl8pPr marL="648000" indent="-252000" algn="l" defTabSz="457189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rabicPeriod"/>
        <a:defRPr sz="1600" kern="1200" spc="-50">
          <a:solidFill>
            <a:schemeClr val="tx1"/>
          </a:solidFill>
          <a:latin typeface="+mn-lt"/>
          <a:ea typeface="+mn-ea"/>
          <a:cs typeface="+mn-cs"/>
        </a:defRPr>
      </a:lvl8pPr>
      <a:lvl9pPr marL="648000" indent="-252000" algn="l" defTabSz="457189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lphaUcPeriod"/>
        <a:defRPr sz="1600" kern="1200" spc="-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659" userDrawn="1">
          <p15:clr>
            <a:srgbClr val="F26B43"/>
          </p15:clr>
        </p15:guide>
        <p15:guide id="2" pos="7173" userDrawn="1">
          <p15:clr>
            <a:srgbClr val="F26B43"/>
          </p15:clr>
        </p15:guide>
        <p15:guide id="3" orient="horz" pos="1036" userDrawn="1">
          <p15:clr>
            <a:srgbClr val="F26B43"/>
          </p15:clr>
        </p15:guide>
        <p15:guide id="4" orient="horz" pos="3595" userDrawn="1">
          <p15:clr>
            <a:srgbClr val="F26B43"/>
          </p15:clr>
        </p15:guide>
        <p15:guide id="5" pos="6146" userDrawn="1">
          <p15:clr>
            <a:srgbClr val="F26B43"/>
          </p15:clr>
        </p15:guide>
        <p15:guide id="6" pos="5633" userDrawn="1">
          <p15:clr>
            <a:srgbClr val="F26B43"/>
          </p15:clr>
        </p15:guide>
        <p15:guide id="7" pos="5120" userDrawn="1">
          <p15:clr>
            <a:srgbClr val="F26B43"/>
          </p15:clr>
        </p15:guide>
        <p15:guide id="8" pos="4607" userDrawn="1">
          <p15:clr>
            <a:srgbClr val="F26B43"/>
          </p15:clr>
        </p15:guide>
        <p15:guide id="9" pos="4094" userDrawn="1">
          <p15:clr>
            <a:srgbClr val="F26B43"/>
          </p15:clr>
        </p15:guide>
        <p15:guide id="10" pos="3581" userDrawn="1">
          <p15:clr>
            <a:srgbClr val="F26B43"/>
          </p15:clr>
        </p15:guide>
        <p15:guide id="11" pos="3068" userDrawn="1">
          <p15:clr>
            <a:srgbClr val="F26B43"/>
          </p15:clr>
        </p15:guide>
        <p15:guide id="12" pos="2555" userDrawn="1">
          <p15:clr>
            <a:srgbClr val="F26B43"/>
          </p15:clr>
        </p15:guide>
        <p15:guide id="13" pos="2042" userDrawn="1">
          <p15:clr>
            <a:srgbClr val="F26B43"/>
          </p15:clr>
        </p15:guide>
        <p15:guide id="14" pos="1529" userDrawn="1">
          <p15:clr>
            <a:srgbClr val="F26B43"/>
          </p15:clr>
        </p15:guide>
        <p15:guide id="15" pos="1016" userDrawn="1">
          <p15:clr>
            <a:srgbClr val="F26B43"/>
          </p15:clr>
        </p15:guide>
        <p15:guide id="16" pos="5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D_PresentationTitle">
            <a:extLst>
              <a:ext uri="{FF2B5EF4-FFF2-40B4-BE49-F238E27FC236}">
                <a16:creationId xmlns:a16="http://schemas.microsoft.com/office/drawing/2014/main" id="{762559F4-64D2-4777-B4A2-5B4FAFFDC7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 err="1"/>
              <a:t>Dokumentasjon</a:t>
            </a:r>
            <a:r>
              <a:rPr lang="en-GB" sz="3200" dirty="0"/>
              <a:t> </a:t>
            </a:r>
            <a:r>
              <a:rPr lang="en-GB" sz="3200" dirty="0" err="1"/>
              <a:t>til</a:t>
            </a:r>
            <a:r>
              <a:rPr lang="en-GB" sz="3200" dirty="0"/>
              <a:t> </a:t>
            </a:r>
            <a:r>
              <a:rPr lang="en-GB" sz="3200" dirty="0" err="1"/>
              <a:t>operatører</a:t>
            </a:r>
            <a:r>
              <a:rPr lang="en-GB" sz="3200" dirty="0"/>
              <a:t> </a:t>
            </a:r>
          </a:p>
        </p:txBody>
      </p:sp>
      <p:sp>
        <p:nvSpPr>
          <p:cNvPr id="3" name="FLD_PresentationTitle_2">
            <a:extLst>
              <a:ext uri="{FF2B5EF4-FFF2-40B4-BE49-F238E27FC236}">
                <a16:creationId xmlns:a16="http://schemas.microsoft.com/office/drawing/2014/main" id="{2264CFE6-C3E4-4051-923B-0978D381C4F7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sz="2800" dirty="0" err="1"/>
              <a:t>Innspill</a:t>
            </a:r>
            <a:r>
              <a:rPr lang="en-GB" sz="2800" dirty="0"/>
              <a:t> </a:t>
            </a:r>
            <a:r>
              <a:rPr lang="en-GB" sz="2800" dirty="0" err="1"/>
              <a:t>dialogkonferanse</a:t>
            </a:r>
            <a:r>
              <a:rPr lang="en-GB" sz="2800" dirty="0"/>
              <a:t> - </a:t>
            </a:r>
            <a:r>
              <a:rPr lang="en-GB" sz="2800"/>
              <a:t>Ruter</a:t>
            </a:r>
            <a:endParaRPr lang="en-GB" sz="2800" dirty="0"/>
          </a:p>
        </p:txBody>
      </p:sp>
      <p:sp>
        <p:nvSpPr>
          <p:cNvPr id="4" name="FLD_PresentationSubtitle">
            <a:extLst>
              <a:ext uri="{FF2B5EF4-FFF2-40B4-BE49-F238E27FC236}">
                <a16:creationId xmlns:a16="http://schemas.microsoft.com/office/drawing/2014/main" id="{AE283122-DAAA-4E85-87A4-5FF46F4B8A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8E899-F408-42B0-8D9D-8E62272AF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4AF440-12EF-4961-A242-EB0F75E13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66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73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816EE3-DB7B-4E60-8957-B8E494073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018" y="1810544"/>
            <a:ext cx="83343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35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73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220905"/>
              </p:ext>
            </p:extLst>
          </p:nvPr>
        </p:nvGraphicFramePr>
        <p:xfrm>
          <a:off x="673129" y="1178853"/>
          <a:ext cx="10403184" cy="1935341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81243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519553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468196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1081163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12984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449126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73 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Pasop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Holmlia stasjon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7,2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i="0" u="none" strike="noStrike" dirty="0">
                          <a:effectLst/>
                        </a:rPr>
                        <a:t>6492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1,1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73 Retur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Holmlia stasjon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Pasop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10,2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6492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1,57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E1BBF-4AF2-4B16-AFAA-BE0543536489}"/>
              </a:ext>
            </a:extLst>
          </p:cNvPr>
          <p:cNvSpPr txBox="1"/>
          <p:nvPr/>
        </p:nvSpPr>
        <p:spPr bwMode="auto">
          <a:xfrm>
            <a:off x="244014" y="3193348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- 12 m bus, with total weight of 17,5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31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77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94B41E-D517-47C7-A7C2-799ACB7BF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22224" cy="58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1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7-77-1">
            <a:extLst>
              <a:ext uri="{FF2B5EF4-FFF2-40B4-BE49-F238E27FC236}">
                <a16:creationId xmlns:a16="http://schemas.microsoft.com/office/drawing/2014/main" id="{1305D0B9-44C3-49F1-9F25-48F8357097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78" y="1241"/>
            <a:ext cx="9160270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07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77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D2A913-2992-48D4-ADE6-F4BB330FA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618" y="1481931"/>
            <a:ext cx="78771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46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77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2411262"/>
              </p:ext>
            </p:extLst>
          </p:nvPr>
        </p:nvGraphicFramePr>
        <p:xfrm>
          <a:off x="673129" y="1178853"/>
          <a:ext cx="10403184" cy="1935341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81243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519553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468196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1081163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17348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449126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77 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Langteigåsen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Holmlia stasjon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14,0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i="0" u="none" strike="noStrike" dirty="0">
                          <a:effectLst/>
                        </a:rPr>
                        <a:t>8674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1,0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77 Retur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Holmlia stasjon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Langteigåsen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8674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1,6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E1BBF-4AF2-4B16-AFAA-BE0543536489}"/>
              </a:ext>
            </a:extLst>
          </p:cNvPr>
          <p:cNvSpPr txBox="1"/>
          <p:nvPr/>
        </p:nvSpPr>
        <p:spPr bwMode="auto">
          <a:xfrm>
            <a:off x="244014" y="3193348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- 12 m bus, with total weight of 17,5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47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77B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38CA55-A1A6-41FD-9705-F45F86E86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496" y="0"/>
            <a:ext cx="6687419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65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7B-77B-1">
            <a:extLst>
              <a:ext uri="{FF2B5EF4-FFF2-40B4-BE49-F238E27FC236}">
                <a16:creationId xmlns:a16="http://schemas.microsoft.com/office/drawing/2014/main" id="{FB1AACE8-FDFF-4184-8D1B-34A0E92B3A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33" y="1241"/>
            <a:ext cx="9623760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01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77B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9182A6-6FC7-4D56-A0D8-A5615A8DB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718" y="2858294"/>
            <a:ext cx="78009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53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77B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914954"/>
              </p:ext>
            </p:extLst>
          </p:nvPr>
        </p:nvGraphicFramePr>
        <p:xfrm>
          <a:off x="673129" y="1178853"/>
          <a:ext cx="10403184" cy="1935341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81243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519553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468196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1081163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77B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449126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77B 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 err="1">
                          <a:effectLst/>
                        </a:rPr>
                        <a:t>Asperudåsen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Holmlia stasjon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i="0" u="none" strike="noStrike" dirty="0">
                          <a:effectLst/>
                        </a:rPr>
                        <a:t>1295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77B Retur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Holmlia stasjon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Asperudåsen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1295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1,37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E1BBF-4AF2-4B16-AFAA-BE0543536489}"/>
              </a:ext>
            </a:extLst>
          </p:cNvPr>
          <p:cNvSpPr txBox="1"/>
          <p:nvPr/>
        </p:nvSpPr>
        <p:spPr bwMode="auto">
          <a:xfrm>
            <a:off x="244014" y="3193348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- 12 m bus, with total weight of 17,5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47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B740AA-02F4-4973-849D-F8A88D294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88322" cy="685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568AB2-6FD3-4704-8F1A-BE15C629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620" y="229916"/>
            <a:ext cx="3650992" cy="16769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Oslo </a:t>
            </a:r>
            <a:r>
              <a:rPr lang="en-US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syd</a:t>
            </a:r>
            <a:endParaRPr lang="en-US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C8F0A-4280-4FFD-B87D-9C03414F1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84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77C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5FDFBF-A243-429E-89C0-643EDA2EA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316" y="0"/>
            <a:ext cx="4743779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19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77X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B7A474-79BB-4615-8AC0-0B9FA8DC0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18" y="115094"/>
            <a:ext cx="772477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7X-77X-0">
            <a:extLst>
              <a:ext uri="{FF2B5EF4-FFF2-40B4-BE49-F238E27FC236}">
                <a16:creationId xmlns:a16="http://schemas.microsoft.com/office/drawing/2014/main" id="{A6E0308A-A211-471E-8E9D-086DDDFED9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22" y="1241"/>
            <a:ext cx="1039518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39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77x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0F28A-769D-458A-BE2D-F725DFFE1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143" y="2282031"/>
            <a:ext cx="78581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6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77X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7792685"/>
              </p:ext>
            </p:extLst>
          </p:nvPr>
        </p:nvGraphicFramePr>
        <p:xfrm>
          <a:off x="673129" y="1178853"/>
          <a:ext cx="10403184" cy="1935341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81243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519553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468196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1081163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77X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449126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77X 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Bjørndal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Hauketo stasjon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4547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77X Retur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Hauketo stasjon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Bjørndal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4547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E1BBF-4AF2-4B16-AFAA-BE0543536489}"/>
              </a:ext>
            </a:extLst>
          </p:cNvPr>
          <p:cNvSpPr txBox="1"/>
          <p:nvPr/>
        </p:nvSpPr>
        <p:spPr bwMode="auto">
          <a:xfrm>
            <a:off x="244014" y="3193348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- 12 m bus, with total weight of 17,5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4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79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97F17D-F12B-42E5-A96E-27A56FEA2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017" y="0"/>
            <a:ext cx="7354378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97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9-79-1">
            <a:extLst>
              <a:ext uri="{FF2B5EF4-FFF2-40B4-BE49-F238E27FC236}">
                <a16:creationId xmlns:a16="http://schemas.microsoft.com/office/drawing/2014/main" id="{BCF36305-5651-495D-854F-2275B3EEE0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81" y="1241"/>
            <a:ext cx="9011064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19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79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5B82E0-DA3B-4F33-A448-0E50B883D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306" y="1448594"/>
            <a:ext cx="8305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75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79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007405"/>
              </p:ext>
            </p:extLst>
          </p:nvPr>
        </p:nvGraphicFramePr>
        <p:xfrm>
          <a:off x="673129" y="1178853"/>
          <a:ext cx="10403184" cy="18652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81243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519553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468196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1081163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53582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79 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Grorud T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Åsbråten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40,1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i="0" u="none" strike="noStrike" dirty="0">
                          <a:effectLst/>
                        </a:rPr>
                        <a:t>26791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1,5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79 Retur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Åsbråten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Grorud T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45,6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26791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1,7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97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E1BBF-4AF2-4B16-AFAA-BE0543536489}"/>
              </a:ext>
            </a:extLst>
          </p:cNvPr>
          <p:cNvSpPr txBox="1"/>
          <p:nvPr/>
        </p:nvSpPr>
        <p:spPr bwMode="auto">
          <a:xfrm>
            <a:off x="244014" y="3193348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- 18 m bus, with total weight of 24,5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17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80E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954349-9CBC-4A47-8EFF-844F44954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34" y="0"/>
            <a:ext cx="643994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70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117E9-1993-46DC-AE97-ADB636346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F06849-6365-4542-8478-B59B6F7C23C8}"/>
              </a:ext>
            </a:extLst>
          </p:cNvPr>
          <p:cNvSpPr txBox="1"/>
          <p:nvPr/>
        </p:nvSpPr>
        <p:spPr bwMode="auto">
          <a:xfrm>
            <a:off x="10507579" y="5823284"/>
            <a:ext cx="1706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457200" rtl="0" eaLnBrk="0" fontAlgn="base" latinLnBrk="0" hangingPunct="0">
              <a:spcBef>
                <a:spcPct val="0"/>
              </a:spcBef>
              <a:buClrTx/>
              <a:buSzTx/>
              <a:buNone/>
              <a:tabLst/>
            </a:pPr>
            <a:r>
              <a:rPr lang="nb-NO" sz="800" spc="0" dirty="0"/>
              <a:t>All </a:t>
            </a:r>
            <a:r>
              <a:rPr lang="nb-NO" sz="800" spc="0" dirty="0" err="1"/>
              <a:t>calculations</a:t>
            </a:r>
            <a:r>
              <a:rPr lang="nb-NO" sz="800" spc="0" dirty="0"/>
              <a:t> </a:t>
            </a:r>
            <a:r>
              <a:rPr lang="nb-NO" sz="800" spc="0" dirty="0" err="1"/>
              <a:t>are</a:t>
            </a:r>
            <a:r>
              <a:rPr lang="nb-NO" sz="800" spc="0" dirty="0"/>
              <a:t> </a:t>
            </a:r>
            <a:r>
              <a:rPr lang="nb-NO" sz="800" spc="0" dirty="0" err="1"/>
              <a:t>estimates</a:t>
            </a:r>
            <a:r>
              <a:rPr lang="nb-NO" sz="800" spc="0" dirty="0"/>
              <a:t> by Ruter. </a:t>
            </a:r>
            <a:r>
              <a:rPr lang="nb-NO" sz="800" spc="0" dirty="0" err="1"/>
              <a:t>Applicants</a:t>
            </a:r>
            <a:r>
              <a:rPr lang="nb-NO" sz="800" spc="0" dirty="0"/>
              <a:t> must </a:t>
            </a:r>
            <a:r>
              <a:rPr lang="nb-NO" sz="800" spc="0" dirty="0" err="1"/>
              <a:t>perform</a:t>
            </a:r>
            <a:r>
              <a:rPr lang="nb-NO" sz="800" spc="0" dirty="0"/>
              <a:t> </a:t>
            </a:r>
            <a:r>
              <a:rPr lang="nb-NO" sz="800" spc="0" dirty="0" err="1"/>
              <a:t>their</a:t>
            </a:r>
            <a:r>
              <a:rPr lang="nb-NO" sz="800" spc="0" dirty="0"/>
              <a:t> </a:t>
            </a:r>
            <a:r>
              <a:rPr lang="nb-NO" sz="800" spc="0" dirty="0" err="1"/>
              <a:t>own</a:t>
            </a:r>
            <a:r>
              <a:rPr lang="nb-NO" sz="800" spc="0" dirty="0"/>
              <a:t> </a:t>
            </a:r>
            <a:r>
              <a:rPr lang="nb-NO" sz="800" spc="0" dirty="0" err="1"/>
              <a:t>calculations</a:t>
            </a:r>
            <a:r>
              <a:rPr lang="nb-NO" sz="800" spc="0" dirty="0"/>
              <a:t>.</a:t>
            </a:r>
            <a:endParaRPr kumimoji="0" lang="nb-NO" sz="8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50125-5A83-41C3-B82C-FA3527679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656" y="2686844"/>
            <a:ext cx="27051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65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0E-80E-2">
            <a:extLst>
              <a:ext uri="{FF2B5EF4-FFF2-40B4-BE49-F238E27FC236}">
                <a16:creationId xmlns:a16="http://schemas.microsoft.com/office/drawing/2014/main" id="{CF786941-54E8-4E68-86DC-559F4C7040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54" y="1241"/>
            <a:ext cx="9755505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11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80E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CD091B-2BF0-4E6A-81A7-B49095634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381" y="1924844"/>
            <a:ext cx="78676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57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80e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8121773"/>
              </p:ext>
            </p:extLst>
          </p:nvPr>
        </p:nvGraphicFramePr>
        <p:xfrm>
          <a:off x="673129" y="1178853"/>
          <a:ext cx="10403184" cy="18652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81243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519553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468196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1081163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80E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25760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80E 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Jernbanetorget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Åsbråten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24,1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i="0" u="none" strike="noStrike" dirty="0">
                          <a:effectLst/>
                        </a:rPr>
                        <a:t>13780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1,8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80E Retur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Åsbråten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Jernbanetorget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17,9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13780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1,3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-92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E1BBF-4AF2-4B16-AFAA-BE0543536489}"/>
              </a:ext>
            </a:extLst>
          </p:cNvPr>
          <p:cNvSpPr txBox="1"/>
          <p:nvPr/>
        </p:nvSpPr>
        <p:spPr bwMode="auto">
          <a:xfrm>
            <a:off x="244014" y="3193348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- 18 m bus, with total weight of 24,5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76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81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D4D27E-2710-4B37-92C7-9BDAEB372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769" y="0"/>
            <a:ext cx="9633644" cy="58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31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1-81-9">
            <a:extLst>
              <a:ext uri="{FF2B5EF4-FFF2-40B4-BE49-F238E27FC236}">
                <a16:creationId xmlns:a16="http://schemas.microsoft.com/office/drawing/2014/main" id="{D73AE3B9-287E-40F7-B286-8FC3CFD822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74" y="1241"/>
            <a:ext cx="9484078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24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81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63C7CF-8865-4744-AE93-5C7EABD8C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068" y="1481931"/>
            <a:ext cx="82962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07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81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366920"/>
              </p:ext>
            </p:extLst>
          </p:nvPr>
        </p:nvGraphicFramePr>
        <p:xfrm>
          <a:off x="673129" y="1178853"/>
          <a:ext cx="10403184" cy="18652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81243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519553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468196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1081163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51626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 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Fornebu vest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Fløysbonn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25813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 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Fløysbonn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Fornebu vest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25813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-142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E1BBF-4AF2-4B16-AFAA-BE0543536489}"/>
              </a:ext>
            </a:extLst>
          </p:cNvPr>
          <p:cNvSpPr txBox="1"/>
          <p:nvPr/>
        </p:nvSpPr>
        <p:spPr bwMode="auto">
          <a:xfrm>
            <a:off x="244014" y="3193348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- 18 m bus, with total weight of 24,5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66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82E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E7483F-478C-4D91-B51C-2B31E83B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468" y="0"/>
            <a:ext cx="6683475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3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2E-82E-0">
            <a:extLst>
              <a:ext uri="{FF2B5EF4-FFF2-40B4-BE49-F238E27FC236}">
                <a16:creationId xmlns:a16="http://schemas.microsoft.com/office/drawing/2014/main" id="{3A5ABFE2-6D59-4487-85C2-D9901756B8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37" y="1241"/>
            <a:ext cx="9101540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81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82E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AAB8E-3832-415C-A548-F1A572830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143" y="1691481"/>
            <a:ext cx="78581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2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984" y="347274"/>
            <a:ext cx="2401886" cy="748800"/>
          </a:xfrm>
        </p:spPr>
        <p:txBody>
          <a:bodyPr/>
          <a:lstStyle/>
          <a:p>
            <a:r>
              <a:rPr lang="nb-NO" dirty="0"/>
              <a:t>Line 18N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C27E2D-4CEE-444B-8EA8-88B2529E9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94402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47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82e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420822"/>
              </p:ext>
            </p:extLst>
          </p:nvPr>
        </p:nvGraphicFramePr>
        <p:xfrm>
          <a:off x="681150" y="1178853"/>
          <a:ext cx="10403184" cy="18652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81243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519553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468196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1081163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82E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32580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82E 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Tårnåsen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Jernbanetorget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16290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82E 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Jernbanetorget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Tårnåsen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16290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E1BBF-4AF2-4B16-AFAA-BE0543536489}"/>
              </a:ext>
            </a:extLst>
          </p:cNvPr>
          <p:cNvSpPr txBox="1"/>
          <p:nvPr/>
        </p:nvSpPr>
        <p:spPr bwMode="auto">
          <a:xfrm>
            <a:off x="244014" y="3193348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- 18 m bus, with total weight of 24,5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69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83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D656B0-E158-414F-8B7B-CA0F89558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744" y="0"/>
            <a:ext cx="626892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05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3-83-5">
            <a:extLst>
              <a:ext uri="{FF2B5EF4-FFF2-40B4-BE49-F238E27FC236}">
                <a16:creationId xmlns:a16="http://schemas.microsoft.com/office/drawing/2014/main" id="{28E085A3-2C86-456D-AC64-A94F4D4AA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53" y="1241"/>
            <a:ext cx="10103121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8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83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9DED1D-6775-40AF-805C-F092B7BB9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518" y="1467644"/>
            <a:ext cx="79533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91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83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268400"/>
              </p:ext>
            </p:extLst>
          </p:nvPr>
        </p:nvGraphicFramePr>
        <p:xfrm>
          <a:off x="681150" y="1178853"/>
          <a:ext cx="10403184" cy="18652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81243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519553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468196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1081163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45768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 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Tårnåsen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Jernbanetorget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22884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 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Jernbanetorget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Tårnåsen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22884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E1BBF-4AF2-4B16-AFAA-BE0543536489}"/>
              </a:ext>
            </a:extLst>
          </p:cNvPr>
          <p:cNvSpPr txBox="1"/>
          <p:nvPr/>
        </p:nvSpPr>
        <p:spPr bwMode="auto">
          <a:xfrm>
            <a:off x="244014" y="3193348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- 18 m bus, with total weight of 24,5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28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85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E1D77E-B432-45C5-B4B4-13600F9E2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25" y="0"/>
            <a:ext cx="6794962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46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5-85-1">
            <a:extLst>
              <a:ext uri="{FF2B5EF4-FFF2-40B4-BE49-F238E27FC236}">
                <a16:creationId xmlns:a16="http://schemas.microsoft.com/office/drawing/2014/main" id="{A4961020-592B-4A8A-A5A4-8F8E72B55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0" y="1241"/>
            <a:ext cx="1041899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53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85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696CD3-C6CA-43C7-A150-1ABC975BC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993" y="1348581"/>
            <a:ext cx="79724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34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85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894545"/>
              </p:ext>
            </p:extLst>
          </p:nvPr>
        </p:nvGraphicFramePr>
        <p:xfrm>
          <a:off x="681150" y="1178853"/>
          <a:ext cx="10403184" cy="18652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81243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519553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468196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1081163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19086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Ulvøya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Jernbanetorget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Jernbanetorget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Ulvøya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9543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B8BA95-64D5-4440-B318-D7E07338DCB6}"/>
              </a:ext>
            </a:extLst>
          </p:cNvPr>
          <p:cNvSpPr txBox="1"/>
          <p:nvPr/>
        </p:nvSpPr>
        <p:spPr bwMode="auto">
          <a:xfrm>
            <a:off x="268077" y="3329706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- 12 m bus, with total weight of 17,5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96887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87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7D9E6-B785-4AB7-B8FA-62F75C9E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301" y="0"/>
            <a:ext cx="6179809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94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N-18N-2">
            <a:extLst>
              <a:ext uri="{FF2B5EF4-FFF2-40B4-BE49-F238E27FC236}">
                <a16:creationId xmlns:a16="http://schemas.microsoft.com/office/drawing/2014/main" id="{E3FB3075-A86D-4D99-90AE-2F4FEAAACC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33" y="1241"/>
            <a:ext cx="9623760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76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7-87-4">
            <a:extLst>
              <a:ext uri="{FF2B5EF4-FFF2-40B4-BE49-F238E27FC236}">
                <a16:creationId xmlns:a16="http://schemas.microsoft.com/office/drawing/2014/main" id="{31C9CBE9-1B3C-452B-A85B-09EEC83D67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25" y="1241"/>
            <a:ext cx="9123762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92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87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E5693-4B05-469C-8CF1-994F248AF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231" y="1462881"/>
            <a:ext cx="79819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09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87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311025"/>
              </p:ext>
            </p:extLst>
          </p:nvPr>
        </p:nvGraphicFramePr>
        <p:xfrm>
          <a:off x="681150" y="1178853"/>
          <a:ext cx="10403184" cy="18652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931082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669714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602875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946484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28772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 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Hauketo stasjon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Vevelstad stasjon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14386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 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Vevelstad stasjon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Hauketo stasjon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14386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B8BA95-64D5-4440-B318-D7E07338DCB6}"/>
              </a:ext>
            </a:extLst>
          </p:cNvPr>
          <p:cNvSpPr txBox="1"/>
          <p:nvPr/>
        </p:nvSpPr>
        <p:spPr bwMode="auto">
          <a:xfrm>
            <a:off x="268077" y="3329706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- 12 m bus, with total weight of 17,5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47473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580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25F6D4-C2C8-4E86-9907-B32E018B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109" y="-17069"/>
            <a:ext cx="10084399" cy="56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94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80-580-1">
            <a:extLst>
              <a:ext uri="{FF2B5EF4-FFF2-40B4-BE49-F238E27FC236}">
                <a16:creationId xmlns:a16="http://schemas.microsoft.com/office/drawing/2014/main" id="{02AF3A26-F846-4250-ABEF-AD5945F01B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8" y="1241"/>
            <a:ext cx="8655510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729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580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789254-B2A3-4118-A625-E54620F96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768" y="1358106"/>
            <a:ext cx="928687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09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580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179841"/>
              </p:ext>
            </p:extLst>
          </p:nvPr>
        </p:nvGraphicFramePr>
        <p:xfrm>
          <a:off x="681150" y="1178853"/>
          <a:ext cx="10403184" cy="18652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931082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669714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602875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946484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580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26510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580 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Oppegård rådhus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Fugleåsen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13255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580 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Fugleåsen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Oppegård rådhus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13255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B8BA95-64D5-4440-B318-D7E07338DCB6}"/>
              </a:ext>
            </a:extLst>
          </p:cNvPr>
          <p:cNvSpPr txBox="1"/>
          <p:nvPr/>
        </p:nvSpPr>
        <p:spPr bwMode="auto">
          <a:xfrm>
            <a:off x="268077" y="3329706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- 12 m bus, with total weight of 17,5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7206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89" y="6110788"/>
            <a:ext cx="2401886" cy="748800"/>
          </a:xfrm>
        </p:spPr>
        <p:txBody>
          <a:bodyPr/>
          <a:lstStyle/>
          <a:p>
            <a:r>
              <a:rPr lang="nb-NO" dirty="0"/>
              <a:t>Line 585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34D12C-6B4F-4AD6-895C-10A2697D2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39" y="96044"/>
            <a:ext cx="9861629" cy="56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053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BA5AB9-7A9A-4974-ADBA-92CBABF34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2" y="-961098"/>
            <a:ext cx="7304185" cy="723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524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585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B03FE8-CFC9-4BC7-9222-1CC148A93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64" y="1233576"/>
            <a:ext cx="936307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7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B3F9-293F-40E7-8087-0ADA18A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64" y="334971"/>
            <a:ext cx="10588624" cy="748800"/>
          </a:xfrm>
        </p:spPr>
        <p:txBody>
          <a:bodyPr/>
          <a:lstStyle/>
          <a:p>
            <a:r>
              <a:rPr lang="nb-NO" sz="4000" dirty="0"/>
              <a:t>Line 18n </a:t>
            </a:r>
            <a:r>
              <a:rPr lang="nb-NO" dirty="0"/>
              <a:t>–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AEE85-9F71-4247-BD4E-CD1DAE9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3317CE-DF4E-4BFF-9DD5-9873F5638A03}"/>
              </a:ext>
            </a:extLst>
          </p:cNvPr>
          <p:cNvSpPr/>
          <p:nvPr/>
        </p:nvSpPr>
        <p:spPr>
          <a:xfrm>
            <a:off x="9704717" y="97924"/>
            <a:ext cx="2277373" cy="9858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Table</a:t>
            </a:r>
            <a:r>
              <a:rPr lang="nb-NO" dirty="0"/>
              <a:t> shows </a:t>
            </a:r>
            <a:r>
              <a:rPr lang="nb-NO" dirty="0" err="1"/>
              <a:t>subset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stops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F3D98-E02F-4BA1-B51F-3FCEB66470C3}"/>
              </a:ext>
            </a:extLst>
          </p:cNvPr>
          <p:cNvSpPr/>
          <p:nvPr/>
        </p:nvSpPr>
        <p:spPr>
          <a:xfrm>
            <a:off x="699340" y="6138973"/>
            <a:ext cx="1882991" cy="540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715A-5140-4B98-93A0-17D7F8E5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C4D223-1071-4B28-A0F9-F38342D00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143" y="1491456"/>
            <a:ext cx="78581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824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585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486529"/>
              </p:ext>
            </p:extLst>
          </p:nvPr>
        </p:nvGraphicFramePr>
        <p:xfrm>
          <a:off x="681150" y="1178853"/>
          <a:ext cx="10403184" cy="18652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931082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669714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602875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946484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585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22878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585 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Kolbotn skole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Svartskog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585 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Svartskog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Kolbotn skole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11439</a:t>
                      </a:r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B8BA95-64D5-4440-B318-D7E07338DCB6}"/>
              </a:ext>
            </a:extLst>
          </p:cNvPr>
          <p:cNvSpPr txBox="1"/>
          <p:nvPr/>
        </p:nvSpPr>
        <p:spPr bwMode="auto">
          <a:xfrm>
            <a:off x="268077" y="3329706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- 12 m bus, with total weight of 17,5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85806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485A-2197-4491-BBBA-DEE7EC4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Line 18n </a:t>
            </a:r>
            <a:r>
              <a:rPr lang="en-GB" dirty="0"/>
              <a:t>– Energy calculations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DCF7129-582C-40E7-8F9A-A553B9E48D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375473"/>
              </p:ext>
            </p:extLst>
          </p:nvPr>
        </p:nvGraphicFramePr>
        <p:xfrm>
          <a:off x="673129" y="1178853"/>
          <a:ext cx="10403184" cy="18652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081243">
                  <a:extLst>
                    <a:ext uri="{9D8B030D-6E8A-4147-A177-3AD203B41FA5}">
                      <a16:colId xmlns:a16="http://schemas.microsoft.com/office/drawing/2014/main" val="318254345"/>
                    </a:ext>
                  </a:extLst>
                </a:gridCol>
                <a:gridCol w="1519553">
                  <a:extLst>
                    <a:ext uri="{9D8B030D-6E8A-4147-A177-3AD203B41FA5}">
                      <a16:colId xmlns:a16="http://schemas.microsoft.com/office/drawing/2014/main" val="829815578"/>
                    </a:ext>
                  </a:extLst>
                </a:gridCol>
                <a:gridCol w="1468196">
                  <a:extLst>
                    <a:ext uri="{9D8B030D-6E8A-4147-A177-3AD203B41FA5}">
                      <a16:colId xmlns:a16="http://schemas.microsoft.com/office/drawing/2014/main" val="2437586665"/>
                    </a:ext>
                  </a:extLst>
                </a:gridCol>
                <a:gridCol w="1081163">
                  <a:extLst>
                    <a:ext uri="{9D8B030D-6E8A-4147-A177-3AD203B41FA5}">
                      <a16:colId xmlns:a16="http://schemas.microsoft.com/office/drawing/2014/main" val="3691834602"/>
                    </a:ext>
                  </a:extLst>
                </a:gridCol>
                <a:gridCol w="1351835">
                  <a:extLst>
                    <a:ext uri="{9D8B030D-6E8A-4147-A177-3AD203B41FA5}">
                      <a16:colId xmlns:a16="http://schemas.microsoft.com/office/drawing/2014/main" val="109989652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189493596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2277514209"/>
                    </a:ext>
                  </a:extLst>
                </a:gridCol>
                <a:gridCol w="1300398">
                  <a:extLst>
                    <a:ext uri="{9D8B030D-6E8A-4147-A177-3AD203B41FA5}">
                      <a16:colId xmlns:a16="http://schemas.microsoft.com/office/drawing/2014/main" val="491560102"/>
                    </a:ext>
                  </a:extLst>
                </a:gridCol>
              </a:tblGrid>
              <a:tr h="672860"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Line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Start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Stop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[kWh]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>
                          <a:effectLst/>
                        </a:rPr>
                        <a:t>Energy per </a:t>
                      </a:r>
                      <a:r>
                        <a:rPr lang="nb-NO" sz="1400" u="none" strike="noStrike" dirty="0" err="1">
                          <a:effectLst/>
                        </a:rPr>
                        <a:t>distance</a:t>
                      </a:r>
                      <a:r>
                        <a:rPr lang="nb-NO" sz="1400" u="none" strike="noStrike" dirty="0">
                          <a:effectLst/>
                        </a:rPr>
                        <a:t> [kWh/km]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dirty="0" err="1">
                          <a:effectLst/>
                        </a:rPr>
                        <a:t>Altitude</a:t>
                      </a:r>
                      <a:r>
                        <a:rPr lang="nb-NO" sz="1400" u="none" strike="noStrike" dirty="0">
                          <a:effectLst/>
                        </a:rPr>
                        <a:t> </a:t>
                      </a:r>
                      <a:r>
                        <a:rPr lang="nb-NO" sz="1400" u="none" strike="noStrike" dirty="0" err="1">
                          <a:effectLst/>
                        </a:rPr>
                        <a:t>difference</a:t>
                      </a:r>
                      <a:r>
                        <a:rPr lang="nb-NO" sz="1400" u="none" strike="noStrike" dirty="0">
                          <a:effectLst/>
                        </a:rPr>
                        <a:t> [m]</a:t>
                      </a:r>
                      <a:endParaRPr lang="nb-N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[min]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674449527"/>
                  </a:ext>
                </a:extLst>
              </a:tr>
              <a:tr h="378962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18N Tur/retur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27704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4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245478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18N 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Åsbråten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Kringsjå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41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i="0" u="none" strike="noStrike" dirty="0">
                          <a:effectLst/>
                        </a:rPr>
                        <a:t>23343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1,8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5900084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18N Retur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Kringsjå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u="none" strike="noStrike" dirty="0">
                          <a:effectLst/>
                        </a:rPr>
                        <a:t>Åsbråten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29,5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4571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23343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1,26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dirty="0">
                          <a:effectLst/>
                        </a:rPr>
                        <a:t>-96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414775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B0B5E4-CC80-47C7-BF6D-18266E8D4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763" y="6123489"/>
            <a:ext cx="1771650" cy="638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D87C-A69B-4348-B2EC-64F1A8030A6F}"/>
              </a:ext>
            </a:extLst>
          </p:cNvPr>
          <p:cNvSpPr/>
          <p:nvPr/>
        </p:nvSpPr>
        <p:spPr>
          <a:xfrm>
            <a:off x="671666" y="5765569"/>
            <a:ext cx="191066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E1BBF-4AF2-4B16-AFAA-BE0543536489}"/>
              </a:ext>
            </a:extLst>
          </p:cNvPr>
          <p:cNvSpPr txBox="1"/>
          <p:nvPr/>
        </p:nvSpPr>
        <p:spPr bwMode="auto">
          <a:xfrm>
            <a:off x="244014" y="3193348"/>
            <a:ext cx="43761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Energy calculations are based on:</a:t>
            </a:r>
            <a:endParaRPr lang="en-US" dirty="0"/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Physics simulation of actual route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- 18 m bus, with total weight of 24,5 tons (including passengers)</a:t>
            </a:r>
          </a:p>
          <a:p>
            <a:pPr defTabSz="457200" eaLnBrk="0" hangingPunct="0"/>
            <a:r>
              <a:rPr lang="en-US" spc="0" dirty="0">
                <a:ea typeface="Verdana"/>
                <a:cs typeface="Verdana"/>
              </a:rPr>
              <a:t>- 50 % efficiency of regenerative braking</a:t>
            </a:r>
          </a:p>
          <a:p>
            <a:pPr defTabSz="457200" eaLnBrk="0" hangingPunct="0"/>
            <a:endParaRPr lang="en-US" spc="0" dirty="0">
              <a:ea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7A622-C24C-40B2-B670-35885EC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9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76D6F-C8D3-4325-9F6A-B5FA52CF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" y="10633"/>
            <a:ext cx="12190413" cy="5181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F88FB5-A7A6-42C1-B76D-5B58E468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3" y="5768304"/>
            <a:ext cx="2401886" cy="748800"/>
          </a:xfrm>
        </p:spPr>
        <p:txBody>
          <a:bodyPr/>
          <a:lstStyle/>
          <a:p>
            <a:r>
              <a:rPr lang="nb-NO" dirty="0"/>
              <a:t>Line 73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89421-4C90-4467-9F4B-4BB9ADFB9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116" y="5768304"/>
            <a:ext cx="1859297" cy="10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43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-73-2">
            <a:extLst>
              <a:ext uri="{FF2B5EF4-FFF2-40B4-BE49-F238E27FC236}">
                <a16:creationId xmlns:a16="http://schemas.microsoft.com/office/drawing/2014/main" id="{E92CF484-7E4C-403F-AEB0-634A98E5FC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0" y="1241"/>
            <a:ext cx="10604706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911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Blank">
  <a:themeElements>
    <a:clrScheme name="Ramboll">
      <a:dk1>
        <a:srgbClr val="333333"/>
      </a:dk1>
      <a:lt1>
        <a:srgbClr val="FFFFFF"/>
      </a:lt1>
      <a:dk2>
        <a:srgbClr val="009DF0"/>
      </a:dk2>
      <a:lt2>
        <a:srgbClr val="797766"/>
      </a:lt2>
      <a:accent1>
        <a:srgbClr val="ADDDFF"/>
      </a:accent1>
      <a:accent2>
        <a:srgbClr val="3AA551"/>
      </a:accent2>
      <a:accent3>
        <a:srgbClr val="A8D100"/>
      </a:accent3>
      <a:accent4>
        <a:srgbClr val="C40079"/>
      </a:accent4>
      <a:accent5>
        <a:srgbClr val="C63418"/>
      </a:accent5>
      <a:accent6>
        <a:srgbClr val="D0CFC9"/>
      </a:accent6>
      <a:hlink>
        <a:srgbClr val="009DF0"/>
      </a:hlink>
      <a:folHlink>
        <a:srgbClr val="ADDDF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R="0" algn="l" defTabSz="457200" rtl="0" eaLnBrk="0" fontAlgn="base" latinLnBrk="0" hangingPunct="0">
          <a:spcBef>
            <a:spcPct val="0"/>
          </a:spcBef>
          <a:buClrTx/>
          <a:buSzTx/>
          <a:tabLst/>
          <a:defRPr kumimoji="0" sz="1800" b="0" i="0" u="none" strike="noStrike" kern="1200" cap="none" spc="0" normalizeH="0" baseline="0" noProof="0" dirty="0" err="1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Verdana" pitchFamily="34" charset="0"/>
            <a:cs typeface="Verdana" pitchFamily="34" charset="0"/>
          </a:defRPr>
        </a:defPPr>
      </a:lstStyle>
    </a:tx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  <a:extLst>
    <a:ext uri="{05A4C25C-085E-4340-85A3-A5531E510DB2}">
      <thm15:themeFamily xmlns:thm15="http://schemas.microsoft.com/office/thememl/2012/main" name="Blank.potx" id="{CC34BEB4-56BE-4C35-B3C1-ED2770E08490}" vid="{5E58AF69-3E00-4BE6-9424-5697BE04CE91}"/>
    </a:ext>
  </a:extLst>
</a:theme>
</file>

<file path=ppt/theme/theme2.xml><?xml version="1.0" encoding="utf-8"?>
<a:theme xmlns:a="http://schemas.openxmlformats.org/drawingml/2006/main" name="Office Theme">
  <a:themeElements>
    <a:clrScheme name="Ramboll">
      <a:dk1>
        <a:sysClr val="windowText" lastClr="000000"/>
      </a:dk1>
      <a:lt1>
        <a:sysClr val="window" lastClr="FFFFFF"/>
      </a:lt1>
      <a:dk2>
        <a:srgbClr val="009DE0"/>
      </a:dk2>
      <a:lt2>
        <a:srgbClr val="797766"/>
      </a:lt2>
      <a:accent1>
        <a:srgbClr val="A7D3F5"/>
      </a:accent1>
      <a:accent2>
        <a:srgbClr val="5CA551"/>
      </a:accent2>
      <a:accent3>
        <a:srgbClr val="A1BF36"/>
      </a:accent3>
      <a:accent4>
        <a:srgbClr val="C40079"/>
      </a:accent4>
      <a:accent5>
        <a:srgbClr val="C63418"/>
      </a:accent5>
      <a:accent6>
        <a:srgbClr val="D0CFC5"/>
      </a:accent6>
      <a:hlink>
        <a:srgbClr val="0000FF"/>
      </a:hlink>
      <a:folHlink>
        <a:srgbClr val="800080"/>
      </a:folHlink>
    </a:clrScheme>
    <a:fontScheme name="Rambol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</a:theme>
</file>

<file path=ppt/theme/theme3.xml><?xml version="1.0" encoding="utf-8"?>
<a:theme xmlns:a="http://schemas.openxmlformats.org/drawingml/2006/main" name="Office Theme">
  <a:themeElements>
    <a:clrScheme name="Ramboll">
      <a:dk1>
        <a:sysClr val="windowText" lastClr="000000"/>
      </a:dk1>
      <a:lt1>
        <a:sysClr val="window" lastClr="FFFFFF"/>
      </a:lt1>
      <a:dk2>
        <a:srgbClr val="009DE0"/>
      </a:dk2>
      <a:lt2>
        <a:srgbClr val="797766"/>
      </a:lt2>
      <a:accent1>
        <a:srgbClr val="A7D3F5"/>
      </a:accent1>
      <a:accent2>
        <a:srgbClr val="5CA551"/>
      </a:accent2>
      <a:accent3>
        <a:srgbClr val="A1BF36"/>
      </a:accent3>
      <a:accent4>
        <a:srgbClr val="C40079"/>
      </a:accent4>
      <a:accent5>
        <a:srgbClr val="C63418"/>
      </a:accent5>
      <a:accent6>
        <a:srgbClr val="D0CFC5"/>
      </a:accent6>
      <a:hlink>
        <a:srgbClr val="0000FF"/>
      </a:hlink>
      <a:folHlink>
        <a:srgbClr val="800080"/>
      </a:folHlink>
    </a:clrScheme>
    <a:fontScheme name="Rambol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4ABBF43-1DE5-401E-9E72-69994FE7A2B3}">
  <we:reference id="wa104380278" version="1.0.0.6" store="en-US" storeType="OMEX"/>
  <we:alternateReferences>
    <we:reference id="WA104380278" version="1.0.0.6" store="WA104380278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AFCAD4A251164DBB81646A8712C545" ma:contentTypeVersion="11" ma:contentTypeDescription="Create a new document." ma:contentTypeScope="" ma:versionID="6c84da15901a5b58890515839ef39357">
  <xsd:schema xmlns:xsd="http://www.w3.org/2001/XMLSchema" xmlns:xs="http://www.w3.org/2001/XMLSchema" xmlns:p="http://schemas.microsoft.com/office/2006/metadata/properties" xmlns:ns3="88612554-a580-478e-98ce-b617dabe07e5" xmlns:ns4="272ea599-5f2e-4c91-8bab-3828ee42c217" targetNamespace="http://schemas.microsoft.com/office/2006/metadata/properties" ma:root="true" ma:fieldsID="9b94d5afa25ed125e35d1ec316ddb7ce" ns3:_="" ns4:_="">
    <xsd:import namespace="88612554-a580-478e-98ce-b617dabe07e5"/>
    <xsd:import namespace="272ea599-5f2e-4c91-8bab-3828ee42c2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12554-a580-478e-98ce-b617dabe07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2ea599-5f2e-4c91-8bab-3828ee42c21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1DC0CE-ADD6-4AAB-A34B-154A36A1C3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9449A0-03EE-46D3-9531-CD16FA4B17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12554-a580-478e-98ce-b617dabe07e5"/>
    <ds:schemaRef ds:uri="272ea599-5f2e-4c91-8bab-3828ee42c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F0F7B6-8A58-45A9-8487-A70052C4E0D0}">
  <ds:schemaRefs>
    <ds:schemaRef ds:uri="http://schemas.openxmlformats.org/package/2006/metadata/core-properties"/>
    <ds:schemaRef ds:uri="http://schemas.microsoft.com/office/2006/documentManagement/types"/>
    <ds:schemaRef ds:uri="88612554-a580-478e-98ce-b617dabe07e5"/>
    <ds:schemaRef ds:uri="http://purl.org/dc/elements/1.1/"/>
    <ds:schemaRef ds:uri="http://schemas.microsoft.com/office/2006/metadata/properties"/>
    <ds:schemaRef ds:uri="272ea599-5f2e-4c91-8bab-3828ee42c217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1571</Words>
  <Application>Microsoft Office PowerPoint</Application>
  <PresentationFormat>Egendefinert</PresentationFormat>
  <Paragraphs>526</Paragraphs>
  <Slides>60</Slides>
  <Notes>0</Notes>
  <HiddenSlides>1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60</vt:i4>
      </vt:variant>
    </vt:vector>
  </HeadingPairs>
  <TitlesOfParts>
    <vt:vector size="64" baseType="lpstr">
      <vt:lpstr>Arial</vt:lpstr>
      <vt:lpstr>Calibri</vt:lpstr>
      <vt:lpstr>Verdana</vt:lpstr>
      <vt:lpstr>Blank</vt:lpstr>
      <vt:lpstr>Dokumentasjon til operatører </vt:lpstr>
      <vt:lpstr>Oslo syd</vt:lpstr>
      <vt:lpstr>PowerPoint-presentasjon</vt:lpstr>
      <vt:lpstr>Line 18N </vt:lpstr>
      <vt:lpstr>PowerPoint-presentasjon</vt:lpstr>
      <vt:lpstr>Line 18n – Subset of stops</vt:lpstr>
      <vt:lpstr>Line 18n – Energy calculations</vt:lpstr>
      <vt:lpstr>Line 73 </vt:lpstr>
      <vt:lpstr>PowerPoint-presentasjon</vt:lpstr>
      <vt:lpstr>Line 73 – Subset of stops</vt:lpstr>
      <vt:lpstr>Line 73 – Energy calculations</vt:lpstr>
      <vt:lpstr>Line 77 </vt:lpstr>
      <vt:lpstr>PowerPoint-presentasjon</vt:lpstr>
      <vt:lpstr>Line 77 – Subset of stops</vt:lpstr>
      <vt:lpstr>Line 77 – Energy calculations</vt:lpstr>
      <vt:lpstr>Line 77B </vt:lpstr>
      <vt:lpstr>PowerPoint-presentasjon</vt:lpstr>
      <vt:lpstr>Line 77B – Subset of stops</vt:lpstr>
      <vt:lpstr>Line 77B – Energy calculations</vt:lpstr>
      <vt:lpstr>Line 77C </vt:lpstr>
      <vt:lpstr>Line 77X </vt:lpstr>
      <vt:lpstr>PowerPoint-presentasjon</vt:lpstr>
      <vt:lpstr>Line 77x – Subset of stops</vt:lpstr>
      <vt:lpstr>Line 77X – Energy calculations</vt:lpstr>
      <vt:lpstr>Line 79 </vt:lpstr>
      <vt:lpstr>PowerPoint-presentasjon</vt:lpstr>
      <vt:lpstr>Line 79 – Subset of stops</vt:lpstr>
      <vt:lpstr>Line 79 – Energy calculations</vt:lpstr>
      <vt:lpstr>Line 80E </vt:lpstr>
      <vt:lpstr>PowerPoint-presentasjon</vt:lpstr>
      <vt:lpstr>Line 80E – Subset of stops</vt:lpstr>
      <vt:lpstr>Line 80e – Energy calculations</vt:lpstr>
      <vt:lpstr>Line 81 </vt:lpstr>
      <vt:lpstr>PowerPoint-presentasjon</vt:lpstr>
      <vt:lpstr>Line 81 – Subset of stops</vt:lpstr>
      <vt:lpstr>Line 81 – Energy calculations</vt:lpstr>
      <vt:lpstr>Line 82E </vt:lpstr>
      <vt:lpstr>PowerPoint-presentasjon</vt:lpstr>
      <vt:lpstr>Line 82E – Subset of stops</vt:lpstr>
      <vt:lpstr>Line 82e – Energy calculations</vt:lpstr>
      <vt:lpstr>Line 83</vt:lpstr>
      <vt:lpstr>PowerPoint-presentasjon</vt:lpstr>
      <vt:lpstr>Line 83 – Subset of stops</vt:lpstr>
      <vt:lpstr>Line 83 – Energy calculations</vt:lpstr>
      <vt:lpstr>Line 85</vt:lpstr>
      <vt:lpstr>PowerPoint-presentasjon</vt:lpstr>
      <vt:lpstr>Line 85 – Subset of stops</vt:lpstr>
      <vt:lpstr>Line 85 – Energy calculations</vt:lpstr>
      <vt:lpstr>Line 87</vt:lpstr>
      <vt:lpstr>PowerPoint-presentasjon</vt:lpstr>
      <vt:lpstr>Line 87 – Subset of stops</vt:lpstr>
      <vt:lpstr>Line 87 – Energy calculations</vt:lpstr>
      <vt:lpstr>Line 580</vt:lpstr>
      <vt:lpstr>PowerPoint-presentasjon</vt:lpstr>
      <vt:lpstr>Line 580 – Subset of stops</vt:lpstr>
      <vt:lpstr>Line 580 – Energy calculations</vt:lpstr>
      <vt:lpstr>Line 585</vt:lpstr>
      <vt:lpstr>PowerPoint-presentasjon</vt:lpstr>
      <vt:lpstr>Line 585 – Subset of stops</vt:lpstr>
      <vt:lpstr>Line 585 – Energy calculations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Dokumentasjon til operatører </dc:title>
  <dc:creator>Eirik Ovrum</dc:creator>
  <cp:lastModifiedBy>Dynge Anders Steen-Nilsen</cp:lastModifiedBy>
  <cp:revision>2</cp:revision>
  <dcterms:created xsi:type="dcterms:W3CDTF">2019-08-09T09:41:55Z</dcterms:created>
  <dcterms:modified xsi:type="dcterms:W3CDTF">2019-12-08T11:21:14Z</dcterms:modified>
</cp:coreProperties>
</file>