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662" r:id="rId2"/>
    <p:sldMasterId id="2147483665" r:id="rId3"/>
    <p:sldMasterId id="2147483668" r:id="rId4"/>
    <p:sldMasterId id="2147483671" r:id="rId5"/>
    <p:sldMasterId id="2147484004" r:id="rId6"/>
  </p:sldMasterIdLst>
  <p:notesMasterIdLst>
    <p:notesMasterId r:id="rId9"/>
  </p:notesMasterIdLst>
  <p:handoutMasterIdLst>
    <p:handoutMasterId r:id="rId10"/>
  </p:handoutMasterIdLst>
  <p:sldIdLst>
    <p:sldId id="435" r:id="rId7"/>
    <p:sldId id="598" r:id="rId8"/>
  </p:sldIdLst>
  <p:sldSz cx="16238538" cy="10153650"/>
  <p:notesSz cx="6797675" cy="99282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98">
          <p15:clr>
            <a:srgbClr val="A4A3A4"/>
          </p15:clr>
        </p15:guide>
        <p15:guide id="2" pos="51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FF0000"/>
    <a:srgbClr val="A6AEB6"/>
    <a:srgbClr val="000000"/>
    <a:srgbClr val="C0C0C0"/>
    <a:srgbClr val="DDDDDD"/>
    <a:srgbClr val="FF5050"/>
    <a:srgbClr val="5BA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>
      <p:cViewPr varScale="1">
        <p:scale>
          <a:sx n="67" d="100"/>
          <a:sy n="67" d="100"/>
        </p:scale>
        <p:origin x="486" y="84"/>
      </p:cViewPr>
      <p:guideLst>
        <p:guide orient="horz" pos="3198"/>
        <p:guide pos="51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95CAC7A-59CB-4012-AC4B-11B9CB2040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0148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2275" y="744538"/>
            <a:ext cx="59531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938B049-6069-4055-8F6B-C53D4F4A751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2450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8B049-6069-4055-8F6B-C53D4F4A751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86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457" y="8510219"/>
            <a:ext cx="1746536" cy="1103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996328" y="1151280"/>
            <a:ext cx="9749516" cy="1273870"/>
          </a:xfrm>
        </p:spPr>
        <p:txBody>
          <a:bodyPr/>
          <a:lstStyle>
            <a:lvl1pPr>
              <a:defRPr>
                <a:solidFill>
                  <a:srgbClr val="808080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96328" y="2595710"/>
            <a:ext cx="9749516" cy="1433770"/>
          </a:xfrm>
        </p:spPr>
        <p:txBody>
          <a:bodyPr/>
          <a:lstStyle>
            <a:lvl1pPr marL="0" indent="0" algn="l">
              <a:buNone/>
              <a:defRPr sz="2961">
                <a:solidFill>
                  <a:srgbClr val="808080"/>
                </a:solidFill>
                <a:latin typeface="+mn-lt"/>
              </a:defRPr>
            </a:lvl1pPr>
            <a:lvl2pPr marL="0" indent="0" algn="l">
              <a:buNone/>
              <a:defRPr sz="2369">
                <a:solidFill>
                  <a:schemeClr val="tx1">
                    <a:tint val="75000"/>
                  </a:schemeClr>
                </a:solidFill>
              </a:defRPr>
            </a:lvl2pPr>
            <a:lvl3pPr marL="1353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84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61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8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15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1600" y="3560861"/>
            <a:ext cx="16250138" cy="4958632"/>
            <a:chOff x="-6532" y="2405084"/>
            <a:chExt cx="9150532" cy="3349170"/>
          </a:xfrm>
        </p:grpSpPr>
        <p:sp>
          <p:nvSpPr>
            <p:cNvPr id="13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rgbClr val="FFE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8" name="Picture 4" descr="W:\Bilder\Egen fotograf\Oslo fotoshoot 2012\Marked\høyoppløselige\EY_9067.mindre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93644" y="0"/>
            <a:ext cx="17232182" cy="10153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0500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indent="-533016">
              <a:spcBef>
                <a:spcPts val="444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345CE706-57D4-488E-A724-E09DD16BA0FE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557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109" y="2091840"/>
            <a:ext cx="7160300" cy="6928926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0760" y="2091840"/>
            <a:ext cx="7160300" cy="6928926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961691-C7BA-4889-9FB3-6302176766B4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2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927" y="2115323"/>
            <a:ext cx="7160300" cy="959400"/>
          </a:xfrm>
        </p:spPr>
        <p:txBody>
          <a:bodyPr anchor="b"/>
          <a:lstStyle>
            <a:lvl1pPr marL="0" indent="0">
              <a:buNone/>
              <a:defRPr sz="3553" b="1"/>
            </a:lvl1pPr>
            <a:lvl2pPr marL="676930" indent="0">
              <a:buNone/>
              <a:defRPr sz="2961" b="1"/>
            </a:lvl2pPr>
            <a:lvl3pPr marL="1353861" indent="0">
              <a:buNone/>
              <a:defRPr sz="2665" b="1"/>
            </a:lvl3pPr>
            <a:lvl4pPr marL="2030791" indent="0">
              <a:buNone/>
              <a:defRPr sz="2369" b="1"/>
            </a:lvl4pPr>
            <a:lvl5pPr marL="2707721" indent="0">
              <a:buNone/>
              <a:defRPr sz="2369" b="1"/>
            </a:lvl5pPr>
            <a:lvl6pPr marL="3384652" indent="0">
              <a:buNone/>
              <a:defRPr sz="2369" b="1"/>
            </a:lvl6pPr>
            <a:lvl7pPr marL="4061582" indent="0">
              <a:buNone/>
              <a:defRPr sz="2369" b="1"/>
            </a:lvl7pPr>
            <a:lvl8pPr marL="4738512" indent="0">
              <a:buNone/>
              <a:defRPr sz="2369" b="1"/>
            </a:lvl8pPr>
            <a:lvl9pPr marL="5415443" indent="0">
              <a:buNone/>
              <a:defRPr sz="2369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1927" y="3220023"/>
            <a:ext cx="7160300" cy="5863000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369"/>
            </a:lvl6pPr>
            <a:lvl7pPr>
              <a:defRPr sz="2369"/>
            </a:lvl7pPr>
            <a:lvl8pPr>
              <a:defRPr sz="2369"/>
            </a:lvl8pPr>
            <a:lvl9pPr>
              <a:defRPr sz="2369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48952" y="2115323"/>
            <a:ext cx="7160300" cy="959400"/>
          </a:xfrm>
        </p:spPr>
        <p:txBody>
          <a:bodyPr anchor="b"/>
          <a:lstStyle>
            <a:lvl1pPr marL="0" indent="0">
              <a:buNone/>
              <a:defRPr sz="3553" b="1"/>
            </a:lvl1pPr>
            <a:lvl2pPr marL="676930" indent="0">
              <a:buNone/>
              <a:defRPr sz="2961" b="1"/>
            </a:lvl2pPr>
            <a:lvl3pPr marL="1353861" indent="0">
              <a:buNone/>
              <a:defRPr sz="2665" b="1"/>
            </a:lvl3pPr>
            <a:lvl4pPr marL="2030791" indent="0">
              <a:buNone/>
              <a:defRPr sz="2369" b="1"/>
            </a:lvl4pPr>
            <a:lvl5pPr marL="2707721" indent="0">
              <a:buNone/>
              <a:defRPr sz="2369" b="1"/>
            </a:lvl5pPr>
            <a:lvl6pPr marL="3384652" indent="0">
              <a:buNone/>
              <a:defRPr sz="2369" b="1"/>
            </a:lvl6pPr>
            <a:lvl7pPr marL="4061582" indent="0">
              <a:buNone/>
              <a:defRPr sz="2369" b="1"/>
            </a:lvl7pPr>
            <a:lvl8pPr marL="4738512" indent="0">
              <a:buNone/>
              <a:defRPr sz="2369" b="1"/>
            </a:lvl8pPr>
            <a:lvl9pPr marL="5415443" indent="0">
              <a:buNone/>
              <a:defRPr sz="2369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48952" y="3220023"/>
            <a:ext cx="7160300" cy="5863000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369"/>
            </a:lvl6pPr>
            <a:lvl7pPr>
              <a:defRPr sz="2369"/>
            </a:lvl7pPr>
            <a:lvl8pPr>
              <a:defRPr sz="2369"/>
            </a:lvl8pPr>
            <a:lvl9pPr>
              <a:defRPr sz="2369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F9C1430C-2297-4512-BCC6-62D56709127C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0125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3" y="2091840"/>
            <a:ext cx="14575216" cy="6928926"/>
          </a:xfrm>
        </p:spPr>
        <p:txBody>
          <a:bodyPr/>
          <a:lstStyle>
            <a:lvl1pPr marL="0" indent="0">
              <a:buNone/>
              <a:defRPr/>
            </a:lvl1pPr>
            <a:lvl2pPr>
              <a:buFont typeface="Arial" pitchFamily="34" charset="0"/>
              <a:buChar char="►"/>
              <a:defRPr/>
            </a:lvl2pPr>
            <a:lvl3pPr>
              <a:buSzPct val="75000"/>
              <a:buFont typeface="Arial" pitchFamily="34" charset="0"/>
              <a:buChar char="▬"/>
              <a:defRPr/>
            </a:lvl3pPr>
            <a:lvl4pPr>
              <a:buFont typeface="Arial" pitchFamily="34" charset="0"/>
              <a:buChar char="►"/>
              <a:defRPr/>
            </a:lvl4pPr>
            <a:lvl5pPr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03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0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>
              <a:buFont typeface="Arial" pitchFamily="34" charset="0"/>
              <a:buChar char="►"/>
              <a:defRPr/>
            </a:lvl2pPr>
            <a:lvl3pPr>
              <a:buSzPct val="75000"/>
              <a:buFont typeface="Arial" pitchFamily="34" charset="0"/>
              <a:buChar char="▬"/>
              <a:defRPr/>
            </a:lvl3pPr>
            <a:lvl4pPr>
              <a:buFont typeface="Arial" pitchFamily="34" charset="0"/>
              <a:buChar char="►"/>
              <a:defRPr/>
            </a:lvl4pPr>
            <a:lvl5pPr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8209485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>
              <a:buFont typeface="Arial" pitchFamily="34" charset="0"/>
              <a:buChar char="►"/>
              <a:defRPr/>
            </a:lvl2pPr>
            <a:lvl3pPr>
              <a:buSzPct val="75000"/>
              <a:buFont typeface="Arial" pitchFamily="34" charset="0"/>
              <a:buChar char="▬"/>
              <a:defRPr/>
            </a:lvl3pPr>
            <a:lvl4pPr>
              <a:buFont typeface="Arial" pitchFamily="34" charset="0"/>
              <a:buChar char="►"/>
              <a:defRPr/>
            </a:lvl4pPr>
            <a:lvl5pPr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5936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no ind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3" y="2091840"/>
            <a:ext cx="14575216" cy="6928926"/>
          </a:xfrm>
        </p:spPr>
        <p:txBody>
          <a:bodyPr/>
          <a:lstStyle>
            <a:lvl1pPr marL="0" indent="0">
              <a:buNone/>
              <a:defRPr/>
            </a:lvl1pPr>
            <a:lvl2pPr marL="533016" indent="-533016">
              <a:buFont typeface="Arial" pitchFamily="34" charset="0"/>
              <a:buChar char="►"/>
              <a:defRPr/>
            </a:lvl2pPr>
            <a:lvl3pPr marL="1064756" indent="-533016">
              <a:buSzPct val="75000"/>
              <a:buFont typeface="Arial" pitchFamily="34" charset="0"/>
              <a:buChar char="▬"/>
              <a:defRPr/>
            </a:lvl3pPr>
            <a:lvl4pPr marL="1599048" indent="-531202">
              <a:buFont typeface="Arial" pitchFamily="34" charset="0"/>
              <a:buChar char="►"/>
              <a:defRPr/>
            </a:lvl4pPr>
            <a:lvl5pPr marL="2132064"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4043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no inden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0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 marL="533016" indent="-533016">
              <a:buFont typeface="Arial" pitchFamily="34" charset="0"/>
              <a:buChar char="►"/>
              <a:defRPr/>
            </a:lvl2pPr>
            <a:lvl3pPr marL="1066032" indent="-533016">
              <a:buSzPct val="75000"/>
              <a:buFont typeface="Arial" pitchFamily="34" charset="0"/>
              <a:buChar char="▬"/>
              <a:defRPr/>
            </a:lvl3pPr>
            <a:lvl4pPr marL="1599048" indent="-531202">
              <a:buFont typeface="Arial" pitchFamily="34" charset="0"/>
              <a:buChar char="►"/>
              <a:defRPr/>
            </a:lvl4pPr>
            <a:lvl5pPr marL="2132064"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8190243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 marL="533016" indent="-533016">
              <a:buFont typeface="Arial" pitchFamily="34" charset="0"/>
              <a:buChar char="►"/>
              <a:defRPr/>
            </a:lvl2pPr>
            <a:lvl3pPr marL="1066032" indent="-533016">
              <a:buSzPct val="75000"/>
              <a:buFont typeface="Arial" pitchFamily="34" charset="0"/>
              <a:buChar char="▬"/>
              <a:defRPr/>
            </a:lvl3pPr>
            <a:lvl4pPr marL="1599048" indent="-531202">
              <a:buFont typeface="Arial" pitchFamily="34" charset="0"/>
              <a:buChar char="►"/>
              <a:defRPr/>
            </a:lvl4pPr>
            <a:lvl5pPr marL="2132064"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1022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6CA168A9-9E77-41BF-9769-C23ACF85BEDF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111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 noChangeArrowheads="1"/>
          </p:cNvSpPr>
          <p:nvPr>
            <p:ph type="title"/>
          </p:nvPr>
        </p:nvSpPr>
        <p:spPr bwMode="auto">
          <a:xfrm>
            <a:off x="809109" y="2077732"/>
            <a:ext cx="14617503" cy="299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403"/>
            </a:lvl1pPr>
          </a:lstStyle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15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6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6464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809109" y="296148"/>
            <a:ext cx="14614684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8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0" name="Freeform 5"/>
          <p:cNvSpPr>
            <a:spLocks/>
          </p:cNvSpPr>
          <p:nvPr userDrawn="1"/>
        </p:nvSpPr>
        <p:spPr bwMode="gray">
          <a:xfrm>
            <a:off x="811927" y="1539502"/>
            <a:ext cx="14614684" cy="767634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E600"/>
          </a:solidFill>
          <a:ln w="9525">
            <a:noFill/>
            <a:round/>
            <a:headEnd/>
            <a:tailEnd/>
          </a:ln>
        </p:spPr>
        <p:txBody>
          <a:bodyPr vert="horz" wrap="square" lIns="135382" tIns="67691" rIns="135382" bIns="67691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811927" y="297840"/>
            <a:ext cx="14614684" cy="1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6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809109" y="296148"/>
            <a:ext cx="14614684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15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8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0" name="Freeform 5"/>
          <p:cNvSpPr>
            <a:spLocks/>
          </p:cNvSpPr>
          <p:nvPr userDrawn="1"/>
        </p:nvSpPr>
        <p:spPr bwMode="gray">
          <a:xfrm>
            <a:off x="811927" y="1540371"/>
            <a:ext cx="14614684" cy="767634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35382" tIns="67691" rIns="135382" bIns="67691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811927" y="297840"/>
            <a:ext cx="14614684" cy="1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10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809109" y="296148"/>
            <a:ext cx="14614684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2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8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811927" y="297840"/>
            <a:ext cx="14614684" cy="1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928" y="1545700"/>
            <a:ext cx="14607490" cy="76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20942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2038" y="3132138"/>
            <a:ext cx="7115175" cy="5678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29613" y="3132138"/>
            <a:ext cx="7116762" cy="5678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8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5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4813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213" y="406400"/>
            <a:ext cx="14616112" cy="169227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213" y="2273300"/>
            <a:ext cx="7175500" cy="946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1213" y="3219450"/>
            <a:ext cx="7175500" cy="58499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48650" y="2273300"/>
            <a:ext cx="7178675" cy="946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48650" y="3219450"/>
            <a:ext cx="7178675" cy="58499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2938" y="7107238"/>
            <a:ext cx="9742487" cy="8397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2938" y="906463"/>
            <a:ext cx="9742487" cy="6092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2938" y="7947025"/>
            <a:ext cx="9742487" cy="1190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2038" y="966788"/>
            <a:ext cx="14401800" cy="5729287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jpeg"/><Relationship Id="rId5" Type="http://schemas.openxmlformats.org/officeDocument/2006/relationships/image" Target="../media/image4.emf"/><Relationship Id="rId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image" Target="../media/image4.emf"/><Relationship Id="rId4" Type="http://schemas.openxmlformats.org/officeDocument/2006/relationships/image" Target="../media/image6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  <p:pic>
        <p:nvPicPr>
          <p:cNvPr id="1028" name="Picture 3" descr="Konsentra_Ruter_groenn_hel_cmyk.eps"/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2007850" y="9115425"/>
            <a:ext cx="3440113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</p:sldLayoutIdLst>
  <p:timing>
    <p:tnLst>
      <p:par>
        <p:cTn id="1" dur="indefinite" restart="never" nodeType="tmRoot"/>
      </p:par>
    </p:tnLst>
  </p:timing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11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PT-bakgrunn-4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80975"/>
            <a:ext cx="16238538" cy="1040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 descr="Konsentra_Ruter_hvit_hel_cmyk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3994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6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PPT-bakgrunn-4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80975"/>
            <a:ext cx="16238538" cy="1040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Konsentra_Ruter_hvit_hel_cmyk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5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6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PT-bakgrunn-4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80975"/>
            <a:ext cx="16238538" cy="1040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Konsentra_Ruter_hvit_hel_cmyk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3996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6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BAB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Konsentra_Ruter_hvit_hel_cmyk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97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100000"/>
        <a:buFont typeface="Wingdings" pitchFamily="2" charset="2"/>
        <a:buChar char="§"/>
        <a:tabLst>
          <a:tab pos="1704975" algn="l"/>
        </a:tabLst>
        <a:defRPr sz="34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tabLst>
          <a:tab pos="1704975" algn="l"/>
        </a:tabLst>
        <a:defRPr sz="3400">
          <a:solidFill>
            <a:schemeClr val="bg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110" y="2091840"/>
            <a:ext cx="14597769" cy="692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</a:t>
            </a:r>
            <a:r>
              <a:rPr lang="nb-NO" dirty="0" err="1" smtClean="0"/>
              <a:t>styles</a:t>
            </a:r>
            <a:endParaRPr lang="nb-NO" dirty="0" smtClean="0"/>
          </a:p>
          <a:p>
            <a:pPr lvl="1"/>
            <a:r>
              <a:rPr lang="nb-NO" dirty="0" err="1" smtClean="0"/>
              <a:t>Second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err="1" smtClean="0"/>
              <a:t>Third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165895" name="Line 7"/>
          <p:cNvSpPr>
            <a:spLocks noChangeShapeType="1"/>
          </p:cNvSpPr>
          <p:nvPr/>
        </p:nvSpPr>
        <p:spPr bwMode="auto">
          <a:xfrm>
            <a:off x="809109" y="1544202"/>
            <a:ext cx="14614684" cy="0"/>
          </a:xfrm>
          <a:prstGeom prst="line">
            <a:avLst/>
          </a:prstGeom>
          <a:noFill/>
          <a:ln w="12700">
            <a:solidFill>
              <a:srgbClr val="FFD2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896" name="Line 8"/>
          <p:cNvSpPr>
            <a:spLocks noChangeShapeType="1"/>
          </p:cNvSpPr>
          <p:nvPr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899" name="Line 11"/>
          <p:cNvSpPr>
            <a:spLocks noChangeShapeType="1"/>
          </p:cNvSpPr>
          <p:nvPr/>
        </p:nvSpPr>
        <p:spPr bwMode="auto">
          <a:xfrm>
            <a:off x="809109" y="1544202"/>
            <a:ext cx="14614684" cy="0"/>
          </a:xfrm>
          <a:prstGeom prst="line">
            <a:avLst/>
          </a:prstGeom>
          <a:noFill/>
          <a:ln w="12700">
            <a:solidFill>
              <a:srgbClr val="FFE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900" name="Line 12"/>
          <p:cNvSpPr>
            <a:spLocks noChangeShapeType="1"/>
          </p:cNvSpPr>
          <p:nvPr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906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>
              <a:solidFill>
                <a:srgbClr val="646464"/>
              </a:solidFill>
              <a:latin typeface="Arial" charset="0"/>
              <a:ea typeface="+mn-ea"/>
            </a:endParaRPr>
          </a:p>
        </p:txBody>
      </p:sp>
      <p:sp>
        <p:nvSpPr>
          <p:cNvPr id="165908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>
                <a:solidFill>
                  <a:srgbClr val="646464"/>
                </a:solidFill>
                <a:latin typeface="Arial" charset="0"/>
                <a:ea typeface="+mn-ea"/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  <a:latin typeface="Arial" charset="0"/>
                <a:ea typeface="+mn-ea"/>
              </a:rPr>
              <a:pPr/>
              <a:t>‹#›</a:t>
            </a:fld>
            <a:endParaRPr lang="nb-NO">
              <a:solidFill>
                <a:srgbClr val="646464"/>
              </a:solidFill>
              <a:latin typeface="Arial" charset="0"/>
              <a:ea typeface="+mn-ea"/>
            </a:endParaRPr>
          </a:p>
        </p:txBody>
      </p:sp>
      <p:sp>
        <p:nvSpPr>
          <p:cNvPr id="1659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811927" y="279696"/>
            <a:ext cx="14614684" cy="12786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 smtClean="0"/>
          </a:p>
        </p:txBody>
      </p:sp>
      <p:sp>
        <p:nvSpPr>
          <p:cNvPr id="16591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>
              <a:solidFill>
                <a:srgbClr val="646464"/>
              </a:solidFill>
              <a:latin typeface="Arial" charset="0"/>
              <a:ea typeface="+mn-ea"/>
            </a:endParaRPr>
          </a:p>
        </p:txBody>
      </p:sp>
      <p:grpSp>
        <p:nvGrpSpPr>
          <p:cNvPr id="14" name="Group 13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5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05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rgbClr val="80808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5pPr>
      <a:lvl6pPr marL="676930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6pPr>
      <a:lvl7pPr marL="1353861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7pPr>
      <a:lvl8pPr marL="2030791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8pPr>
      <a:lvl9pPr marL="2707721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9pPr>
    </p:titleStyle>
    <p:bodyStyle>
      <a:lvl1pPr marL="533553" indent="-533553" algn="l" rtl="0" fontAlgn="base">
        <a:spcBef>
          <a:spcPts val="888"/>
        </a:spcBef>
        <a:spcAft>
          <a:spcPct val="0"/>
        </a:spcAft>
        <a:buClr>
          <a:srgbClr val="FFE600"/>
        </a:buClr>
        <a:buSzPct val="75000"/>
        <a:buFont typeface="Arial" charset="0"/>
        <a:buChar char="►"/>
        <a:defRPr sz="3553">
          <a:solidFill>
            <a:srgbClr val="646464"/>
          </a:solidFill>
          <a:latin typeface="+mn-lt"/>
          <a:ea typeface="+mn-ea"/>
          <a:cs typeface="+mn-cs"/>
        </a:defRPr>
      </a:lvl1pPr>
      <a:lvl2pPr marL="1066032" indent="-533016" algn="l" rtl="0" fontAlgn="base">
        <a:spcBef>
          <a:spcPts val="888"/>
        </a:spcBef>
        <a:spcAft>
          <a:spcPct val="0"/>
        </a:spcAft>
        <a:buClr>
          <a:srgbClr val="FFE600"/>
        </a:buClr>
        <a:buSzPct val="75000"/>
        <a:buFont typeface="Arial" charset="0"/>
        <a:buChar char="▬"/>
        <a:defRPr sz="2961">
          <a:solidFill>
            <a:srgbClr val="646464"/>
          </a:solidFill>
          <a:latin typeface="+mn-lt"/>
        </a:defRPr>
      </a:lvl2pPr>
      <a:lvl3pPr marL="1600659" indent="-533016" algn="l" rtl="0" fontAlgn="base">
        <a:spcBef>
          <a:spcPts val="444"/>
        </a:spcBef>
        <a:spcAft>
          <a:spcPct val="0"/>
        </a:spcAft>
        <a:buClr>
          <a:srgbClr val="FFE6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2134211" indent="-531202" algn="l" rtl="0" fontAlgn="base">
        <a:spcBef>
          <a:spcPts val="444"/>
        </a:spcBef>
        <a:spcAft>
          <a:spcPct val="0"/>
        </a:spcAft>
        <a:buClr>
          <a:srgbClr val="FFE600"/>
        </a:buClr>
        <a:buSzPct val="75000"/>
        <a:buFont typeface="Arial" charset="0"/>
        <a:buChar char="▬"/>
        <a:defRPr sz="2369">
          <a:solidFill>
            <a:srgbClr val="646464"/>
          </a:solidFill>
          <a:latin typeface="+mn-lt"/>
        </a:defRPr>
      </a:lvl4pPr>
      <a:lvl5pPr marL="2665413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5pPr>
      <a:lvl6pPr marL="3342343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6pPr>
      <a:lvl7pPr marL="4019274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7pPr>
      <a:lvl8pPr marL="4696204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8pPr>
      <a:lvl9pPr marL="5373134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9pPr>
    </p:bodyStyle>
    <p:otherStyle>
      <a:defPPr>
        <a:defRPr lang="nb-NO"/>
      </a:defPPr>
      <a:lvl1pPr marL="0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1pPr>
      <a:lvl2pPr marL="676930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2pPr>
      <a:lvl3pPr marL="1353861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030791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07721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84652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4061582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738512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415443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DSC_1742_treklø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88"/>
            <a:ext cx="16322675" cy="1020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 dirty="0">
              <a:solidFill>
                <a:schemeClr val="tx1"/>
              </a:solidFill>
            </a:endParaRPr>
          </a:p>
        </p:txBody>
      </p:sp>
      <p:pic>
        <p:nvPicPr>
          <p:cNvPr id="11268" name="Picture 6" descr="Konsentra_Ruter_hvit_hel_cmyk.ep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itle 5"/>
          <p:cNvSpPr>
            <a:spLocks noGrp="1"/>
          </p:cNvSpPr>
          <p:nvPr>
            <p:ph type="ctrTitle"/>
          </p:nvPr>
        </p:nvSpPr>
        <p:spPr>
          <a:xfrm>
            <a:off x="957263" y="1985963"/>
            <a:ext cx="13801725" cy="2226766"/>
          </a:xfrm>
        </p:spPr>
        <p:txBody>
          <a:bodyPr/>
          <a:lstStyle/>
          <a:p>
            <a:r>
              <a:rPr lang="nb-NO" sz="5400" dirty="0" smtClean="0">
                <a:ea typeface="ＭＳ Ｐゴシック"/>
                <a:cs typeface="ＭＳ Ｐゴシック"/>
              </a:rPr>
              <a:t>Incitamentsavtaler</a:t>
            </a:r>
            <a:br>
              <a:rPr lang="nb-NO" sz="5400" dirty="0" smtClean="0">
                <a:ea typeface="ＭＳ Ｐゴシック"/>
                <a:cs typeface="ＭＳ Ｐゴシック"/>
              </a:rPr>
            </a:br>
            <a:endParaRPr lang="nb-NO" sz="5400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Kvalitetsfokus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16400" y="2941288"/>
            <a:ext cx="13541017" cy="5795552"/>
          </a:xfrm>
        </p:spPr>
        <p:txBody>
          <a:bodyPr>
            <a:normAutofit/>
          </a:bodyPr>
          <a:lstStyle/>
          <a:p>
            <a:r>
              <a:rPr lang="nb-NO" dirty="0" smtClean="0"/>
              <a:t>Måle kundeopplevelse to ganger i året</a:t>
            </a:r>
          </a:p>
          <a:p>
            <a:r>
              <a:rPr lang="nb-NO" dirty="0" smtClean="0"/>
              <a:t>Gjennomføres ved telefonintervju (130 respondenter)</a:t>
            </a:r>
          </a:p>
          <a:p>
            <a:r>
              <a:rPr lang="nb-NO" dirty="0" smtClean="0"/>
              <a:t>Bonus eller malus ut i fra et definert nullpunkt</a:t>
            </a:r>
          </a:p>
          <a:p>
            <a:r>
              <a:rPr lang="nb-NO" dirty="0" smtClean="0"/>
              <a:t>Prosent-andel av årlig kontraktsverdi</a:t>
            </a:r>
          </a:p>
          <a:p>
            <a:pPr marL="0" indent="0">
              <a:buNone/>
            </a:pPr>
            <a:endParaRPr lang="nb-NO" dirty="0"/>
          </a:p>
          <a:p>
            <a:pPr marL="608945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611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ullet text">
  <a:themeElements>
    <a:clrScheme name="EY Primary">
      <a:dk1>
        <a:srgbClr val="646464"/>
      </a:dk1>
      <a:lt1>
        <a:sysClr val="window" lastClr="FFFFFF"/>
      </a:lt1>
      <a:dk2>
        <a:srgbClr val="646464"/>
      </a:dk2>
      <a:lt2>
        <a:srgbClr val="CCCCCC"/>
      </a:lt2>
      <a:accent1>
        <a:srgbClr val="999999"/>
      </a:accent1>
      <a:accent2>
        <a:srgbClr val="FFD200"/>
      </a:accent2>
      <a:accent3>
        <a:srgbClr val="C0C0C0"/>
      </a:accent3>
      <a:accent4>
        <a:srgbClr val="999999"/>
      </a:accent4>
      <a:accent5>
        <a:srgbClr val="F2F2F2"/>
      </a:accent5>
      <a:accent6>
        <a:srgbClr val="FFF27F"/>
      </a:accent6>
      <a:hlink>
        <a:srgbClr val="91278F"/>
      </a:hlink>
      <a:folHlink>
        <a:srgbClr val="336699"/>
      </a:folHlink>
    </a:clrScheme>
    <a:fontScheme name="1_Bullet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Bullet text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2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646464"/>
        </a:hlink>
        <a:folHlink>
          <a:srgbClr val="B4B4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3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B4B4B4"/>
        </a:hlink>
        <a:folHlink>
          <a:srgbClr val="00A3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4">
        <a:dk1>
          <a:srgbClr val="808080"/>
        </a:dk1>
        <a:lt1>
          <a:srgbClr val="F8F8F8"/>
        </a:lt1>
        <a:dk2>
          <a:srgbClr val="646464"/>
        </a:dk2>
        <a:lt2>
          <a:srgbClr val="F8F8F8"/>
        </a:lt2>
        <a:accent1>
          <a:srgbClr val="CCCCCC"/>
        </a:accent1>
        <a:accent2>
          <a:srgbClr val="FFD200"/>
        </a:accent2>
        <a:accent3>
          <a:srgbClr val="B8B8B8"/>
        </a:accent3>
        <a:accent4>
          <a:srgbClr val="D4D4D4"/>
        </a:accent4>
        <a:accent5>
          <a:srgbClr val="E2E2E2"/>
        </a:accent5>
        <a:accent6>
          <a:srgbClr val="E7BE00"/>
        </a:accent6>
        <a:hlink>
          <a:srgbClr val="646464"/>
        </a:hlink>
        <a:folHlink>
          <a:srgbClr val="B4B4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ullet text 5">
        <a:dk1>
          <a:srgbClr val="646464"/>
        </a:dk1>
        <a:lt1>
          <a:srgbClr val="FFFFFF"/>
        </a:lt1>
        <a:dk2>
          <a:srgbClr val="646464"/>
        </a:dk2>
        <a:lt2>
          <a:srgbClr val="CCCCCC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808080"/>
        </a:hlink>
        <a:folHlink>
          <a:srgbClr val="F1F1F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15224</TotalTime>
  <Words>29</Words>
  <Application>Microsoft Office PowerPoint</Application>
  <PresentationFormat>Egendefinert</PresentationFormat>
  <Paragraphs>7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6</vt:i4>
      </vt:variant>
      <vt:variant>
        <vt:lpstr>Lysbildetitler</vt:lpstr>
      </vt:variant>
      <vt:variant>
        <vt:i4>2</vt:i4>
      </vt:variant>
    </vt:vector>
  </HeadingPairs>
  <TitlesOfParts>
    <vt:vector size="13" baseType="lpstr">
      <vt:lpstr>ＭＳ Ｐゴシック</vt:lpstr>
      <vt:lpstr>Arial</vt:lpstr>
      <vt:lpstr>DIN-Bold</vt:lpstr>
      <vt:lpstr>DIN-Regular</vt:lpstr>
      <vt:lpstr>Wingdings</vt:lpstr>
      <vt:lpstr>Custom Design</vt:lpstr>
      <vt:lpstr>1_Custom Design</vt:lpstr>
      <vt:lpstr>2_Custom Design</vt:lpstr>
      <vt:lpstr>3_Custom Design</vt:lpstr>
      <vt:lpstr>4_Custom Design</vt:lpstr>
      <vt:lpstr>1_Bullet text</vt:lpstr>
      <vt:lpstr>Incitamentsavtaler </vt:lpstr>
      <vt:lpstr>Kvalitetsfokus</vt:lpstr>
    </vt:vector>
  </TitlesOfParts>
  <Company>Ruter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Presentasjon</dc:title>
  <dc:creator>Marit Nordli</dc:creator>
  <cp:lastModifiedBy>Aune John Gunnar</cp:lastModifiedBy>
  <cp:revision>613</cp:revision>
  <cp:lastPrinted>2017-06-13T06:46:13Z</cp:lastPrinted>
  <dcterms:created xsi:type="dcterms:W3CDTF">2010-10-13T07:47:31Z</dcterms:created>
  <dcterms:modified xsi:type="dcterms:W3CDTF">2017-11-09T10:44:06Z</dcterms:modified>
</cp:coreProperties>
</file>