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3.xml" ContentType="application/vnd.openxmlformats-officedocument.theme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4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5.xml" ContentType="application/vnd.openxmlformats-officedocument.theme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9" r:id="rId1"/>
    <p:sldMasterId id="2147483662" r:id="rId2"/>
    <p:sldMasterId id="2147483665" r:id="rId3"/>
    <p:sldMasterId id="2147483668" r:id="rId4"/>
    <p:sldMasterId id="2147483671" r:id="rId5"/>
    <p:sldMasterId id="2147484004" r:id="rId6"/>
  </p:sldMasterIdLst>
  <p:notesMasterIdLst>
    <p:notesMasterId r:id="rId9"/>
  </p:notesMasterIdLst>
  <p:handoutMasterIdLst>
    <p:handoutMasterId r:id="rId10"/>
  </p:handoutMasterIdLst>
  <p:sldIdLst>
    <p:sldId id="435" r:id="rId7"/>
    <p:sldId id="598" r:id="rId8"/>
  </p:sldIdLst>
  <p:sldSz cx="16238538" cy="10153650"/>
  <p:notesSz cx="6797675" cy="9928225"/>
  <p:defaultTextStyle>
    <a:defPPr>
      <a:defRPr lang="nb-NO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DIN-Regular" pitchFamily="2" charset="0"/>
        <a:ea typeface="ＭＳ Ｐゴシック"/>
        <a:cs typeface="ＭＳ Ｐゴシック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DIN-Regular" pitchFamily="2" charset="0"/>
        <a:ea typeface="ＭＳ Ｐゴシック"/>
        <a:cs typeface="ＭＳ Ｐゴシック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DIN-Regular" pitchFamily="2" charset="0"/>
        <a:ea typeface="ＭＳ Ｐゴシック"/>
        <a:cs typeface="ＭＳ Ｐゴシック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DIN-Regular" pitchFamily="2" charset="0"/>
        <a:ea typeface="ＭＳ Ｐゴシック"/>
        <a:cs typeface="ＭＳ Ｐゴシック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DIN-Regular" pitchFamily="2" charset="0"/>
        <a:ea typeface="ＭＳ Ｐゴシック"/>
        <a:cs typeface="ＭＳ Ｐゴシック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DIN-Regular" pitchFamily="2" charset="0"/>
        <a:ea typeface="ＭＳ Ｐゴシック"/>
        <a:cs typeface="ＭＳ Ｐゴシック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DIN-Regular" pitchFamily="2" charset="0"/>
        <a:ea typeface="ＭＳ Ｐゴシック"/>
        <a:cs typeface="ＭＳ Ｐゴシック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DIN-Regular" pitchFamily="2" charset="0"/>
        <a:ea typeface="ＭＳ Ｐゴシック"/>
        <a:cs typeface="ＭＳ Ｐゴシック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DIN-Regular" pitchFamily="2" charset="0"/>
        <a:ea typeface="ＭＳ Ｐゴシック"/>
        <a:cs typeface="ＭＳ Ｐゴシック"/>
      </a:defRPr>
    </a:lvl9pPr>
  </p:defaultTextStyle>
  <p:extLst>
    <p:ext uri="{EFAFB233-063F-42B5-8137-9DF3F51BA10A}">
      <p15:sldGuideLst xmlns:p15="http://schemas.microsoft.com/office/powerpoint/2012/main">
        <p15:guide id="1" orient="horz" pos="3198">
          <p15:clr>
            <a:srgbClr val="A4A3A4"/>
          </p15:clr>
        </p15:guide>
        <p15:guide id="2" pos="511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0000"/>
    <a:srgbClr val="FF0000"/>
    <a:srgbClr val="A6AEB6"/>
    <a:srgbClr val="000000"/>
    <a:srgbClr val="C0C0C0"/>
    <a:srgbClr val="DDDDDD"/>
    <a:srgbClr val="FF5050"/>
    <a:srgbClr val="5BAB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434" autoAdjust="0"/>
  </p:normalViewPr>
  <p:slideViewPr>
    <p:cSldViewPr>
      <p:cViewPr varScale="1">
        <p:scale>
          <a:sx n="67" d="100"/>
          <a:sy n="67" d="100"/>
        </p:scale>
        <p:origin x="486" y="84"/>
      </p:cViewPr>
      <p:guideLst>
        <p:guide orient="horz" pos="3198"/>
        <p:guide pos="5114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944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1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5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4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6" y="0"/>
            <a:ext cx="2944813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47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671"/>
            <a:ext cx="2944813" cy="496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47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6" y="9429671"/>
            <a:ext cx="2944813" cy="496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A95CAC7A-59CB-4012-AC4B-11B9CB20408A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401485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6" y="0"/>
            <a:ext cx="2944813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307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22275" y="744538"/>
            <a:ext cx="59531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5629"/>
            <a:ext cx="5438775" cy="44679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noProof="0"/>
              <a:t>Click to edit Master text styles</a:t>
            </a:r>
          </a:p>
          <a:p>
            <a:pPr lvl="1"/>
            <a:r>
              <a:rPr lang="nb-NO" noProof="0"/>
              <a:t>Second level</a:t>
            </a:r>
          </a:p>
          <a:p>
            <a:pPr lvl="2"/>
            <a:r>
              <a:rPr lang="nb-NO" noProof="0"/>
              <a:t>Third level</a:t>
            </a:r>
          </a:p>
          <a:p>
            <a:pPr lvl="3"/>
            <a:r>
              <a:rPr lang="nb-NO" noProof="0"/>
              <a:t>Fourth level</a:t>
            </a:r>
          </a:p>
          <a:p>
            <a:pPr lvl="4"/>
            <a:r>
              <a:rPr lang="nb-NO" noProof="0"/>
              <a:t>Fifth level</a:t>
            </a:r>
          </a:p>
        </p:txBody>
      </p:sp>
      <p:sp>
        <p:nvSpPr>
          <p:cNvPr id="522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671"/>
            <a:ext cx="2944813" cy="496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22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6" y="9429671"/>
            <a:ext cx="2944813" cy="496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8938B049-6069-4055-8F6B-C53D4F4A7517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4245037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938B049-6069-4055-8F6B-C53D4F4A7517}" type="slidenum">
              <a:rPr lang="nb-NO" smtClean="0"/>
              <a:pPr>
                <a:defRPr/>
              </a:pPr>
              <a:t>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178611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Master" Target="../slideMasters/slideMaster6.xml"/><Relationship Id="rId4" Type="http://schemas.openxmlformats.org/officeDocument/2006/relationships/image" Target="../media/image9.jpeg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Master" Target="../slideMasters/slideMaster6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/>
          <p:nvPr userDrawn="1"/>
        </p:nvSpPr>
        <p:spPr bwMode="auto">
          <a:xfrm>
            <a:off x="803275" y="1724025"/>
            <a:ext cx="14630400" cy="3810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algn="ctr" defTabSz="1439863">
              <a:defRPr/>
            </a:pPr>
            <a:endParaRPr lang="nb-NO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56469" y="1985963"/>
            <a:ext cx="13803312" cy="1719262"/>
          </a:xfrm>
        </p:spPr>
        <p:txBody>
          <a:bodyPr anchor="t"/>
          <a:lstStyle>
            <a:lvl1pPr>
              <a:defRPr sz="5000"/>
            </a:lvl1pPr>
          </a:lstStyle>
          <a:p>
            <a:r>
              <a:rPr lang="nb-NO" dirty="0" err="1" smtClean="0"/>
              <a:t>Click</a:t>
            </a:r>
            <a:r>
              <a:rPr lang="nb-NO" dirty="0" smtClean="0"/>
              <a:t> to </a:t>
            </a:r>
            <a:r>
              <a:rPr lang="nb-NO" dirty="0" err="1" smtClean="0"/>
              <a:t>edit</a:t>
            </a:r>
            <a:r>
              <a:rPr lang="nb-NO" dirty="0" smtClean="0"/>
              <a:t> Master </a:t>
            </a:r>
            <a:r>
              <a:rPr lang="nb-NO" dirty="0" err="1" smtClean="0"/>
              <a:t>title</a:t>
            </a:r>
            <a:r>
              <a:rPr lang="nb-NO" dirty="0" smtClean="0"/>
              <a:t> </a:t>
            </a:r>
            <a:r>
              <a:rPr lang="nb-NO" dirty="0" err="1" smtClean="0"/>
              <a:t>style</a:t>
            </a:r>
            <a:endParaRPr lang="nb-NO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56469" y="3852862"/>
            <a:ext cx="13792200" cy="1223963"/>
          </a:xfrm>
        </p:spPr>
        <p:txBody>
          <a:bodyPr/>
          <a:lstStyle>
            <a:lvl1pPr marL="0" indent="0" algn="l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b-NO" smtClean="0"/>
              <a:t>Click to edit Master subtitle style</a:t>
            </a:r>
            <a:endParaRPr lang="nb-N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  <a:endParaRPr lang="nb-N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/>
          <p:nvPr userDrawn="1"/>
        </p:nvSpPr>
        <p:spPr bwMode="auto">
          <a:xfrm>
            <a:off x="803275" y="1724025"/>
            <a:ext cx="14630400" cy="3810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algn="ctr" defTabSz="1439863">
              <a:defRPr/>
            </a:pPr>
            <a:endParaRPr lang="nb-NO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56469" y="1985963"/>
            <a:ext cx="13803312" cy="1719262"/>
          </a:xfrm>
        </p:spPr>
        <p:txBody>
          <a:bodyPr anchor="t"/>
          <a:lstStyle>
            <a:lvl1pPr>
              <a:defRPr sz="5000"/>
            </a:lvl1pPr>
          </a:lstStyle>
          <a:p>
            <a:r>
              <a:rPr lang="nb-NO" dirty="0" err="1" smtClean="0"/>
              <a:t>Click</a:t>
            </a:r>
            <a:r>
              <a:rPr lang="nb-NO" dirty="0" smtClean="0"/>
              <a:t> to </a:t>
            </a:r>
            <a:r>
              <a:rPr lang="nb-NO" dirty="0" err="1" smtClean="0"/>
              <a:t>edit</a:t>
            </a:r>
            <a:r>
              <a:rPr lang="nb-NO" dirty="0" smtClean="0"/>
              <a:t> Master </a:t>
            </a:r>
            <a:r>
              <a:rPr lang="nb-NO" dirty="0" err="1" smtClean="0"/>
              <a:t>title</a:t>
            </a:r>
            <a:r>
              <a:rPr lang="nb-NO" dirty="0" smtClean="0"/>
              <a:t> </a:t>
            </a:r>
            <a:r>
              <a:rPr lang="nb-NO" dirty="0" err="1" smtClean="0"/>
              <a:t>style</a:t>
            </a:r>
            <a:endParaRPr lang="nb-NO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56469" y="3852862"/>
            <a:ext cx="13792200" cy="1223963"/>
          </a:xfrm>
        </p:spPr>
        <p:txBody>
          <a:bodyPr/>
          <a:lstStyle>
            <a:lvl1pPr marL="0" indent="0" algn="l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b-NO" smtClean="0"/>
              <a:t>Click to edit Master subtitle style</a:t>
            </a:r>
            <a:endParaRPr lang="nb-NO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  <a:endParaRPr lang="nb-NO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/>
          <p:nvPr userDrawn="1"/>
        </p:nvSpPr>
        <p:spPr bwMode="auto">
          <a:xfrm>
            <a:off x="803275" y="1724025"/>
            <a:ext cx="14630400" cy="3810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algn="ctr" defTabSz="1439863">
              <a:defRPr/>
            </a:pPr>
            <a:endParaRPr lang="nb-NO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56469" y="1985963"/>
            <a:ext cx="13803312" cy="1719262"/>
          </a:xfrm>
        </p:spPr>
        <p:txBody>
          <a:bodyPr anchor="t"/>
          <a:lstStyle>
            <a:lvl1pPr>
              <a:defRPr sz="5000"/>
            </a:lvl1pPr>
          </a:lstStyle>
          <a:p>
            <a:r>
              <a:rPr lang="nb-NO" dirty="0" err="1" smtClean="0"/>
              <a:t>Click</a:t>
            </a:r>
            <a:r>
              <a:rPr lang="nb-NO" dirty="0" smtClean="0"/>
              <a:t> to </a:t>
            </a:r>
            <a:r>
              <a:rPr lang="nb-NO" dirty="0" err="1" smtClean="0"/>
              <a:t>edit</a:t>
            </a:r>
            <a:r>
              <a:rPr lang="nb-NO" dirty="0" smtClean="0"/>
              <a:t> Master </a:t>
            </a:r>
            <a:r>
              <a:rPr lang="nb-NO" dirty="0" err="1" smtClean="0"/>
              <a:t>title</a:t>
            </a:r>
            <a:r>
              <a:rPr lang="nb-NO" dirty="0" smtClean="0"/>
              <a:t> </a:t>
            </a:r>
            <a:r>
              <a:rPr lang="nb-NO" dirty="0" err="1" smtClean="0"/>
              <a:t>style</a:t>
            </a:r>
            <a:endParaRPr lang="nb-NO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56469" y="3852862"/>
            <a:ext cx="13792200" cy="1223963"/>
          </a:xfrm>
        </p:spPr>
        <p:txBody>
          <a:bodyPr/>
          <a:lstStyle>
            <a:lvl1pPr marL="0" indent="0" algn="l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b-NO" smtClean="0"/>
              <a:t>Click to edit Master subtitle style</a:t>
            </a:r>
            <a:endParaRPr lang="nb-NO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  <a:endParaRPr lang="nb-NO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/>
          <p:nvPr userDrawn="1"/>
        </p:nvSpPr>
        <p:spPr bwMode="auto">
          <a:xfrm>
            <a:off x="803275" y="1724025"/>
            <a:ext cx="14630400" cy="3810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algn="ctr" defTabSz="1439863">
              <a:defRPr/>
            </a:pPr>
            <a:endParaRPr lang="nb-NO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56469" y="1985963"/>
            <a:ext cx="13803312" cy="1719262"/>
          </a:xfrm>
        </p:spPr>
        <p:txBody>
          <a:bodyPr anchor="t"/>
          <a:lstStyle>
            <a:lvl1pPr>
              <a:defRPr sz="5000"/>
            </a:lvl1pPr>
          </a:lstStyle>
          <a:p>
            <a:r>
              <a:rPr lang="nb-NO" dirty="0" err="1" smtClean="0"/>
              <a:t>Click</a:t>
            </a:r>
            <a:r>
              <a:rPr lang="nb-NO" dirty="0" smtClean="0"/>
              <a:t> to </a:t>
            </a:r>
            <a:r>
              <a:rPr lang="nb-NO" dirty="0" err="1" smtClean="0"/>
              <a:t>edit</a:t>
            </a:r>
            <a:r>
              <a:rPr lang="nb-NO" dirty="0" smtClean="0"/>
              <a:t> Master </a:t>
            </a:r>
            <a:r>
              <a:rPr lang="nb-NO" dirty="0" err="1" smtClean="0"/>
              <a:t>title</a:t>
            </a:r>
            <a:r>
              <a:rPr lang="nb-NO" dirty="0" smtClean="0"/>
              <a:t> </a:t>
            </a:r>
            <a:r>
              <a:rPr lang="nb-NO" dirty="0" err="1" smtClean="0"/>
              <a:t>style</a:t>
            </a:r>
            <a:endParaRPr lang="nb-NO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56469" y="3852862"/>
            <a:ext cx="13792200" cy="1223963"/>
          </a:xfrm>
        </p:spPr>
        <p:txBody>
          <a:bodyPr/>
          <a:lstStyle>
            <a:lvl1pPr marL="0" indent="0" algn="l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b-NO" smtClean="0"/>
              <a:t>Click to edit Master subtitle style</a:t>
            </a:r>
            <a:endParaRPr lang="nb-NO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  <a:endParaRPr lang="nb-NO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33457" y="8510219"/>
            <a:ext cx="1746536" cy="1103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3996328" y="1151280"/>
            <a:ext cx="9749516" cy="1273870"/>
          </a:xfrm>
        </p:spPr>
        <p:txBody>
          <a:bodyPr/>
          <a:lstStyle>
            <a:lvl1pPr>
              <a:defRPr>
                <a:solidFill>
                  <a:srgbClr val="808080"/>
                </a:solidFill>
                <a:latin typeface="+mn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11" name="Subtitle 2"/>
          <p:cNvSpPr>
            <a:spLocks noGrp="1"/>
          </p:cNvSpPr>
          <p:nvPr>
            <p:ph type="subTitle" idx="1"/>
          </p:nvPr>
        </p:nvSpPr>
        <p:spPr>
          <a:xfrm>
            <a:off x="3996328" y="2595710"/>
            <a:ext cx="9749516" cy="1433770"/>
          </a:xfrm>
        </p:spPr>
        <p:txBody>
          <a:bodyPr/>
          <a:lstStyle>
            <a:lvl1pPr marL="0" indent="0" algn="l">
              <a:buNone/>
              <a:defRPr sz="2961">
                <a:solidFill>
                  <a:srgbClr val="808080"/>
                </a:solidFill>
                <a:latin typeface="+mn-lt"/>
              </a:defRPr>
            </a:lvl1pPr>
            <a:lvl2pPr marL="0" indent="0" algn="l">
              <a:buNone/>
              <a:defRPr sz="2369">
                <a:solidFill>
                  <a:schemeClr val="tx1">
                    <a:tint val="75000"/>
                  </a:schemeClr>
                </a:solidFill>
              </a:defRPr>
            </a:lvl2pPr>
            <a:lvl3pPr marL="13538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0307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7077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3846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0615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7385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4154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grpSp>
        <p:nvGrpSpPr>
          <p:cNvPr id="12" name="Group 11"/>
          <p:cNvGrpSpPr/>
          <p:nvPr userDrawn="1"/>
        </p:nvGrpSpPr>
        <p:grpSpPr>
          <a:xfrm>
            <a:off x="-11600" y="3560861"/>
            <a:ext cx="16250138" cy="4958632"/>
            <a:chOff x="-6532" y="2405084"/>
            <a:chExt cx="9150532" cy="3349170"/>
          </a:xfrm>
        </p:grpSpPr>
        <p:sp>
          <p:nvSpPr>
            <p:cNvPr id="13" name="Freeform 8"/>
            <p:cNvSpPr>
              <a:spLocks/>
            </p:cNvSpPr>
            <p:nvPr userDrawn="1"/>
          </p:nvSpPr>
          <p:spPr bwMode="gray">
            <a:xfrm>
              <a:off x="2273222" y="2405084"/>
              <a:ext cx="6870778" cy="2495225"/>
            </a:xfrm>
            <a:custGeom>
              <a:avLst/>
              <a:gdLst/>
              <a:ahLst/>
              <a:cxnLst>
                <a:cxn ang="0">
                  <a:pos x="0" y="1852"/>
                </a:cxn>
                <a:cxn ang="0">
                  <a:pos x="5081" y="0"/>
                </a:cxn>
                <a:cxn ang="0">
                  <a:pos x="5081" y="968"/>
                </a:cxn>
                <a:cxn ang="0">
                  <a:pos x="0" y="1852"/>
                </a:cxn>
              </a:cxnLst>
              <a:rect l="0" t="0" r="r" b="b"/>
              <a:pathLst>
                <a:path w="5081" h="1852">
                  <a:moveTo>
                    <a:pt x="0" y="1852"/>
                  </a:moveTo>
                  <a:lnTo>
                    <a:pt x="5081" y="0"/>
                  </a:lnTo>
                  <a:lnTo>
                    <a:pt x="5081" y="968"/>
                  </a:lnTo>
                  <a:lnTo>
                    <a:pt x="0" y="1852"/>
                  </a:lnTo>
                  <a:close/>
                </a:path>
              </a:pathLst>
            </a:custGeom>
            <a:solidFill>
              <a:srgbClr val="FFE6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GB" sz="2369">
                <a:solidFill>
                  <a:srgbClr val="646464"/>
                </a:solidFill>
                <a:latin typeface="Arial"/>
                <a:ea typeface="+mn-ea"/>
                <a:cs typeface="+mn-cs"/>
              </a:endParaRPr>
            </a:p>
          </p:txBody>
        </p:sp>
        <p:pic>
          <p:nvPicPr>
            <p:cNvPr id="14" name="Picture 3"/>
            <p:cNvPicPr>
              <a:picLocks noChangeAspect="1" noChangeArrowheads="1"/>
            </p:cNvPicPr>
            <p:nvPr userDrawn="1"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-6532" y="4411503"/>
              <a:ext cx="2289891" cy="13427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pic>
        <p:nvPicPr>
          <p:cNvPr id="8" name="Picture 4" descr="W:\Bilder\Egen fotograf\Oslo fotoshoot 2012\Marked\høyoppløselige\EY_9067.mindre.jpg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-993644" y="0"/>
            <a:ext cx="17232182" cy="101536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6405004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 indent="-533016">
              <a:spcBef>
                <a:spcPts val="444"/>
              </a:spcBef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nb-NO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b-NO">
              <a:solidFill>
                <a:srgbClr val="646464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>
                <a:solidFill>
                  <a:srgbClr val="646464"/>
                </a:solidFill>
              </a:rPr>
              <a:t>Side </a:t>
            </a:r>
            <a:fld id="{345CE706-57D4-488E-A724-E09DD16BA0FE}" type="slidenum">
              <a:rPr lang="nb-NO">
                <a:solidFill>
                  <a:srgbClr val="646464"/>
                </a:solidFill>
              </a:rPr>
              <a:pPr/>
              <a:t>‹#›</a:t>
            </a:fld>
            <a:endParaRPr lang="nb-NO">
              <a:solidFill>
                <a:srgbClr val="646464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nb-NO">
              <a:solidFill>
                <a:srgbClr val="64646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255736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09109" y="2091840"/>
            <a:ext cx="7160300" cy="6928926"/>
          </a:xfrm>
        </p:spPr>
        <p:txBody>
          <a:bodyPr/>
          <a:lstStyle>
            <a:lvl1pPr>
              <a:defRPr sz="3553"/>
            </a:lvl1pPr>
            <a:lvl2pPr>
              <a:defRPr sz="2961"/>
            </a:lvl2pPr>
            <a:lvl3pPr>
              <a:defRPr sz="2665"/>
            </a:lvl3pPr>
            <a:lvl4pPr>
              <a:defRPr sz="2369"/>
            </a:lvl4pPr>
            <a:lvl5pPr indent="-533016">
              <a:spcBef>
                <a:spcPts val="444"/>
              </a:spcBef>
              <a:defRPr sz="2369"/>
            </a:lvl5pPr>
            <a:lvl6pPr>
              <a:defRPr sz="2665"/>
            </a:lvl6pPr>
            <a:lvl7pPr>
              <a:defRPr sz="2665"/>
            </a:lvl7pPr>
            <a:lvl8pPr>
              <a:defRPr sz="2665"/>
            </a:lvl8pPr>
            <a:lvl9pPr>
              <a:defRPr sz="2665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nb-NO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0760" y="2091840"/>
            <a:ext cx="7160300" cy="6928926"/>
          </a:xfrm>
        </p:spPr>
        <p:txBody>
          <a:bodyPr/>
          <a:lstStyle>
            <a:lvl1pPr>
              <a:defRPr sz="3553"/>
            </a:lvl1pPr>
            <a:lvl2pPr>
              <a:defRPr sz="2961"/>
            </a:lvl2pPr>
            <a:lvl3pPr>
              <a:defRPr sz="2665"/>
            </a:lvl3pPr>
            <a:lvl4pPr>
              <a:defRPr sz="2369"/>
            </a:lvl4pPr>
            <a:lvl5pPr indent="-533016">
              <a:spcBef>
                <a:spcPts val="444"/>
              </a:spcBef>
              <a:defRPr sz="2369"/>
            </a:lvl5pPr>
            <a:lvl6pPr>
              <a:defRPr sz="2665"/>
            </a:lvl6pPr>
            <a:lvl7pPr>
              <a:defRPr sz="2665"/>
            </a:lvl7pPr>
            <a:lvl8pPr>
              <a:defRPr sz="2665"/>
            </a:lvl8pPr>
            <a:lvl9pPr>
              <a:defRPr sz="2665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nb-NO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b-NO">
              <a:solidFill>
                <a:srgbClr val="646464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>
                <a:solidFill>
                  <a:srgbClr val="646464"/>
                </a:solidFill>
              </a:rPr>
              <a:t>Side </a:t>
            </a:r>
            <a:fld id="{C1961691-C7BA-4889-9FB3-6302176766B4}" type="slidenum">
              <a:rPr lang="nb-NO">
                <a:solidFill>
                  <a:srgbClr val="646464"/>
                </a:solidFill>
              </a:rPr>
              <a:pPr/>
              <a:t>‹#›</a:t>
            </a:fld>
            <a:endParaRPr lang="nb-NO">
              <a:solidFill>
                <a:srgbClr val="646464"/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nb-NO">
              <a:solidFill>
                <a:srgbClr val="64646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60224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  <a:endParaRPr lang="nb-NO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1927" y="2115323"/>
            <a:ext cx="7160300" cy="959400"/>
          </a:xfrm>
        </p:spPr>
        <p:txBody>
          <a:bodyPr anchor="b"/>
          <a:lstStyle>
            <a:lvl1pPr marL="0" indent="0">
              <a:buNone/>
              <a:defRPr sz="3553" b="1"/>
            </a:lvl1pPr>
            <a:lvl2pPr marL="676930" indent="0">
              <a:buNone/>
              <a:defRPr sz="2961" b="1"/>
            </a:lvl2pPr>
            <a:lvl3pPr marL="1353861" indent="0">
              <a:buNone/>
              <a:defRPr sz="2665" b="1"/>
            </a:lvl3pPr>
            <a:lvl4pPr marL="2030791" indent="0">
              <a:buNone/>
              <a:defRPr sz="2369" b="1"/>
            </a:lvl4pPr>
            <a:lvl5pPr marL="2707721" indent="0">
              <a:buNone/>
              <a:defRPr sz="2369" b="1"/>
            </a:lvl5pPr>
            <a:lvl6pPr marL="3384652" indent="0">
              <a:buNone/>
              <a:defRPr sz="2369" b="1"/>
            </a:lvl6pPr>
            <a:lvl7pPr marL="4061582" indent="0">
              <a:buNone/>
              <a:defRPr sz="2369" b="1"/>
            </a:lvl7pPr>
            <a:lvl8pPr marL="4738512" indent="0">
              <a:buNone/>
              <a:defRPr sz="2369" b="1"/>
            </a:lvl8pPr>
            <a:lvl9pPr marL="5415443" indent="0">
              <a:buNone/>
              <a:defRPr sz="2369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1927" y="3220023"/>
            <a:ext cx="7160300" cy="5863000"/>
          </a:xfrm>
        </p:spPr>
        <p:txBody>
          <a:bodyPr/>
          <a:lstStyle>
            <a:lvl1pPr>
              <a:defRPr sz="3553"/>
            </a:lvl1pPr>
            <a:lvl2pPr>
              <a:defRPr sz="2961"/>
            </a:lvl2pPr>
            <a:lvl3pPr>
              <a:defRPr sz="2665"/>
            </a:lvl3pPr>
            <a:lvl4pPr>
              <a:defRPr sz="2369"/>
            </a:lvl4pPr>
            <a:lvl5pPr indent="-533016">
              <a:spcBef>
                <a:spcPts val="444"/>
              </a:spcBef>
              <a:defRPr sz="2369"/>
            </a:lvl5pPr>
            <a:lvl6pPr>
              <a:defRPr sz="2369"/>
            </a:lvl6pPr>
            <a:lvl7pPr>
              <a:defRPr sz="2369"/>
            </a:lvl7pPr>
            <a:lvl8pPr>
              <a:defRPr sz="2369"/>
            </a:lvl8pPr>
            <a:lvl9pPr>
              <a:defRPr sz="2369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nb-NO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248952" y="2115323"/>
            <a:ext cx="7160300" cy="959400"/>
          </a:xfrm>
        </p:spPr>
        <p:txBody>
          <a:bodyPr anchor="b"/>
          <a:lstStyle>
            <a:lvl1pPr marL="0" indent="0">
              <a:buNone/>
              <a:defRPr sz="3553" b="1"/>
            </a:lvl1pPr>
            <a:lvl2pPr marL="676930" indent="0">
              <a:buNone/>
              <a:defRPr sz="2961" b="1"/>
            </a:lvl2pPr>
            <a:lvl3pPr marL="1353861" indent="0">
              <a:buNone/>
              <a:defRPr sz="2665" b="1"/>
            </a:lvl3pPr>
            <a:lvl4pPr marL="2030791" indent="0">
              <a:buNone/>
              <a:defRPr sz="2369" b="1"/>
            </a:lvl4pPr>
            <a:lvl5pPr marL="2707721" indent="0">
              <a:buNone/>
              <a:defRPr sz="2369" b="1"/>
            </a:lvl5pPr>
            <a:lvl6pPr marL="3384652" indent="0">
              <a:buNone/>
              <a:defRPr sz="2369" b="1"/>
            </a:lvl6pPr>
            <a:lvl7pPr marL="4061582" indent="0">
              <a:buNone/>
              <a:defRPr sz="2369" b="1"/>
            </a:lvl7pPr>
            <a:lvl8pPr marL="4738512" indent="0">
              <a:buNone/>
              <a:defRPr sz="2369" b="1"/>
            </a:lvl8pPr>
            <a:lvl9pPr marL="5415443" indent="0">
              <a:buNone/>
              <a:defRPr sz="2369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248952" y="3220023"/>
            <a:ext cx="7160300" cy="5863000"/>
          </a:xfrm>
        </p:spPr>
        <p:txBody>
          <a:bodyPr/>
          <a:lstStyle>
            <a:lvl1pPr>
              <a:defRPr sz="3553"/>
            </a:lvl1pPr>
            <a:lvl2pPr>
              <a:defRPr sz="2961"/>
            </a:lvl2pPr>
            <a:lvl3pPr>
              <a:defRPr sz="2665"/>
            </a:lvl3pPr>
            <a:lvl4pPr>
              <a:defRPr sz="2369"/>
            </a:lvl4pPr>
            <a:lvl5pPr indent="-533016">
              <a:spcBef>
                <a:spcPts val="444"/>
              </a:spcBef>
              <a:defRPr sz="2369"/>
            </a:lvl5pPr>
            <a:lvl6pPr>
              <a:defRPr sz="2369"/>
            </a:lvl6pPr>
            <a:lvl7pPr>
              <a:defRPr sz="2369"/>
            </a:lvl7pPr>
            <a:lvl8pPr>
              <a:defRPr sz="2369"/>
            </a:lvl8pPr>
            <a:lvl9pPr>
              <a:defRPr sz="2369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nb-NO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b-NO">
              <a:solidFill>
                <a:srgbClr val="646464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>
                <a:solidFill>
                  <a:srgbClr val="646464"/>
                </a:solidFill>
              </a:rPr>
              <a:t>Side </a:t>
            </a:r>
            <a:fld id="{F9C1430C-2297-4512-BCC6-62D56709127C}" type="slidenum">
              <a:rPr lang="nb-NO">
                <a:solidFill>
                  <a:srgbClr val="646464"/>
                </a:solidFill>
              </a:rPr>
              <a:pPr/>
              <a:t>‹#›</a:t>
            </a:fld>
            <a:endParaRPr lang="nb-NO">
              <a:solidFill>
                <a:srgbClr val="646464"/>
              </a:solidFill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nb-NO">
              <a:solidFill>
                <a:srgbClr val="646464"/>
              </a:solidFill>
            </a:endParaRP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811927" y="279696"/>
            <a:ext cx="14614684" cy="1278608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99012579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ix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b-NO">
              <a:solidFill>
                <a:srgbClr val="646464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>
                <a:solidFill>
                  <a:srgbClr val="646464"/>
                </a:solidFill>
              </a:rPr>
              <a:t>Side </a:t>
            </a:r>
            <a:fld id="{C16282D4-C9BA-4462-B437-1D55B965398A}" type="slidenum">
              <a:rPr lang="nb-NO">
                <a:solidFill>
                  <a:srgbClr val="646464"/>
                </a:solidFill>
              </a:rPr>
              <a:pPr/>
              <a:t>‹#›</a:t>
            </a:fld>
            <a:endParaRPr lang="nb-NO">
              <a:solidFill>
                <a:srgbClr val="646464"/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nb-NO">
              <a:solidFill>
                <a:srgbClr val="646464"/>
              </a:solidFill>
            </a:endParaRP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811927" y="279696"/>
            <a:ext cx="14614684" cy="1278608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nb-NO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831663" y="2091840"/>
            <a:ext cx="14575216" cy="6928926"/>
          </a:xfrm>
        </p:spPr>
        <p:txBody>
          <a:bodyPr/>
          <a:lstStyle>
            <a:lvl1pPr marL="0" indent="0">
              <a:buNone/>
              <a:defRPr/>
            </a:lvl1pPr>
            <a:lvl2pPr>
              <a:buFont typeface="Arial" pitchFamily="34" charset="0"/>
              <a:buChar char="►"/>
              <a:defRPr/>
            </a:lvl2pPr>
            <a:lvl3pPr>
              <a:buSzPct val="75000"/>
              <a:buFont typeface="Arial" pitchFamily="34" charset="0"/>
              <a:buChar char="▬"/>
              <a:defRPr/>
            </a:lvl3pPr>
            <a:lvl4pPr>
              <a:buFont typeface="Arial" pitchFamily="34" charset="0"/>
              <a:buChar char="►"/>
              <a:defRPr/>
            </a:lvl4pPr>
            <a:lvl5pPr indent="-533016">
              <a:spcBef>
                <a:spcPts val="444"/>
              </a:spcBef>
              <a:buSzPct val="75000"/>
              <a:buFont typeface="Arial" pitchFamily="34" charset="0"/>
              <a:buChar char="▬"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13033986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ixed 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b-NO">
              <a:solidFill>
                <a:srgbClr val="646464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>
                <a:solidFill>
                  <a:srgbClr val="646464"/>
                </a:solidFill>
              </a:rPr>
              <a:t>Side </a:t>
            </a:r>
            <a:fld id="{C16282D4-C9BA-4462-B437-1D55B965398A}" type="slidenum">
              <a:rPr lang="nb-NO">
                <a:solidFill>
                  <a:srgbClr val="646464"/>
                </a:solidFill>
              </a:rPr>
              <a:pPr/>
              <a:t>‹#›</a:t>
            </a:fld>
            <a:endParaRPr lang="nb-NO">
              <a:solidFill>
                <a:srgbClr val="646464"/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nb-NO">
              <a:solidFill>
                <a:srgbClr val="646464"/>
              </a:solidFill>
            </a:endParaRP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811927" y="279696"/>
            <a:ext cx="14614684" cy="1278608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nb-NO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831660" y="2091840"/>
            <a:ext cx="7160300" cy="6928926"/>
          </a:xfrm>
        </p:spPr>
        <p:txBody>
          <a:bodyPr/>
          <a:lstStyle>
            <a:lvl1pPr marL="0" indent="0">
              <a:buNone/>
              <a:defRPr/>
            </a:lvl1pPr>
            <a:lvl2pPr>
              <a:buFont typeface="Arial" pitchFamily="34" charset="0"/>
              <a:buChar char="►"/>
              <a:defRPr/>
            </a:lvl2pPr>
            <a:lvl3pPr>
              <a:buSzPct val="75000"/>
              <a:buFont typeface="Arial" pitchFamily="34" charset="0"/>
              <a:buChar char="▬"/>
              <a:defRPr/>
            </a:lvl3pPr>
            <a:lvl4pPr>
              <a:buFont typeface="Arial" pitchFamily="34" charset="0"/>
              <a:buChar char="►"/>
              <a:defRPr/>
            </a:lvl4pPr>
            <a:lvl5pPr indent="-533016">
              <a:spcBef>
                <a:spcPts val="444"/>
              </a:spcBef>
              <a:buSzPct val="75000"/>
              <a:buFont typeface="Arial" pitchFamily="34" charset="0"/>
              <a:buChar char="▬"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nb-NO" dirty="0"/>
          </a:p>
        </p:txBody>
      </p:sp>
      <p:sp>
        <p:nvSpPr>
          <p:cNvPr id="9" name="Content Placeholder 10"/>
          <p:cNvSpPr>
            <a:spLocks noGrp="1"/>
          </p:cNvSpPr>
          <p:nvPr>
            <p:ph sz="quarter" idx="14"/>
          </p:nvPr>
        </p:nvSpPr>
        <p:spPr>
          <a:xfrm>
            <a:off x="8209485" y="2091840"/>
            <a:ext cx="7160300" cy="6928926"/>
          </a:xfrm>
        </p:spPr>
        <p:txBody>
          <a:bodyPr/>
          <a:lstStyle>
            <a:lvl1pPr marL="0" indent="0">
              <a:buNone/>
              <a:defRPr/>
            </a:lvl1pPr>
            <a:lvl2pPr>
              <a:buFont typeface="Arial" pitchFamily="34" charset="0"/>
              <a:buChar char="►"/>
              <a:defRPr/>
            </a:lvl2pPr>
            <a:lvl3pPr>
              <a:buSzPct val="75000"/>
              <a:buFont typeface="Arial" pitchFamily="34" charset="0"/>
              <a:buChar char="▬"/>
              <a:defRPr/>
            </a:lvl3pPr>
            <a:lvl4pPr>
              <a:buFont typeface="Arial" pitchFamily="34" charset="0"/>
              <a:buChar char="►"/>
              <a:defRPr/>
            </a:lvl4pPr>
            <a:lvl5pPr indent="-533016">
              <a:spcBef>
                <a:spcPts val="444"/>
              </a:spcBef>
              <a:buSzPct val="75000"/>
              <a:buFont typeface="Arial" pitchFamily="34" charset="0"/>
              <a:buChar char="▬"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39593669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ixed no ind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b-NO">
              <a:solidFill>
                <a:srgbClr val="646464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>
                <a:solidFill>
                  <a:srgbClr val="646464"/>
                </a:solidFill>
              </a:rPr>
              <a:t>Side </a:t>
            </a:r>
            <a:fld id="{C16282D4-C9BA-4462-B437-1D55B965398A}" type="slidenum">
              <a:rPr lang="nb-NO">
                <a:solidFill>
                  <a:srgbClr val="646464"/>
                </a:solidFill>
              </a:rPr>
              <a:pPr/>
              <a:t>‹#›</a:t>
            </a:fld>
            <a:endParaRPr lang="nb-NO">
              <a:solidFill>
                <a:srgbClr val="646464"/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nb-NO">
              <a:solidFill>
                <a:srgbClr val="646464"/>
              </a:solidFill>
            </a:endParaRP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811927" y="279696"/>
            <a:ext cx="14614684" cy="1278608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nb-NO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831663" y="2091840"/>
            <a:ext cx="14575216" cy="6928926"/>
          </a:xfrm>
        </p:spPr>
        <p:txBody>
          <a:bodyPr/>
          <a:lstStyle>
            <a:lvl1pPr marL="0" indent="0">
              <a:buNone/>
              <a:defRPr/>
            </a:lvl1pPr>
            <a:lvl2pPr marL="533016" indent="-533016">
              <a:buFont typeface="Arial" pitchFamily="34" charset="0"/>
              <a:buChar char="►"/>
              <a:defRPr/>
            </a:lvl2pPr>
            <a:lvl3pPr marL="1064756" indent="-533016">
              <a:buSzPct val="75000"/>
              <a:buFont typeface="Arial" pitchFamily="34" charset="0"/>
              <a:buChar char="▬"/>
              <a:defRPr/>
            </a:lvl3pPr>
            <a:lvl4pPr marL="1599048" indent="-531202">
              <a:buFont typeface="Arial" pitchFamily="34" charset="0"/>
              <a:buChar char="►"/>
              <a:defRPr/>
            </a:lvl4pPr>
            <a:lvl5pPr marL="2132064" indent="-533016">
              <a:spcBef>
                <a:spcPts val="444"/>
              </a:spcBef>
              <a:buSzPct val="75000"/>
              <a:buFont typeface="Arial" pitchFamily="34" charset="0"/>
              <a:buChar char="▬"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92404348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ixed no indent 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b-NO">
              <a:solidFill>
                <a:srgbClr val="646464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>
                <a:solidFill>
                  <a:srgbClr val="646464"/>
                </a:solidFill>
              </a:rPr>
              <a:t>Side </a:t>
            </a:r>
            <a:fld id="{C16282D4-C9BA-4462-B437-1D55B965398A}" type="slidenum">
              <a:rPr lang="nb-NO">
                <a:solidFill>
                  <a:srgbClr val="646464"/>
                </a:solidFill>
              </a:rPr>
              <a:pPr/>
              <a:t>‹#›</a:t>
            </a:fld>
            <a:endParaRPr lang="nb-NO">
              <a:solidFill>
                <a:srgbClr val="646464"/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nb-NO">
              <a:solidFill>
                <a:srgbClr val="646464"/>
              </a:solidFill>
            </a:endParaRP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811927" y="279696"/>
            <a:ext cx="14614684" cy="1278608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nb-NO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831660" y="2091840"/>
            <a:ext cx="7160300" cy="6928926"/>
          </a:xfrm>
        </p:spPr>
        <p:txBody>
          <a:bodyPr/>
          <a:lstStyle>
            <a:lvl1pPr marL="0" indent="0">
              <a:buNone/>
              <a:defRPr/>
            </a:lvl1pPr>
            <a:lvl2pPr marL="533016" indent="-533016">
              <a:buFont typeface="Arial" pitchFamily="34" charset="0"/>
              <a:buChar char="►"/>
              <a:defRPr/>
            </a:lvl2pPr>
            <a:lvl3pPr marL="1066032" indent="-533016">
              <a:buSzPct val="75000"/>
              <a:buFont typeface="Arial" pitchFamily="34" charset="0"/>
              <a:buChar char="▬"/>
              <a:defRPr/>
            </a:lvl3pPr>
            <a:lvl4pPr marL="1599048" indent="-531202">
              <a:buFont typeface="Arial" pitchFamily="34" charset="0"/>
              <a:buChar char="►"/>
              <a:defRPr/>
            </a:lvl4pPr>
            <a:lvl5pPr marL="2132064" indent="-533016">
              <a:spcBef>
                <a:spcPts val="444"/>
              </a:spcBef>
              <a:buSzPct val="75000"/>
              <a:buFont typeface="Arial" pitchFamily="34" charset="0"/>
              <a:buChar char="▬"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nb-NO" dirty="0"/>
          </a:p>
        </p:txBody>
      </p:sp>
      <p:sp>
        <p:nvSpPr>
          <p:cNvPr id="9" name="Content Placeholder 10"/>
          <p:cNvSpPr>
            <a:spLocks noGrp="1"/>
          </p:cNvSpPr>
          <p:nvPr>
            <p:ph sz="quarter" idx="14"/>
          </p:nvPr>
        </p:nvSpPr>
        <p:spPr>
          <a:xfrm>
            <a:off x="8190243" y="2091840"/>
            <a:ext cx="7160300" cy="6928926"/>
          </a:xfrm>
        </p:spPr>
        <p:txBody>
          <a:bodyPr/>
          <a:lstStyle>
            <a:lvl1pPr marL="0" indent="0">
              <a:buNone/>
              <a:defRPr/>
            </a:lvl1pPr>
            <a:lvl2pPr marL="533016" indent="-533016">
              <a:buFont typeface="Arial" pitchFamily="34" charset="0"/>
              <a:buChar char="►"/>
              <a:defRPr/>
            </a:lvl2pPr>
            <a:lvl3pPr marL="1066032" indent="-533016">
              <a:buSzPct val="75000"/>
              <a:buFont typeface="Arial" pitchFamily="34" charset="0"/>
              <a:buChar char="▬"/>
              <a:defRPr/>
            </a:lvl3pPr>
            <a:lvl4pPr marL="1599048" indent="-531202">
              <a:buFont typeface="Arial" pitchFamily="34" charset="0"/>
              <a:buChar char="►"/>
              <a:defRPr/>
            </a:lvl4pPr>
            <a:lvl5pPr marL="2132064" indent="-533016">
              <a:spcBef>
                <a:spcPts val="444"/>
              </a:spcBef>
              <a:buSzPct val="75000"/>
              <a:buFont typeface="Arial" pitchFamily="34" charset="0"/>
              <a:buChar char="▬"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62102293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nb-NO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b-NO" dirty="0">
              <a:solidFill>
                <a:srgbClr val="646464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dirty="0">
                <a:solidFill>
                  <a:srgbClr val="646464"/>
                </a:solidFill>
              </a:rPr>
              <a:t>Side </a:t>
            </a:r>
            <a:fld id="{6CA168A9-9E77-41BF-9769-C23ACF85BEDF}" type="slidenum">
              <a:rPr lang="nb-NO">
                <a:solidFill>
                  <a:srgbClr val="646464"/>
                </a:solidFill>
              </a:rPr>
              <a:pPr/>
              <a:t>‹#›</a:t>
            </a:fld>
            <a:endParaRPr lang="nb-NO" dirty="0">
              <a:solidFill>
                <a:srgbClr val="646464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nb-NO" dirty="0">
              <a:solidFill>
                <a:srgbClr val="64646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741110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ey Statem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 noChangeArrowheads="1"/>
          </p:cNvSpPr>
          <p:nvPr>
            <p:ph type="title"/>
          </p:nvPr>
        </p:nvSpPr>
        <p:spPr bwMode="auto">
          <a:xfrm>
            <a:off x="809109" y="2077732"/>
            <a:ext cx="14617503" cy="29990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7403"/>
            </a:lvl1pPr>
          </a:lstStyle>
          <a:p>
            <a:pPr lvl="0"/>
            <a:r>
              <a:rPr lang="en-GB" dirty="0" smtClean="0"/>
              <a:t>Click to edit Master title style</a:t>
            </a:r>
          </a:p>
        </p:txBody>
      </p:sp>
      <p:sp>
        <p:nvSpPr>
          <p:cNvPr id="10" name="Line 12"/>
          <p:cNvSpPr>
            <a:spLocks noChangeShapeType="1"/>
          </p:cNvSpPr>
          <p:nvPr userDrawn="1"/>
        </p:nvSpPr>
        <p:spPr bwMode="auto">
          <a:xfrm>
            <a:off x="809109" y="9244053"/>
            <a:ext cx="14614684" cy="0"/>
          </a:xfrm>
          <a:prstGeom prst="line">
            <a:avLst/>
          </a:prstGeom>
          <a:noFill/>
          <a:ln w="3175">
            <a:solidFill>
              <a:srgbClr val="646464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nb-NO" sz="2369" dirty="0">
              <a:solidFill>
                <a:srgbClr val="646464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11" name="Rectangle 1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492165" y="9495543"/>
            <a:ext cx="3070099" cy="27264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629">
                <a:solidFill>
                  <a:schemeClr val="tx2"/>
                </a:solidFill>
                <a:cs typeface="Arial" charset="0"/>
              </a:defRPr>
            </a:lvl1pPr>
          </a:lstStyle>
          <a:p>
            <a:endParaRPr lang="nb-NO" dirty="0">
              <a:solidFill>
                <a:srgbClr val="646464"/>
              </a:solidFill>
            </a:endParaRPr>
          </a:p>
        </p:txBody>
      </p:sp>
      <p:sp>
        <p:nvSpPr>
          <p:cNvPr id="12" name="Rectangle 2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1663" y="9495543"/>
            <a:ext cx="1403957" cy="27264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629">
                <a:solidFill>
                  <a:schemeClr val="tx2"/>
                </a:solidFill>
                <a:cs typeface="Arial" charset="0"/>
              </a:defRPr>
            </a:lvl1pPr>
          </a:lstStyle>
          <a:p>
            <a:r>
              <a:rPr lang="nb-NO" dirty="0">
                <a:solidFill>
                  <a:srgbClr val="646464"/>
                </a:solidFill>
              </a:rPr>
              <a:t>Side </a:t>
            </a:r>
            <a:fld id="{8352974D-56A8-4AA1-99F7-72577FB5DC73}" type="slidenum">
              <a:rPr lang="nb-NO">
                <a:solidFill>
                  <a:srgbClr val="646464"/>
                </a:solidFill>
              </a:rPr>
              <a:pPr/>
              <a:t>‹#›</a:t>
            </a:fld>
            <a:endParaRPr lang="nb-NO" dirty="0">
              <a:solidFill>
                <a:srgbClr val="646464"/>
              </a:solidFill>
            </a:endParaRPr>
          </a:p>
        </p:txBody>
      </p:sp>
      <p:sp>
        <p:nvSpPr>
          <p:cNvPr id="14" name="Rectangle 2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689128" y="9495543"/>
            <a:ext cx="6625098" cy="27264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629">
                <a:solidFill>
                  <a:schemeClr val="tx2"/>
                </a:solidFill>
                <a:cs typeface="Arial" charset="0"/>
              </a:defRPr>
            </a:lvl1pPr>
          </a:lstStyle>
          <a:p>
            <a:endParaRPr lang="nb-NO" dirty="0">
              <a:solidFill>
                <a:srgbClr val="646464"/>
              </a:solidFill>
            </a:endParaRPr>
          </a:p>
        </p:txBody>
      </p:sp>
      <p:grpSp>
        <p:nvGrpSpPr>
          <p:cNvPr id="15" name="Group 14"/>
          <p:cNvGrpSpPr/>
          <p:nvPr userDrawn="1"/>
        </p:nvGrpSpPr>
        <p:grpSpPr bwMode="gray">
          <a:xfrm>
            <a:off x="14826125" y="9549603"/>
            <a:ext cx="600487" cy="303199"/>
            <a:chOff x="8348663" y="6450013"/>
            <a:chExt cx="338137" cy="204787"/>
          </a:xfrm>
          <a:solidFill>
            <a:srgbClr val="808080"/>
          </a:solidFill>
        </p:grpSpPr>
        <p:sp>
          <p:nvSpPr>
            <p:cNvPr id="16" name="Freeform 5"/>
            <p:cNvSpPr>
              <a:spLocks/>
            </p:cNvSpPr>
            <p:nvPr userDrawn="1"/>
          </p:nvSpPr>
          <p:spPr bwMode="gray">
            <a:xfrm>
              <a:off x="8348663" y="6450013"/>
              <a:ext cx="163512" cy="204787"/>
            </a:xfrm>
            <a:custGeom>
              <a:avLst/>
              <a:gdLst/>
              <a:ahLst/>
              <a:cxnLst>
                <a:cxn ang="0">
                  <a:pos x="39" y="78"/>
                </a:cxn>
                <a:cxn ang="0">
                  <a:pos x="85" y="78"/>
                </a:cxn>
                <a:cxn ang="0">
                  <a:pos x="85" y="51"/>
                </a:cxn>
                <a:cxn ang="0">
                  <a:pos x="39" y="51"/>
                </a:cxn>
                <a:cxn ang="0">
                  <a:pos x="39" y="30"/>
                </a:cxn>
                <a:cxn ang="0">
                  <a:pos x="90" y="30"/>
                </a:cxn>
                <a:cxn ang="0">
                  <a:pos x="73" y="0"/>
                </a:cxn>
                <a:cxn ang="0">
                  <a:pos x="0" y="0"/>
                </a:cxn>
                <a:cxn ang="0">
                  <a:pos x="0" y="129"/>
                </a:cxn>
                <a:cxn ang="0">
                  <a:pos x="103" y="129"/>
                </a:cxn>
                <a:cxn ang="0">
                  <a:pos x="103" y="99"/>
                </a:cxn>
                <a:cxn ang="0">
                  <a:pos x="39" y="99"/>
                </a:cxn>
                <a:cxn ang="0">
                  <a:pos x="39" y="78"/>
                </a:cxn>
              </a:cxnLst>
              <a:rect l="0" t="0" r="r" b="b"/>
              <a:pathLst>
                <a:path w="103" h="129">
                  <a:moveTo>
                    <a:pt x="39" y="78"/>
                  </a:moveTo>
                  <a:lnTo>
                    <a:pt x="85" y="78"/>
                  </a:lnTo>
                  <a:lnTo>
                    <a:pt x="85" y="51"/>
                  </a:lnTo>
                  <a:lnTo>
                    <a:pt x="39" y="51"/>
                  </a:lnTo>
                  <a:lnTo>
                    <a:pt x="39" y="30"/>
                  </a:lnTo>
                  <a:lnTo>
                    <a:pt x="90" y="30"/>
                  </a:lnTo>
                  <a:lnTo>
                    <a:pt x="73" y="0"/>
                  </a:lnTo>
                  <a:lnTo>
                    <a:pt x="0" y="0"/>
                  </a:lnTo>
                  <a:lnTo>
                    <a:pt x="0" y="129"/>
                  </a:lnTo>
                  <a:lnTo>
                    <a:pt x="103" y="129"/>
                  </a:lnTo>
                  <a:lnTo>
                    <a:pt x="103" y="99"/>
                  </a:lnTo>
                  <a:lnTo>
                    <a:pt x="39" y="99"/>
                  </a:lnTo>
                  <a:lnTo>
                    <a:pt x="39" y="78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GB" sz="2369">
                <a:solidFill>
                  <a:srgbClr val="646464"/>
                </a:solidFill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17" name="Freeform 6"/>
            <p:cNvSpPr>
              <a:spLocks/>
            </p:cNvSpPr>
            <p:nvPr userDrawn="1"/>
          </p:nvSpPr>
          <p:spPr bwMode="gray">
            <a:xfrm>
              <a:off x="8483600" y="6450013"/>
              <a:ext cx="203200" cy="204787"/>
            </a:xfrm>
            <a:custGeom>
              <a:avLst/>
              <a:gdLst/>
              <a:ahLst/>
              <a:cxnLst>
                <a:cxn ang="0">
                  <a:pos x="86" y="0"/>
                </a:cxn>
                <a:cxn ang="0">
                  <a:pos x="64" y="42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45" y="78"/>
                </a:cxn>
                <a:cxn ang="0">
                  <a:pos x="45" y="129"/>
                </a:cxn>
                <a:cxn ang="0">
                  <a:pos x="83" y="129"/>
                </a:cxn>
                <a:cxn ang="0">
                  <a:pos x="83" y="78"/>
                </a:cxn>
                <a:cxn ang="0">
                  <a:pos x="128" y="0"/>
                </a:cxn>
                <a:cxn ang="0">
                  <a:pos x="86" y="0"/>
                </a:cxn>
              </a:cxnLst>
              <a:rect l="0" t="0" r="r" b="b"/>
              <a:pathLst>
                <a:path w="128" h="129">
                  <a:moveTo>
                    <a:pt x="86" y="0"/>
                  </a:moveTo>
                  <a:lnTo>
                    <a:pt x="64" y="42"/>
                  </a:lnTo>
                  <a:lnTo>
                    <a:pt x="42" y="0"/>
                  </a:lnTo>
                  <a:lnTo>
                    <a:pt x="0" y="0"/>
                  </a:lnTo>
                  <a:lnTo>
                    <a:pt x="45" y="78"/>
                  </a:lnTo>
                  <a:lnTo>
                    <a:pt x="45" y="129"/>
                  </a:lnTo>
                  <a:lnTo>
                    <a:pt x="83" y="129"/>
                  </a:lnTo>
                  <a:lnTo>
                    <a:pt x="83" y="78"/>
                  </a:lnTo>
                  <a:lnTo>
                    <a:pt x="128" y="0"/>
                  </a:lnTo>
                  <a:lnTo>
                    <a:pt x="86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GB" sz="2369">
                <a:solidFill>
                  <a:srgbClr val="646464"/>
                </a:solidFill>
                <a:latin typeface="Arial" charset="0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564642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1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Line 13"/>
          <p:cNvSpPr>
            <a:spLocks noChangeShapeType="1"/>
          </p:cNvSpPr>
          <p:nvPr userDrawn="1"/>
        </p:nvSpPr>
        <p:spPr bwMode="auto">
          <a:xfrm>
            <a:off x="809109" y="296148"/>
            <a:ext cx="14614684" cy="0"/>
          </a:xfrm>
          <a:prstGeom prst="line">
            <a:avLst/>
          </a:prstGeom>
          <a:noFill/>
          <a:ln w="6350">
            <a:solidFill>
              <a:srgbClr val="646464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nb-NO" sz="2369" dirty="0">
              <a:solidFill>
                <a:srgbClr val="646464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11" name="Rectangle 1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492165" y="9495543"/>
            <a:ext cx="3070099" cy="27264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629">
                <a:solidFill>
                  <a:schemeClr val="tx2"/>
                </a:solidFill>
                <a:cs typeface="Arial" charset="0"/>
              </a:defRPr>
            </a:lvl1pPr>
          </a:lstStyle>
          <a:p>
            <a:endParaRPr lang="nb-NO" dirty="0">
              <a:solidFill>
                <a:srgbClr val="646464"/>
              </a:solidFill>
            </a:endParaRPr>
          </a:p>
        </p:txBody>
      </p:sp>
      <p:sp>
        <p:nvSpPr>
          <p:cNvPr id="12" name="Rectangle 2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1663" y="9495543"/>
            <a:ext cx="1403957" cy="27264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629">
                <a:solidFill>
                  <a:schemeClr val="tx2"/>
                </a:solidFill>
                <a:cs typeface="Arial" charset="0"/>
              </a:defRPr>
            </a:lvl1pPr>
          </a:lstStyle>
          <a:p>
            <a:r>
              <a:rPr lang="nb-NO" dirty="0">
                <a:solidFill>
                  <a:srgbClr val="646464"/>
                </a:solidFill>
              </a:rPr>
              <a:t>Side </a:t>
            </a:r>
            <a:fld id="{8352974D-56A8-4AA1-99F7-72577FB5DC73}" type="slidenum">
              <a:rPr lang="nb-NO">
                <a:solidFill>
                  <a:srgbClr val="646464"/>
                </a:solidFill>
              </a:rPr>
              <a:pPr/>
              <a:t>‹#›</a:t>
            </a:fld>
            <a:endParaRPr lang="nb-NO" dirty="0">
              <a:solidFill>
                <a:srgbClr val="646464"/>
              </a:solidFill>
            </a:endParaRPr>
          </a:p>
        </p:txBody>
      </p:sp>
      <p:sp>
        <p:nvSpPr>
          <p:cNvPr id="14" name="Rectangle 2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689128" y="9495543"/>
            <a:ext cx="6625098" cy="27264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629">
                <a:solidFill>
                  <a:schemeClr val="tx2"/>
                </a:solidFill>
                <a:cs typeface="Arial" charset="0"/>
              </a:defRPr>
            </a:lvl1pPr>
          </a:lstStyle>
          <a:p>
            <a:endParaRPr lang="nb-NO" dirty="0">
              <a:solidFill>
                <a:srgbClr val="646464"/>
              </a:solidFill>
            </a:endParaRPr>
          </a:p>
        </p:txBody>
      </p:sp>
      <p:grpSp>
        <p:nvGrpSpPr>
          <p:cNvPr id="17" name="Group 16"/>
          <p:cNvGrpSpPr/>
          <p:nvPr userDrawn="1"/>
        </p:nvGrpSpPr>
        <p:grpSpPr bwMode="gray">
          <a:xfrm>
            <a:off x="14826125" y="9549603"/>
            <a:ext cx="600487" cy="303199"/>
            <a:chOff x="8348663" y="6450013"/>
            <a:chExt cx="338137" cy="204787"/>
          </a:xfrm>
          <a:solidFill>
            <a:srgbClr val="808080"/>
          </a:solidFill>
        </p:grpSpPr>
        <p:sp>
          <p:nvSpPr>
            <p:cNvPr id="18" name="Freeform 5"/>
            <p:cNvSpPr>
              <a:spLocks/>
            </p:cNvSpPr>
            <p:nvPr userDrawn="1"/>
          </p:nvSpPr>
          <p:spPr bwMode="gray">
            <a:xfrm>
              <a:off x="8348663" y="6450013"/>
              <a:ext cx="163512" cy="204787"/>
            </a:xfrm>
            <a:custGeom>
              <a:avLst/>
              <a:gdLst/>
              <a:ahLst/>
              <a:cxnLst>
                <a:cxn ang="0">
                  <a:pos x="39" y="78"/>
                </a:cxn>
                <a:cxn ang="0">
                  <a:pos x="85" y="78"/>
                </a:cxn>
                <a:cxn ang="0">
                  <a:pos x="85" y="51"/>
                </a:cxn>
                <a:cxn ang="0">
                  <a:pos x="39" y="51"/>
                </a:cxn>
                <a:cxn ang="0">
                  <a:pos x="39" y="30"/>
                </a:cxn>
                <a:cxn ang="0">
                  <a:pos x="90" y="30"/>
                </a:cxn>
                <a:cxn ang="0">
                  <a:pos x="73" y="0"/>
                </a:cxn>
                <a:cxn ang="0">
                  <a:pos x="0" y="0"/>
                </a:cxn>
                <a:cxn ang="0">
                  <a:pos x="0" y="129"/>
                </a:cxn>
                <a:cxn ang="0">
                  <a:pos x="103" y="129"/>
                </a:cxn>
                <a:cxn ang="0">
                  <a:pos x="103" y="99"/>
                </a:cxn>
                <a:cxn ang="0">
                  <a:pos x="39" y="99"/>
                </a:cxn>
                <a:cxn ang="0">
                  <a:pos x="39" y="78"/>
                </a:cxn>
              </a:cxnLst>
              <a:rect l="0" t="0" r="r" b="b"/>
              <a:pathLst>
                <a:path w="103" h="129">
                  <a:moveTo>
                    <a:pt x="39" y="78"/>
                  </a:moveTo>
                  <a:lnTo>
                    <a:pt x="85" y="78"/>
                  </a:lnTo>
                  <a:lnTo>
                    <a:pt x="85" y="51"/>
                  </a:lnTo>
                  <a:lnTo>
                    <a:pt x="39" y="51"/>
                  </a:lnTo>
                  <a:lnTo>
                    <a:pt x="39" y="30"/>
                  </a:lnTo>
                  <a:lnTo>
                    <a:pt x="90" y="30"/>
                  </a:lnTo>
                  <a:lnTo>
                    <a:pt x="73" y="0"/>
                  </a:lnTo>
                  <a:lnTo>
                    <a:pt x="0" y="0"/>
                  </a:lnTo>
                  <a:lnTo>
                    <a:pt x="0" y="129"/>
                  </a:lnTo>
                  <a:lnTo>
                    <a:pt x="103" y="129"/>
                  </a:lnTo>
                  <a:lnTo>
                    <a:pt x="103" y="99"/>
                  </a:lnTo>
                  <a:lnTo>
                    <a:pt x="39" y="99"/>
                  </a:lnTo>
                  <a:lnTo>
                    <a:pt x="39" y="78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GB" sz="2369">
                <a:solidFill>
                  <a:srgbClr val="646464"/>
                </a:solidFill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19" name="Freeform 6"/>
            <p:cNvSpPr>
              <a:spLocks/>
            </p:cNvSpPr>
            <p:nvPr userDrawn="1"/>
          </p:nvSpPr>
          <p:spPr bwMode="gray">
            <a:xfrm>
              <a:off x="8483600" y="6450013"/>
              <a:ext cx="203200" cy="204787"/>
            </a:xfrm>
            <a:custGeom>
              <a:avLst/>
              <a:gdLst/>
              <a:ahLst/>
              <a:cxnLst>
                <a:cxn ang="0">
                  <a:pos x="86" y="0"/>
                </a:cxn>
                <a:cxn ang="0">
                  <a:pos x="64" y="42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45" y="78"/>
                </a:cxn>
                <a:cxn ang="0">
                  <a:pos x="45" y="129"/>
                </a:cxn>
                <a:cxn ang="0">
                  <a:pos x="83" y="129"/>
                </a:cxn>
                <a:cxn ang="0">
                  <a:pos x="83" y="78"/>
                </a:cxn>
                <a:cxn ang="0">
                  <a:pos x="128" y="0"/>
                </a:cxn>
                <a:cxn ang="0">
                  <a:pos x="86" y="0"/>
                </a:cxn>
              </a:cxnLst>
              <a:rect l="0" t="0" r="r" b="b"/>
              <a:pathLst>
                <a:path w="128" h="129">
                  <a:moveTo>
                    <a:pt x="86" y="0"/>
                  </a:moveTo>
                  <a:lnTo>
                    <a:pt x="64" y="42"/>
                  </a:lnTo>
                  <a:lnTo>
                    <a:pt x="42" y="0"/>
                  </a:lnTo>
                  <a:lnTo>
                    <a:pt x="0" y="0"/>
                  </a:lnTo>
                  <a:lnTo>
                    <a:pt x="45" y="78"/>
                  </a:lnTo>
                  <a:lnTo>
                    <a:pt x="45" y="129"/>
                  </a:lnTo>
                  <a:lnTo>
                    <a:pt x="83" y="129"/>
                  </a:lnTo>
                  <a:lnTo>
                    <a:pt x="83" y="78"/>
                  </a:lnTo>
                  <a:lnTo>
                    <a:pt x="128" y="0"/>
                  </a:lnTo>
                  <a:lnTo>
                    <a:pt x="86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GB" sz="2369">
                <a:solidFill>
                  <a:srgbClr val="646464"/>
                </a:solidFill>
                <a:latin typeface="Arial" charset="0"/>
                <a:ea typeface="+mn-ea"/>
                <a:cs typeface="+mn-cs"/>
              </a:endParaRPr>
            </a:p>
          </p:txBody>
        </p:sp>
      </p:grpSp>
      <p:sp>
        <p:nvSpPr>
          <p:cNvPr id="20" name="Freeform 5"/>
          <p:cNvSpPr>
            <a:spLocks/>
          </p:cNvSpPr>
          <p:nvPr userDrawn="1"/>
        </p:nvSpPr>
        <p:spPr bwMode="gray">
          <a:xfrm>
            <a:off x="811927" y="1539502"/>
            <a:ext cx="14614684" cy="767634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3266"/>
              </a:cxn>
              <a:cxn ang="0">
                <a:pos x="5184" y="2352"/>
              </a:cxn>
              <a:cxn ang="0">
                <a:pos x="5184" y="0"/>
              </a:cxn>
              <a:cxn ang="0">
                <a:pos x="0" y="0"/>
              </a:cxn>
            </a:cxnLst>
            <a:rect l="0" t="0" r="r" b="b"/>
            <a:pathLst>
              <a:path w="5184" h="3266">
                <a:moveTo>
                  <a:pt x="0" y="0"/>
                </a:moveTo>
                <a:lnTo>
                  <a:pt x="0" y="3266"/>
                </a:lnTo>
                <a:lnTo>
                  <a:pt x="5184" y="2352"/>
                </a:lnTo>
                <a:lnTo>
                  <a:pt x="5184" y="0"/>
                </a:lnTo>
                <a:lnTo>
                  <a:pt x="0" y="0"/>
                </a:lnTo>
                <a:close/>
              </a:path>
            </a:pathLst>
          </a:custGeom>
          <a:solidFill>
            <a:srgbClr val="FFE600"/>
          </a:solidFill>
          <a:ln w="9525">
            <a:noFill/>
            <a:round/>
            <a:headEnd/>
            <a:tailEnd/>
          </a:ln>
        </p:spPr>
        <p:txBody>
          <a:bodyPr vert="horz" wrap="square" lIns="135382" tIns="67691" rIns="135382" bIns="67691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en-GB" sz="2369">
              <a:solidFill>
                <a:srgbClr val="646464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21" name="Title Placeholder 1"/>
          <p:cNvSpPr>
            <a:spLocks noGrp="1"/>
          </p:cNvSpPr>
          <p:nvPr>
            <p:ph type="title"/>
          </p:nvPr>
        </p:nvSpPr>
        <p:spPr>
          <a:xfrm>
            <a:off x="811927" y="297840"/>
            <a:ext cx="14614684" cy="1191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36000" rIns="0" bIns="0" numCol="1" anchor="t" anchorCtr="0" compatLnSpc="1">
            <a:prstTxWarp prst="textNoShape">
              <a:avLst/>
            </a:prstTxWarp>
          </a:bodyPr>
          <a:lstStyle>
            <a:lvl1pPr algn="l">
              <a:defRPr/>
            </a:lvl1pPr>
          </a:lstStyle>
          <a:p>
            <a:pPr lvl="0" algn="l" fontAlgn="base">
              <a:lnSpc>
                <a:spcPct val="85000"/>
              </a:lnSpc>
              <a:spcAft>
                <a:spcPct val="0"/>
              </a:spcAft>
            </a:pPr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4062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2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Line 13"/>
          <p:cNvSpPr>
            <a:spLocks noChangeShapeType="1"/>
          </p:cNvSpPr>
          <p:nvPr userDrawn="1"/>
        </p:nvSpPr>
        <p:spPr bwMode="auto">
          <a:xfrm>
            <a:off x="809109" y="296148"/>
            <a:ext cx="14614684" cy="0"/>
          </a:xfrm>
          <a:prstGeom prst="line">
            <a:avLst/>
          </a:prstGeom>
          <a:noFill/>
          <a:ln w="6350">
            <a:solidFill>
              <a:srgbClr val="646464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nb-NO" sz="2369" dirty="0">
              <a:solidFill>
                <a:srgbClr val="646464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11" name="Rectangle 1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492165" y="9495543"/>
            <a:ext cx="3070099" cy="27264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629">
                <a:solidFill>
                  <a:schemeClr val="tx2"/>
                </a:solidFill>
                <a:cs typeface="Arial" charset="0"/>
              </a:defRPr>
            </a:lvl1pPr>
          </a:lstStyle>
          <a:p>
            <a:endParaRPr lang="nb-NO" dirty="0">
              <a:solidFill>
                <a:srgbClr val="646464"/>
              </a:solidFill>
            </a:endParaRPr>
          </a:p>
        </p:txBody>
      </p:sp>
      <p:sp>
        <p:nvSpPr>
          <p:cNvPr id="12" name="Rectangle 2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1663" y="9495543"/>
            <a:ext cx="1403957" cy="27264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629">
                <a:solidFill>
                  <a:schemeClr val="tx2"/>
                </a:solidFill>
                <a:cs typeface="Arial" charset="0"/>
              </a:defRPr>
            </a:lvl1pPr>
          </a:lstStyle>
          <a:p>
            <a:r>
              <a:rPr lang="nb-NO" dirty="0">
                <a:solidFill>
                  <a:srgbClr val="646464"/>
                </a:solidFill>
              </a:rPr>
              <a:t>Side </a:t>
            </a:r>
            <a:fld id="{8352974D-56A8-4AA1-99F7-72577FB5DC73}" type="slidenum">
              <a:rPr lang="nb-NO">
                <a:solidFill>
                  <a:srgbClr val="646464"/>
                </a:solidFill>
              </a:rPr>
              <a:pPr/>
              <a:t>‹#›</a:t>
            </a:fld>
            <a:endParaRPr lang="nb-NO" dirty="0">
              <a:solidFill>
                <a:srgbClr val="646464"/>
              </a:solidFill>
            </a:endParaRPr>
          </a:p>
        </p:txBody>
      </p:sp>
      <p:sp>
        <p:nvSpPr>
          <p:cNvPr id="14" name="Rectangle 2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689128" y="9495543"/>
            <a:ext cx="6625098" cy="27264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629">
                <a:solidFill>
                  <a:schemeClr val="tx2"/>
                </a:solidFill>
                <a:cs typeface="Arial" charset="0"/>
              </a:defRPr>
            </a:lvl1pPr>
          </a:lstStyle>
          <a:p>
            <a:endParaRPr lang="nb-NO" dirty="0">
              <a:solidFill>
                <a:srgbClr val="646464"/>
              </a:solidFill>
            </a:endParaRPr>
          </a:p>
        </p:txBody>
      </p:sp>
      <p:grpSp>
        <p:nvGrpSpPr>
          <p:cNvPr id="15" name="Group 14"/>
          <p:cNvGrpSpPr/>
          <p:nvPr userDrawn="1"/>
        </p:nvGrpSpPr>
        <p:grpSpPr bwMode="gray">
          <a:xfrm>
            <a:off x="14826125" y="9549603"/>
            <a:ext cx="600487" cy="303199"/>
            <a:chOff x="8348663" y="6450013"/>
            <a:chExt cx="338137" cy="204787"/>
          </a:xfrm>
          <a:solidFill>
            <a:srgbClr val="808080"/>
          </a:solidFill>
        </p:grpSpPr>
        <p:sp>
          <p:nvSpPr>
            <p:cNvPr id="18" name="Freeform 5"/>
            <p:cNvSpPr>
              <a:spLocks/>
            </p:cNvSpPr>
            <p:nvPr userDrawn="1"/>
          </p:nvSpPr>
          <p:spPr bwMode="gray">
            <a:xfrm>
              <a:off x="8348663" y="6450013"/>
              <a:ext cx="163512" cy="204787"/>
            </a:xfrm>
            <a:custGeom>
              <a:avLst/>
              <a:gdLst/>
              <a:ahLst/>
              <a:cxnLst>
                <a:cxn ang="0">
                  <a:pos x="39" y="78"/>
                </a:cxn>
                <a:cxn ang="0">
                  <a:pos x="85" y="78"/>
                </a:cxn>
                <a:cxn ang="0">
                  <a:pos x="85" y="51"/>
                </a:cxn>
                <a:cxn ang="0">
                  <a:pos x="39" y="51"/>
                </a:cxn>
                <a:cxn ang="0">
                  <a:pos x="39" y="30"/>
                </a:cxn>
                <a:cxn ang="0">
                  <a:pos x="90" y="30"/>
                </a:cxn>
                <a:cxn ang="0">
                  <a:pos x="73" y="0"/>
                </a:cxn>
                <a:cxn ang="0">
                  <a:pos x="0" y="0"/>
                </a:cxn>
                <a:cxn ang="0">
                  <a:pos x="0" y="129"/>
                </a:cxn>
                <a:cxn ang="0">
                  <a:pos x="103" y="129"/>
                </a:cxn>
                <a:cxn ang="0">
                  <a:pos x="103" y="99"/>
                </a:cxn>
                <a:cxn ang="0">
                  <a:pos x="39" y="99"/>
                </a:cxn>
                <a:cxn ang="0">
                  <a:pos x="39" y="78"/>
                </a:cxn>
              </a:cxnLst>
              <a:rect l="0" t="0" r="r" b="b"/>
              <a:pathLst>
                <a:path w="103" h="129">
                  <a:moveTo>
                    <a:pt x="39" y="78"/>
                  </a:moveTo>
                  <a:lnTo>
                    <a:pt x="85" y="78"/>
                  </a:lnTo>
                  <a:lnTo>
                    <a:pt x="85" y="51"/>
                  </a:lnTo>
                  <a:lnTo>
                    <a:pt x="39" y="51"/>
                  </a:lnTo>
                  <a:lnTo>
                    <a:pt x="39" y="30"/>
                  </a:lnTo>
                  <a:lnTo>
                    <a:pt x="90" y="30"/>
                  </a:lnTo>
                  <a:lnTo>
                    <a:pt x="73" y="0"/>
                  </a:lnTo>
                  <a:lnTo>
                    <a:pt x="0" y="0"/>
                  </a:lnTo>
                  <a:lnTo>
                    <a:pt x="0" y="129"/>
                  </a:lnTo>
                  <a:lnTo>
                    <a:pt x="103" y="129"/>
                  </a:lnTo>
                  <a:lnTo>
                    <a:pt x="103" y="99"/>
                  </a:lnTo>
                  <a:lnTo>
                    <a:pt x="39" y="99"/>
                  </a:lnTo>
                  <a:lnTo>
                    <a:pt x="39" y="78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GB" sz="2369">
                <a:solidFill>
                  <a:srgbClr val="646464"/>
                </a:solidFill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19" name="Freeform 6"/>
            <p:cNvSpPr>
              <a:spLocks/>
            </p:cNvSpPr>
            <p:nvPr userDrawn="1"/>
          </p:nvSpPr>
          <p:spPr bwMode="gray">
            <a:xfrm>
              <a:off x="8483600" y="6450013"/>
              <a:ext cx="203200" cy="204787"/>
            </a:xfrm>
            <a:custGeom>
              <a:avLst/>
              <a:gdLst/>
              <a:ahLst/>
              <a:cxnLst>
                <a:cxn ang="0">
                  <a:pos x="86" y="0"/>
                </a:cxn>
                <a:cxn ang="0">
                  <a:pos x="64" y="42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45" y="78"/>
                </a:cxn>
                <a:cxn ang="0">
                  <a:pos x="45" y="129"/>
                </a:cxn>
                <a:cxn ang="0">
                  <a:pos x="83" y="129"/>
                </a:cxn>
                <a:cxn ang="0">
                  <a:pos x="83" y="78"/>
                </a:cxn>
                <a:cxn ang="0">
                  <a:pos x="128" y="0"/>
                </a:cxn>
                <a:cxn ang="0">
                  <a:pos x="86" y="0"/>
                </a:cxn>
              </a:cxnLst>
              <a:rect l="0" t="0" r="r" b="b"/>
              <a:pathLst>
                <a:path w="128" h="129">
                  <a:moveTo>
                    <a:pt x="86" y="0"/>
                  </a:moveTo>
                  <a:lnTo>
                    <a:pt x="64" y="42"/>
                  </a:lnTo>
                  <a:lnTo>
                    <a:pt x="42" y="0"/>
                  </a:lnTo>
                  <a:lnTo>
                    <a:pt x="0" y="0"/>
                  </a:lnTo>
                  <a:lnTo>
                    <a:pt x="45" y="78"/>
                  </a:lnTo>
                  <a:lnTo>
                    <a:pt x="45" y="129"/>
                  </a:lnTo>
                  <a:lnTo>
                    <a:pt x="83" y="129"/>
                  </a:lnTo>
                  <a:lnTo>
                    <a:pt x="83" y="78"/>
                  </a:lnTo>
                  <a:lnTo>
                    <a:pt x="128" y="0"/>
                  </a:lnTo>
                  <a:lnTo>
                    <a:pt x="86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GB" sz="2369">
                <a:solidFill>
                  <a:srgbClr val="646464"/>
                </a:solidFill>
                <a:latin typeface="Arial" charset="0"/>
                <a:ea typeface="+mn-ea"/>
                <a:cs typeface="+mn-cs"/>
              </a:endParaRPr>
            </a:p>
          </p:txBody>
        </p:sp>
      </p:grpSp>
      <p:sp>
        <p:nvSpPr>
          <p:cNvPr id="20" name="Freeform 5"/>
          <p:cNvSpPr>
            <a:spLocks/>
          </p:cNvSpPr>
          <p:nvPr userDrawn="1"/>
        </p:nvSpPr>
        <p:spPr bwMode="gray">
          <a:xfrm>
            <a:off x="811927" y="1540371"/>
            <a:ext cx="14614684" cy="767634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3266"/>
              </a:cxn>
              <a:cxn ang="0">
                <a:pos x="5184" y="2352"/>
              </a:cxn>
              <a:cxn ang="0">
                <a:pos x="5184" y="0"/>
              </a:cxn>
              <a:cxn ang="0">
                <a:pos x="0" y="0"/>
              </a:cxn>
            </a:cxnLst>
            <a:rect l="0" t="0" r="r" b="b"/>
            <a:pathLst>
              <a:path w="5184" h="3266">
                <a:moveTo>
                  <a:pt x="0" y="0"/>
                </a:moveTo>
                <a:lnTo>
                  <a:pt x="0" y="3266"/>
                </a:lnTo>
                <a:lnTo>
                  <a:pt x="5184" y="2352"/>
                </a:lnTo>
                <a:lnTo>
                  <a:pt x="5184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vert="horz" wrap="square" lIns="135382" tIns="67691" rIns="135382" bIns="67691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en-GB" sz="2369">
              <a:solidFill>
                <a:srgbClr val="646464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21" name="Title Placeholder 1"/>
          <p:cNvSpPr>
            <a:spLocks noGrp="1"/>
          </p:cNvSpPr>
          <p:nvPr>
            <p:ph type="title"/>
          </p:nvPr>
        </p:nvSpPr>
        <p:spPr>
          <a:xfrm>
            <a:off x="811927" y="297840"/>
            <a:ext cx="14614684" cy="1191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36000" rIns="0" bIns="0" numCol="1" anchor="t" anchorCtr="0" compatLnSpc="1">
            <a:prstTxWarp prst="textNoShape">
              <a:avLst/>
            </a:prstTxWarp>
          </a:bodyPr>
          <a:lstStyle>
            <a:lvl1pPr algn="l">
              <a:defRPr/>
            </a:lvl1pPr>
          </a:lstStyle>
          <a:p>
            <a:pPr lvl="0" algn="l" fontAlgn="base">
              <a:lnSpc>
                <a:spcPct val="85000"/>
              </a:lnSpc>
              <a:spcAft>
                <a:spcPct val="0"/>
              </a:spcAft>
            </a:pPr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61006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3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Line 13"/>
          <p:cNvSpPr>
            <a:spLocks noChangeShapeType="1"/>
          </p:cNvSpPr>
          <p:nvPr userDrawn="1"/>
        </p:nvSpPr>
        <p:spPr bwMode="auto">
          <a:xfrm>
            <a:off x="809109" y="296148"/>
            <a:ext cx="14614684" cy="0"/>
          </a:xfrm>
          <a:prstGeom prst="line">
            <a:avLst/>
          </a:prstGeom>
          <a:noFill/>
          <a:ln w="6350">
            <a:solidFill>
              <a:srgbClr val="646464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nb-NO" sz="2369" dirty="0">
              <a:solidFill>
                <a:srgbClr val="646464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11" name="Rectangle 1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492165" y="9495543"/>
            <a:ext cx="3070099" cy="27264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629">
                <a:solidFill>
                  <a:schemeClr val="tx2"/>
                </a:solidFill>
                <a:cs typeface="Arial" charset="0"/>
              </a:defRPr>
            </a:lvl1pPr>
          </a:lstStyle>
          <a:p>
            <a:endParaRPr lang="nb-NO" dirty="0">
              <a:solidFill>
                <a:srgbClr val="646464"/>
              </a:solidFill>
            </a:endParaRPr>
          </a:p>
        </p:txBody>
      </p:sp>
      <p:sp>
        <p:nvSpPr>
          <p:cNvPr id="12" name="Rectangle 2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1663" y="9495543"/>
            <a:ext cx="1403957" cy="27264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629">
                <a:solidFill>
                  <a:schemeClr val="tx2"/>
                </a:solidFill>
                <a:cs typeface="Arial" charset="0"/>
              </a:defRPr>
            </a:lvl1pPr>
          </a:lstStyle>
          <a:p>
            <a:r>
              <a:rPr lang="nb-NO" dirty="0">
                <a:solidFill>
                  <a:srgbClr val="646464"/>
                </a:solidFill>
              </a:rPr>
              <a:t>Side </a:t>
            </a:r>
            <a:fld id="{8352974D-56A8-4AA1-99F7-72577FB5DC73}" type="slidenum">
              <a:rPr lang="nb-NO">
                <a:solidFill>
                  <a:srgbClr val="646464"/>
                </a:solidFill>
              </a:rPr>
              <a:pPr/>
              <a:t>‹#›</a:t>
            </a:fld>
            <a:endParaRPr lang="nb-NO" dirty="0">
              <a:solidFill>
                <a:srgbClr val="646464"/>
              </a:solidFill>
            </a:endParaRPr>
          </a:p>
        </p:txBody>
      </p:sp>
      <p:sp>
        <p:nvSpPr>
          <p:cNvPr id="14" name="Rectangle 2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689128" y="9495543"/>
            <a:ext cx="6625098" cy="27264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629">
                <a:solidFill>
                  <a:schemeClr val="tx2"/>
                </a:solidFill>
                <a:cs typeface="Arial" charset="0"/>
              </a:defRPr>
            </a:lvl1pPr>
          </a:lstStyle>
          <a:p>
            <a:endParaRPr lang="nb-NO" dirty="0">
              <a:solidFill>
                <a:srgbClr val="646464"/>
              </a:solidFill>
            </a:endParaRPr>
          </a:p>
        </p:txBody>
      </p:sp>
      <p:grpSp>
        <p:nvGrpSpPr>
          <p:cNvPr id="2" name="Group 14"/>
          <p:cNvGrpSpPr/>
          <p:nvPr userDrawn="1"/>
        </p:nvGrpSpPr>
        <p:grpSpPr bwMode="gray">
          <a:xfrm>
            <a:off x="14826125" y="9549603"/>
            <a:ext cx="600487" cy="303199"/>
            <a:chOff x="8348663" y="6450013"/>
            <a:chExt cx="338137" cy="204787"/>
          </a:xfrm>
          <a:solidFill>
            <a:srgbClr val="808080"/>
          </a:solidFill>
        </p:grpSpPr>
        <p:sp>
          <p:nvSpPr>
            <p:cNvPr id="18" name="Freeform 5"/>
            <p:cNvSpPr>
              <a:spLocks/>
            </p:cNvSpPr>
            <p:nvPr userDrawn="1"/>
          </p:nvSpPr>
          <p:spPr bwMode="gray">
            <a:xfrm>
              <a:off x="8348663" y="6450013"/>
              <a:ext cx="163512" cy="204787"/>
            </a:xfrm>
            <a:custGeom>
              <a:avLst/>
              <a:gdLst/>
              <a:ahLst/>
              <a:cxnLst>
                <a:cxn ang="0">
                  <a:pos x="39" y="78"/>
                </a:cxn>
                <a:cxn ang="0">
                  <a:pos x="85" y="78"/>
                </a:cxn>
                <a:cxn ang="0">
                  <a:pos x="85" y="51"/>
                </a:cxn>
                <a:cxn ang="0">
                  <a:pos x="39" y="51"/>
                </a:cxn>
                <a:cxn ang="0">
                  <a:pos x="39" y="30"/>
                </a:cxn>
                <a:cxn ang="0">
                  <a:pos x="90" y="30"/>
                </a:cxn>
                <a:cxn ang="0">
                  <a:pos x="73" y="0"/>
                </a:cxn>
                <a:cxn ang="0">
                  <a:pos x="0" y="0"/>
                </a:cxn>
                <a:cxn ang="0">
                  <a:pos x="0" y="129"/>
                </a:cxn>
                <a:cxn ang="0">
                  <a:pos x="103" y="129"/>
                </a:cxn>
                <a:cxn ang="0">
                  <a:pos x="103" y="99"/>
                </a:cxn>
                <a:cxn ang="0">
                  <a:pos x="39" y="99"/>
                </a:cxn>
                <a:cxn ang="0">
                  <a:pos x="39" y="78"/>
                </a:cxn>
              </a:cxnLst>
              <a:rect l="0" t="0" r="r" b="b"/>
              <a:pathLst>
                <a:path w="103" h="129">
                  <a:moveTo>
                    <a:pt x="39" y="78"/>
                  </a:moveTo>
                  <a:lnTo>
                    <a:pt x="85" y="78"/>
                  </a:lnTo>
                  <a:lnTo>
                    <a:pt x="85" y="51"/>
                  </a:lnTo>
                  <a:lnTo>
                    <a:pt x="39" y="51"/>
                  </a:lnTo>
                  <a:lnTo>
                    <a:pt x="39" y="30"/>
                  </a:lnTo>
                  <a:lnTo>
                    <a:pt x="90" y="30"/>
                  </a:lnTo>
                  <a:lnTo>
                    <a:pt x="73" y="0"/>
                  </a:lnTo>
                  <a:lnTo>
                    <a:pt x="0" y="0"/>
                  </a:lnTo>
                  <a:lnTo>
                    <a:pt x="0" y="129"/>
                  </a:lnTo>
                  <a:lnTo>
                    <a:pt x="103" y="129"/>
                  </a:lnTo>
                  <a:lnTo>
                    <a:pt x="103" y="99"/>
                  </a:lnTo>
                  <a:lnTo>
                    <a:pt x="39" y="99"/>
                  </a:lnTo>
                  <a:lnTo>
                    <a:pt x="39" y="78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GB" sz="2369">
                <a:solidFill>
                  <a:srgbClr val="646464"/>
                </a:solidFill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19" name="Freeform 6"/>
            <p:cNvSpPr>
              <a:spLocks/>
            </p:cNvSpPr>
            <p:nvPr userDrawn="1"/>
          </p:nvSpPr>
          <p:spPr bwMode="gray">
            <a:xfrm>
              <a:off x="8483600" y="6450013"/>
              <a:ext cx="203200" cy="204787"/>
            </a:xfrm>
            <a:custGeom>
              <a:avLst/>
              <a:gdLst/>
              <a:ahLst/>
              <a:cxnLst>
                <a:cxn ang="0">
                  <a:pos x="86" y="0"/>
                </a:cxn>
                <a:cxn ang="0">
                  <a:pos x="64" y="42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45" y="78"/>
                </a:cxn>
                <a:cxn ang="0">
                  <a:pos x="45" y="129"/>
                </a:cxn>
                <a:cxn ang="0">
                  <a:pos x="83" y="129"/>
                </a:cxn>
                <a:cxn ang="0">
                  <a:pos x="83" y="78"/>
                </a:cxn>
                <a:cxn ang="0">
                  <a:pos x="128" y="0"/>
                </a:cxn>
                <a:cxn ang="0">
                  <a:pos x="86" y="0"/>
                </a:cxn>
              </a:cxnLst>
              <a:rect l="0" t="0" r="r" b="b"/>
              <a:pathLst>
                <a:path w="128" h="129">
                  <a:moveTo>
                    <a:pt x="86" y="0"/>
                  </a:moveTo>
                  <a:lnTo>
                    <a:pt x="64" y="42"/>
                  </a:lnTo>
                  <a:lnTo>
                    <a:pt x="42" y="0"/>
                  </a:lnTo>
                  <a:lnTo>
                    <a:pt x="0" y="0"/>
                  </a:lnTo>
                  <a:lnTo>
                    <a:pt x="45" y="78"/>
                  </a:lnTo>
                  <a:lnTo>
                    <a:pt x="45" y="129"/>
                  </a:lnTo>
                  <a:lnTo>
                    <a:pt x="83" y="129"/>
                  </a:lnTo>
                  <a:lnTo>
                    <a:pt x="83" y="78"/>
                  </a:lnTo>
                  <a:lnTo>
                    <a:pt x="128" y="0"/>
                  </a:lnTo>
                  <a:lnTo>
                    <a:pt x="86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GB" sz="2369">
                <a:solidFill>
                  <a:srgbClr val="646464"/>
                </a:solidFill>
                <a:latin typeface="Arial" charset="0"/>
                <a:ea typeface="+mn-ea"/>
                <a:cs typeface="+mn-cs"/>
              </a:endParaRPr>
            </a:p>
          </p:txBody>
        </p:sp>
      </p:grpSp>
      <p:sp>
        <p:nvSpPr>
          <p:cNvPr id="21" name="Title Placeholder 1"/>
          <p:cNvSpPr>
            <a:spLocks noGrp="1"/>
          </p:cNvSpPr>
          <p:nvPr>
            <p:ph type="title"/>
          </p:nvPr>
        </p:nvSpPr>
        <p:spPr>
          <a:xfrm>
            <a:off x="811927" y="297840"/>
            <a:ext cx="14614684" cy="1191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36000" rIns="0" bIns="0" numCol="1" anchor="t" anchorCtr="0" compatLnSpc="1">
            <a:prstTxWarp prst="textNoShape">
              <a:avLst/>
            </a:prstTxWarp>
          </a:bodyPr>
          <a:lstStyle>
            <a:lvl1pPr algn="l">
              <a:defRPr/>
            </a:lvl1pPr>
          </a:lstStyle>
          <a:p>
            <a:pPr lvl="0" algn="l" fontAlgn="base">
              <a:lnSpc>
                <a:spcPct val="85000"/>
              </a:lnSpc>
              <a:spcAft>
                <a:spcPct val="0"/>
              </a:spcAft>
            </a:pPr>
            <a:r>
              <a:rPr lang="en-US" dirty="0" smtClean="0"/>
              <a:t>Click to edit Master title style</a:t>
            </a:r>
            <a:endParaRPr lang="en-US" dirty="0"/>
          </a:p>
        </p:txBody>
      </p:sp>
      <p:pic>
        <p:nvPicPr>
          <p:cNvPr id="13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1928" y="1545700"/>
            <a:ext cx="14607490" cy="767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6209420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2038" y="3132138"/>
            <a:ext cx="7115175" cy="56784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29613" y="3132138"/>
            <a:ext cx="7116762" cy="56784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  <a:endParaRPr lang="nb-NO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Line 12"/>
          <p:cNvSpPr>
            <a:spLocks noChangeShapeType="1"/>
          </p:cNvSpPr>
          <p:nvPr userDrawn="1"/>
        </p:nvSpPr>
        <p:spPr bwMode="auto">
          <a:xfrm>
            <a:off x="809109" y="9244053"/>
            <a:ext cx="14614684" cy="0"/>
          </a:xfrm>
          <a:prstGeom prst="line">
            <a:avLst/>
          </a:prstGeom>
          <a:noFill/>
          <a:ln w="3175">
            <a:solidFill>
              <a:srgbClr val="646464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nb-NO" sz="2369" dirty="0">
              <a:solidFill>
                <a:srgbClr val="646464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11" name="Rectangle 1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492165" y="9495543"/>
            <a:ext cx="3070099" cy="27264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629">
                <a:solidFill>
                  <a:schemeClr val="tx2"/>
                </a:solidFill>
                <a:cs typeface="Arial" charset="0"/>
              </a:defRPr>
            </a:lvl1pPr>
          </a:lstStyle>
          <a:p>
            <a:endParaRPr lang="nb-NO" dirty="0">
              <a:solidFill>
                <a:srgbClr val="646464"/>
              </a:solidFill>
            </a:endParaRPr>
          </a:p>
        </p:txBody>
      </p:sp>
      <p:sp>
        <p:nvSpPr>
          <p:cNvPr id="12" name="Rectangle 2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1663" y="9495543"/>
            <a:ext cx="1403957" cy="27264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629">
                <a:solidFill>
                  <a:schemeClr val="tx2"/>
                </a:solidFill>
                <a:cs typeface="Arial" charset="0"/>
              </a:defRPr>
            </a:lvl1pPr>
          </a:lstStyle>
          <a:p>
            <a:r>
              <a:rPr lang="nb-NO" dirty="0">
                <a:solidFill>
                  <a:srgbClr val="646464"/>
                </a:solidFill>
              </a:rPr>
              <a:t>Side </a:t>
            </a:r>
            <a:fld id="{8352974D-56A8-4AA1-99F7-72577FB5DC73}" type="slidenum">
              <a:rPr lang="nb-NO">
                <a:solidFill>
                  <a:srgbClr val="646464"/>
                </a:solidFill>
              </a:rPr>
              <a:pPr/>
              <a:t>‹#›</a:t>
            </a:fld>
            <a:endParaRPr lang="nb-NO" dirty="0">
              <a:solidFill>
                <a:srgbClr val="646464"/>
              </a:solidFill>
            </a:endParaRPr>
          </a:p>
        </p:txBody>
      </p:sp>
      <p:sp>
        <p:nvSpPr>
          <p:cNvPr id="14" name="Rectangle 2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689128" y="9495543"/>
            <a:ext cx="6625098" cy="27264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629">
                <a:solidFill>
                  <a:schemeClr val="tx2"/>
                </a:solidFill>
                <a:cs typeface="Arial" charset="0"/>
              </a:defRPr>
            </a:lvl1pPr>
          </a:lstStyle>
          <a:p>
            <a:endParaRPr lang="nb-NO" dirty="0">
              <a:solidFill>
                <a:srgbClr val="646464"/>
              </a:solidFill>
            </a:endParaRPr>
          </a:p>
        </p:txBody>
      </p:sp>
      <p:grpSp>
        <p:nvGrpSpPr>
          <p:cNvPr id="8" name="Group 14"/>
          <p:cNvGrpSpPr/>
          <p:nvPr userDrawn="1"/>
        </p:nvGrpSpPr>
        <p:grpSpPr bwMode="gray">
          <a:xfrm>
            <a:off x="14826125" y="9549603"/>
            <a:ext cx="600487" cy="303199"/>
            <a:chOff x="8348663" y="6450013"/>
            <a:chExt cx="338137" cy="204787"/>
          </a:xfrm>
          <a:solidFill>
            <a:srgbClr val="808080"/>
          </a:solidFill>
        </p:grpSpPr>
        <p:sp>
          <p:nvSpPr>
            <p:cNvPr id="15" name="Freeform 5"/>
            <p:cNvSpPr>
              <a:spLocks/>
            </p:cNvSpPr>
            <p:nvPr userDrawn="1"/>
          </p:nvSpPr>
          <p:spPr bwMode="gray">
            <a:xfrm>
              <a:off x="8348663" y="6450013"/>
              <a:ext cx="163512" cy="204787"/>
            </a:xfrm>
            <a:custGeom>
              <a:avLst/>
              <a:gdLst/>
              <a:ahLst/>
              <a:cxnLst>
                <a:cxn ang="0">
                  <a:pos x="39" y="78"/>
                </a:cxn>
                <a:cxn ang="0">
                  <a:pos x="85" y="78"/>
                </a:cxn>
                <a:cxn ang="0">
                  <a:pos x="85" y="51"/>
                </a:cxn>
                <a:cxn ang="0">
                  <a:pos x="39" y="51"/>
                </a:cxn>
                <a:cxn ang="0">
                  <a:pos x="39" y="30"/>
                </a:cxn>
                <a:cxn ang="0">
                  <a:pos x="90" y="30"/>
                </a:cxn>
                <a:cxn ang="0">
                  <a:pos x="73" y="0"/>
                </a:cxn>
                <a:cxn ang="0">
                  <a:pos x="0" y="0"/>
                </a:cxn>
                <a:cxn ang="0">
                  <a:pos x="0" y="129"/>
                </a:cxn>
                <a:cxn ang="0">
                  <a:pos x="103" y="129"/>
                </a:cxn>
                <a:cxn ang="0">
                  <a:pos x="103" y="99"/>
                </a:cxn>
                <a:cxn ang="0">
                  <a:pos x="39" y="99"/>
                </a:cxn>
                <a:cxn ang="0">
                  <a:pos x="39" y="78"/>
                </a:cxn>
              </a:cxnLst>
              <a:rect l="0" t="0" r="r" b="b"/>
              <a:pathLst>
                <a:path w="103" h="129">
                  <a:moveTo>
                    <a:pt x="39" y="78"/>
                  </a:moveTo>
                  <a:lnTo>
                    <a:pt x="85" y="78"/>
                  </a:lnTo>
                  <a:lnTo>
                    <a:pt x="85" y="51"/>
                  </a:lnTo>
                  <a:lnTo>
                    <a:pt x="39" y="51"/>
                  </a:lnTo>
                  <a:lnTo>
                    <a:pt x="39" y="30"/>
                  </a:lnTo>
                  <a:lnTo>
                    <a:pt x="90" y="30"/>
                  </a:lnTo>
                  <a:lnTo>
                    <a:pt x="73" y="0"/>
                  </a:lnTo>
                  <a:lnTo>
                    <a:pt x="0" y="0"/>
                  </a:lnTo>
                  <a:lnTo>
                    <a:pt x="0" y="129"/>
                  </a:lnTo>
                  <a:lnTo>
                    <a:pt x="103" y="129"/>
                  </a:lnTo>
                  <a:lnTo>
                    <a:pt x="103" y="99"/>
                  </a:lnTo>
                  <a:lnTo>
                    <a:pt x="39" y="99"/>
                  </a:lnTo>
                  <a:lnTo>
                    <a:pt x="39" y="78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GB" sz="2369">
                <a:solidFill>
                  <a:srgbClr val="646464"/>
                </a:solidFill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16" name="Freeform 6"/>
            <p:cNvSpPr>
              <a:spLocks/>
            </p:cNvSpPr>
            <p:nvPr userDrawn="1"/>
          </p:nvSpPr>
          <p:spPr bwMode="gray">
            <a:xfrm>
              <a:off x="8483600" y="6450013"/>
              <a:ext cx="203200" cy="204787"/>
            </a:xfrm>
            <a:custGeom>
              <a:avLst/>
              <a:gdLst/>
              <a:ahLst/>
              <a:cxnLst>
                <a:cxn ang="0">
                  <a:pos x="86" y="0"/>
                </a:cxn>
                <a:cxn ang="0">
                  <a:pos x="64" y="42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45" y="78"/>
                </a:cxn>
                <a:cxn ang="0">
                  <a:pos x="45" y="129"/>
                </a:cxn>
                <a:cxn ang="0">
                  <a:pos x="83" y="129"/>
                </a:cxn>
                <a:cxn ang="0">
                  <a:pos x="83" y="78"/>
                </a:cxn>
                <a:cxn ang="0">
                  <a:pos x="128" y="0"/>
                </a:cxn>
                <a:cxn ang="0">
                  <a:pos x="86" y="0"/>
                </a:cxn>
              </a:cxnLst>
              <a:rect l="0" t="0" r="r" b="b"/>
              <a:pathLst>
                <a:path w="128" h="129">
                  <a:moveTo>
                    <a:pt x="86" y="0"/>
                  </a:moveTo>
                  <a:lnTo>
                    <a:pt x="64" y="42"/>
                  </a:lnTo>
                  <a:lnTo>
                    <a:pt x="42" y="0"/>
                  </a:lnTo>
                  <a:lnTo>
                    <a:pt x="0" y="0"/>
                  </a:lnTo>
                  <a:lnTo>
                    <a:pt x="45" y="78"/>
                  </a:lnTo>
                  <a:lnTo>
                    <a:pt x="45" y="129"/>
                  </a:lnTo>
                  <a:lnTo>
                    <a:pt x="83" y="129"/>
                  </a:lnTo>
                  <a:lnTo>
                    <a:pt x="83" y="78"/>
                  </a:lnTo>
                  <a:lnTo>
                    <a:pt x="128" y="0"/>
                  </a:lnTo>
                  <a:lnTo>
                    <a:pt x="86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GB" sz="2369">
                <a:solidFill>
                  <a:srgbClr val="646464"/>
                </a:solidFill>
                <a:latin typeface="Arial" charset="0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148134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1213" y="406400"/>
            <a:ext cx="14616112" cy="1692275"/>
          </a:xfrm>
        </p:spPr>
        <p:txBody>
          <a:bodyPr/>
          <a:lstStyle>
            <a:lvl1pPr>
              <a:defRPr/>
            </a:lvl1pPr>
          </a:lstStyle>
          <a:p>
            <a:r>
              <a:rPr lang="nb-NO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1213" y="2273300"/>
            <a:ext cx="7175500" cy="9461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1213" y="3219450"/>
            <a:ext cx="7175500" cy="584993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  <a:endParaRPr lang="nb-N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248650" y="2273300"/>
            <a:ext cx="7178675" cy="9461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248650" y="3219450"/>
            <a:ext cx="7178675" cy="584993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  <a:endParaRPr lang="nb-N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Click to edit Master title style</a:t>
            </a:r>
            <a:endParaRPr lang="nb-N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82938" y="7107238"/>
            <a:ext cx="9742487" cy="8397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Click to edit Master title style</a:t>
            </a:r>
            <a:endParaRPr lang="nb-N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182938" y="906463"/>
            <a:ext cx="9742487" cy="60928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b-NO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82938" y="7947025"/>
            <a:ext cx="9742487" cy="11906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1062038" y="966788"/>
            <a:ext cx="14401800" cy="5729287"/>
          </a:xfrm>
        </p:spPr>
        <p:txBody>
          <a:bodyPr/>
          <a:lstStyle/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  <a:endParaRPr lang="nb-N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/>
          <p:nvPr userDrawn="1"/>
        </p:nvSpPr>
        <p:spPr bwMode="auto">
          <a:xfrm>
            <a:off x="803275" y="1724025"/>
            <a:ext cx="14630400" cy="3810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algn="ctr" defTabSz="1439863">
              <a:defRPr/>
            </a:pPr>
            <a:endParaRPr lang="nb-NO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56469" y="1985963"/>
            <a:ext cx="13803312" cy="1719262"/>
          </a:xfrm>
        </p:spPr>
        <p:txBody>
          <a:bodyPr anchor="t"/>
          <a:lstStyle>
            <a:lvl1pPr>
              <a:defRPr sz="5000"/>
            </a:lvl1pPr>
          </a:lstStyle>
          <a:p>
            <a:r>
              <a:rPr lang="nb-NO" dirty="0" err="1" smtClean="0"/>
              <a:t>Click</a:t>
            </a:r>
            <a:r>
              <a:rPr lang="nb-NO" dirty="0" smtClean="0"/>
              <a:t> to </a:t>
            </a:r>
            <a:r>
              <a:rPr lang="nb-NO" dirty="0" err="1" smtClean="0"/>
              <a:t>edit</a:t>
            </a:r>
            <a:r>
              <a:rPr lang="nb-NO" dirty="0" smtClean="0"/>
              <a:t> Master </a:t>
            </a:r>
            <a:r>
              <a:rPr lang="nb-NO" dirty="0" err="1" smtClean="0"/>
              <a:t>title</a:t>
            </a:r>
            <a:r>
              <a:rPr lang="nb-NO" dirty="0" smtClean="0"/>
              <a:t> </a:t>
            </a:r>
            <a:r>
              <a:rPr lang="nb-NO" dirty="0" err="1" smtClean="0"/>
              <a:t>style</a:t>
            </a:r>
            <a:endParaRPr lang="nb-NO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56469" y="3852862"/>
            <a:ext cx="13792200" cy="1223963"/>
          </a:xfrm>
        </p:spPr>
        <p:txBody>
          <a:bodyPr/>
          <a:lstStyle>
            <a:lvl1pPr marL="0" indent="0" algn="l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b-NO" smtClean="0"/>
              <a:t>Click to edit Master subtitle style</a:t>
            </a:r>
            <a:endParaRPr lang="nb-N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jpe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2.jpeg"/><Relationship Id="rId5" Type="http://schemas.openxmlformats.org/officeDocument/2006/relationships/image" Target="../media/image4.emf"/><Relationship Id="rId4" Type="http://schemas.openxmlformats.org/officeDocument/2006/relationships/image" Target="../media/image3.jpe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image" Target="../media/image2.jpeg"/><Relationship Id="rId5" Type="http://schemas.openxmlformats.org/officeDocument/2006/relationships/image" Target="../media/image4.emf"/><Relationship Id="rId4" Type="http://schemas.openxmlformats.org/officeDocument/2006/relationships/image" Target="../media/image5.jpeg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theme" Target="../theme/theme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2.jpeg"/><Relationship Id="rId5" Type="http://schemas.openxmlformats.org/officeDocument/2006/relationships/image" Target="../media/image4.emf"/><Relationship Id="rId4" Type="http://schemas.openxmlformats.org/officeDocument/2006/relationships/image" Target="../media/image6.jpeg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theme" Target="../theme/theme5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4.emf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13" Type="http://schemas.openxmlformats.org/officeDocument/2006/relationships/slideLayout" Target="../slideLayouts/slideLayout29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8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5" Type="http://schemas.openxmlformats.org/officeDocument/2006/relationships/theme" Target="../theme/theme6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Relationship Id="rId14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79500" y="966788"/>
            <a:ext cx="14384338" cy="169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43945" tIns="71974" rIns="143945" bIns="7197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2038" y="3132138"/>
            <a:ext cx="14384337" cy="5754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43945" tIns="71974" rIns="143945" bIns="7197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</p:txBody>
      </p:sp>
      <p:pic>
        <p:nvPicPr>
          <p:cNvPr id="1028" name="Picture 3" descr="Konsentra_Ruter_groenn_hel_cmyk.eps"/>
          <p:cNvPicPr>
            <a:picLocks noChangeAspect="1"/>
          </p:cNvPicPr>
          <p:nvPr userDrawn="1"/>
        </p:nvPicPr>
        <p:blipFill>
          <a:blip r:embed="rId10"/>
          <a:srcRect/>
          <a:stretch>
            <a:fillRect/>
          </a:stretch>
        </p:blipFill>
        <p:spPr bwMode="auto">
          <a:xfrm>
            <a:off x="12007850" y="9115425"/>
            <a:ext cx="3440113" cy="446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98" r:id="rId1"/>
    <p:sldLayoutId id="2147483987" r:id="rId2"/>
    <p:sldLayoutId id="2147483988" r:id="rId3"/>
    <p:sldLayoutId id="2147483989" r:id="rId4"/>
    <p:sldLayoutId id="2147483990" r:id="rId5"/>
    <p:sldLayoutId id="2147483991" r:id="rId6"/>
    <p:sldLayoutId id="2147483992" r:id="rId7"/>
    <p:sldLayoutId id="2147483993" r:id="rId8"/>
  </p:sldLayoutIdLst>
  <p:timing>
    <p:tnLst>
      <p:par>
        <p:cTn id="1" dur="indefinite" restart="never" nodeType="tmRoot"/>
      </p:par>
    </p:tnLst>
  </p:timing>
  <p:txStyles>
    <p:titleStyle>
      <a:lvl1pPr algn="l" defTabSz="1439863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l" defTabSz="1439863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DIN-Bold" charset="0"/>
          <a:ea typeface="ＭＳ Ｐゴシック" charset="-128"/>
          <a:cs typeface="ＭＳ Ｐゴシック" charset="-128"/>
        </a:defRPr>
      </a:lvl2pPr>
      <a:lvl3pPr algn="l" defTabSz="1439863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DIN-Bold" charset="0"/>
          <a:ea typeface="ＭＳ Ｐゴシック" charset="-128"/>
          <a:cs typeface="ＭＳ Ｐゴシック" charset="-128"/>
        </a:defRPr>
      </a:lvl3pPr>
      <a:lvl4pPr algn="l" defTabSz="1439863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DIN-Bold" charset="0"/>
          <a:ea typeface="ＭＳ Ｐゴシック" charset="-128"/>
          <a:cs typeface="ＭＳ Ｐゴシック" charset="-128"/>
        </a:defRPr>
      </a:lvl4pPr>
      <a:lvl5pPr algn="l" defTabSz="1439863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DIN-Bold" charset="0"/>
          <a:ea typeface="ＭＳ Ｐゴシック" charset="-128"/>
          <a:cs typeface="ＭＳ Ｐゴシック" charset="-128"/>
        </a:defRPr>
      </a:lvl5pPr>
      <a:lvl6pPr marL="457200" algn="l" defTabSz="1439863" rtl="0" fontAlgn="base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DIN-Bold" charset="0"/>
        </a:defRPr>
      </a:lvl6pPr>
      <a:lvl7pPr marL="914400" algn="l" defTabSz="1439863" rtl="0" fontAlgn="base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DIN-Bold" charset="0"/>
        </a:defRPr>
      </a:lvl7pPr>
      <a:lvl8pPr marL="1371600" algn="l" defTabSz="1439863" rtl="0" fontAlgn="base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DIN-Bold" charset="0"/>
        </a:defRPr>
      </a:lvl8pPr>
      <a:lvl9pPr marL="1828800" algn="l" defTabSz="1439863" rtl="0" fontAlgn="base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DIN-Bold" charset="0"/>
        </a:defRPr>
      </a:lvl9pPr>
    </p:titleStyle>
    <p:bodyStyle>
      <a:lvl1pPr marL="542925" indent="-542925" algn="l" defTabSz="1439863" rtl="0" eaLnBrk="0" fontAlgn="base" hangingPunct="0">
        <a:spcBef>
          <a:spcPct val="20000"/>
        </a:spcBef>
        <a:spcAft>
          <a:spcPct val="0"/>
        </a:spcAft>
        <a:buClr>
          <a:srgbClr val="5BAB35"/>
        </a:buClr>
        <a:buSzPct val="100000"/>
        <a:buBlip>
          <a:blip r:embed="rId11"/>
        </a:buBlip>
        <a:tabLst>
          <a:tab pos="1704975" algn="l"/>
        </a:tabLst>
        <a:defRPr sz="34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1069975" indent="-347663" algn="l" defTabSz="1439863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DIN-Bold" pitchFamily="2" charset="0"/>
        <a:buChar char="-"/>
        <a:tabLst>
          <a:tab pos="1704975" algn="l"/>
        </a:tabLst>
        <a:defRPr sz="3400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2pPr>
      <a:lvl3pPr marL="1974850" indent="-449263" algn="l" defTabSz="1439863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DIN-Bold" pitchFamily="2" charset="0"/>
        <a:tabLst>
          <a:tab pos="1704975" algn="l"/>
        </a:tabLst>
        <a:defRPr sz="3400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3pPr>
      <a:lvl4pPr marL="2519363" indent="-360363" algn="l" defTabSz="1439863" rtl="0" eaLnBrk="0" fontAlgn="base" hangingPunct="0">
        <a:spcBef>
          <a:spcPct val="20000"/>
        </a:spcBef>
        <a:spcAft>
          <a:spcPct val="0"/>
        </a:spcAft>
        <a:tabLst>
          <a:tab pos="1704975" algn="l"/>
        </a:tabLst>
        <a:defRPr sz="3100">
          <a:solidFill>
            <a:schemeClr val="tx1"/>
          </a:solidFill>
          <a:latin typeface="Arial" charset="0"/>
          <a:ea typeface="ＭＳ Ｐゴシック" charset="-128"/>
          <a:cs typeface="ＭＳ Ｐゴシック"/>
        </a:defRPr>
      </a:lvl4pPr>
      <a:lvl5pPr marL="3238500" indent="-358775" algn="l" defTabSz="1439863" rtl="0" eaLnBrk="0" fontAlgn="base" hangingPunct="0">
        <a:spcBef>
          <a:spcPct val="20000"/>
        </a:spcBef>
        <a:spcAft>
          <a:spcPct val="0"/>
        </a:spcAft>
        <a:buChar char="»"/>
        <a:tabLst>
          <a:tab pos="1704975" algn="l"/>
        </a:tabLst>
        <a:defRPr sz="3100">
          <a:solidFill>
            <a:schemeClr val="tx1"/>
          </a:solidFill>
          <a:latin typeface="Arial" charset="0"/>
          <a:ea typeface="ＭＳ Ｐゴシック" charset="-128"/>
          <a:cs typeface="ＭＳ Ｐゴシック"/>
        </a:defRPr>
      </a:lvl5pPr>
      <a:lvl6pPr marL="3695700" indent="-358775" algn="l" defTabSz="1439863" rtl="0" fontAlgn="base">
        <a:spcBef>
          <a:spcPct val="20000"/>
        </a:spcBef>
        <a:spcAft>
          <a:spcPct val="0"/>
        </a:spcAft>
        <a:buChar char="»"/>
        <a:tabLst>
          <a:tab pos="1704975" algn="l"/>
        </a:tabLst>
        <a:defRPr sz="3100">
          <a:solidFill>
            <a:schemeClr val="tx1"/>
          </a:solidFill>
          <a:latin typeface="Arial" charset="0"/>
          <a:ea typeface="ＭＳ Ｐゴシック" charset="-128"/>
        </a:defRPr>
      </a:lvl6pPr>
      <a:lvl7pPr marL="4152900" indent="-358775" algn="l" defTabSz="1439863" rtl="0" fontAlgn="base">
        <a:spcBef>
          <a:spcPct val="20000"/>
        </a:spcBef>
        <a:spcAft>
          <a:spcPct val="0"/>
        </a:spcAft>
        <a:buChar char="»"/>
        <a:tabLst>
          <a:tab pos="1704975" algn="l"/>
        </a:tabLst>
        <a:defRPr sz="3100">
          <a:solidFill>
            <a:schemeClr val="tx1"/>
          </a:solidFill>
          <a:latin typeface="Arial" charset="0"/>
          <a:ea typeface="ＭＳ Ｐゴシック" charset="-128"/>
        </a:defRPr>
      </a:lvl7pPr>
      <a:lvl8pPr marL="4610100" indent="-358775" algn="l" defTabSz="1439863" rtl="0" fontAlgn="base">
        <a:spcBef>
          <a:spcPct val="20000"/>
        </a:spcBef>
        <a:spcAft>
          <a:spcPct val="0"/>
        </a:spcAft>
        <a:buChar char="»"/>
        <a:tabLst>
          <a:tab pos="1704975" algn="l"/>
        </a:tabLst>
        <a:defRPr sz="3100">
          <a:solidFill>
            <a:schemeClr val="tx1"/>
          </a:solidFill>
          <a:latin typeface="Arial" charset="0"/>
          <a:ea typeface="ＭＳ Ｐゴシック" charset="-128"/>
        </a:defRPr>
      </a:lvl8pPr>
      <a:lvl9pPr marL="5067300" indent="-358775" algn="l" defTabSz="1439863" rtl="0" fontAlgn="base">
        <a:spcBef>
          <a:spcPct val="20000"/>
        </a:spcBef>
        <a:spcAft>
          <a:spcPct val="0"/>
        </a:spcAft>
        <a:buChar char="»"/>
        <a:tabLst>
          <a:tab pos="1704975" algn="l"/>
        </a:tabLst>
        <a:defRPr sz="3100">
          <a:solidFill>
            <a:schemeClr val="tx1"/>
          </a:solidFill>
          <a:latin typeface="Arial" charset="0"/>
          <a:ea typeface="ＭＳ Ｐゴシック" charset="-128"/>
        </a:defRPr>
      </a:lvl9pPr>
    </p:bodyStyle>
    <p:otherStyle>
      <a:defPPr>
        <a:defRPr lang="nb-NO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4" descr="PPT-bakgrunn-4.jpg"/>
          <p:cNvPicPr>
            <a:picLocks noChangeAspect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0" y="-180975"/>
            <a:ext cx="16238538" cy="10402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5" descr="Konsentra_Ruter_hvit_hel_cmyk.eps"/>
          <p:cNvPicPr>
            <a:picLocks noChangeAspect="1"/>
          </p:cNvPicPr>
          <p:nvPr userDrawn="1"/>
        </p:nvPicPr>
        <p:blipFill>
          <a:blip r:embed="rId5"/>
          <a:srcRect/>
          <a:stretch>
            <a:fillRect/>
          </a:stretch>
        </p:blipFill>
        <p:spPr bwMode="auto">
          <a:xfrm>
            <a:off x="12006263" y="9115425"/>
            <a:ext cx="3435350" cy="446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79500" y="966788"/>
            <a:ext cx="14384338" cy="169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43945" tIns="71974" rIns="143945" bIns="7197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Click to edit Master title style</a:t>
            </a:r>
          </a:p>
        </p:txBody>
      </p:sp>
      <p:sp>
        <p:nvSpPr>
          <p:cNvPr id="205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2038" y="3132138"/>
            <a:ext cx="14384337" cy="5754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43945" tIns="71974" rIns="143945" bIns="7197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99" r:id="rId1"/>
    <p:sldLayoutId id="2147483994" r:id="rId2"/>
  </p:sldLayoutIdLst>
  <p:txStyles>
    <p:titleStyle>
      <a:lvl1pPr algn="l" defTabSz="1439863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l" defTabSz="1439863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DIN-Bold" charset="0"/>
          <a:ea typeface="ＭＳ Ｐゴシック" charset="-128"/>
          <a:cs typeface="ＭＳ Ｐゴシック" charset="-128"/>
        </a:defRPr>
      </a:lvl2pPr>
      <a:lvl3pPr algn="l" defTabSz="1439863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DIN-Bold" charset="0"/>
          <a:ea typeface="ＭＳ Ｐゴシック" charset="-128"/>
          <a:cs typeface="ＭＳ Ｐゴシック" charset="-128"/>
        </a:defRPr>
      </a:lvl3pPr>
      <a:lvl4pPr algn="l" defTabSz="1439863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DIN-Bold" charset="0"/>
          <a:ea typeface="ＭＳ Ｐゴシック" charset="-128"/>
          <a:cs typeface="ＭＳ Ｐゴシック" charset="-128"/>
        </a:defRPr>
      </a:lvl4pPr>
      <a:lvl5pPr algn="l" defTabSz="1439863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DIN-Bold" charset="0"/>
          <a:ea typeface="ＭＳ Ｐゴシック" charset="-128"/>
          <a:cs typeface="ＭＳ Ｐゴシック" charset="-128"/>
        </a:defRPr>
      </a:lvl5pPr>
      <a:lvl6pPr marL="457200" algn="l" defTabSz="1439863" rtl="0" fontAlgn="base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DIN-Bold" charset="0"/>
        </a:defRPr>
      </a:lvl6pPr>
      <a:lvl7pPr marL="914400" algn="l" defTabSz="1439863" rtl="0" fontAlgn="base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DIN-Bold" charset="0"/>
        </a:defRPr>
      </a:lvl7pPr>
      <a:lvl8pPr marL="1371600" algn="l" defTabSz="1439863" rtl="0" fontAlgn="base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DIN-Bold" charset="0"/>
        </a:defRPr>
      </a:lvl8pPr>
      <a:lvl9pPr marL="1828800" algn="l" defTabSz="1439863" rtl="0" fontAlgn="base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DIN-Bold" charset="0"/>
        </a:defRPr>
      </a:lvl9pPr>
    </p:titleStyle>
    <p:bodyStyle>
      <a:lvl1pPr marL="542925" indent="-542925" algn="l" defTabSz="1439863" rtl="0" eaLnBrk="0" fontAlgn="base" hangingPunct="0">
        <a:spcBef>
          <a:spcPct val="20000"/>
        </a:spcBef>
        <a:spcAft>
          <a:spcPct val="0"/>
        </a:spcAft>
        <a:buClr>
          <a:srgbClr val="5BAB35"/>
        </a:buClr>
        <a:buSzPct val="100000"/>
        <a:buBlip>
          <a:blip r:embed="rId6"/>
        </a:buBlip>
        <a:tabLst>
          <a:tab pos="1704975" algn="l"/>
        </a:tabLst>
        <a:defRPr sz="34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1069975" indent="-347663" algn="l" defTabSz="1439863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DIN-Bold" pitchFamily="2" charset="0"/>
        <a:buChar char="-"/>
        <a:tabLst>
          <a:tab pos="1704975" algn="l"/>
        </a:tabLst>
        <a:defRPr sz="3400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2pPr>
      <a:lvl3pPr marL="1974850" indent="-449263" algn="l" defTabSz="1439863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DIN-Bold" pitchFamily="2" charset="0"/>
        <a:tabLst>
          <a:tab pos="1704975" algn="l"/>
        </a:tabLst>
        <a:defRPr sz="3400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3pPr>
      <a:lvl4pPr marL="2519363" indent="-360363" algn="l" defTabSz="1439863" rtl="0" eaLnBrk="0" fontAlgn="base" hangingPunct="0">
        <a:spcBef>
          <a:spcPct val="20000"/>
        </a:spcBef>
        <a:spcAft>
          <a:spcPct val="0"/>
        </a:spcAft>
        <a:tabLst>
          <a:tab pos="1704975" algn="l"/>
        </a:tabLst>
        <a:defRPr sz="3100">
          <a:solidFill>
            <a:schemeClr val="tx1"/>
          </a:solidFill>
          <a:latin typeface="Arial" charset="0"/>
          <a:ea typeface="ＭＳ Ｐゴシック" charset="-128"/>
          <a:cs typeface="ＭＳ Ｐゴシック"/>
        </a:defRPr>
      </a:lvl4pPr>
      <a:lvl5pPr marL="3238500" indent="-358775" algn="l" defTabSz="1439863" rtl="0" eaLnBrk="0" fontAlgn="base" hangingPunct="0">
        <a:spcBef>
          <a:spcPct val="20000"/>
        </a:spcBef>
        <a:spcAft>
          <a:spcPct val="0"/>
        </a:spcAft>
        <a:buChar char="»"/>
        <a:tabLst>
          <a:tab pos="1704975" algn="l"/>
        </a:tabLst>
        <a:defRPr sz="3100">
          <a:solidFill>
            <a:schemeClr val="tx1"/>
          </a:solidFill>
          <a:latin typeface="Arial" charset="0"/>
          <a:ea typeface="ＭＳ Ｐゴシック" charset="-128"/>
          <a:cs typeface="ＭＳ Ｐゴシック"/>
        </a:defRPr>
      </a:lvl5pPr>
      <a:lvl6pPr marL="3695700" indent="-358775" algn="l" defTabSz="1439863" rtl="0" fontAlgn="base">
        <a:spcBef>
          <a:spcPct val="20000"/>
        </a:spcBef>
        <a:spcAft>
          <a:spcPct val="0"/>
        </a:spcAft>
        <a:buChar char="»"/>
        <a:tabLst>
          <a:tab pos="1704975" algn="l"/>
        </a:tabLst>
        <a:defRPr sz="3100">
          <a:solidFill>
            <a:schemeClr val="tx1"/>
          </a:solidFill>
          <a:latin typeface="Arial" charset="0"/>
          <a:ea typeface="ＭＳ Ｐゴシック" charset="-128"/>
        </a:defRPr>
      </a:lvl6pPr>
      <a:lvl7pPr marL="4152900" indent="-358775" algn="l" defTabSz="1439863" rtl="0" fontAlgn="base">
        <a:spcBef>
          <a:spcPct val="20000"/>
        </a:spcBef>
        <a:spcAft>
          <a:spcPct val="0"/>
        </a:spcAft>
        <a:buChar char="»"/>
        <a:tabLst>
          <a:tab pos="1704975" algn="l"/>
        </a:tabLst>
        <a:defRPr sz="3100">
          <a:solidFill>
            <a:schemeClr val="tx1"/>
          </a:solidFill>
          <a:latin typeface="Arial" charset="0"/>
          <a:ea typeface="ＭＳ Ｐゴシック" charset="-128"/>
        </a:defRPr>
      </a:lvl7pPr>
      <a:lvl8pPr marL="4610100" indent="-358775" algn="l" defTabSz="1439863" rtl="0" fontAlgn="base">
        <a:spcBef>
          <a:spcPct val="20000"/>
        </a:spcBef>
        <a:spcAft>
          <a:spcPct val="0"/>
        </a:spcAft>
        <a:buChar char="»"/>
        <a:tabLst>
          <a:tab pos="1704975" algn="l"/>
        </a:tabLst>
        <a:defRPr sz="3100">
          <a:solidFill>
            <a:schemeClr val="tx1"/>
          </a:solidFill>
          <a:latin typeface="Arial" charset="0"/>
          <a:ea typeface="ＭＳ Ｐゴシック" charset="-128"/>
        </a:defRPr>
      </a:lvl8pPr>
      <a:lvl9pPr marL="5067300" indent="-358775" algn="l" defTabSz="1439863" rtl="0" fontAlgn="base">
        <a:spcBef>
          <a:spcPct val="20000"/>
        </a:spcBef>
        <a:spcAft>
          <a:spcPct val="0"/>
        </a:spcAft>
        <a:buChar char="»"/>
        <a:tabLst>
          <a:tab pos="1704975" algn="l"/>
        </a:tabLst>
        <a:defRPr sz="3100">
          <a:solidFill>
            <a:schemeClr val="tx1"/>
          </a:solidFill>
          <a:latin typeface="Arial" charset="0"/>
          <a:ea typeface="ＭＳ Ｐゴシック" charset="-128"/>
        </a:defRPr>
      </a:lvl9pPr>
    </p:bodyStyle>
    <p:otherStyle>
      <a:defPPr>
        <a:defRPr lang="nb-NO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4" descr="PPT-bakgrunn-4.jpg"/>
          <p:cNvPicPr>
            <a:picLocks noChangeAspect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0" y="-180975"/>
            <a:ext cx="16238538" cy="10402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5" descr="Konsentra_Ruter_hvit_hel_cmyk.eps"/>
          <p:cNvPicPr>
            <a:picLocks noChangeAspect="1"/>
          </p:cNvPicPr>
          <p:nvPr userDrawn="1"/>
        </p:nvPicPr>
        <p:blipFill>
          <a:blip r:embed="rId5"/>
          <a:srcRect/>
          <a:stretch>
            <a:fillRect/>
          </a:stretch>
        </p:blipFill>
        <p:spPr bwMode="auto">
          <a:xfrm>
            <a:off x="12006263" y="9115425"/>
            <a:ext cx="3435350" cy="446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79500" y="966788"/>
            <a:ext cx="14384338" cy="169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43945" tIns="71974" rIns="143945" bIns="7197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Click to edit Master title style</a:t>
            </a:r>
          </a:p>
        </p:txBody>
      </p:sp>
      <p:sp>
        <p:nvSpPr>
          <p:cNvPr id="307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2038" y="3132138"/>
            <a:ext cx="14384337" cy="5754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43945" tIns="71974" rIns="143945" bIns="7197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00" r:id="rId1"/>
    <p:sldLayoutId id="2147483995" r:id="rId2"/>
  </p:sldLayoutIdLst>
  <p:txStyles>
    <p:titleStyle>
      <a:lvl1pPr algn="l" defTabSz="1439863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l" defTabSz="1439863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DIN-Bold" charset="0"/>
          <a:ea typeface="ＭＳ Ｐゴシック" charset="-128"/>
          <a:cs typeface="ＭＳ Ｐゴシック" charset="-128"/>
        </a:defRPr>
      </a:lvl2pPr>
      <a:lvl3pPr algn="l" defTabSz="1439863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DIN-Bold" charset="0"/>
          <a:ea typeface="ＭＳ Ｐゴシック" charset="-128"/>
          <a:cs typeface="ＭＳ Ｐゴシック" charset="-128"/>
        </a:defRPr>
      </a:lvl3pPr>
      <a:lvl4pPr algn="l" defTabSz="1439863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DIN-Bold" charset="0"/>
          <a:ea typeface="ＭＳ Ｐゴシック" charset="-128"/>
          <a:cs typeface="ＭＳ Ｐゴシック" charset="-128"/>
        </a:defRPr>
      </a:lvl4pPr>
      <a:lvl5pPr algn="l" defTabSz="1439863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DIN-Bold" charset="0"/>
          <a:ea typeface="ＭＳ Ｐゴシック" charset="-128"/>
          <a:cs typeface="ＭＳ Ｐゴシック" charset="-128"/>
        </a:defRPr>
      </a:lvl5pPr>
      <a:lvl6pPr marL="457200" algn="l" defTabSz="1439863" rtl="0" fontAlgn="base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DIN-Bold" charset="0"/>
        </a:defRPr>
      </a:lvl6pPr>
      <a:lvl7pPr marL="914400" algn="l" defTabSz="1439863" rtl="0" fontAlgn="base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DIN-Bold" charset="0"/>
        </a:defRPr>
      </a:lvl7pPr>
      <a:lvl8pPr marL="1371600" algn="l" defTabSz="1439863" rtl="0" fontAlgn="base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DIN-Bold" charset="0"/>
        </a:defRPr>
      </a:lvl8pPr>
      <a:lvl9pPr marL="1828800" algn="l" defTabSz="1439863" rtl="0" fontAlgn="base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DIN-Bold" charset="0"/>
        </a:defRPr>
      </a:lvl9pPr>
    </p:titleStyle>
    <p:bodyStyle>
      <a:lvl1pPr marL="542925" indent="-542925" algn="l" defTabSz="1439863" rtl="0" eaLnBrk="0" fontAlgn="base" hangingPunct="0">
        <a:spcBef>
          <a:spcPct val="20000"/>
        </a:spcBef>
        <a:spcAft>
          <a:spcPct val="0"/>
        </a:spcAft>
        <a:buClr>
          <a:srgbClr val="5BAB35"/>
        </a:buClr>
        <a:buSzPct val="100000"/>
        <a:buBlip>
          <a:blip r:embed="rId6"/>
        </a:buBlip>
        <a:tabLst>
          <a:tab pos="1704975" algn="l"/>
        </a:tabLst>
        <a:defRPr sz="34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1069975" indent="-347663" algn="l" defTabSz="1439863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DIN-Bold" pitchFamily="2" charset="0"/>
        <a:buChar char="-"/>
        <a:tabLst>
          <a:tab pos="1704975" algn="l"/>
        </a:tabLst>
        <a:defRPr sz="3400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2pPr>
      <a:lvl3pPr marL="1974850" indent="-449263" algn="l" defTabSz="1439863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DIN-Bold" pitchFamily="2" charset="0"/>
        <a:tabLst>
          <a:tab pos="1704975" algn="l"/>
        </a:tabLst>
        <a:defRPr sz="3400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3pPr>
      <a:lvl4pPr marL="2519363" indent="-360363" algn="l" defTabSz="1439863" rtl="0" eaLnBrk="0" fontAlgn="base" hangingPunct="0">
        <a:spcBef>
          <a:spcPct val="20000"/>
        </a:spcBef>
        <a:spcAft>
          <a:spcPct val="0"/>
        </a:spcAft>
        <a:tabLst>
          <a:tab pos="1704975" algn="l"/>
        </a:tabLst>
        <a:defRPr sz="3100">
          <a:solidFill>
            <a:schemeClr val="tx1"/>
          </a:solidFill>
          <a:latin typeface="Arial" charset="0"/>
          <a:ea typeface="ＭＳ Ｐゴシック" charset="-128"/>
          <a:cs typeface="ＭＳ Ｐゴシック"/>
        </a:defRPr>
      </a:lvl4pPr>
      <a:lvl5pPr marL="3238500" indent="-358775" algn="l" defTabSz="1439863" rtl="0" eaLnBrk="0" fontAlgn="base" hangingPunct="0">
        <a:spcBef>
          <a:spcPct val="20000"/>
        </a:spcBef>
        <a:spcAft>
          <a:spcPct val="0"/>
        </a:spcAft>
        <a:buChar char="»"/>
        <a:tabLst>
          <a:tab pos="1704975" algn="l"/>
        </a:tabLst>
        <a:defRPr sz="3100">
          <a:solidFill>
            <a:schemeClr val="tx1"/>
          </a:solidFill>
          <a:latin typeface="Arial" charset="0"/>
          <a:ea typeface="ＭＳ Ｐゴシック" charset="-128"/>
          <a:cs typeface="ＭＳ Ｐゴシック"/>
        </a:defRPr>
      </a:lvl5pPr>
      <a:lvl6pPr marL="3695700" indent="-358775" algn="l" defTabSz="1439863" rtl="0" fontAlgn="base">
        <a:spcBef>
          <a:spcPct val="20000"/>
        </a:spcBef>
        <a:spcAft>
          <a:spcPct val="0"/>
        </a:spcAft>
        <a:buChar char="»"/>
        <a:tabLst>
          <a:tab pos="1704975" algn="l"/>
        </a:tabLst>
        <a:defRPr sz="3100">
          <a:solidFill>
            <a:schemeClr val="tx1"/>
          </a:solidFill>
          <a:latin typeface="Arial" charset="0"/>
          <a:ea typeface="ＭＳ Ｐゴシック" charset="-128"/>
        </a:defRPr>
      </a:lvl6pPr>
      <a:lvl7pPr marL="4152900" indent="-358775" algn="l" defTabSz="1439863" rtl="0" fontAlgn="base">
        <a:spcBef>
          <a:spcPct val="20000"/>
        </a:spcBef>
        <a:spcAft>
          <a:spcPct val="0"/>
        </a:spcAft>
        <a:buChar char="»"/>
        <a:tabLst>
          <a:tab pos="1704975" algn="l"/>
        </a:tabLst>
        <a:defRPr sz="3100">
          <a:solidFill>
            <a:schemeClr val="tx1"/>
          </a:solidFill>
          <a:latin typeface="Arial" charset="0"/>
          <a:ea typeface="ＭＳ Ｐゴシック" charset="-128"/>
        </a:defRPr>
      </a:lvl7pPr>
      <a:lvl8pPr marL="4610100" indent="-358775" algn="l" defTabSz="1439863" rtl="0" fontAlgn="base">
        <a:spcBef>
          <a:spcPct val="20000"/>
        </a:spcBef>
        <a:spcAft>
          <a:spcPct val="0"/>
        </a:spcAft>
        <a:buChar char="»"/>
        <a:tabLst>
          <a:tab pos="1704975" algn="l"/>
        </a:tabLst>
        <a:defRPr sz="3100">
          <a:solidFill>
            <a:schemeClr val="tx1"/>
          </a:solidFill>
          <a:latin typeface="Arial" charset="0"/>
          <a:ea typeface="ＭＳ Ｐゴシック" charset="-128"/>
        </a:defRPr>
      </a:lvl8pPr>
      <a:lvl9pPr marL="5067300" indent="-358775" algn="l" defTabSz="1439863" rtl="0" fontAlgn="base">
        <a:spcBef>
          <a:spcPct val="20000"/>
        </a:spcBef>
        <a:spcAft>
          <a:spcPct val="0"/>
        </a:spcAft>
        <a:buChar char="»"/>
        <a:tabLst>
          <a:tab pos="1704975" algn="l"/>
        </a:tabLst>
        <a:defRPr sz="3100">
          <a:solidFill>
            <a:schemeClr val="tx1"/>
          </a:solidFill>
          <a:latin typeface="Arial" charset="0"/>
          <a:ea typeface="ＭＳ Ｐゴシック" charset="-128"/>
        </a:defRPr>
      </a:lvl9pPr>
    </p:bodyStyle>
    <p:otherStyle>
      <a:defPPr>
        <a:defRPr lang="nb-NO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4" descr="PPT-bakgrunn-4.jpg"/>
          <p:cNvPicPr>
            <a:picLocks noChangeAspect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0" y="-180975"/>
            <a:ext cx="16238538" cy="10402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5" descr="Konsentra_Ruter_hvit_hel_cmyk.eps"/>
          <p:cNvPicPr>
            <a:picLocks noChangeAspect="1"/>
          </p:cNvPicPr>
          <p:nvPr userDrawn="1"/>
        </p:nvPicPr>
        <p:blipFill>
          <a:blip r:embed="rId5"/>
          <a:srcRect/>
          <a:stretch>
            <a:fillRect/>
          </a:stretch>
        </p:blipFill>
        <p:spPr bwMode="auto">
          <a:xfrm>
            <a:off x="12006263" y="9115425"/>
            <a:ext cx="3435350" cy="446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79500" y="966788"/>
            <a:ext cx="14384338" cy="169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43945" tIns="71974" rIns="143945" bIns="7197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Click to edit Master title style</a:t>
            </a:r>
          </a:p>
        </p:txBody>
      </p:sp>
      <p:sp>
        <p:nvSpPr>
          <p:cNvPr id="410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2038" y="3132138"/>
            <a:ext cx="14384337" cy="5754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43945" tIns="71974" rIns="143945" bIns="7197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01" r:id="rId1"/>
    <p:sldLayoutId id="2147483996" r:id="rId2"/>
  </p:sldLayoutIdLst>
  <p:txStyles>
    <p:titleStyle>
      <a:lvl1pPr algn="l" defTabSz="1439863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l" defTabSz="1439863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DIN-Bold" charset="0"/>
          <a:ea typeface="ＭＳ Ｐゴシック" charset="-128"/>
          <a:cs typeface="ＭＳ Ｐゴシック" charset="-128"/>
        </a:defRPr>
      </a:lvl2pPr>
      <a:lvl3pPr algn="l" defTabSz="1439863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DIN-Bold" charset="0"/>
          <a:ea typeface="ＭＳ Ｐゴシック" charset="-128"/>
          <a:cs typeface="ＭＳ Ｐゴシック" charset="-128"/>
        </a:defRPr>
      </a:lvl3pPr>
      <a:lvl4pPr algn="l" defTabSz="1439863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DIN-Bold" charset="0"/>
          <a:ea typeface="ＭＳ Ｐゴシック" charset="-128"/>
          <a:cs typeface="ＭＳ Ｐゴシック" charset="-128"/>
        </a:defRPr>
      </a:lvl4pPr>
      <a:lvl5pPr algn="l" defTabSz="1439863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DIN-Bold" charset="0"/>
          <a:ea typeface="ＭＳ Ｐゴシック" charset="-128"/>
          <a:cs typeface="ＭＳ Ｐゴシック" charset="-128"/>
        </a:defRPr>
      </a:lvl5pPr>
      <a:lvl6pPr marL="457200" algn="l" defTabSz="1439863" rtl="0" fontAlgn="base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DIN-Bold" charset="0"/>
        </a:defRPr>
      </a:lvl6pPr>
      <a:lvl7pPr marL="914400" algn="l" defTabSz="1439863" rtl="0" fontAlgn="base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DIN-Bold" charset="0"/>
        </a:defRPr>
      </a:lvl7pPr>
      <a:lvl8pPr marL="1371600" algn="l" defTabSz="1439863" rtl="0" fontAlgn="base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DIN-Bold" charset="0"/>
        </a:defRPr>
      </a:lvl8pPr>
      <a:lvl9pPr marL="1828800" algn="l" defTabSz="1439863" rtl="0" fontAlgn="base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DIN-Bold" charset="0"/>
        </a:defRPr>
      </a:lvl9pPr>
    </p:titleStyle>
    <p:bodyStyle>
      <a:lvl1pPr marL="542925" indent="-542925" algn="l" defTabSz="1439863" rtl="0" eaLnBrk="0" fontAlgn="base" hangingPunct="0">
        <a:spcBef>
          <a:spcPct val="20000"/>
        </a:spcBef>
        <a:spcAft>
          <a:spcPct val="0"/>
        </a:spcAft>
        <a:buClr>
          <a:srgbClr val="5BAB35"/>
        </a:buClr>
        <a:buSzPct val="100000"/>
        <a:buBlip>
          <a:blip r:embed="rId6"/>
        </a:buBlip>
        <a:tabLst>
          <a:tab pos="1704975" algn="l"/>
        </a:tabLst>
        <a:defRPr sz="34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1069975" indent="-347663" algn="l" defTabSz="1439863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DIN-Bold" pitchFamily="2" charset="0"/>
        <a:buChar char="-"/>
        <a:tabLst>
          <a:tab pos="1704975" algn="l"/>
        </a:tabLst>
        <a:defRPr sz="3400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2pPr>
      <a:lvl3pPr marL="1974850" indent="-449263" algn="l" defTabSz="1439863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DIN-Bold" pitchFamily="2" charset="0"/>
        <a:tabLst>
          <a:tab pos="1704975" algn="l"/>
        </a:tabLst>
        <a:defRPr sz="3400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3pPr>
      <a:lvl4pPr marL="2519363" indent="-360363" algn="l" defTabSz="1439863" rtl="0" eaLnBrk="0" fontAlgn="base" hangingPunct="0">
        <a:spcBef>
          <a:spcPct val="20000"/>
        </a:spcBef>
        <a:spcAft>
          <a:spcPct val="0"/>
        </a:spcAft>
        <a:tabLst>
          <a:tab pos="1704975" algn="l"/>
        </a:tabLst>
        <a:defRPr sz="3100">
          <a:solidFill>
            <a:schemeClr val="tx1"/>
          </a:solidFill>
          <a:latin typeface="Arial" charset="0"/>
          <a:ea typeface="ＭＳ Ｐゴシック" charset="-128"/>
          <a:cs typeface="ＭＳ Ｐゴシック"/>
        </a:defRPr>
      </a:lvl4pPr>
      <a:lvl5pPr marL="3238500" indent="-358775" algn="l" defTabSz="1439863" rtl="0" eaLnBrk="0" fontAlgn="base" hangingPunct="0">
        <a:spcBef>
          <a:spcPct val="20000"/>
        </a:spcBef>
        <a:spcAft>
          <a:spcPct val="0"/>
        </a:spcAft>
        <a:buChar char="»"/>
        <a:tabLst>
          <a:tab pos="1704975" algn="l"/>
        </a:tabLst>
        <a:defRPr sz="3100">
          <a:solidFill>
            <a:schemeClr val="tx1"/>
          </a:solidFill>
          <a:latin typeface="Arial" charset="0"/>
          <a:ea typeface="ＭＳ Ｐゴシック" charset="-128"/>
          <a:cs typeface="ＭＳ Ｐゴシック"/>
        </a:defRPr>
      </a:lvl5pPr>
      <a:lvl6pPr marL="3695700" indent="-358775" algn="l" defTabSz="1439863" rtl="0" fontAlgn="base">
        <a:spcBef>
          <a:spcPct val="20000"/>
        </a:spcBef>
        <a:spcAft>
          <a:spcPct val="0"/>
        </a:spcAft>
        <a:buChar char="»"/>
        <a:tabLst>
          <a:tab pos="1704975" algn="l"/>
        </a:tabLst>
        <a:defRPr sz="3100">
          <a:solidFill>
            <a:schemeClr val="tx1"/>
          </a:solidFill>
          <a:latin typeface="Arial" charset="0"/>
          <a:ea typeface="ＭＳ Ｐゴシック" charset="-128"/>
        </a:defRPr>
      </a:lvl6pPr>
      <a:lvl7pPr marL="4152900" indent="-358775" algn="l" defTabSz="1439863" rtl="0" fontAlgn="base">
        <a:spcBef>
          <a:spcPct val="20000"/>
        </a:spcBef>
        <a:spcAft>
          <a:spcPct val="0"/>
        </a:spcAft>
        <a:buChar char="»"/>
        <a:tabLst>
          <a:tab pos="1704975" algn="l"/>
        </a:tabLst>
        <a:defRPr sz="3100">
          <a:solidFill>
            <a:schemeClr val="tx1"/>
          </a:solidFill>
          <a:latin typeface="Arial" charset="0"/>
          <a:ea typeface="ＭＳ Ｐゴシック" charset="-128"/>
        </a:defRPr>
      </a:lvl7pPr>
      <a:lvl8pPr marL="4610100" indent="-358775" algn="l" defTabSz="1439863" rtl="0" fontAlgn="base">
        <a:spcBef>
          <a:spcPct val="20000"/>
        </a:spcBef>
        <a:spcAft>
          <a:spcPct val="0"/>
        </a:spcAft>
        <a:buChar char="»"/>
        <a:tabLst>
          <a:tab pos="1704975" algn="l"/>
        </a:tabLst>
        <a:defRPr sz="3100">
          <a:solidFill>
            <a:schemeClr val="tx1"/>
          </a:solidFill>
          <a:latin typeface="Arial" charset="0"/>
          <a:ea typeface="ＭＳ Ｐゴシック" charset="-128"/>
        </a:defRPr>
      </a:lvl8pPr>
      <a:lvl9pPr marL="5067300" indent="-358775" algn="l" defTabSz="1439863" rtl="0" fontAlgn="base">
        <a:spcBef>
          <a:spcPct val="20000"/>
        </a:spcBef>
        <a:spcAft>
          <a:spcPct val="0"/>
        </a:spcAft>
        <a:buChar char="»"/>
        <a:tabLst>
          <a:tab pos="1704975" algn="l"/>
        </a:tabLst>
        <a:defRPr sz="3100">
          <a:solidFill>
            <a:schemeClr val="tx1"/>
          </a:solidFill>
          <a:latin typeface="Arial" charset="0"/>
          <a:ea typeface="ＭＳ Ｐゴシック" charset="-128"/>
        </a:defRPr>
      </a:lvl9pPr>
    </p:bodyStyle>
    <p:otherStyle>
      <a:defPPr>
        <a:defRPr lang="nb-NO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5BAB3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5" descr="Konsentra_Ruter_hvit_hel_cmyk.eps"/>
          <p:cNvPicPr>
            <a:picLocks noChangeAspect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12006263" y="9115425"/>
            <a:ext cx="3435350" cy="446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79500" y="966788"/>
            <a:ext cx="14384338" cy="169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43945" tIns="71974" rIns="143945" bIns="7197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Click to edit Master title style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2038" y="3132138"/>
            <a:ext cx="14384337" cy="5754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43945" tIns="71974" rIns="143945" bIns="7197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02" r:id="rId1"/>
    <p:sldLayoutId id="2147483997" r:id="rId2"/>
  </p:sldLayoutIdLst>
  <p:txStyles>
    <p:titleStyle>
      <a:lvl1pPr algn="l" defTabSz="1439863" rtl="0" eaLnBrk="0" fontAlgn="base" hangingPunct="0">
        <a:spcBef>
          <a:spcPct val="0"/>
        </a:spcBef>
        <a:spcAft>
          <a:spcPct val="0"/>
        </a:spcAft>
        <a:defRPr sz="4800">
          <a:solidFill>
            <a:schemeClr val="bg1"/>
          </a:solidFill>
          <a:latin typeface="+mj-lt"/>
          <a:ea typeface="ＭＳ Ｐゴシック" charset="-128"/>
          <a:cs typeface="ＭＳ Ｐゴシック" charset="-128"/>
        </a:defRPr>
      </a:lvl1pPr>
      <a:lvl2pPr algn="l" defTabSz="1439863" rtl="0" eaLnBrk="0" fontAlgn="base" hangingPunct="0">
        <a:spcBef>
          <a:spcPct val="0"/>
        </a:spcBef>
        <a:spcAft>
          <a:spcPct val="0"/>
        </a:spcAft>
        <a:defRPr sz="4800">
          <a:solidFill>
            <a:schemeClr val="bg1"/>
          </a:solidFill>
          <a:latin typeface="DIN-Bold" charset="0"/>
          <a:ea typeface="ＭＳ Ｐゴシック" charset="-128"/>
          <a:cs typeface="ＭＳ Ｐゴシック" charset="-128"/>
        </a:defRPr>
      </a:lvl2pPr>
      <a:lvl3pPr algn="l" defTabSz="1439863" rtl="0" eaLnBrk="0" fontAlgn="base" hangingPunct="0">
        <a:spcBef>
          <a:spcPct val="0"/>
        </a:spcBef>
        <a:spcAft>
          <a:spcPct val="0"/>
        </a:spcAft>
        <a:defRPr sz="4800">
          <a:solidFill>
            <a:schemeClr val="bg1"/>
          </a:solidFill>
          <a:latin typeface="DIN-Bold" charset="0"/>
          <a:ea typeface="ＭＳ Ｐゴシック" charset="-128"/>
          <a:cs typeface="ＭＳ Ｐゴシック" charset="-128"/>
        </a:defRPr>
      </a:lvl3pPr>
      <a:lvl4pPr algn="l" defTabSz="1439863" rtl="0" eaLnBrk="0" fontAlgn="base" hangingPunct="0">
        <a:spcBef>
          <a:spcPct val="0"/>
        </a:spcBef>
        <a:spcAft>
          <a:spcPct val="0"/>
        </a:spcAft>
        <a:defRPr sz="4800">
          <a:solidFill>
            <a:schemeClr val="bg1"/>
          </a:solidFill>
          <a:latin typeface="DIN-Bold" charset="0"/>
          <a:ea typeface="ＭＳ Ｐゴシック" charset="-128"/>
          <a:cs typeface="ＭＳ Ｐゴシック" charset="-128"/>
        </a:defRPr>
      </a:lvl4pPr>
      <a:lvl5pPr algn="l" defTabSz="1439863" rtl="0" eaLnBrk="0" fontAlgn="base" hangingPunct="0">
        <a:spcBef>
          <a:spcPct val="0"/>
        </a:spcBef>
        <a:spcAft>
          <a:spcPct val="0"/>
        </a:spcAft>
        <a:defRPr sz="4800">
          <a:solidFill>
            <a:schemeClr val="bg1"/>
          </a:solidFill>
          <a:latin typeface="DIN-Bold" charset="0"/>
          <a:ea typeface="ＭＳ Ｐゴシック" charset="-128"/>
          <a:cs typeface="ＭＳ Ｐゴシック" charset="-128"/>
        </a:defRPr>
      </a:lvl5pPr>
      <a:lvl6pPr marL="457200" algn="l" defTabSz="1439863" rtl="0" fontAlgn="base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DIN-Bold" charset="0"/>
        </a:defRPr>
      </a:lvl6pPr>
      <a:lvl7pPr marL="914400" algn="l" defTabSz="1439863" rtl="0" fontAlgn="base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DIN-Bold" charset="0"/>
        </a:defRPr>
      </a:lvl7pPr>
      <a:lvl8pPr marL="1371600" algn="l" defTabSz="1439863" rtl="0" fontAlgn="base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DIN-Bold" charset="0"/>
        </a:defRPr>
      </a:lvl8pPr>
      <a:lvl9pPr marL="1828800" algn="l" defTabSz="1439863" rtl="0" fontAlgn="base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DIN-Bold" charset="0"/>
        </a:defRPr>
      </a:lvl9pPr>
    </p:titleStyle>
    <p:bodyStyle>
      <a:lvl1pPr marL="542925" indent="-542925" algn="l" defTabSz="1439863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SzPct val="100000"/>
        <a:buFont typeface="Wingdings" pitchFamily="2" charset="2"/>
        <a:buChar char="§"/>
        <a:tabLst>
          <a:tab pos="1704975" algn="l"/>
        </a:tabLst>
        <a:defRPr sz="3400">
          <a:solidFill>
            <a:schemeClr val="bg1"/>
          </a:solidFill>
          <a:latin typeface="+mn-lt"/>
          <a:ea typeface="ＭＳ Ｐゴシック" charset="-128"/>
          <a:cs typeface="ＭＳ Ｐゴシック" charset="-128"/>
        </a:defRPr>
      </a:lvl1pPr>
      <a:lvl2pPr marL="1069975" indent="-347663" algn="l" defTabSz="1439863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Font typeface="Wingdings" pitchFamily="2" charset="2"/>
        <a:buChar char="§"/>
        <a:tabLst>
          <a:tab pos="1704975" algn="l"/>
        </a:tabLst>
        <a:defRPr sz="3400">
          <a:solidFill>
            <a:schemeClr val="bg1"/>
          </a:solidFill>
          <a:latin typeface="+mn-lt"/>
          <a:ea typeface="ＭＳ Ｐゴシック" charset="-128"/>
          <a:cs typeface="ＭＳ Ｐゴシック"/>
        </a:defRPr>
      </a:lvl2pPr>
      <a:lvl3pPr marL="1974850" indent="-449263" algn="l" defTabSz="1439863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DIN-Bold" pitchFamily="2" charset="0"/>
        <a:tabLst>
          <a:tab pos="1704975" algn="l"/>
        </a:tabLst>
        <a:defRPr sz="3400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3pPr>
      <a:lvl4pPr marL="2519363" indent="-360363" algn="l" defTabSz="1439863" rtl="0" eaLnBrk="0" fontAlgn="base" hangingPunct="0">
        <a:spcBef>
          <a:spcPct val="20000"/>
        </a:spcBef>
        <a:spcAft>
          <a:spcPct val="0"/>
        </a:spcAft>
        <a:tabLst>
          <a:tab pos="1704975" algn="l"/>
        </a:tabLst>
        <a:defRPr sz="3100">
          <a:solidFill>
            <a:schemeClr val="tx1"/>
          </a:solidFill>
          <a:latin typeface="Arial" charset="0"/>
          <a:ea typeface="ＭＳ Ｐゴシック" charset="-128"/>
          <a:cs typeface="ＭＳ Ｐゴシック"/>
        </a:defRPr>
      </a:lvl4pPr>
      <a:lvl5pPr marL="3238500" indent="-358775" algn="l" defTabSz="1439863" rtl="0" eaLnBrk="0" fontAlgn="base" hangingPunct="0">
        <a:spcBef>
          <a:spcPct val="20000"/>
        </a:spcBef>
        <a:spcAft>
          <a:spcPct val="0"/>
        </a:spcAft>
        <a:buChar char="»"/>
        <a:tabLst>
          <a:tab pos="1704975" algn="l"/>
        </a:tabLst>
        <a:defRPr sz="3100">
          <a:solidFill>
            <a:schemeClr val="tx1"/>
          </a:solidFill>
          <a:latin typeface="Arial" charset="0"/>
          <a:ea typeface="ＭＳ Ｐゴシック" charset="-128"/>
          <a:cs typeface="ＭＳ Ｐゴシック"/>
        </a:defRPr>
      </a:lvl5pPr>
      <a:lvl6pPr marL="3695700" indent="-358775" algn="l" defTabSz="1439863" rtl="0" fontAlgn="base">
        <a:spcBef>
          <a:spcPct val="20000"/>
        </a:spcBef>
        <a:spcAft>
          <a:spcPct val="0"/>
        </a:spcAft>
        <a:buChar char="»"/>
        <a:tabLst>
          <a:tab pos="1704975" algn="l"/>
        </a:tabLst>
        <a:defRPr sz="3100">
          <a:solidFill>
            <a:schemeClr val="tx1"/>
          </a:solidFill>
          <a:latin typeface="Arial" charset="0"/>
          <a:ea typeface="ＭＳ Ｐゴシック" charset="-128"/>
        </a:defRPr>
      </a:lvl6pPr>
      <a:lvl7pPr marL="4152900" indent="-358775" algn="l" defTabSz="1439863" rtl="0" fontAlgn="base">
        <a:spcBef>
          <a:spcPct val="20000"/>
        </a:spcBef>
        <a:spcAft>
          <a:spcPct val="0"/>
        </a:spcAft>
        <a:buChar char="»"/>
        <a:tabLst>
          <a:tab pos="1704975" algn="l"/>
        </a:tabLst>
        <a:defRPr sz="3100">
          <a:solidFill>
            <a:schemeClr val="tx1"/>
          </a:solidFill>
          <a:latin typeface="Arial" charset="0"/>
          <a:ea typeface="ＭＳ Ｐゴシック" charset="-128"/>
        </a:defRPr>
      </a:lvl7pPr>
      <a:lvl8pPr marL="4610100" indent="-358775" algn="l" defTabSz="1439863" rtl="0" fontAlgn="base">
        <a:spcBef>
          <a:spcPct val="20000"/>
        </a:spcBef>
        <a:spcAft>
          <a:spcPct val="0"/>
        </a:spcAft>
        <a:buChar char="»"/>
        <a:tabLst>
          <a:tab pos="1704975" algn="l"/>
        </a:tabLst>
        <a:defRPr sz="3100">
          <a:solidFill>
            <a:schemeClr val="tx1"/>
          </a:solidFill>
          <a:latin typeface="Arial" charset="0"/>
          <a:ea typeface="ＭＳ Ｐゴシック" charset="-128"/>
        </a:defRPr>
      </a:lvl8pPr>
      <a:lvl9pPr marL="5067300" indent="-358775" algn="l" defTabSz="1439863" rtl="0" fontAlgn="base">
        <a:spcBef>
          <a:spcPct val="20000"/>
        </a:spcBef>
        <a:spcAft>
          <a:spcPct val="0"/>
        </a:spcAft>
        <a:buChar char="»"/>
        <a:tabLst>
          <a:tab pos="1704975" algn="l"/>
        </a:tabLst>
        <a:defRPr sz="3100">
          <a:solidFill>
            <a:schemeClr val="tx1"/>
          </a:solidFill>
          <a:latin typeface="Arial" charset="0"/>
          <a:ea typeface="ＭＳ Ｐゴシック" charset="-128"/>
        </a:defRPr>
      </a:lvl9pPr>
    </p:bodyStyle>
    <p:otherStyle>
      <a:defPPr>
        <a:defRPr lang="nb-NO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09110" y="2091840"/>
            <a:ext cx="14597769" cy="6928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dirty="0" err="1" smtClean="0"/>
              <a:t>Click</a:t>
            </a:r>
            <a:r>
              <a:rPr lang="nb-NO" dirty="0" smtClean="0"/>
              <a:t> to </a:t>
            </a:r>
            <a:r>
              <a:rPr lang="nb-NO" dirty="0" err="1" smtClean="0"/>
              <a:t>edit</a:t>
            </a:r>
            <a:r>
              <a:rPr lang="nb-NO" dirty="0" smtClean="0"/>
              <a:t> Master </a:t>
            </a:r>
            <a:r>
              <a:rPr lang="nb-NO" dirty="0" err="1" smtClean="0"/>
              <a:t>text</a:t>
            </a:r>
            <a:r>
              <a:rPr lang="nb-NO" dirty="0" smtClean="0"/>
              <a:t> </a:t>
            </a:r>
            <a:r>
              <a:rPr lang="nb-NO" dirty="0" err="1" smtClean="0"/>
              <a:t>styles</a:t>
            </a:r>
            <a:endParaRPr lang="nb-NO" dirty="0" smtClean="0"/>
          </a:p>
          <a:p>
            <a:pPr lvl="1"/>
            <a:r>
              <a:rPr lang="nb-NO" dirty="0" err="1" smtClean="0"/>
              <a:t>Second</a:t>
            </a:r>
            <a:r>
              <a:rPr lang="nb-NO" dirty="0" smtClean="0"/>
              <a:t> </a:t>
            </a:r>
            <a:r>
              <a:rPr lang="nb-NO" dirty="0" err="1" smtClean="0"/>
              <a:t>level</a:t>
            </a:r>
            <a:endParaRPr lang="nb-NO" dirty="0" smtClean="0"/>
          </a:p>
          <a:p>
            <a:pPr lvl="2"/>
            <a:r>
              <a:rPr lang="nb-NO" dirty="0" err="1" smtClean="0"/>
              <a:t>Third</a:t>
            </a:r>
            <a:r>
              <a:rPr lang="nb-NO" dirty="0" smtClean="0"/>
              <a:t> </a:t>
            </a:r>
            <a:r>
              <a:rPr lang="nb-NO" dirty="0" err="1" smtClean="0"/>
              <a:t>level</a:t>
            </a:r>
            <a:endParaRPr lang="nb-NO" dirty="0" smtClean="0"/>
          </a:p>
          <a:p>
            <a:pPr lvl="3"/>
            <a:r>
              <a:rPr lang="nb-NO" dirty="0" err="1" smtClean="0"/>
              <a:t>Fourth</a:t>
            </a:r>
            <a:r>
              <a:rPr lang="nb-NO" dirty="0" smtClean="0"/>
              <a:t> </a:t>
            </a:r>
            <a:r>
              <a:rPr lang="nb-NO" dirty="0" err="1" smtClean="0"/>
              <a:t>level</a:t>
            </a:r>
            <a:endParaRPr lang="nb-NO" dirty="0" smtClean="0"/>
          </a:p>
        </p:txBody>
      </p:sp>
      <p:sp>
        <p:nvSpPr>
          <p:cNvPr id="165895" name="Line 7"/>
          <p:cNvSpPr>
            <a:spLocks noChangeShapeType="1"/>
          </p:cNvSpPr>
          <p:nvPr/>
        </p:nvSpPr>
        <p:spPr bwMode="auto">
          <a:xfrm>
            <a:off x="809109" y="1544202"/>
            <a:ext cx="14614684" cy="0"/>
          </a:xfrm>
          <a:prstGeom prst="line">
            <a:avLst/>
          </a:prstGeom>
          <a:noFill/>
          <a:ln w="12700">
            <a:solidFill>
              <a:srgbClr val="FFD2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nb-NO" sz="2369">
              <a:solidFill>
                <a:srgbClr val="646464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165896" name="Line 8"/>
          <p:cNvSpPr>
            <a:spLocks noChangeShapeType="1"/>
          </p:cNvSpPr>
          <p:nvPr/>
        </p:nvSpPr>
        <p:spPr bwMode="auto">
          <a:xfrm>
            <a:off x="809109" y="9244053"/>
            <a:ext cx="14614684" cy="0"/>
          </a:xfrm>
          <a:prstGeom prst="line">
            <a:avLst/>
          </a:prstGeom>
          <a:noFill/>
          <a:ln w="3175">
            <a:solidFill>
              <a:srgbClr val="646464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nb-NO" sz="2369">
              <a:solidFill>
                <a:srgbClr val="646464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165899" name="Line 11"/>
          <p:cNvSpPr>
            <a:spLocks noChangeShapeType="1"/>
          </p:cNvSpPr>
          <p:nvPr/>
        </p:nvSpPr>
        <p:spPr bwMode="auto">
          <a:xfrm>
            <a:off x="809109" y="1544202"/>
            <a:ext cx="14614684" cy="0"/>
          </a:xfrm>
          <a:prstGeom prst="line">
            <a:avLst/>
          </a:prstGeom>
          <a:noFill/>
          <a:ln w="12700">
            <a:solidFill>
              <a:srgbClr val="FFE6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nb-NO" sz="2369">
              <a:solidFill>
                <a:srgbClr val="646464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165900" name="Line 12"/>
          <p:cNvSpPr>
            <a:spLocks noChangeShapeType="1"/>
          </p:cNvSpPr>
          <p:nvPr/>
        </p:nvSpPr>
        <p:spPr bwMode="auto">
          <a:xfrm>
            <a:off x="809109" y="9244053"/>
            <a:ext cx="14614684" cy="0"/>
          </a:xfrm>
          <a:prstGeom prst="line">
            <a:avLst/>
          </a:prstGeom>
          <a:noFill/>
          <a:ln w="3175">
            <a:solidFill>
              <a:srgbClr val="646464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nb-NO" sz="2369">
              <a:solidFill>
                <a:srgbClr val="646464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165906" name="Rectangle 1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492165" y="9495543"/>
            <a:ext cx="3070099" cy="27264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629">
                <a:solidFill>
                  <a:schemeClr val="tx2"/>
                </a:solidFill>
                <a:cs typeface="Arial" charset="0"/>
              </a:defRPr>
            </a:lvl1pPr>
          </a:lstStyle>
          <a:p>
            <a:endParaRPr lang="nb-NO">
              <a:solidFill>
                <a:srgbClr val="646464"/>
              </a:solidFill>
              <a:latin typeface="Arial" charset="0"/>
              <a:ea typeface="+mn-ea"/>
            </a:endParaRPr>
          </a:p>
        </p:txBody>
      </p:sp>
      <p:sp>
        <p:nvSpPr>
          <p:cNvPr id="165908" name="Rectangle 2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1663" y="9495543"/>
            <a:ext cx="1403957" cy="27264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629">
                <a:solidFill>
                  <a:schemeClr val="tx2"/>
                </a:solidFill>
                <a:cs typeface="Arial" charset="0"/>
              </a:defRPr>
            </a:lvl1pPr>
          </a:lstStyle>
          <a:p>
            <a:r>
              <a:rPr lang="nb-NO">
                <a:solidFill>
                  <a:srgbClr val="646464"/>
                </a:solidFill>
                <a:latin typeface="Arial" charset="0"/>
                <a:ea typeface="+mn-ea"/>
              </a:rPr>
              <a:t>Side </a:t>
            </a:r>
            <a:fld id="{8352974D-56A8-4AA1-99F7-72577FB5DC73}" type="slidenum">
              <a:rPr lang="nb-NO">
                <a:solidFill>
                  <a:srgbClr val="646464"/>
                </a:solidFill>
                <a:latin typeface="Arial" charset="0"/>
                <a:ea typeface="+mn-ea"/>
              </a:rPr>
              <a:pPr/>
              <a:t>‹#›</a:t>
            </a:fld>
            <a:endParaRPr lang="nb-NO">
              <a:solidFill>
                <a:srgbClr val="646464"/>
              </a:solidFill>
              <a:latin typeface="Arial" charset="0"/>
              <a:ea typeface="+mn-ea"/>
            </a:endParaRPr>
          </a:p>
        </p:txBody>
      </p:sp>
      <p:sp>
        <p:nvSpPr>
          <p:cNvPr id="165910" name="Rectangle 22"/>
          <p:cNvSpPr>
            <a:spLocks noGrp="1" noChangeArrowheads="1"/>
          </p:cNvSpPr>
          <p:nvPr>
            <p:ph type="title"/>
          </p:nvPr>
        </p:nvSpPr>
        <p:spPr bwMode="auto">
          <a:xfrm>
            <a:off x="811927" y="279696"/>
            <a:ext cx="14614684" cy="127860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0" tIns="3600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dirty="0" err="1" smtClean="0"/>
              <a:t>Click</a:t>
            </a:r>
            <a:r>
              <a:rPr lang="nb-NO" dirty="0" smtClean="0"/>
              <a:t> to </a:t>
            </a:r>
            <a:r>
              <a:rPr lang="nb-NO" dirty="0" err="1" smtClean="0"/>
              <a:t>edit</a:t>
            </a:r>
            <a:r>
              <a:rPr lang="nb-NO" dirty="0" smtClean="0"/>
              <a:t> Master </a:t>
            </a:r>
            <a:r>
              <a:rPr lang="nb-NO" dirty="0" err="1" smtClean="0"/>
              <a:t>title</a:t>
            </a:r>
            <a:r>
              <a:rPr lang="nb-NO" dirty="0" smtClean="0"/>
              <a:t> </a:t>
            </a:r>
            <a:r>
              <a:rPr lang="nb-NO" dirty="0" err="1" smtClean="0"/>
              <a:t>style</a:t>
            </a:r>
            <a:endParaRPr lang="nb-NO" dirty="0" smtClean="0"/>
          </a:p>
        </p:txBody>
      </p:sp>
      <p:sp>
        <p:nvSpPr>
          <p:cNvPr id="165911" name="Rectangle 2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689128" y="9495543"/>
            <a:ext cx="6625098" cy="27264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629">
                <a:solidFill>
                  <a:schemeClr val="tx2"/>
                </a:solidFill>
                <a:cs typeface="Arial" charset="0"/>
              </a:defRPr>
            </a:lvl1pPr>
          </a:lstStyle>
          <a:p>
            <a:endParaRPr lang="nb-NO">
              <a:solidFill>
                <a:srgbClr val="646464"/>
              </a:solidFill>
              <a:latin typeface="Arial" charset="0"/>
              <a:ea typeface="+mn-ea"/>
            </a:endParaRPr>
          </a:p>
        </p:txBody>
      </p:sp>
      <p:grpSp>
        <p:nvGrpSpPr>
          <p:cNvPr id="14" name="Group 13"/>
          <p:cNvGrpSpPr/>
          <p:nvPr userDrawn="1"/>
        </p:nvGrpSpPr>
        <p:grpSpPr bwMode="gray">
          <a:xfrm>
            <a:off x="14826125" y="9549603"/>
            <a:ext cx="600487" cy="303199"/>
            <a:chOff x="8348663" y="6450013"/>
            <a:chExt cx="338137" cy="204787"/>
          </a:xfrm>
          <a:solidFill>
            <a:srgbClr val="808080"/>
          </a:solidFill>
        </p:grpSpPr>
        <p:sp>
          <p:nvSpPr>
            <p:cNvPr id="15" name="Freeform 5"/>
            <p:cNvSpPr>
              <a:spLocks/>
            </p:cNvSpPr>
            <p:nvPr userDrawn="1"/>
          </p:nvSpPr>
          <p:spPr bwMode="gray">
            <a:xfrm>
              <a:off x="8348663" y="6450013"/>
              <a:ext cx="163512" cy="204787"/>
            </a:xfrm>
            <a:custGeom>
              <a:avLst/>
              <a:gdLst/>
              <a:ahLst/>
              <a:cxnLst>
                <a:cxn ang="0">
                  <a:pos x="39" y="78"/>
                </a:cxn>
                <a:cxn ang="0">
                  <a:pos x="85" y="78"/>
                </a:cxn>
                <a:cxn ang="0">
                  <a:pos x="85" y="51"/>
                </a:cxn>
                <a:cxn ang="0">
                  <a:pos x="39" y="51"/>
                </a:cxn>
                <a:cxn ang="0">
                  <a:pos x="39" y="30"/>
                </a:cxn>
                <a:cxn ang="0">
                  <a:pos x="90" y="30"/>
                </a:cxn>
                <a:cxn ang="0">
                  <a:pos x="73" y="0"/>
                </a:cxn>
                <a:cxn ang="0">
                  <a:pos x="0" y="0"/>
                </a:cxn>
                <a:cxn ang="0">
                  <a:pos x="0" y="129"/>
                </a:cxn>
                <a:cxn ang="0">
                  <a:pos x="103" y="129"/>
                </a:cxn>
                <a:cxn ang="0">
                  <a:pos x="103" y="99"/>
                </a:cxn>
                <a:cxn ang="0">
                  <a:pos x="39" y="99"/>
                </a:cxn>
                <a:cxn ang="0">
                  <a:pos x="39" y="78"/>
                </a:cxn>
              </a:cxnLst>
              <a:rect l="0" t="0" r="r" b="b"/>
              <a:pathLst>
                <a:path w="103" h="129">
                  <a:moveTo>
                    <a:pt x="39" y="78"/>
                  </a:moveTo>
                  <a:lnTo>
                    <a:pt x="85" y="78"/>
                  </a:lnTo>
                  <a:lnTo>
                    <a:pt x="85" y="51"/>
                  </a:lnTo>
                  <a:lnTo>
                    <a:pt x="39" y="51"/>
                  </a:lnTo>
                  <a:lnTo>
                    <a:pt x="39" y="30"/>
                  </a:lnTo>
                  <a:lnTo>
                    <a:pt x="90" y="30"/>
                  </a:lnTo>
                  <a:lnTo>
                    <a:pt x="73" y="0"/>
                  </a:lnTo>
                  <a:lnTo>
                    <a:pt x="0" y="0"/>
                  </a:lnTo>
                  <a:lnTo>
                    <a:pt x="0" y="129"/>
                  </a:lnTo>
                  <a:lnTo>
                    <a:pt x="103" y="129"/>
                  </a:lnTo>
                  <a:lnTo>
                    <a:pt x="103" y="99"/>
                  </a:lnTo>
                  <a:lnTo>
                    <a:pt x="39" y="99"/>
                  </a:lnTo>
                  <a:lnTo>
                    <a:pt x="39" y="78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GB" sz="2369">
                <a:solidFill>
                  <a:srgbClr val="646464"/>
                </a:solidFill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16" name="Freeform 6"/>
            <p:cNvSpPr>
              <a:spLocks/>
            </p:cNvSpPr>
            <p:nvPr userDrawn="1"/>
          </p:nvSpPr>
          <p:spPr bwMode="gray">
            <a:xfrm>
              <a:off x="8483600" y="6450013"/>
              <a:ext cx="203200" cy="204787"/>
            </a:xfrm>
            <a:custGeom>
              <a:avLst/>
              <a:gdLst/>
              <a:ahLst/>
              <a:cxnLst>
                <a:cxn ang="0">
                  <a:pos x="86" y="0"/>
                </a:cxn>
                <a:cxn ang="0">
                  <a:pos x="64" y="42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45" y="78"/>
                </a:cxn>
                <a:cxn ang="0">
                  <a:pos x="45" y="129"/>
                </a:cxn>
                <a:cxn ang="0">
                  <a:pos x="83" y="129"/>
                </a:cxn>
                <a:cxn ang="0">
                  <a:pos x="83" y="78"/>
                </a:cxn>
                <a:cxn ang="0">
                  <a:pos x="128" y="0"/>
                </a:cxn>
                <a:cxn ang="0">
                  <a:pos x="86" y="0"/>
                </a:cxn>
              </a:cxnLst>
              <a:rect l="0" t="0" r="r" b="b"/>
              <a:pathLst>
                <a:path w="128" h="129">
                  <a:moveTo>
                    <a:pt x="86" y="0"/>
                  </a:moveTo>
                  <a:lnTo>
                    <a:pt x="64" y="42"/>
                  </a:lnTo>
                  <a:lnTo>
                    <a:pt x="42" y="0"/>
                  </a:lnTo>
                  <a:lnTo>
                    <a:pt x="0" y="0"/>
                  </a:lnTo>
                  <a:lnTo>
                    <a:pt x="45" y="78"/>
                  </a:lnTo>
                  <a:lnTo>
                    <a:pt x="45" y="129"/>
                  </a:lnTo>
                  <a:lnTo>
                    <a:pt x="83" y="129"/>
                  </a:lnTo>
                  <a:lnTo>
                    <a:pt x="83" y="78"/>
                  </a:lnTo>
                  <a:lnTo>
                    <a:pt x="128" y="0"/>
                  </a:lnTo>
                  <a:lnTo>
                    <a:pt x="86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GB" sz="2369">
                <a:solidFill>
                  <a:srgbClr val="646464"/>
                </a:solidFill>
                <a:latin typeface="Arial" charset="0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5058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05" r:id="rId1"/>
    <p:sldLayoutId id="2147484006" r:id="rId2"/>
    <p:sldLayoutId id="2147484007" r:id="rId3"/>
    <p:sldLayoutId id="2147484008" r:id="rId4"/>
    <p:sldLayoutId id="2147484009" r:id="rId5"/>
    <p:sldLayoutId id="2147484010" r:id="rId6"/>
    <p:sldLayoutId id="2147484011" r:id="rId7"/>
    <p:sldLayoutId id="2147484012" r:id="rId8"/>
    <p:sldLayoutId id="2147484013" r:id="rId9"/>
    <p:sldLayoutId id="2147484014" r:id="rId10"/>
    <p:sldLayoutId id="2147484015" r:id="rId11"/>
    <p:sldLayoutId id="2147484016" r:id="rId12"/>
    <p:sldLayoutId id="2147484017" r:id="rId13"/>
    <p:sldLayoutId id="2147484018" r:id="rId14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fontAlgn="base">
        <a:lnSpc>
          <a:spcPct val="85000"/>
        </a:lnSpc>
        <a:spcBef>
          <a:spcPct val="0"/>
        </a:spcBef>
        <a:spcAft>
          <a:spcPct val="0"/>
        </a:spcAft>
        <a:defRPr sz="4442" b="1">
          <a:solidFill>
            <a:srgbClr val="808080"/>
          </a:solidFill>
          <a:latin typeface="+mj-lt"/>
          <a:ea typeface="+mj-ea"/>
          <a:cs typeface="+mj-cs"/>
        </a:defRPr>
      </a:lvl1pPr>
      <a:lvl2pPr algn="l" rtl="0" fontAlgn="base">
        <a:lnSpc>
          <a:spcPct val="85000"/>
        </a:lnSpc>
        <a:spcBef>
          <a:spcPct val="0"/>
        </a:spcBef>
        <a:spcAft>
          <a:spcPct val="0"/>
        </a:spcAft>
        <a:defRPr sz="4442" b="1">
          <a:solidFill>
            <a:schemeClr val="tx1"/>
          </a:solidFill>
          <a:latin typeface="Arial" charset="0"/>
        </a:defRPr>
      </a:lvl2pPr>
      <a:lvl3pPr algn="l" rtl="0" fontAlgn="base">
        <a:lnSpc>
          <a:spcPct val="85000"/>
        </a:lnSpc>
        <a:spcBef>
          <a:spcPct val="0"/>
        </a:spcBef>
        <a:spcAft>
          <a:spcPct val="0"/>
        </a:spcAft>
        <a:defRPr sz="4442" b="1">
          <a:solidFill>
            <a:schemeClr val="tx1"/>
          </a:solidFill>
          <a:latin typeface="Arial" charset="0"/>
        </a:defRPr>
      </a:lvl3pPr>
      <a:lvl4pPr algn="l" rtl="0" fontAlgn="base">
        <a:lnSpc>
          <a:spcPct val="85000"/>
        </a:lnSpc>
        <a:spcBef>
          <a:spcPct val="0"/>
        </a:spcBef>
        <a:spcAft>
          <a:spcPct val="0"/>
        </a:spcAft>
        <a:defRPr sz="4442" b="1">
          <a:solidFill>
            <a:schemeClr val="tx1"/>
          </a:solidFill>
          <a:latin typeface="Arial" charset="0"/>
        </a:defRPr>
      </a:lvl4pPr>
      <a:lvl5pPr algn="l" rtl="0" fontAlgn="base">
        <a:lnSpc>
          <a:spcPct val="85000"/>
        </a:lnSpc>
        <a:spcBef>
          <a:spcPct val="0"/>
        </a:spcBef>
        <a:spcAft>
          <a:spcPct val="0"/>
        </a:spcAft>
        <a:defRPr sz="4442" b="1">
          <a:solidFill>
            <a:schemeClr val="tx1"/>
          </a:solidFill>
          <a:latin typeface="Arial" charset="0"/>
        </a:defRPr>
      </a:lvl5pPr>
      <a:lvl6pPr marL="676930" algn="l" rtl="0" fontAlgn="base">
        <a:lnSpc>
          <a:spcPct val="85000"/>
        </a:lnSpc>
        <a:spcBef>
          <a:spcPct val="0"/>
        </a:spcBef>
        <a:spcAft>
          <a:spcPct val="0"/>
        </a:spcAft>
        <a:defRPr sz="4442" b="1">
          <a:solidFill>
            <a:schemeClr val="tx1"/>
          </a:solidFill>
          <a:latin typeface="Arial" charset="0"/>
        </a:defRPr>
      </a:lvl6pPr>
      <a:lvl7pPr marL="1353861" algn="l" rtl="0" fontAlgn="base">
        <a:lnSpc>
          <a:spcPct val="85000"/>
        </a:lnSpc>
        <a:spcBef>
          <a:spcPct val="0"/>
        </a:spcBef>
        <a:spcAft>
          <a:spcPct val="0"/>
        </a:spcAft>
        <a:defRPr sz="4442" b="1">
          <a:solidFill>
            <a:schemeClr val="tx1"/>
          </a:solidFill>
          <a:latin typeface="Arial" charset="0"/>
        </a:defRPr>
      </a:lvl7pPr>
      <a:lvl8pPr marL="2030791" algn="l" rtl="0" fontAlgn="base">
        <a:lnSpc>
          <a:spcPct val="85000"/>
        </a:lnSpc>
        <a:spcBef>
          <a:spcPct val="0"/>
        </a:spcBef>
        <a:spcAft>
          <a:spcPct val="0"/>
        </a:spcAft>
        <a:defRPr sz="4442" b="1">
          <a:solidFill>
            <a:schemeClr val="tx1"/>
          </a:solidFill>
          <a:latin typeface="Arial" charset="0"/>
        </a:defRPr>
      </a:lvl8pPr>
      <a:lvl9pPr marL="2707721" algn="l" rtl="0" fontAlgn="base">
        <a:lnSpc>
          <a:spcPct val="85000"/>
        </a:lnSpc>
        <a:spcBef>
          <a:spcPct val="0"/>
        </a:spcBef>
        <a:spcAft>
          <a:spcPct val="0"/>
        </a:spcAft>
        <a:defRPr sz="4442" b="1">
          <a:solidFill>
            <a:schemeClr val="tx1"/>
          </a:solidFill>
          <a:latin typeface="Arial" charset="0"/>
        </a:defRPr>
      </a:lvl9pPr>
    </p:titleStyle>
    <p:bodyStyle>
      <a:lvl1pPr marL="533553" indent="-533553" algn="l" rtl="0" fontAlgn="base">
        <a:spcBef>
          <a:spcPts val="888"/>
        </a:spcBef>
        <a:spcAft>
          <a:spcPct val="0"/>
        </a:spcAft>
        <a:buClr>
          <a:srgbClr val="FFE600"/>
        </a:buClr>
        <a:buSzPct val="75000"/>
        <a:buFont typeface="Arial" charset="0"/>
        <a:buChar char="►"/>
        <a:defRPr sz="3553">
          <a:solidFill>
            <a:srgbClr val="646464"/>
          </a:solidFill>
          <a:latin typeface="+mn-lt"/>
          <a:ea typeface="+mn-ea"/>
          <a:cs typeface="+mn-cs"/>
        </a:defRPr>
      </a:lvl1pPr>
      <a:lvl2pPr marL="1066032" indent="-533016" algn="l" rtl="0" fontAlgn="base">
        <a:spcBef>
          <a:spcPts val="888"/>
        </a:spcBef>
        <a:spcAft>
          <a:spcPct val="0"/>
        </a:spcAft>
        <a:buClr>
          <a:srgbClr val="FFE600"/>
        </a:buClr>
        <a:buSzPct val="75000"/>
        <a:buFont typeface="Arial" charset="0"/>
        <a:buChar char="▬"/>
        <a:defRPr sz="2961">
          <a:solidFill>
            <a:srgbClr val="646464"/>
          </a:solidFill>
          <a:latin typeface="+mn-lt"/>
        </a:defRPr>
      </a:lvl2pPr>
      <a:lvl3pPr marL="1600659" indent="-533016" algn="l" rtl="0" fontAlgn="base">
        <a:spcBef>
          <a:spcPts val="444"/>
        </a:spcBef>
        <a:spcAft>
          <a:spcPct val="0"/>
        </a:spcAft>
        <a:buClr>
          <a:srgbClr val="FFE600"/>
        </a:buClr>
        <a:buSzPct val="75000"/>
        <a:buFont typeface="Arial" charset="0"/>
        <a:buChar char="►"/>
        <a:defRPr>
          <a:solidFill>
            <a:srgbClr val="646464"/>
          </a:solidFill>
          <a:latin typeface="+mn-lt"/>
        </a:defRPr>
      </a:lvl3pPr>
      <a:lvl4pPr marL="2134211" indent="-531202" algn="l" rtl="0" fontAlgn="base">
        <a:spcBef>
          <a:spcPts val="444"/>
        </a:spcBef>
        <a:spcAft>
          <a:spcPct val="0"/>
        </a:spcAft>
        <a:buClr>
          <a:srgbClr val="FFE600"/>
        </a:buClr>
        <a:buSzPct val="75000"/>
        <a:buFont typeface="Arial" charset="0"/>
        <a:buChar char="▬"/>
        <a:defRPr sz="2369">
          <a:solidFill>
            <a:srgbClr val="646464"/>
          </a:solidFill>
          <a:latin typeface="+mn-lt"/>
        </a:defRPr>
      </a:lvl4pPr>
      <a:lvl5pPr marL="2665413" indent="-528853" algn="l" rtl="0" fontAlgn="base">
        <a:spcBef>
          <a:spcPct val="20000"/>
        </a:spcBef>
        <a:spcAft>
          <a:spcPct val="0"/>
        </a:spcAft>
        <a:buClr>
          <a:srgbClr val="FFD200"/>
        </a:buClr>
        <a:buSzPct val="75000"/>
        <a:buFont typeface="Arial" charset="0"/>
        <a:buChar char="►"/>
        <a:defRPr sz="2369">
          <a:solidFill>
            <a:srgbClr val="646464"/>
          </a:solidFill>
          <a:latin typeface="+mn-lt"/>
        </a:defRPr>
      </a:lvl5pPr>
      <a:lvl6pPr marL="3342343" indent="-528853" algn="l" rtl="0" fontAlgn="base">
        <a:spcBef>
          <a:spcPct val="20000"/>
        </a:spcBef>
        <a:spcAft>
          <a:spcPct val="0"/>
        </a:spcAft>
        <a:buClr>
          <a:srgbClr val="FFD200"/>
        </a:buClr>
        <a:buSzPct val="75000"/>
        <a:buFont typeface="Arial" charset="0"/>
        <a:buChar char="►"/>
        <a:defRPr sz="2369">
          <a:solidFill>
            <a:srgbClr val="646464"/>
          </a:solidFill>
          <a:latin typeface="+mn-lt"/>
        </a:defRPr>
      </a:lvl6pPr>
      <a:lvl7pPr marL="4019274" indent="-528853" algn="l" rtl="0" fontAlgn="base">
        <a:spcBef>
          <a:spcPct val="20000"/>
        </a:spcBef>
        <a:spcAft>
          <a:spcPct val="0"/>
        </a:spcAft>
        <a:buClr>
          <a:srgbClr val="FFD200"/>
        </a:buClr>
        <a:buSzPct val="75000"/>
        <a:buFont typeface="Arial" charset="0"/>
        <a:buChar char="►"/>
        <a:defRPr sz="2369">
          <a:solidFill>
            <a:srgbClr val="646464"/>
          </a:solidFill>
          <a:latin typeface="+mn-lt"/>
        </a:defRPr>
      </a:lvl7pPr>
      <a:lvl8pPr marL="4696204" indent="-528853" algn="l" rtl="0" fontAlgn="base">
        <a:spcBef>
          <a:spcPct val="20000"/>
        </a:spcBef>
        <a:spcAft>
          <a:spcPct val="0"/>
        </a:spcAft>
        <a:buClr>
          <a:srgbClr val="FFD200"/>
        </a:buClr>
        <a:buSzPct val="75000"/>
        <a:buFont typeface="Arial" charset="0"/>
        <a:buChar char="►"/>
        <a:defRPr sz="2369">
          <a:solidFill>
            <a:srgbClr val="646464"/>
          </a:solidFill>
          <a:latin typeface="+mn-lt"/>
        </a:defRPr>
      </a:lvl8pPr>
      <a:lvl9pPr marL="5373134" indent="-528853" algn="l" rtl="0" fontAlgn="base">
        <a:spcBef>
          <a:spcPct val="20000"/>
        </a:spcBef>
        <a:spcAft>
          <a:spcPct val="0"/>
        </a:spcAft>
        <a:buClr>
          <a:srgbClr val="FFD200"/>
        </a:buClr>
        <a:buSzPct val="75000"/>
        <a:buFont typeface="Arial" charset="0"/>
        <a:buChar char="►"/>
        <a:defRPr sz="2369">
          <a:solidFill>
            <a:srgbClr val="646464"/>
          </a:solidFill>
          <a:latin typeface="+mn-lt"/>
        </a:defRPr>
      </a:lvl9pPr>
    </p:bodyStyle>
    <p:otherStyle>
      <a:defPPr>
        <a:defRPr lang="nb-NO"/>
      </a:defPPr>
      <a:lvl1pPr marL="0" algn="l" defTabSz="1353861" rtl="0" eaLnBrk="1" latinLnBrk="0" hangingPunct="1">
        <a:defRPr sz="2665" kern="1200">
          <a:solidFill>
            <a:schemeClr val="tx1"/>
          </a:solidFill>
          <a:latin typeface="+mn-lt"/>
          <a:ea typeface="+mn-ea"/>
          <a:cs typeface="+mn-cs"/>
        </a:defRPr>
      </a:lvl1pPr>
      <a:lvl2pPr marL="676930" algn="l" defTabSz="1353861" rtl="0" eaLnBrk="1" latinLnBrk="0" hangingPunct="1">
        <a:defRPr sz="2665" kern="1200">
          <a:solidFill>
            <a:schemeClr val="tx1"/>
          </a:solidFill>
          <a:latin typeface="+mn-lt"/>
          <a:ea typeface="+mn-ea"/>
          <a:cs typeface="+mn-cs"/>
        </a:defRPr>
      </a:lvl2pPr>
      <a:lvl3pPr marL="1353861" algn="l" defTabSz="1353861" rtl="0" eaLnBrk="1" latinLnBrk="0" hangingPunct="1">
        <a:defRPr sz="2665" kern="1200">
          <a:solidFill>
            <a:schemeClr val="tx1"/>
          </a:solidFill>
          <a:latin typeface="+mn-lt"/>
          <a:ea typeface="+mn-ea"/>
          <a:cs typeface="+mn-cs"/>
        </a:defRPr>
      </a:lvl3pPr>
      <a:lvl4pPr marL="2030791" algn="l" defTabSz="1353861" rtl="0" eaLnBrk="1" latinLnBrk="0" hangingPunct="1">
        <a:defRPr sz="2665" kern="1200">
          <a:solidFill>
            <a:schemeClr val="tx1"/>
          </a:solidFill>
          <a:latin typeface="+mn-lt"/>
          <a:ea typeface="+mn-ea"/>
          <a:cs typeface="+mn-cs"/>
        </a:defRPr>
      </a:lvl4pPr>
      <a:lvl5pPr marL="2707721" algn="l" defTabSz="1353861" rtl="0" eaLnBrk="1" latinLnBrk="0" hangingPunct="1">
        <a:defRPr sz="2665" kern="1200">
          <a:solidFill>
            <a:schemeClr val="tx1"/>
          </a:solidFill>
          <a:latin typeface="+mn-lt"/>
          <a:ea typeface="+mn-ea"/>
          <a:cs typeface="+mn-cs"/>
        </a:defRPr>
      </a:lvl5pPr>
      <a:lvl6pPr marL="3384652" algn="l" defTabSz="1353861" rtl="0" eaLnBrk="1" latinLnBrk="0" hangingPunct="1">
        <a:defRPr sz="2665" kern="1200">
          <a:solidFill>
            <a:schemeClr val="tx1"/>
          </a:solidFill>
          <a:latin typeface="+mn-lt"/>
          <a:ea typeface="+mn-ea"/>
          <a:cs typeface="+mn-cs"/>
        </a:defRPr>
      </a:lvl6pPr>
      <a:lvl7pPr marL="4061582" algn="l" defTabSz="1353861" rtl="0" eaLnBrk="1" latinLnBrk="0" hangingPunct="1">
        <a:defRPr sz="2665" kern="1200">
          <a:solidFill>
            <a:schemeClr val="tx1"/>
          </a:solidFill>
          <a:latin typeface="+mn-lt"/>
          <a:ea typeface="+mn-ea"/>
          <a:cs typeface="+mn-cs"/>
        </a:defRPr>
      </a:lvl7pPr>
      <a:lvl8pPr marL="4738512" algn="l" defTabSz="1353861" rtl="0" eaLnBrk="1" latinLnBrk="0" hangingPunct="1">
        <a:defRPr sz="2665" kern="1200">
          <a:solidFill>
            <a:schemeClr val="tx1"/>
          </a:solidFill>
          <a:latin typeface="+mn-lt"/>
          <a:ea typeface="+mn-ea"/>
          <a:cs typeface="+mn-cs"/>
        </a:defRPr>
      </a:lvl8pPr>
      <a:lvl9pPr marL="5415443" algn="l" defTabSz="1353861" rtl="0" eaLnBrk="1" latinLnBrk="0" hangingPunct="1">
        <a:defRPr sz="266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5" descr="DSC_1742_trekløver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588"/>
            <a:ext cx="16322675" cy="10202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Rectangle 17"/>
          <p:cNvSpPr/>
          <p:nvPr/>
        </p:nvSpPr>
        <p:spPr bwMode="auto">
          <a:xfrm>
            <a:off x="803275" y="1724025"/>
            <a:ext cx="14630400" cy="3810000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algn="ctr" defTabSz="1439863">
              <a:defRPr/>
            </a:pPr>
            <a:endParaRPr lang="nb-NO" dirty="0">
              <a:solidFill>
                <a:schemeClr val="tx1"/>
              </a:solidFill>
            </a:endParaRPr>
          </a:p>
        </p:txBody>
      </p:sp>
      <p:pic>
        <p:nvPicPr>
          <p:cNvPr id="11268" name="Picture 6" descr="Konsentra_Ruter_hvit_hel_cmyk.eps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2006263" y="9115425"/>
            <a:ext cx="3435350" cy="446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9" name="Title 5"/>
          <p:cNvSpPr>
            <a:spLocks noGrp="1"/>
          </p:cNvSpPr>
          <p:nvPr>
            <p:ph type="ctrTitle"/>
          </p:nvPr>
        </p:nvSpPr>
        <p:spPr>
          <a:xfrm>
            <a:off x="957263" y="1985963"/>
            <a:ext cx="13801725" cy="2226766"/>
          </a:xfrm>
        </p:spPr>
        <p:txBody>
          <a:bodyPr/>
          <a:lstStyle/>
          <a:p>
            <a:r>
              <a:rPr lang="nb-NO" sz="5400" dirty="0" smtClean="0">
                <a:ea typeface="ＭＳ Ｐゴシック"/>
                <a:cs typeface="ＭＳ Ｐゴシック"/>
              </a:rPr>
              <a:t>Incitamentsavtaler</a:t>
            </a:r>
            <a:br>
              <a:rPr lang="nb-NO" sz="5400" dirty="0" smtClean="0">
                <a:ea typeface="ＭＳ Ｐゴシック"/>
                <a:cs typeface="ＭＳ Ｐゴシック"/>
              </a:rPr>
            </a:br>
            <a:endParaRPr lang="nb-NO" sz="5400" dirty="0" smtClean="0"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Kvalitetsfokus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1116400" y="2941288"/>
            <a:ext cx="13541017" cy="5795552"/>
          </a:xfrm>
        </p:spPr>
        <p:txBody>
          <a:bodyPr>
            <a:normAutofit/>
          </a:bodyPr>
          <a:lstStyle/>
          <a:p>
            <a:r>
              <a:rPr lang="nb-NO" dirty="0" smtClean="0"/>
              <a:t>Måle kundeopplevelse to ganger i året</a:t>
            </a:r>
          </a:p>
          <a:p>
            <a:r>
              <a:rPr lang="nb-NO" dirty="0" smtClean="0"/>
              <a:t>Gjennomføres ved telefonintervju (130 respondenter)</a:t>
            </a:r>
          </a:p>
          <a:p>
            <a:r>
              <a:rPr lang="nb-NO" dirty="0" smtClean="0"/>
              <a:t>Bonus eller malus ut i fra et definert nullpunkt</a:t>
            </a:r>
          </a:p>
          <a:p>
            <a:r>
              <a:rPr lang="nb-NO" dirty="0" smtClean="0"/>
              <a:t>Prosent-andel av årlig kontraktsverdi</a:t>
            </a:r>
          </a:p>
          <a:p>
            <a:pPr marL="0" indent="0">
              <a:buNone/>
            </a:pPr>
            <a:endParaRPr lang="nb-NO" dirty="0"/>
          </a:p>
          <a:p>
            <a:pPr marL="608945" lvl="1" indent="0">
              <a:buNone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8561157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DIN-Bold"/>
        <a:ea typeface=""/>
        <a:cs typeface=""/>
      </a:majorFont>
      <a:minorFont>
        <a:latin typeface="DIN-Regular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14398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b-NO" sz="2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DIN-Regular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14398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b-NO" sz="2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DIN-Regular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DIN-Bold"/>
        <a:ea typeface=""/>
        <a:cs typeface=""/>
      </a:majorFont>
      <a:minorFont>
        <a:latin typeface="DIN-Regular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14398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b-NO" sz="2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DIN-Regular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14398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b-NO" sz="2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DIN-Regular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DIN-Bold"/>
        <a:ea typeface=""/>
        <a:cs typeface=""/>
      </a:majorFont>
      <a:minorFont>
        <a:latin typeface="DIN-Regular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14398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b-NO" sz="2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DIN-Regular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14398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b-NO" sz="2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DIN-Regular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3_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DIN-Bold"/>
        <a:ea typeface=""/>
        <a:cs typeface=""/>
      </a:majorFont>
      <a:minorFont>
        <a:latin typeface="DIN-Regular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14398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b-NO" sz="2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DIN-Regular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14398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b-NO" sz="2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DIN-Regular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4_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DIN-Bold"/>
        <a:ea typeface=""/>
        <a:cs typeface=""/>
      </a:majorFont>
      <a:minorFont>
        <a:latin typeface="DIN-Regular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14398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b-NO" sz="2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DIN-Regular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14398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b-NO" sz="2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DIN-Regular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1_Bullet text">
  <a:themeElements>
    <a:clrScheme name="EY Primary">
      <a:dk1>
        <a:srgbClr val="646464"/>
      </a:dk1>
      <a:lt1>
        <a:sysClr val="window" lastClr="FFFFFF"/>
      </a:lt1>
      <a:dk2>
        <a:srgbClr val="646464"/>
      </a:dk2>
      <a:lt2>
        <a:srgbClr val="CCCCCC"/>
      </a:lt2>
      <a:accent1>
        <a:srgbClr val="999999"/>
      </a:accent1>
      <a:accent2>
        <a:srgbClr val="FFD200"/>
      </a:accent2>
      <a:accent3>
        <a:srgbClr val="C0C0C0"/>
      </a:accent3>
      <a:accent4>
        <a:srgbClr val="999999"/>
      </a:accent4>
      <a:accent5>
        <a:srgbClr val="F2F2F2"/>
      </a:accent5>
      <a:accent6>
        <a:srgbClr val="FFF27F"/>
      </a:accent6>
      <a:hlink>
        <a:srgbClr val="91278F"/>
      </a:hlink>
      <a:folHlink>
        <a:srgbClr val="336699"/>
      </a:folHlink>
    </a:clrScheme>
    <a:fontScheme name="1_Bullet tex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none" lIns="0" tIns="0" rIns="0" bIns="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</a:objectDefaults>
  <a:extraClrSchemeLst>
    <a:extraClrScheme>
      <a:clrScheme name="1_Bullet text 1">
        <a:dk1>
          <a:srgbClr val="646464"/>
        </a:dk1>
        <a:lt1>
          <a:srgbClr val="FFFFFF"/>
        </a:lt1>
        <a:dk2>
          <a:srgbClr val="646464"/>
        </a:dk2>
        <a:lt2>
          <a:srgbClr val="808080"/>
        </a:lt2>
        <a:accent1>
          <a:srgbClr val="808080"/>
        </a:accent1>
        <a:accent2>
          <a:srgbClr val="FFD200"/>
        </a:accent2>
        <a:accent3>
          <a:srgbClr val="FFFFFF"/>
        </a:accent3>
        <a:accent4>
          <a:srgbClr val="545454"/>
        </a:accent4>
        <a:accent5>
          <a:srgbClr val="C0C0C0"/>
        </a:accent5>
        <a:accent6>
          <a:srgbClr val="E7BE00"/>
        </a:accent6>
        <a:hlink>
          <a:srgbClr val="808080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ullet text 2">
        <a:dk1>
          <a:srgbClr val="646464"/>
        </a:dk1>
        <a:lt1>
          <a:srgbClr val="FFFFFF"/>
        </a:lt1>
        <a:dk2>
          <a:srgbClr val="646464"/>
        </a:dk2>
        <a:lt2>
          <a:srgbClr val="808080"/>
        </a:lt2>
        <a:accent1>
          <a:srgbClr val="CCCCCC"/>
        </a:accent1>
        <a:accent2>
          <a:srgbClr val="FFD200"/>
        </a:accent2>
        <a:accent3>
          <a:srgbClr val="FFFFFF"/>
        </a:accent3>
        <a:accent4>
          <a:srgbClr val="545454"/>
        </a:accent4>
        <a:accent5>
          <a:srgbClr val="E2E2E2"/>
        </a:accent5>
        <a:accent6>
          <a:srgbClr val="E7BE00"/>
        </a:accent6>
        <a:hlink>
          <a:srgbClr val="646464"/>
        </a:hlink>
        <a:folHlink>
          <a:srgbClr val="B4B4B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ullet text 3">
        <a:dk1>
          <a:srgbClr val="646464"/>
        </a:dk1>
        <a:lt1>
          <a:srgbClr val="FFFFFF"/>
        </a:lt1>
        <a:dk2>
          <a:srgbClr val="646464"/>
        </a:dk2>
        <a:lt2>
          <a:srgbClr val="808080"/>
        </a:lt2>
        <a:accent1>
          <a:srgbClr val="CCCCCC"/>
        </a:accent1>
        <a:accent2>
          <a:srgbClr val="FFD200"/>
        </a:accent2>
        <a:accent3>
          <a:srgbClr val="FFFFFF"/>
        </a:accent3>
        <a:accent4>
          <a:srgbClr val="545454"/>
        </a:accent4>
        <a:accent5>
          <a:srgbClr val="E2E2E2"/>
        </a:accent5>
        <a:accent6>
          <a:srgbClr val="E7BE00"/>
        </a:accent6>
        <a:hlink>
          <a:srgbClr val="B4B4B4"/>
        </a:hlink>
        <a:folHlink>
          <a:srgbClr val="00A3B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ullet text 4">
        <a:dk1>
          <a:srgbClr val="808080"/>
        </a:dk1>
        <a:lt1>
          <a:srgbClr val="F8F8F8"/>
        </a:lt1>
        <a:dk2>
          <a:srgbClr val="646464"/>
        </a:dk2>
        <a:lt2>
          <a:srgbClr val="F8F8F8"/>
        </a:lt2>
        <a:accent1>
          <a:srgbClr val="CCCCCC"/>
        </a:accent1>
        <a:accent2>
          <a:srgbClr val="FFD200"/>
        </a:accent2>
        <a:accent3>
          <a:srgbClr val="B8B8B8"/>
        </a:accent3>
        <a:accent4>
          <a:srgbClr val="D4D4D4"/>
        </a:accent4>
        <a:accent5>
          <a:srgbClr val="E2E2E2"/>
        </a:accent5>
        <a:accent6>
          <a:srgbClr val="E7BE00"/>
        </a:accent6>
        <a:hlink>
          <a:srgbClr val="646464"/>
        </a:hlink>
        <a:folHlink>
          <a:srgbClr val="B4B4B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ullet text 5">
        <a:dk1>
          <a:srgbClr val="646464"/>
        </a:dk1>
        <a:lt1>
          <a:srgbClr val="FFFFFF"/>
        </a:lt1>
        <a:dk2>
          <a:srgbClr val="646464"/>
        </a:dk2>
        <a:lt2>
          <a:srgbClr val="CCCCCC"/>
        </a:lt2>
        <a:accent1>
          <a:srgbClr val="CCCCCC"/>
        </a:accent1>
        <a:accent2>
          <a:srgbClr val="FFD200"/>
        </a:accent2>
        <a:accent3>
          <a:srgbClr val="FFFFFF"/>
        </a:accent3>
        <a:accent4>
          <a:srgbClr val="545454"/>
        </a:accent4>
        <a:accent5>
          <a:srgbClr val="E2E2E2"/>
        </a:accent5>
        <a:accent6>
          <a:srgbClr val="E7BE00"/>
        </a:accent6>
        <a:hlink>
          <a:srgbClr val="808080"/>
        </a:hlink>
        <a:folHlink>
          <a:srgbClr val="F1F1F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8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15224</TotalTime>
  <Words>29</Words>
  <Application>Microsoft Office PowerPoint</Application>
  <PresentationFormat>Egendefinert</PresentationFormat>
  <Paragraphs>7</Paragraphs>
  <Slides>2</Slides>
  <Notes>1</Notes>
  <HiddenSlides>0</HiddenSlides>
  <MMClips>0</MMClips>
  <ScaleCrop>false</ScaleCrop>
  <HeadingPairs>
    <vt:vector size="6" baseType="variant">
      <vt:variant>
        <vt:lpstr>Brukte skrifter</vt:lpstr>
      </vt:variant>
      <vt:variant>
        <vt:i4>5</vt:i4>
      </vt:variant>
      <vt:variant>
        <vt:lpstr>Tema</vt:lpstr>
      </vt:variant>
      <vt:variant>
        <vt:i4>6</vt:i4>
      </vt:variant>
      <vt:variant>
        <vt:lpstr>Lysbildetitler</vt:lpstr>
      </vt:variant>
      <vt:variant>
        <vt:i4>2</vt:i4>
      </vt:variant>
    </vt:vector>
  </HeadingPairs>
  <TitlesOfParts>
    <vt:vector size="13" baseType="lpstr">
      <vt:lpstr>ＭＳ Ｐゴシック</vt:lpstr>
      <vt:lpstr>Arial</vt:lpstr>
      <vt:lpstr>DIN-Bold</vt:lpstr>
      <vt:lpstr>DIN-Regular</vt:lpstr>
      <vt:lpstr>Wingdings</vt:lpstr>
      <vt:lpstr>Custom Design</vt:lpstr>
      <vt:lpstr>1_Custom Design</vt:lpstr>
      <vt:lpstr>2_Custom Design</vt:lpstr>
      <vt:lpstr>3_Custom Design</vt:lpstr>
      <vt:lpstr>4_Custom Design</vt:lpstr>
      <vt:lpstr>1_Bullet text</vt:lpstr>
      <vt:lpstr>Incitamentsavtaler </vt:lpstr>
      <vt:lpstr>Kvalitetsfokus</vt:lpstr>
    </vt:vector>
  </TitlesOfParts>
  <Company>Ruter 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Presentasjon</dc:title>
  <dc:creator>Marit Nordli</dc:creator>
  <cp:lastModifiedBy>Aune John Gunnar</cp:lastModifiedBy>
  <cp:revision>613</cp:revision>
  <cp:lastPrinted>2017-06-13T06:46:13Z</cp:lastPrinted>
  <dcterms:created xsi:type="dcterms:W3CDTF">2010-10-13T07:47:31Z</dcterms:created>
  <dcterms:modified xsi:type="dcterms:W3CDTF">2017-11-09T10:44:06Z</dcterms:modified>
</cp:coreProperties>
</file>