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0" r:id="rId3"/>
    <p:sldId id="261" r:id="rId4"/>
    <p:sldId id="301" r:id="rId5"/>
    <p:sldId id="266" r:id="rId6"/>
    <p:sldId id="274" r:id="rId7"/>
    <p:sldId id="277" r:id="rId8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25" autoAdjust="0"/>
  </p:normalViewPr>
  <p:slideViewPr>
    <p:cSldViewPr>
      <p:cViewPr varScale="1">
        <p:scale>
          <a:sx n="70" d="100"/>
          <a:sy n="70" d="100"/>
        </p:scale>
        <p:origin x="-1208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0B88-4006-E444-92EB-485BBEAC7529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A7F66-8A95-7B4A-BD4E-2BFAB509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view is that everything should be as easy to use as </a:t>
            </a:r>
            <a:r>
              <a:rPr lang="en-US" dirty="0" err="1" smtClean="0"/>
              <a:t>Uber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86465"/>
                </a:solidFill>
                <a:latin typeface="Roboto Light"/>
                <a:cs typeface="Roboto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Th</a:t>
            </a:r>
            <a:r>
              <a:rPr dirty="0">
                <a:solidFill>
                  <a:srgbClr val="FFFFFF"/>
                </a:solidFill>
                <a:latin typeface="Roboto Light"/>
                <a:cs typeface="Roboto Light"/>
              </a:rPr>
              <a:t>e Ultimate</a:t>
            </a: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 Urban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Mobility</a:t>
            </a:r>
            <a:r>
              <a:rPr b="0" spc="-5" dirty="0">
                <a:solidFill>
                  <a:srgbClr val="FFC212"/>
                </a:solidFill>
                <a:latin typeface="Roboto Medium"/>
                <a:cs typeface="Roboto Medium"/>
              </a:rPr>
              <a:t>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App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08CCA"/>
                </a:solidFill>
                <a:latin typeface="Roboto Light"/>
                <a:cs typeface="Roboto Light"/>
              </a:defRPr>
            </a:lvl1pPr>
          </a:lstStyle>
          <a:p>
            <a:pPr marL="990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408CCA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86465"/>
                </a:solidFill>
                <a:latin typeface="Roboto Light"/>
                <a:cs typeface="Roboto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Th</a:t>
            </a:r>
            <a:r>
              <a:rPr dirty="0">
                <a:solidFill>
                  <a:srgbClr val="FFFFFF"/>
                </a:solidFill>
                <a:latin typeface="Roboto Light"/>
                <a:cs typeface="Roboto Light"/>
              </a:rPr>
              <a:t>e Ultimate</a:t>
            </a: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 Urban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Mobility</a:t>
            </a:r>
            <a:r>
              <a:rPr b="0" spc="-5" dirty="0">
                <a:solidFill>
                  <a:srgbClr val="FFC212"/>
                </a:solidFill>
                <a:latin typeface="Roboto Medium"/>
                <a:cs typeface="Roboto Medium"/>
              </a:rPr>
              <a:t>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App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08CCA"/>
                </a:solidFill>
                <a:latin typeface="Roboto Light"/>
                <a:cs typeface="Roboto Light"/>
              </a:defRPr>
            </a:lvl1pPr>
          </a:lstStyle>
          <a:p>
            <a:pPr marL="990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408CCA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86465"/>
                </a:solidFill>
                <a:latin typeface="Roboto Light"/>
                <a:cs typeface="Roboto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Th</a:t>
            </a:r>
            <a:r>
              <a:rPr dirty="0">
                <a:solidFill>
                  <a:srgbClr val="FFFFFF"/>
                </a:solidFill>
                <a:latin typeface="Roboto Light"/>
                <a:cs typeface="Roboto Light"/>
              </a:rPr>
              <a:t>e Ultimate</a:t>
            </a: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 Urban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Mobility</a:t>
            </a:r>
            <a:r>
              <a:rPr b="0" spc="-5" dirty="0">
                <a:solidFill>
                  <a:srgbClr val="FFC212"/>
                </a:solidFill>
                <a:latin typeface="Roboto Medium"/>
                <a:cs typeface="Roboto Medium"/>
              </a:rPr>
              <a:t>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App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08CCA"/>
                </a:solidFill>
                <a:latin typeface="Roboto Light"/>
                <a:cs typeface="Roboto Light"/>
              </a:defRPr>
            </a:lvl1pPr>
          </a:lstStyle>
          <a:p>
            <a:pPr marL="990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408CCA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86465"/>
                </a:solidFill>
                <a:latin typeface="Roboto Light"/>
                <a:cs typeface="Roboto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Th</a:t>
            </a:r>
            <a:r>
              <a:rPr dirty="0">
                <a:solidFill>
                  <a:srgbClr val="FFFFFF"/>
                </a:solidFill>
                <a:latin typeface="Roboto Light"/>
                <a:cs typeface="Roboto Light"/>
              </a:rPr>
              <a:t>e Ultimate</a:t>
            </a: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 Urban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Mobility</a:t>
            </a:r>
            <a:r>
              <a:rPr b="0" spc="-5" dirty="0">
                <a:solidFill>
                  <a:srgbClr val="FFC212"/>
                </a:solidFill>
                <a:latin typeface="Roboto Medium"/>
                <a:cs typeface="Roboto Medium"/>
              </a:rPr>
              <a:t>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App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08CCA"/>
                </a:solidFill>
                <a:latin typeface="Roboto Light"/>
                <a:cs typeface="Roboto Light"/>
              </a:defRPr>
            </a:lvl1pPr>
          </a:lstStyle>
          <a:p>
            <a:pPr marL="990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08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86465"/>
                </a:solidFill>
                <a:latin typeface="Roboto Light"/>
                <a:cs typeface="Roboto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Th</a:t>
            </a:r>
            <a:r>
              <a:rPr dirty="0">
                <a:solidFill>
                  <a:srgbClr val="FFFFFF"/>
                </a:solidFill>
                <a:latin typeface="Roboto Light"/>
                <a:cs typeface="Roboto Light"/>
              </a:rPr>
              <a:t>e Ultimate</a:t>
            </a: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 Urban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Mobility</a:t>
            </a:r>
            <a:r>
              <a:rPr b="0" spc="-5" dirty="0">
                <a:solidFill>
                  <a:srgbClr val="FFC212"/>
                </a:solidFill>
                <a:latin typeface="Roboto Medium"/>
                <a:cs typeface="Roboto Medium"/>
              </a:rPr>
              <a:t>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App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408CCA"/>
                </a:solidFill>
                <a:latin typeface="Roboto Light"/>
                <a:cs typeface="Roboto Light"/>
              </a:defRPr>
            </a:lvl1pPr>
          </a:lstStyle>
          <a:p>
            <a:pPr marL="990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269480"/>
          </a:xfrm>
          <a:custGeom>
            <a:avLst/>
            <a:gdLst/>
            <a:ahLst/>
            <a:cxnLst/>
            <a:rect l="l" t="t" r="r" b="b"/>
            <a:pathLst>
              <a:path w="10058400" h="7269480">
                <a:moveTo>
                  <a:pt x="0" y="7269480"/>
                </a:moveTo>
                <a:lnTo>
                  <a:pt x="10058400" y="7269480"/>
                </a:lnTo>
                <a:lnTo>
                  <a:pt x="10058400" y="0"/>
                </a:lnTo>
                <a:lnTo>
                  <a:pt x="0" y="0"/>
                </a:lnTo>
                <a:lnTo>
                  <a:pt x="0" y="726948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419" y="414018"/>
            <a:ext cx="9179560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408CCA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496" y="2620263"/>
            <a:ext cx="8631407" cy="1764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94460" y="7464186"/>
            <a:ext cx="167767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686465"/>
                </a:solidFill>
                <a:latin typeface="Roboto Light"/>
                <a:cs typeface="Roboto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Th</a:t>
            </a:r>
            <a:r>
              <a:rPr dirty="0">
                <a:solidFill>
                  <a:srgbClr val="FFFFFF"/>
                </a:solidFill>
                <a:latin typeface="Roboto Light"/>
                <a:cs typeface="Roboto Light"/>
              </a:rPr>
              <a:t>e Ultimate</a:t>
            </a:r>
            <a:r>
              <a:rPr spc="-5" dirty="0">
                <a:solidFill>
                  <a:srgbClr val="FFFFFF"/>
                </a:solidFill>
                <a:latin typeface="Roboto Light"/>
                <a:cs typeface="Roboto Light"/>
              </a:rPr>
              <a:t> Urban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Mobility</a:t>
            </a:r>
            <a:r>
              <a:rPr b="0" spc="-5" dirty="0">
                <a:solidFill>
                  <a:srgbClr val="FFC212"/>
                </a:solidFill>
                <a:latin typeface="Roboto Medium"/>
                <a:cs typeface="Roboto Medium"/>
              </a:rPr>
              <a:t> </a:t>
            </a:r>
            <a:r>
              <a:rPr b="0" dirty="0">
                <a:solidFill>
                  <a:srgbClr val="FFC212"/>
                </a:solidFill>
                <a:latin typeface="Roboto Medium"/>
                <a:cs typeface="Roboto Medium"/>
              </a:rPr>
              <a:t>App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2224" y="7387843"/>
            <a:ext cx="346709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408CCA"/>
                </a:solidFill>
                <a:latin typeface="Roboto Light"/>
                <a:cs typeface="Roboto Light"/>
              </a:defRPr>
            </a:lvl1pPr>
          </a:lstStyle>
          <a:p>
            <a:pPr marL="9906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ozio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583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6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ozio-presentation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949691" y="7315200"/>
            <a:ext cx="42290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pt-PT" dirty="0" smtClean="0"/>
              <a:t>7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914400"/>
            <a:ext cx="5410199" cy="61555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 Public Transit Agency Has it’s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wn Ticketing App!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Screen Shot 2016-03-23 at 5.2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52700" cy="1511300"/>
          </a:xfrm>
          <a:prstGeom prst="rect">
            <a:avLst/>
          </a:prstGeom>
        </p:spPr>
      </p:pic>
      <p:pic>
        <p:nvPicPr>
          <p:cNvPr id="8" name="Picture 7" descr="IMG_04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400"/>
            <a:ext cx="2827511" cy="5029200"/>
          </a:xfrm>
          <a:prstGeom prst="rect">
            <a:avLst/>
          </a:prstGeom>
        </p:spPr>
      </p:pic>
      <p:pic>
        <p:nvPicPr>
          <p:cNvPr id="12" name="Picture 11" descr="Screen Shot 2016-03-23 at 5.33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0384"/>
            <a:ext cx="10058400" cy="509395"/>
          </a:xfrm>
          <a:prstGeom prst="rect">
            <a:avLst/>
          </a:prstGeom>
        </p:spPr>
      </p:pic>
      <p:pic>
        <p:nvPicPr>
          <p:cNvPr id="2" name="Picture 1" descr="IMG_04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399"/>
            <a:ext cx="2819400" cy="5014773"/>
          </a:xfrm>
          <a:prstGeom prst="rect">
            <a:avLst/>
          </a:prstGeom>
        </p:spPr>
      </p:pic>
      <p:pic>
        <p:nvPicPr>
          <p:cNvPr id="4" name="Picture 3" descr="IMG_047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7400"/>
            <a:ext cx="2819400" cy="50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8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o-presentation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949691" y="7315200"/>
            <a:ext cx="42290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pt-PT" dirty="0" smtClean="0">
                <a:solidFill>
                  <a:srgbClr val="FFFFFF"/>
                </a:solidFill>
              </a:rPr>
              <a:t>12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mozio-presentation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949691" y="7315200"/>
            <a:ext cx="42290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pt-PT" dirty="0" smtClean="0"/>
              <a:t>19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6" descr="mozio-presentation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11968</TotalTime>
  <Words>26</Words>
  <Application>Microsoft Macintosh PowerPoint</Application>
  <PresentationFormat>Custom</PresentationFormat>
  <Paragraphs>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Litwak</cp:lastModifiedBy>
  <cp:revision>69</cp:revision>
  <dcterms:created xsi:type="dcterms:W3CDTF">2016-03-21T18:53:37Z</dcterms:created>
  <dcterms:modified xsi:type="dcterms:W3CDTF">2016-04-05T21:53:12Z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2016-03-21T00:00:00Z</vt:filetime>
  </property>
  <property fmtid="{D5CDD505-2E9C-101B-9397-08002B2CF9AE}" pid="3" name="LastSaved">
    <vt:filetime>2016-03-21T00:00:00Z</vt:filetime>
  </property>
</Properties>
</file>