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21" r:id="rId2"/>
    <p:sldMasterId id="2147483737" r:id="rId3"/>
  </p:sldMasterIdLst>
  <p:notesMasterIdLst>
    <p:notesMasterId r:id="rId12"/>
  </p:notesMasterIdLst>
  <p:sldIdLst>
    <p:sldId id="276" r:id="rId4"/>
    <p:sldId id="262" r:id="rId5"/>
    <p:sldId id="263" r:id="rId6"/>
    <p:sldId id="265" r:id="rId7"/>
    <p:sldId id="275" r:id="rId8"/>
    <p:sldId id="278" r:id="rId9"/>
    <p:sldId id="268" r:id="rId10"/>
    <p:sldId id="279" r:id="rId11"/>
  </p:sldIdLst>
  <p:sldSz cx="9144000" cy="6858000" type="screen4x3"/>
  <p:notesSz cx="6858000" cy="9144000"/>
  <p:defaultTextStyle>
    <a:defPPr>
      <a:defRPr lang="nb-NO"/>
    </a:defPPr>
    <a:lvl1pPr marL="0" algn="l" defTabSz="9118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936" algn="l" defTabSz="9118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837" algn="l" defTabSz="9118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767" algn="l" defTabSz="9118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3693" algn="l" defTabSz="9118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9609" algn="l" defTabSz="9118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5540" algn="l" defTabSz="9118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1456" algn="l" defTabSz="9118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7378" algn="l" defTabSz="9118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575" autoAdjust="0"/>
  </p:normalViewPr>
  <p:slideViewPr>
    <p:cSldViewPr>
      <p:cViewPr>
        <p:scale>
          <a:sx n="60" d="100"/>
          <a:sy n="60" d="100"/>
        </p:scale>
        <p:origin x="-10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BC6A2-B706-449C-BA1C-FE427A7A56D5}" type="datetimeFigureOut">
              <a:rPr lang="nb-NO" smtClean="0"/>
              <a:t>30.03.2016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37931-E6A7-4C02-8DE8-E839D1E30B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0323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8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36" algn="l" defTabSz="9118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837" algn="l" defTabSz="9118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767" algn="l" defTabSz="9118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693" algn="l" defTabSz="9118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609" algn="l" defTabSz="9118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5540" algn="l" defTabSz="9118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1456" algn="l" defTabSz="9118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7378" algn="l" defTabSz="9118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BAA74-CCA4-4444-A53A-1AF93DCB3662}" type="slidenum">
              <a:rPr lang="nb-NO" smtClean="0">
                <a:solidFill>
                  <a:prstClr val="black"/>
                </a:solidFill>
              </a:rPr>
              <a:pPr/>
              <a:t>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0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7E238-DC2B-469D-A9E6-7FEC6FED4B40}" type="slidenum">
              <a:rPr lang="nb-NO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nb-NO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123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7E238-DC2B-469D-A9E6-7FEC6FED4B40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8389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265" indent="-158265">
              <a:buFont typeface="Arial"/>
              <a:buChar char="•"/>
            </a:pPr>
            <a:endParaRPr lang="en-GB" baseline="0" noProof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7E238-DC2B-469D-A9E6-7FEC6FED4B40}" type="slidenum">
              <a:rPr lang="nb-NO" smtClean="0">
                <a:solidFill>
                  <a:prstClr val="black"/>
                </a:solidFill>
              </a:rPr>
              <a:pPr/>
              <a:t>8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8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1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vrundet rektangel 6"/>
          <p:cNvSpPr/>
          <p:nvPr userDrawn="1"/>
        </p:nvSpPr>
        <p:spPr>
          <a:xfrm>
            <a:off x="534566" y="528501"/>
            <a:ext cx="3067659" cy="5871623"/>
          </a:xfrm>
          <a:prstGeom prst="roundRect">
            <a:avLst>
              <a:gd name="adj" fmla="val 1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75" tIns="25607" rIns="51175" bIns="25607" rtlCol="0" anchor="ctr"/>
          <a:lstStyle/>
          <a:p>
            <a:pPr algn="ctr" defTabSz="909833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58193" y="2112527"/>
            <a:ext cx="2820398" cy="813473"/>
          </a:xfrm>
        </p:spPr>
        <p:txBody>
          <a:bodyPr lIns="80586" rIns="80586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63754" y="3682829"/>
            <a:ext cx="2809276" cy="1342465"/>
          </a:xfrm>
          <a:prstGeom prst="rect">
            <a:avLst/>
          </a:prstGeom>
        </p:spPr>
        <p:txBody>
          <a:bodyPr lIns="80586" rIns="805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4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9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4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9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9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42" y="5213713"/>
            <a:ext cx="805591" cy="81239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98" y="3292205"/>
            <a:ext cx="539988" cy="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3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3114" cy="5824821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902161" y="2318804"/>
            <a:ext cx="3336778" cy="813473"/>
          </a:xfrm>
        </p:spPr>
        <p:txBody>
          <a:bodyPr lIns="80586" rIns="80586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2908740" y="3827728"/>
            <a:ext cx="3323620" cy="1342465"/>
          </a:xfrm>
          <a:prstGeom prst="rect">
            <a:avLst/>
          </a:prstGeom>
        </p:spPr>
        <p:txBody>
          <a:bodyPr lIns="80586" rIns="805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4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9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4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9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9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57" y="3454490"/>
            <a:ext cx="539988" cy="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9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46" y="870676"/>
            <a:ext cx="3705489" cy="34615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809987" y="1769658"/>
            <a:ext cx="3320766" cy="37983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53" y="1417309"/>
            <a:ext cx="539988" cy="93498"/>
          </a:xfrm>
          <a:prstGeom prst="rect">
            <a:avLst/>
          </a:prstGeom>
        </p:spPr>
      </p:pic>
      <p:sp>
        <p:nvSpPr>
          <p:cNvPr id="13" name="Plassholder f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80944" y="447590"/>
            <a:ext cx="3705989" cy="769247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2200" b="1" baseline="0">
                <a:solidFill>
                  <a:srgbClr val="4B392C"/>
                </a:solidFill>
              </a:defRPr>
            </a:lvl1pPr>
          </a:lstStyle>
          <a:p>
            <a:pPr lvl="0"/>
            <a:r>
              <a:rPr lang="nb-NO" dirty="0" smtClean="0"/>
              <a:t>Klikk for å legge til en tittel</a:t>
            </a:r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902" y="1417309"/>
            <a:ext cx="539988" cy="93498"/>
          </a:xfrm>
          <a:prstGeom prst="rect">
            <a:avLst/>
          </a:prstGeom>
        </p:spPr>
      </p:pic>
      <p:sp>
        <p:nvSpPr>
          <p:cNvPr id="12" name="Plassholder for innhold 2"/>
          <p:cNvSpPr>
            <a:spLocks noGrp="1"/>
          </p:cNvSpPr>
          <p:nvPr>
            <p:ph idx="12"/>
          </p:nvPr>
        </p:nvSpPr>
        <p:spPr>
          <a:xfrm>
            <a:off x="4981194" y="1769659"/>
            <a:ext cx="3320766" cy="37983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3979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139" y="1822254"/>
            <a:ext cx="539988" cy="93498"/>
          </a:xfrm>
          <a:prstGeom prst="rect">
            <a:avLst/>
          </a:prstGeom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981198" y="1275620"/>
            <a:ext cx="3705489" cy="346159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8" name="Plassholder for innhold 2"/>
          <p:cNvSpPr>
            <a:spLocks noGrp="1"/>
          </p:cNvSpPr>
          <p:nvPr>
            <p:ph idx="10"/>
          </p:nvPr>
        </p:nvSpPr>
        <p:spPr>
          <a:xfrm>
            <a:off x="4981194" y="2173731"/>
            <a:ext cx="3320766" cy="3394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9" name="Plassholder for bilde 3"/>
          <p:cNvSpPr>
            <a:spLocks noGrp="1"/>
          </p:cNvSpPr>
          <p:nvPr>
            <p:ph type="pic" sz="quarter" idx="11"/>
          </p:nvPr>
        </p:nvSpPr>
        <p:spPr>
          <a:xfrm>
            <a:off x="749238" y="929419"/>
            <a:ext cx="3482755" cy="4638578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290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534562" y="880803"/>
            <a:ext cx="3857354" cy="4687241"/>
          </a:xfrm>
          <a:prstGeom prst="rect">
            <a:avLst/>
          </a:prstGeom>
          <a:solidFill>
            <a:srgbClr val="F1F1F1"/>
          </a:solidFill>
        </p:spPr>
        <p:txBody>
          <a:bodyPr lIns="271951" tIns="846117" rIns="271951">
            <a:normAutofit/>
          </a:bodyPr>
          <a:lstStyle>
            <a:lvl1pPr marL="201660" indent="-201660">
              <a:spcBef>
                <a:spcPts val="1350"/>
              </a:spcBef>
              <a:defRPr sz="1300"/>
            </a:lvl1pPr>
            <a:lvl2pPr>
              <a:spcBef>
                <a:spcPts val="1350"/>
              </a:spcBef>
              <a:defRPr sz="1300"/>
            </a:lvl2pPr>
            <a:lvl3pPr>
              <a:spcBef>
                <a:spcPts val="1350"/>
              </a:spcBef>
              <a:defRPr sz="1300"/>
            </a:lvl3pPr>
            <a:lvl4pPr>
              <a:spcBef>
                <a:spcPts val="1350"/>
              </a:spcBef>
              <a:defRPr sz="1300"/>
            </a:lvl4pPr>
            <a:lvl5pPr>
              <a:spcBef>
                <a:spcPts val="1350"/>
              </a:spcBef>
              <a:defRPr sz="13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139" y="1822254"/>
            <a:ext cx="539988" cy="93498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title"/>
          </p:nvPr>
        </p:nvSpPr>
        <p:spPr>
          <a:xfrm>
            <a:off x="4981198" y="1275620"/>
            <a:ext cx="3705489" cy="346159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6" name="Plassholder for innhold 2"/>
          <p:cNvSpPr>
            <a:spLocks noGrp="1"/>
          </p:cNvSpPr>
          <p:nvPr>
            <p:ph idx="10"/>
          </p:nvPr>
        </p:nvSpPr>
        <p:spPr>
          <a:xfrm>
            <a:off x="4981194" y="2173731"/>
            <a:ext cx="3320766" cy="3394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59454" y="1268266"/>
            <a:ext cx="3407627" cy="2923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300" b="1" baseline="0"/>
            </a:lvl1pPr>
          </a:lstStyle>
          <a:p>
            <a:pPr lvl="0"/>
            <a:r>
              <a:rPr lang="nb-NO" dirty="0" smtClean="0"/>
              <a:t>Klikk for å skriv inn </a:t>
            </a:r>
            <a:r>
              <a:rPr lang="nb-NO" dirty="0" err="1" smtClean="0"/>
              <a:t>faktabokstittel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94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2568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812726" y="2689961"/>
            <a:ext cx="5518548" cy="783688"/>
          </a:xfrm>
          <a:prstGeom prst="rect">
            <a:avLst/>
          </a:prstGeom>
        </p:spPr>
        <p:txBody>
          <a:bodyPr lIns="29873" tIns="29873" rIns="29873" bIns="29873" anchor="b"/>
          <a:lstStyle>
            <a:lvl1pPr defTabSz="244282"/>
          </a:lstStyle>
          <a:p>
            <a:pPr lvl="0">
              <a:defRPr sz="1800"/>
            </a:pPr>
            <a:r>
              <a:rPr sz="4700"/>
              <a:t>Titteltekst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812726" y="3536192"/>
            <a:ext cx="5518548" cy="794743"/>
          </a:xfrm>
          <a:prstGeom prst="rect">
            <a:avLst/>
          </a:prstGeom>
        </p:spPr>
        <p:txBody>
          <a:bodyPr lIns="29873" tIns="29873" rIns="29873" bIns="29873" anchor="t"/>
          <a:lstStyle>
            <a:lvl1pPr marL="0" indent="0" algn="ctr" defTabSz="244282">
              <a:spcBef>
                <a:spcPts val="0"/>
              </a:spcBef>
              <a:buSzTx/>
              <a:buNone/>
              <a:defRPr sz="1800"/>
            </a:lvl1pPr>
            <a:lvl2pPr marL="0" indent="95610" algn="ctr" defTabSz="244282">
              <a:spcBef>
                <a:spcPts val="0"/>
              </a:spcBef>
              <a:buSzTx/>
              <a:buNone/>
              <a:defRPr sz="1800"/>
            </a:lvl2pPr>
            <a:lvl3pPr marL="0" indent="191187" algn="ctr" defTabSz="244282">
              <a:spcBef>
                <a:spcPts val="0"/>
              </a:spcBef>
              <a:buSzTx/>
              <a:buNone/>
              <a:defRPr sz="1800"/>
            </a:lvl3pPr>
            <a:lvl4pPr marL="0" indent="286784" algn="ctr" defTabSz="244282">
              <a:spcBef>
                <a:spcPts val="0"/>
              </a:spcBef>
              <a:buSzTx/>
              <a:buNone/>
              <a:defRPr sz="1800"/>
            </a:lvl4pPr>
            <a:lvl5pPr marL="0" indent="382341" algn="ctr" defTabSz="244282">
              <a:spcBef>
                <a:spcPts val="0"/>
              </a:spcBef>
              <a:buSzTx/>
              <a:buNone/>
              <a:defRPr sz="1800"/>
            </a:lvl5pPr>
          </a:lstStyle>
          <a:p>
            <a:pPr lvl="0">
              <a:defRPr sz="1800"/>
            </a:pPr>
            <a:r>
              <a:rPr sz="1800"/>
              <a:t>Brødtekst nivå én</a:t>
            </a:r>
          </a:p>
          <a:p>
            <a:pPr lvl="1">
              <a:defRPr sz="1800"/>
            </a:pPr>
            <a:r>
              <a:rPr sz="1800"/>
              <a:t>Brødtekst nivå to</a:t>
            </a:r>
          </a:p>
          <a:p>
            <a:pPr lvl="2">
              <a:defRPr sz="1800"/>
            </a:pPr>
            <a:r>
              <a:rPr sz="1800"/>
              <a:t>Brødtekst nivå tre</a:t>
            </a:r>
          </a:p>
          <a:p>
            <a:pPr lvl="3">
              <a:defRPr sz="1800"/>
            </a:pPr>
            <a:r>
              <a:rPr sz="1800"/>
              <a:t>Brødtekst nivå fire</a:t>
            </a:r>
          </a:p>
          <a:p>
            <a:pPr lvl="4">
              <a:defRPr sz="1800"/>
            </a:pPr>
            <a:r>
              <a:rPr sz="1800"/>
              <a:t>Brødtekst nivå fem</a:t>
            </a:r>
          </a:p>
        </p:txBody>
      </p:sp>
    </p:spTree>
    <p:extLst>
      <p:ext uri="{BB962C8B-B14F-4D97-AF65-F5344CB8AC3E}">
        <p14:creationId xmlns:p14="http://schemas.microsoft.com/office/powerpoint/2010/main" val="313454693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326188" y="6308725"/>
            <a:ext cx="2133600" cy="215900"/>
          </a:xfrm>
          <a:prstGeom prst="rect">
            <a:avLst/>
          </a:prstGeom>
        </p:spPr>
        <p:txBody>
          <a:bodyPr lIns="91079" tIns="45556" rIns="91079" bIns="45556"/>
          <a:lstStyle>
            <a:lvl1pPr>
              <a:defRPr/>
            </a:lvl1pPr>
          </a:lstStyle>
          <a:p>
            <a:pPr defTabSz="909833"/>
            <a:fld id="{215EC8F8-4F89-4A91-AB96-356C583777C0}" type="datetime1">
              <a:rPr lang="nb-NO" smtClean="0">
                <a:solidFill>
                  <a:prstClr val="black"/>
                </a:solidFill>
              </a:rPr>
              <a:pPr defTabSz="909833"/>
              <a:t>30.03.2016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95321" y="6308725"/>
            <a:ext cx="4392612" cy="215900"/>
          </a:xfrm>
          <a:prstGeom prst="rect">
            <a:avLst/>
          </a:prstGeom>
        </p:spPr>
        <p:txBody>
          <a:bodyPr lIns="91079" tIns="45556" rIns="91079" bIns="45556"/>
          <a:lstStyle>
            <a:lvl1pPr>
              <a:defRPr/>
            </a:lvl1pPr>
          </a:lstStyle>
          <a:p>
            <a:pPr defTabSz="909833"/>
            <a:r>
              <a:rPr lang="en-US" smtClean="0">
                <a:solidFill>
                  <a:prstClr val="black"/>
                </a:solidFill>
              </a:rPr>
              <a:t>NAF - Norges Automobil-Forbund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462996" y="6308725"/>
            <a:ext cx="430212" cy="215900"/>
          </a:xfrm>
          <a:prstGeom prst="rect">
            <a:avLst/>
          </a:prstGeom>
        </p:spPr>
        <p:txBody>
          <a:bodyPr lIns="91079" tIns="45556" rIns="91079" bIns="45556"/>
          <a:lstStyle>
            <a:lvl1pPr>
              <a:defRPr/>
            </a:lvl1pPr>
          </a:lstStyle>
          <a:p>
            <a:pPr defTabSz="909833"/>
            <a:fld id="{6C883FD6-C4F4-47B5-B5A0-EB82C47A88CA}" type="slidenum">
              <a:rPr lang="en-US" smtClean="0">
                <a:solidFill>
                  <a:prstClr val="black"/>
                </a:solidFill>
              </a:rPr>
              <a:pPr defTabSz="909833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9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1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vrundet rektangel 6"/>
          <p:cNvSpPr/>
          <p:nvPr userDrawn="1"/>
        </p:nvSpPr>
        <p:spPr>
          <a:xfrm>
            <a:off x="534562" y="528478"/>
            <a:ext cx="3067659" cy="5871623"/>
          </a:xfrm>
          <a:prstGeom prst="roundRect">
            <a:avLst>
              <a:gd name="adj" fmla="val 1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06" tIns="25664" rIns="51306" bIns="25664" rtlCol="0" anchor="ctr"/>
          <a:lstStyle/>
          <a:p>
            <a:pPr algn="ctr" defTabSz="912198"/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58193" y="2112504"/>
            <a:ext cx="2820398" cy="813473"/>
          </a:xfrm>
        </p:spPr>
        <p:txBody>
          <a:bodyPr lIns="80794" rIns="80794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63754" y="3682829"/>
            <a:ext cx="2809276" cy="1342465"/>
          </a:xfrm>
          <a:prstGeom prst="rect">
            <a:avLst/>
          </a:prstGeom>
        </p:spPr>
        <p:txBody>
          <a:bodyPr lIns="80794" rIns="80794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6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19" y="5213694"/>
            <a:ext cx="805591" cy="81239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98" y="3292205"/>
            <a:ext cx="539988" cy="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02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vrundet rektangel 6"/>
          <p:cNvSpPr/>
          <p:nvPr userDrawn="1"/>
        </p:nvSpPr>
        <p:spPr>
          <a:xfrm>
            <a:off x="5531911" y="528478"/>
            <a:ext cx="3067659" cy="5871623"/>
          </a:xfrm>
          <a:prstGeom prst="roundRect">
            <a:avLst>
              <a:gd name="adj" fmla="val 1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06" tIns="25664" rIns="51306" bIns="25664" rtlCol="0" anchor="ctr"/>
          <a:lstStyle/>
          <a:p>
            <a:pPr algn="ctr" defTabSz="912198"/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655542" y="2112504"/>
            <a:ext cx="2820398" cy="813473"/>
          </a:xfrm>
        </p:spPr>
        <p:txBody>
          <a:bodyPr lIns="80794" rIns="80794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661103" y="3682829"/>
            <a:ext cx="2809276" cy="1342465"/>
          </a:xfrm>
          <a:prstGeom prst="rect">
            <a:avLst/>
          </a:prstGeom>
        </p:spPr>
        <p:txBody>
          <a:bodyPr lIns="80794" rIns="80794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6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969" y="5213694"/>
            <a:ext cx="805591" cy="81239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47" y="3292205"/>
            <a:ext cx="539988" cy="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68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3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"/>
            <a:ext cx="9143114" cy="588137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942818" y="2318781"/>
            <a:ext cx="3255464" cy="813473"/>
          </a:xfrm>
        </p:spPr>
        <p:txBody>
          <a:bodyPr lIns="80794" rIns="80794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949259" y="3827709"/>
            <a:ext cx="3242627" cy="1342465"/>
          </a:xfrm>
          <a:prstGeom prst="rect">
            <a:avLst/>
          </a:prstGeom>
        </p:spPr>
        <p:txBody>
          <a:bodyPr lIns="80794" rIns="80794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6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57" y="3454490"/>
            <a:ext cx="539988" cy="93498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46" y="5942570"/>
            <a:ext cx="678753" cy="66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9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vrundet rektangel 6"/>
          <p:cNvSpPr/>
          <p:nvPr userDrawn="1"/>
        </p:nvSpPr>
        <p:spPr>
          <a:xfrm>
            <a:off x="5531915" y="528501"/>
            <a:ext cx="3067659" cy="5871623"/>
          </a:xfrm>
          <a:prstGeom prst="roundRect">
            <a:avLst>
              <a:gd name="adj" fmla="val 1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75" tIns="25607" rIns="51175" bIns="25607" rtlCol="0" anchor="ctr"/>
          <a:lstStyle/>
          <a:p>
            <a:pPr algn="ctr" defTabSz="909833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655542" y="2112527"/>
            <a:ext cx="2820398" cy="813473"/>
          </a:xfrm>
        </p:spPr>
        <p:txBody>
          <a:bodyPr lIns="80586" rIns="80586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661103" y="3682829"/>
            <a:ext cx="2809276" cy="1342465"/>
          </a:xfrm>
          <a:prstGeom prst="rect">
            <a:avLst/>
          </a:prstGeom>
        </p:spPr>
        <p:txBody>
          <a:bodyPr lIns="80586" rIns="805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4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9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4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9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9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992" y="5213713"/>
            <a:ext cx="805591" cy="81239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47" y="3292205"/>
            <a:ext cx="539988" cy="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16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4 [uten bilde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902161" y="2318781"/>
            <a:ext cx="3336778" cy="813473"/>
          </a:xfrm>
        </p:spPr>
        <p:txBody>
          <a:bodyPr lIns="80794" rIns="80794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908740" y="3827709"/>
            <a:ext cx="3323620" cy="1342465"/>
          </a:xfrm>
          <a:prstGeom prst="rect">
            <a:avLst/>
          </a:prstGeom>
        </p:spPr>
        <p:txBody>
          <a:bodyPr lIns="80794" rIns="80794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6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57" y="3454490"/>
            <a:ext cx="539988" cy="93498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46" y="5942570"/>
            <a:ext cx="678753" cy="66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3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29790" y="1769635"/>
            <a:ext cx="6884420" cy="37983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30" y="1417309"/>
            <a:ext cx="539988" cy="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73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appor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23" y="455874"/>
            <a:ext cx="8229600" cy="338476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2" y="1269260"/>
            <a:ext cx="8229601" cy="5255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30" y="994868"/>
            <a:ext cx="539988" cy="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53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" y="25"/>
            <a:ext cx="9143301" cy="585510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7196" y="1108014"/>
            <a:ext cx="4049658" cy="34615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30" y="1654046"/>
            <a:ext cx="539988" cy="93498"/>
          </a:xfrm>
          <a:prstGeom prst="rect">
            <a:avLst/>
          </a:prstGeom>
        </p:spPr>
      </p:pic>
      <p:sp>
        <p:nvSpPr>
          <p:cNvPr id="11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2923919" y="2048146"/>
            <a:ext cx="3672935" cy="2931147"/>
          </a:xfrm>
          <a:prstGeom prst="rect">
            <a:avLst/>
          </a:prstGeom>
        </p:spPr>
        <p:txBody>
          <a:bodyPr/>
          <a:lstStyle>
            <a:lvl1pPr marL="256528" indent="-256528" algn="l">
              <a:spcBef>
                <a:spcPts val="0"/>
              </a:spcBef>
              <a:buFontTx/>
              <a:buBlip>
                <a:blip r:embed="rId4"/>
              </a:buBlip>
              <a:defRPr/>
            </a:lvl1pPr>
            <a:lvl2pPr marL="456120" indent="0" algn="ctr">
              <a:buNone/>
              <a:defRPr/>
            </a:lvl2pPr>
            <a:lvl3pPr marL="912198" indent="0" algn="ctr">
              <a:buNone/>
              <a:defRPr/>
            </a:lvl3pPr>
            <a:lvl4pPr marL="1368317" indent="0" algn="ctr">
              <a:buNone/>
              <a:defRPr/>
            </a:lvl4pPr>
            <a:lvl5pPr marL="1824426" indent="0" algn="ctr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61759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2422781" y="4297533"/>
            <a:ext cx="4295538" cy="800034"/>
          </a:xfrm>
        </p:spPr>
        <p:txBody>
          <a:bodyPr lIns="80794" rIns="80794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57" y="5396450"/>
            <a:ext cx="539988" cy="93498"/>
          </a:xfrm>
          <a:prstGeom prst="rect">
            <a:avLst/>
          </a:prstGeom>
        </p:spPr>
      </p:pic>
      <p:sp>
        <p:nvSpPr>
          <p:cNvPr id="12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2926021" y="777519"/>
            <a:ext cx="3292007" cy="3291793"/>
          </a:xfrm>
          <a:prstGeom prst="ellipse">
            <a:avLst/>
          </a:pr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8825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2422781" y="4297533"/>
            <a:ext cx="4295538" cy="800034"/>
          </a:xfrm>
        </p:spPr>
        <p:txBody>
          <a:bodyPr lIns="80794" rIns="80794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57" y="5396450"/>
            <a:ext cx="539988" cy="93498"/>
          </a:xfrm>
          <a:prstGeom prst="rect">
            <a:avLst/>
          </a:prstGeom>
        </p:spPr>
      </p:pic>
      <p:sp>
        <p:nvSpPr>
          <p:cNvPr id="12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2871146" y="820272"/>
            <a:ext cx="3401713" cy="3250124"/>
          </a:xfrm>
          <a:custGeom>
            <a:avLst/>
            <a:gdLst>
              <a:gd name="connsiteX0" fmla="*/ 0 w 6048672"/>
              <a:gd name="connsiteY0" fmla="*/ 109317 h 5238000"/>
              <a:gd name="connsiteX1" fmla="*/ 109317 w 6048672"/>
              <a:gd name="connsiteY1" fmla="*/ 0 h 5238000"/>
              <a:gd name="connsiteX2" fmla="*/ 5939355 w 6048672"/>
              <a:gd name="connsiteY2" fmla="*/ 0 h 5238000"/>
              <a:gd name="connsiteX3" fmla="*/ 6048672 w 6048672"/>
              <a:gd name="connsiteY3" fmla="*/ 109317 h 5238000"/>
              <a:gd name="connsiteX4" fmla="*/ 6048672 w 6048672"/>
              <a:gd name="connsiteY4" fmla="*/ 5128683 h 5238000"/>
              <a:gd name="connsiteX5" fmla="*/ 5939355 w 6048672"/>
              <a:gd name="connsiteY5" fmla="*/ 5238000 h 5238000"/>
              <a:gd name="connsiteX6" fmla="*/ 109317 w 6048672"/>
              <a:gd name="connsiteY6" fmla="*/ 5238000 h 5238000"/>
              <a:gd name="connsiteX7" fmla="*/ 0 w 6048672"/>
              <a:gd name="connsiteY7" fmla="*/ 5128683 h 5238000"/>
              <a:gd name="connsiteX8" fmla="*/ 0 w 6048672"/>
              <a:gd name="connsiteY8" fmla="*/ 109317 h 5238000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109317 w 6048672"/>
              <a:gd name="connsiteY7" fmla="*/ 5238000 h 5767707"/>
              <a:gd name="connsiteX8" fmla="*/ 0 w 6048672"/>
              <a:gd name="connsiteY8" fmla="*/ 5128683 h 5767707"/>
              <a:gd name="connsiteX9" fmla="*/ 0 w 6048672"/>
              <a:gd name="connsiteY9" fmla="*/ 109317 h 5767707"/>
              <a:gd name="connsiteX0" fmla="*/ 0 w 6048672"/>
              <a:gd name="connsiteY0" fmla="*/ 109317 h 5774406"/>
              <a:gd name="connsiteX1" fmla="*/ 109317 w 6048672"/>
              <a:gd name="connsiteY1" fmla="*/ 0 h 5774406"/>
              <a:gd name="connsiteX2" fmla="*/ 5939355 w 6048672"/>
              <a:gd name="connsiteY2" fmla="*/ 0 h 5774406"/>
              <a:gd name="connsiteX3" fmla="*/ 6048672 w 6048672"/>
              <a:gd name="connsiteY3" fmla="*/ 109317 h 5774406"/>
              <a:gd name="connsiteX4" fmla="*/ 6048672 w 6048672"/>
              <a:gd name="connsiteY4" fmla="*/ 5128683 h 5774406"/>
              <a:gd name="connsiteX5" fmla="*/ 5939355 w 6048672"/>
              <a:gd name="connsiteY5" fmla="*/ 5238000 h 5774406"/>
              <a:gd name="connsiteX6" fmla="*/ 3032909 w 6048672"/>
              <a:gd name="connsiteY6" fmla="*/ 5767705 h 5774406"/>
              <a:gd name="connsiteX7" fmla="*/ 2496969 w 6048672"/>
              <a:gd name="connsiteY7" fmla="*/ 5236845 h 5774406"/>
              <a:gd name="connsiteX8" fmla="*/ 109317 w 6048672"/>
              <a:gd name="connsiteY8" fmla="*/ 5238000 h 5774406"/>
              <a:gd name="connsiteX9" fmla="*/ 0 w 6048672"/>
              <a:gd name="connsiteY9" fmla="*/ 5128683 h 5774406"/>
              <a:gd name="connsiteX10" fmla="*/ 0 w 6048672"/>
              <a:gd name="connsiteY10" fmla="*/ 109317 h 5774406"/>
              <a:gd name="connsiteX0" fmla="*/ 0 w 6048672"/>
              <a:gd name="connsiteY0" fmla="*/ 109317 h 5774406"/>
              <a:gd name="connsiteX1" fmla="*/ 109317 w 6048672"/>
              <a:gd name="connsiteY1" fmla="*/ 0 h 5774406"/>
              <a:gd name="connsiteX2" fmla="*/ 5939355 w 6048672"/>
              <a:gd name="connsiteY2" fmla="*/ 0 h 5774406"/>
              <a:gd name="connsiteX3" fmla="*/ 6048672 w 6048672"/>
              <a:gd name="connsiteY3" fmla="*/ 109317 h 5774406"/>
              <a:gd name="connsiteX4" fmla="*/ 6048672 w 6048672"/>
              <a:gd name="connsiteY4" fmla="*/ 5128683 h 5774406"/>
              <a:gd name="connsiteX5" fmla="*/ 5939355 w 6048672"/>
              <a:gd name="connsiteY5" fmla="*/ 5238000 h 5774406"/>
              <a:gd name="connsiteX6" fmla="*/ 3032909 w 6048672"/>
              <a:gd name="connsiteY6" fmla="*/ 5767705 h 5774406"/>
              <a:gd name="connsiteX7" fmla="*/ 2496969 w 6048672"/>
              <a:gd name="connsiteY7" fmla="*/ 5236845 h 5774406"/>
              <a:gd name="connsiteX8" fmla="*/ 109317 w 6048672"/>
              <a:gd name="connsiteY8" fmla="*/ 5238000 h 5774406"/>
              <a:gd name="connsiteX9" fmla="*/ 0 w 6048672"/>
              <a:gd name="connsiteY9" fmla="*/ 5128683 h 5774406"/>
              <a:gd name="connsiteX10" fmla="*/ 0 w 6048672"/>
              <a:gd name="connsiteY10" fmla="*/ 109317 h 5774406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496969 w 6048672"/>
              <a:gd name="connsiteY8" fmla="*/ 5236845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496969 w 6048672"/>
              <a:gd name="connsiteY8" fmla="*/ 5236845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224554 w 6048672"/>
              <a:gd name="connsiteY8" fmla="*/ 5234940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2"/>
              <a:gd name="connsiteX1" fmla="*/ 109317 w 6048672"/>
              <a:gd name="connsiteY1" fmla="*/ 0 h 5767732"/>
              <a:gd name="connsiteX2" fmla="*/ 5939355 w 6048672"/>
              <a:gd name="connsiteY2" fmla="*/ 0 h 5767732"/>
              <a:gd name="connsiteX3" fmla="*/ 6048672 w 6048672"/>
              <a:gd name="connsiteY3" fmla="*/ 109317 h 5767732"/>
              <a:gd name="connsiteX4" fmla="*/ 6048672 w 6048672"/>
              <a:gd name="connsiteY4" fmla="*/ 5128683 h 5767732"/>
              <a:gd name="connsiteX5" fmla="*/ 5939355 w 6048672"/>
              <a:gd name="connsiteY5" fmla="*/ 5238000 h 5767732"/>
              <a:gd name="connsiteX6" fmla="*/ 3032909 w 6048672"/>
              <a:gd name="connsiteY6" fmla="*/ 5767705 h 5767732"/>
              <a:gd name="connsiteX7" fmla="*/ 2566184 w 6048672"/>
              <a:gd name="connsiteY7" fmla="*/ 5239384 h 5767732"/>
              <a:gd name="connsiteX8" fmla="*/ 2224554 w 6048672"/>
              <a:gd name="connsiteY8" fmla="*/ 5234940 h 5767732"/>
              <a:gd name="connsiteX9" fmla="*/ 109317 w 6048672"/>
              <a:gd name="connsiteY9" fmla="*/ 5238000 h 5767732"/>
              <a:gd name="connsiteX10" fmla="*/ 0 w 6048672"/>
              <a:gd name="connsiteY10" fmla="*/ 5128683 h 5767732"/>
              <a:gd name="connsiteX11" fmla="*/ 0 w 6048672"/>
              <a:gd name="connsiteY11" fmla="*/ 109317 h 5767732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224554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504589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504589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2617619 w 6048672"/>
              <a:gd name="connsiteY7" fmla="*/ 5294629 h 5767707"/>
              <a:gd name="connsiteX8" fmla="*/ 2504589 w 6048672"/>
              <a:gd name="connsiteY8" fmla="*/ 5234940 h 5767707"/>
              <a:gd name="connsiteX9" fmla="*/ 109317 w 6048672"/>
              <a:gd name="connsiteY9" fmla="*/ 5238000 h 5767707"/>
              <a:gd name="connsiteX10" fmla="*/ 0 w 6048672"/>
              <a:gd name="connsiteY10" fmla="*/ 5128683 h 5767707"/>
              <a:gd name="connsiteX11" fmla="*/ 0 w 6048672"/>
              <a:gd name="connsiteY11" fmla="*/ 109317 h 5767707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2629049 w 6048672"/>
              <a:gd name="connsiteY7" fmla="*/ 5304154 h 5767707"/>
              <a:gd name="connsiteX8" fmla="*/ 2504589 w 6048672"/>
              <a:gd name="connsiteY8" fmla="*/ 5234940 h 5767707"/>
              <a:gd name="connsiteX9" fmla="*/ 109317 w 6048672"/>
              <a:gd name="connsiteY9" fmla="*/ 5238000 h 5767707"/>
              <a:gd name="connsiteX10" fmla="*/ 0 w 6048672"/>
              <a:gd name="connsiteY10" fmla="*/ 5128683 h 5767707"/>
              <a:gd name="connsiteX11" fmla="*/ 0 w 6048672"/>
              <a:gd name="connsiteY11" fmla="*/ 109317 h 5767707"/>
              <a:gd name="connsiteX0" fmla="*/ 0 w 6048672"/>
              <a:gd name="connsiteY0" fmla="*/ 109317 h 5729607"/>
              <a:gd name="connsiteX1" fmla="*/ 109317 w 6048672"/>
              <a:gd name="connsiteY1" fmla="*/ 0 h 5729607"/>
              <a:gd name="connsiteX2" fmla="*/ 5939355 w 6048672"/>
              <a:gd name="connsiteY2" fmla="*/ 0 h 5729607"/>
              <a:gd name="connsiteX3" fmla="*/ 6048672 w 6048672"/>
              <a:gd name="connsiteY3" fmla="*/ 109317 h 5729607"/>
              <a:gd name="connsiteX4" fmla="*/ 6048672 w 6048672"/>
              <a:gd name="connsiteY4" fmla="*/ 5128683 h 5729607"/>
              <a:gd name="connsiteX5" fmla="*/ 5939355 w 6048672"/>
              <a:gd name="connsiteY5" fmla="*/ 5238000 h 5729607"/>
              <a:gd name="connsiteX6" fmla="*/ 2966234 w 6048672"/>
              <a:gd name="connsiteY6" fmla="*/ 5729605 h 5729607"/>
              <a:gd name="connsiteX7" fmla="*/ 2629049 w 6048672"/>
              <a:gd name="connsiteY7" fmla="*/ 5304154 h 5729607"/>
              <a:gd name="connsiteX8" fmla="*/ 2504589 w 6048672"/>
              <a:gd name="connsiteY8" fmla="*/ 5234940 h 5729607"/>
              <a:gd name="connsiteX9" fmla="*/ 109317 w 6048672"/>
              <a:gd name="connsiteY9" fmla="*/ 5238000 h 5729607"/>
              <a:gd name="connsiteX10" fmla="*/ 0 w 6048672"/>
              <a:gd name="connsiteY10" fmla="*/ 5128683 h 5729607"/>
              <a:gd name="connsiteX11" fmla="*/ 0 w 6048672"/>
              <a:gd name="connsiteY11" fmla="*/ 109317 h 5729607"/>
              <a:gd name="connsiteX0" fmla="*/ 0 w 6048672"/>
              <a:gd name="connsiteY0" fmla="*/ 109317 h 5785284"/>
              <a:gd name="connsiteX1" fmla="*/ 109317 w 6048672"/>
              <a:gd name="connsiteY1" fmla="*/ 0 h 5785284"/>
              <a:gd name="connsiteX2" fmla="*/ 5939355 w 6048672"/>
              <a:gd name="connsiteY2" fmla="*/ 0 h 5785284"/>
              <a:gd name="connsiteX3" fmla="*/ 6048672 w 6048672"/>
              <a:gd name="connsiteY3" fmla="*/ 109317 h 5785284"/>
              <a:gd name="connsiteX4" fmla="*/ 6048672 w 6048672"/>
              <a:gd name="connsiteY4" fmla="*/ 5128683 h 5785284"/>
              <a:gd name="connsiteX5" fmla="*/ 5939355 w 6048672"/>
              <a:gd name="connsiteY5" fmla="*/ 5238000 h 5785284"/>
              <a:gd name="connsiteX6" fmla="*/ 3082439 w 6048672"/>
              <a:gd name="connsiteY6" fmla="*/ 5727065 h 5785284"/>
              <a:gd name="connsiteX7" fmla="*/ 2966234 w 6048672"/>
              <a:gd name="connsiteY7" fmla="*/ 5729605 h 5785284"/>
              <a:gd name="connsiteX8" fmla="*/ 2629049 w 6048672"/>
              <a:gd name="connsiteY8" fmla="*/ 5304154 h 5785284"/>
              <a:gd name="connsiteX9" fmla="*/ 2504589 w 6048672"/>
              <a:gd name="connsiteY9" fmla="*/ 5234940 h 5785284"/>
              <a:gd name="connsiteX10" fmla="*/ 109317 w 6048672"/>
              <a:gd name="connsiteY10" fmla="*/ 5238000 h 5785284"/>
              <a:gd name="connsiteX11" fmla="*/ 0 w 6048672"/>
              <a:gd name="connsiteY11" fmla="*/ 5128683 h 5785284"/>
              <a:gd name="connsiteX12" fmla="*/ 0 w 6048672"/>
              <a:gd name="connsiteY12" fmla="*/ 109317 h 5785284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082439 w 6048672"/>
              <a:gd name="connsiteY6" fmla="*/ 5727065 h 5778896"/>
              <a:gd name="connsiteX7" fmla="*/ 2966234 w 6048672"/>
              <a:gd name="connsiteY7" fmla="*/ 5729605 h 5778896"/>
              <a:gd name="connsiteX8" fmla="*/ 2629049 w 6048672"/>
              <a:gd name="connsiteY8" fmla="*/ 5304154 h 5778896"/>
              <a:gd name="connsiteX9" fmla="*/ 2504589 w 6048672"/>
              <a:gd name="connsiteY9" fmla="*/ 5234940 h 5778896"/>
              <a:gd name="connsiteX10" fmla="*/ 109317 w 6048672"/>
              <a:gd name="connsiteY10" fmla="*/ 5238000 h 5778896"/>
              <a:gd name="connsiteX11" fmla="*/ 0 w 6048672"/>
              <a:gd name="connsiteY11" fmla="*/ 5128683 h 5778896"/>
              <a:gd name="connsiteX12" fmla="*/ 0 w 6048672"/>
              <a:gd name="connsiteY12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412004 w 6048672"/>
              <a:gd name="connsiteY6" fmla="*/ 530605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64081"/>
              <a:gd name="connsiteX1" fmla="*/ 109317 w 6048672"/>
              <a:gd name="connsiteY1" fmla="*/ 0 h 5764081"/>
              <a:gd name="connsiteX2" fmla="*/ 5939355 w 6048672"/>
              <a:gd name="connsiteY2" fmla="*/ 0 h 5764081"/>
              <a:gd name="connsiteX3" fmla="*/ 6048672 w 6048672"/>
              <a:gd name="connsiteY3" fmla="*/ 109317 h 5764081"/>
              <a:gd name="connsiteX4" fmla="*/ 6048672 w 6048672"/>
              <a:gd name="connsiteY4" fmla="*/ 5128683 h 5764081"/>
              <a:gd name="connsiteX5" fmla="*/ 5939355 w 6048672"/>
              <a:gd name="connsiteY5" fmla="*/ 5238000 h 5764081"/>
              <a:gd name="connsiteX6" fmla="*/ 3533924 w 6048672"/>
              <a:gd name="connsiteY6" fmla="*/ 5229859 h 5764081"/>
              <a:gd name="connsiteX7" fmla="*/ 3412004 w 6048672"/>
              <a:gd name="connsiteY7" fmla="*/ 5302249 h 5764081"/>
              <a:gd name="connsiteX8" fmla="*/ 3118634 w 6048672"/>
              <a:gd name="connsiteY8" fmla="*/ 5687060 h 5764081"/>
              <a:gd name="connsiteX9" fmla="*/ 2966234 w 6048672"/>
              <a:gd name="connsiteY9" fmla="*/ 5729605 h 5764081"/>
              <a:gd name="connsiteX10" fmla="*/ 2629049 w 6048672"/>
              <a:gd name="connsiteY10" fmla="*/ 5304154 h 5764081"/>
              <a:gd name="connsiteX11" fmla="*/ 2504589 w 6048672"/>
              <a:gd name="connsiteY11" fmla="*/ 5234940 h 5764081"/>
              <a:gd name="connsiteX12" fmla="*/ 109317 w 6048672"/>
              <a:gd name="connsiteY12" fmla="*/ 5238000 h 5764081"/>
              <a:gd name="connsiteX13" fmla="*/ 0 w 6048672"/>
              <a:gd name="connsiteY13" fmla="*/ 5128683 h 5764081"/>
              <a:gd name="connsiteX14" fmla="*/ 0 w 6048672"/>
              <a:gd name="connsiteY14" fmla="*/ 109317 h 5764081"/>
              <a:gd name="connsiteX0" fmla="*/ 0 w 6048672"/>
              <a:gd name="connsiteY0" fmla="*/ 109317 h 5735963"/>
              <a:gd name="connsiteX1" fmla="*/ 109317 w 6048672"/>
              <a:gd name="connsiteY1" fmla="*/ 0 h 5735963"/>
              <a:gd name="connsiteX2" fmla="*/ 5939355 w 6048672"/>
              <a:gd name="connsiteY2" fmla="*/ 0 h 5735963"/>
              <a:gd name="connsiteX3" fmla="*/ 6048672 w 6048672"/>
              <a:gd name="connsiteY3" fmla="*/ 109317 h 5735963"/>
              <a:gd name="connsiteX4" fmla="*/ 6048672 w 6048672"/>
              <a:gd name="connsiteY4" fmla="*/ 5128683 h 5735963"/>
              <a:gd name="connsiteX5" fmla="*/ 5939355 w 6048672"/>
              <a:gd name="connsiteY5" fmla="*/ 5238000 h 5735963"/>
              <a:gd name="connsiteX6" fmla="*/ 3533924 w 6048672"/>
              <a:gd name="connsiteY6" fmla="*/ 5229859 h 5735963"/>
              <a:gd name="connsiteX7" fmla="*/ 3412004 w 6048672"/>
              <a:gd name="connsiteY7" fmla="*/ 5302249 h 5735963"/>
              <a:gd name="connsiteX8" fmla="*/ 3118634 w 6048672"/>
              <a:gd name="connsiteY8" fmla="*/ 5687060 h 5735963"/>
              <a:gd name="connsiteX9" fmla="*/ 2928134 w 6048672"/>
              <a:gd name="connsiteY9" fmla="*/ 5683885 h 5735963"/>
              <a:gd name="connsiteX10" fmla="*/ 2629049 w 6048672"/>
              <a:gd name="connsiteY10" fmla="*/ 5304154 h 5735963"/>
              <a:gd name="connsiteX11" fmla="*/ 2504589 w 6048672"/>
              <a:gd name="connsiteY11" fmla="*/ 5234940 h 5735963"/>
              <a:gd name="connsiteX12" fmla="*/ 109317 w 6048672"/>
              <a:gd name="connsiteY12" fmla="*/ 5238000 h 5735963"/>
              <a:gd name="connsiteX13" fmla="*/ 0 w 6048672"/>
              <a:gd name="connsiteY13" fmla="*/ 5128683 h 5735963"/>
              <a:gd name="connsiteX14" fmla="*/ 0 w 6048672"/>
              <a:gd name="connsiteY14" fmla="*/ 109317 h 5735963"/>
              <a:gd name="connsiteX0" fmla="*/ 0 w 6048672"/>
              <a:gd name="connsiteY0" fmla="*/ 109317 h 5771754"/>
              <a:gd name="connsiteX1" fmla="*/ 109317 w 6048672"/>
              <a:gd name="connsiteY1" fmla="*/ 0 h 5771754"/>
              <a:gd name="connsiteX2" fmla="*/ 5939355 w 6048672"/>
              <a:gd name="connsiteY2" fmla="*/ 0 h 5771754"/>
              <a:gd name="connsiteX3" fmla="*/ 6048672 w 6048672"/>
              <a:gd name="connsiteY3" fmla="*/ 109317 h 5771754"/>
              <a:gd name="connsiteX4" fmla="*/ 6048672 w 6048672"/>
              <a:gd name="connsiteY4" fmla="*/ 5128683 h 5771754"/>
              <a:gd name="connsiteX5" fmla="*/ 5939355 w 6048672"/>
              <a:gd name="connsiteY5" fmla="*/ 5238000 h 5771754"/>
              <a:gd name="connsiteX6" fmla="*/ 3533924 w 6048672"/>
              <a:gd name="connsiteY6" fmla="*/ 5229859 h 5771754"/>
              <a:gd name="connsiteX7" fmla="*/ 3412004 w 6048672"/>
              <a:gd name="connsiteY7" fmla="*/ 5302249 h 5771754"/>
              <a:gd name="connsiteX8" fmla="*/ 3118634 w 6048672"/>
              <a:gd name="connsiteY8" fmla="*/ 5687060 h 5771754"/>
              <a:gd name="connsiteX9" fmla="*/ 2928134 w 6048672"/>
              <a:gd name="connsiteY9" fmla="*/ 5683885 h 5771754"/>
              <a:gd name="connsiteX10" fmla="*/ 2629049 w 6048672"/>
              <a:gd name="connsiteY10" fmla="*/ 5304154 h 5771754"/>
              <a:gd name="connsiteX11" fmla="*/ 2504589 w 6048672"/>
              <a:gd name="connsiteY11" fmla="*/ 5234940 h 5771754"/>
              <a:gd name="connsiteX12" fmla="*/ 109317 w 6048672"/>
              <a:gd name="connsiteY12" fmla="*/ 5238000 h 5771754"/>
              <a:gd name="connsiteX13" fmla="*/ 0 w 6048672"/>
              <a:gd name="connsiteY13" fmla="*/ 5128683 h 5771754"/>
              <a:gd name="connsiteX14" fmla="*/ 0 w 6048672"/>
              <a:gd name="connsiteY14" fmla="*/ 109317 h 5771754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9504"/>
              <a:gd name="connsiteX1" fmla="*/ 109317 w 6048672"/>
              <a:gd name="connsiteY1" fmla="*/ 0 h 5779504"/>
              <a:gd name="connsiteX2" fmla="*/ 5939355 w 6048672"/>
              <a:gd name="connsiteY2" fmla="*/ 0 h 5779504"/>
              <a:gd name="connsiteX3" fmla="*/ 6048672 w 6048672"/>
              <a:gd name="connsiteY3" fmla="*/ 109317 h 5779504"/>
              <a:gd name="connsiteX4" fmla="*/ 6048672 w 6048672"/>
              <a:gd name="connsiteY4" fmla="*/ 5128683 h 5779504"/>
              <a:gd name="connsiteX5" fmla="*/ 5939355 w 6048672"/>
              <a:gd name="connsiteY5" fmla="*/ 5238000 h 5779504"/>
              <a:gd name="connsiteX6" fmla="*/ 3533924 w 6048672"/>
              <a:gd name="connsiteY6" fmla="*/ 5229859 h 5779504"/>
              <a:gd name="connsiteX7" fmla="*/ 3412004 w 6048672"/>
              <a:gd name="connsiteY7" fmla="*/ 5302249 h 5779504"/>
              <a:gd name="connsiteX8" fmla="*/ 3118634 w 6048672"/>
              <a:gd name="connsiteY8" fmla="*/ 5687060 h 5779504"/>
              <a:gd name="connsiteX9" fmla="*/ 2928134 w 6048672"/>
              <a:gd name="connsiteY9" fmla="*/ 5683885 h 5779504"/>
              <a:gd name="connsiteX10" fmla="*/ 2629049 w 6048672"/>
              <a:gd name="connsiteY10" fmla="*/ 5304154 h 5779504"/>
              <a:gd name="connsiteX11" fmla="*/ 2504589 w 6048672"/>
              <a:gd name="connsiteY11" fmla="*/ 5234940 h 5779504"/>
              <a:gd name="connsiteX12" fmla="*/ 109317 w 6048672"/>
              <a:gd name="connsiteY12" fmla="*/ 5238000 h 5779504"/>
              <a:gd name="connsiteX13" fmla="*/ 0 w 6048672"/>
              <a:gd name="connsiteY13" fmla="*/ 5128683 h 5779504"/>
              <a:gd name="connsiteX14" fmla="*/ 0 w 6048672"/>
              <a:gd name="connsiteY14" fmla="*/ 109317 h 577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48672" h="5779504">
                <a:moveTo>
                  <a:pt x="0" y="109317"/>
                </a:moveTo>
                <a:cubicBezTo>
                  <a:pt x="0" y="48943"/>
                  <a:pt x="48943" y="0"/>
                  <a:pt x="109317" y="0"/>
                </a:cubicBezTo>
                <a:lnTo>
                  <a:pt x="5939355" y="0"/>
                </a:lnTo>
                <a:cubicBezTo>
                  <a:pt x="5999729" y="0"/>
                  <a:pt x="6048672" y="48943"/>
                  <a:pt x="6048672" y="109317"/>
                </a:cubicBezTo>
                <a:lnTo>
                  <a:pt x="6048672" y="5128683"/>
                </a:lnTo>
                <a:cubicBezTo>
                  <a:pt x="6048672" y="5189057"/>
                  <a:pt x="5999729" y="5238000"/>
                  <a:pt x="5939355" y="5238000"/>
                </a:cubicBezTo>
                <a:cubicBezTo>
                  <a:pt x="5555790" y="5263435"/>
                  <a:pt x="3955149" y="5218516"/>
                  <a:pt x="3533924" y="5229859"/>
                </a:cubicBezTo>
                <a:cubicBezTo>
                  <a:pt x="3482586" y="5222787"/>
                  <a:pt x="3407241" y="5299391"/>
                  <a:pt x="3412004" y="5302249"/>
                </a:cubicBezTo>
                <a:lnTo>
                  <a:pt x="3118634" y="5687060"/>
                </a:lnTo>
                <a:cubicBezTo>
                  <a:pt x="3034594" y="5776614"/>
                  <a:pt x="3044974" y="5841365"/>
                  <a:pt x="2928134" y="5683885"/>
                </a:cubicBezTo>
                <a:lnTo>
                  <a:pt x="2629049" y="5304154"/>
                </a:lnTo>
                <a:cubicBezTo>
                  <a:pt x="2631166" y="5303307"/>
                  <a:pt x="2597519" y="5238981"/>
                  <a:pt x="2504589" y="5234940"/>
                </a:cubicBezTo>
                <a:lnTo>
                  <a:pt x="109317" y="5238000"/>
                </a:lnTo>
                <a:cubicBezTo>
                  <a:pt x="48943" y="5238000"/>
                  <a:pt x="0" y="5189057"/>
                  <a:pt x="0" y="5128683"/>
                </a:cubicBezTo>
                <a:lnTo>
                  <a:pt x="0" y="109317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0686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114" cy="5824821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902161" y="2318781"/>
            <a:ext cx="3336778" cy="813473"/>
          </a:xfrm>
        </p:spPr>
        <p:txBody>
          <a:bodyPr lIns="80794" rIns="80794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2908740" y="3827709"/>
            <a:ext cx="3323620" cy="1342465"/>
          </a:xfrm>
          <a:prstGeom prst="rect">
            <a:avLst/>
          </a:prstGeom>
        </p:spPr>
        <p:txBody>
          <a:bodyPr lIns="80794" rIns="80794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6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57" y="3454490"/>
            <a:ext cx="539988" cy="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5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23" y="870657"/>
            <a:ext cx="3705489" cy="34615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809968" y="1769635"/>
            <a:ext cx="3320766" cy="37983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53" y="1417309"/>
            <a:ext cx="539988" cy="93498"/>
          </a:xfrm>
          <a:prstGeom prst="rect">
            <a:avLst/>
          </a:prstGeom>
        </p:spPr>
      </p:pic>
      <p:sp>
        <p:nvSpPr>
          <p:cNvPr id="13" name="Plassholder f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80925" y="447569"/>
            <a:ext cx="3705989" cy="769247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2200" b="1" baseline="0">
                <a:solidFill>
                  <a:srgbClr val="4B392C"/>
                </a:solidFill>
              </a:defRPr>
            </a:lvl1pPr>
          </a:lstStyle>
          <a:p>
            <a:pPr lvl="0"/>
            <a:r>
              <a:rPr lang="nb-NO" dirty="0" smtClean="0"/>
              <a:t>Klikk for å legge til en tittel</a:t>
            </a:r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902" y="1417309"/>
            <a:ext cx="539988" cy="93498"/>
          </a:xfrm>
          <a:prstGeom prst="rect">
            <a:avLst/>
          </a:prstGeom>
        </p:spPr>
      </p:pic>
      <p:sp>
        <p:nvSpPr>
          <p:cNvPr id="12" name="Plassholder for innhold 2"/>
          <p:cNvSpPr>
            <a:spLocks noGrp="1"/>
          </p:cNvSpPr>
          <p:nvPr>
            <p:ph idx="12"/>
          </p:nvPr>
        </p:nvSpPr>
        <p:spPr>
          <a:xfrm>
            <a:off x="4981175" y="1769636"/>
            <a:ext cx="3320766" cy="37983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6582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139" y="1822254"/>
            <a:ext cx="539988" cy="93498"/>
          </a:xfrm>
          <a:prstGeom prst="rect">
            <a:avLst/>
          </a:prstGeom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981175" y="1275601"/>
            <a:ext cx="3705489" cy="346159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8" name="Plassholder for innhold 2"/>
          <p:cNvSpPr>
            <a:spLocks noGrp="1"/>
          </p:cNvSpPr>
          <p:nvPr>
            <p:ph idx="10"/>
          </p:nvPr>
        </p:nvSpPr>
        <p:spPr>
          <a:xfrm>
            <a:off x="4981175" y="2173731"/>
            <a:ext cx="3320766" cy="3394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9" name="Plassholder for bilde 3"/>
          <p:cNvSpPr>
            <a:spLocks noGrp="1"/>
          </p:cNvSpPr>
          <p:nvPr>
            <p:ph type="pic" sz="quarter" idx="11"/>
          </p:nvPr>
        </p:nvSpPr>
        <p:spPr>
          <a:xfrm>
            <a:off x="749219" y="929419"/>
            <a:ext cx="3482755" cy="4638578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9908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534562" y="880780"/>
            <a:ext cx="3857354" cy="4687241"/>
          </a:xfrm>
          <a:prstGeom prst="rect">
            <a:avLst/>
          </a:prstGeom>
          <a:solidFill>
            <a:srgbClr val="F1F1F1"/>
          </a:solidFill>
        </p:spPr>
        <p:txBody>
          <a:bodyPr lIns="272655" tIns="848309" rIns="272655">
            <a:normAutofit/>
          </a:bodyPr>
          <a:lstStyle>
            <a:lvl1pPr marL="202180" indent="-202180">
              <a:spcBef>
                <a:spcPts val="1350"/>
              </a:spcBef>
              <a:defRPr sz="1300"/>
            </a:lvl1pPr>
            <a:lvl2pPr>
              <a:spcBef>
                <a:spcPts val="1350"/>
              </a:spcBef>
              <a:defRPr sz="1300"/>
            </a:lvl2pPr>
            <a:lvl3pPr>
              <a:spcBef>
                <a:spcPts val="1350"/>
              </a:spcBef>
              <a:defRPr sz="1300"/>
            </a:lvl3pPr>
            <a:lvl4pPr>
              <a:spcBef>
                <a:spcPts val="1350"/>
              </a:spcBef>
              <a:defRPr sz="1300"/>
            </a:lvl4pPr>
            <a:lvl5pPr>
              <a:spcBef>
                <a:spcPts val="1350"/>
              </a:spcBef>
              <a:defRPr sz="13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139" y="1822254"/>
            <a:ext cx="539988" cy="93498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title"/>
          </p:nvPr>
        </p:nvSpPr>
        <p:spPr>
          <a:xfrm>
            <a:off x="4981175" y="1275601"/>
            <a:ext cx="3705489" cy="346159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6" name="Plassholder for innhold 2"/>
          <p:cNvSpPr>
            <a:spLocks noGrp="1"/>
          </p:cNvSpPr>
          <p:nvPr>
            <p:ph idx="10"/>
          </p:nvPr>
        </p:nvSpPr>
        <p:spPr>
          <a:xfrm>
            <a:off x="4981175" y="2173731"/>
            <a:ext cx="3320766" cy="3394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59431" y="1268266"/>
            <a:ext cx="3407627" cy="2923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300" b="1" baseline="0"/>
            </a:lvl1pPr>
          </a:lstStyle>
          <a:p>
            <a:pPr lvl="0"/>
            <a:r>
              <a:rPr lang="nb-NO" dirty="0" smtClean="0"/>
              <a:t>Klikk for å skriv inn </a:t>
            </a:r>
            <a:r>
              <a:rPr lang="nb-NO" dirty="0" err="1" smtClean="0"/>
              <a:t>faktabokstittel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366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3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"/>
            <a:ext cx="9143114" cy="588137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942818" y="2318804"/>
            <a:ext cx="3255464" cy="813473"/>
          </a:xfrm>
        </p:spPr>
        <p:txBody>
          <a:bodyPr lIns="80586" rIns="80586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949279" y="3827728"/>
            <a:ext cx="3242627" cy="1342465"/>
          </a:xfrm>
          <a:prstGeom prst="rect">
            <a:avLst/>
          </a:prstGeom>
        </p:spPr>
        <p:txBody>
          <a:bodyPr lIns="80586" rIns="805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4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9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4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9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9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57" y="3454490"/>
            <a:ext cx="539988" cy="93498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67" y="5942570"/>
            <a:ext cx="678753" cy="66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43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2438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812726" y="2689961"/>
            <a:ext cx="5518548" cy="783688"/>
          </a:xfrm>
          <a:prstGeom prst="rect">
            <a:avLst/>
          </a:prstGeom>
        </p:spPr>
        <p:txBody>
          <a:bodyPr lIns="29950" tIns="29950" rIns="29950" bIns="29950" anchor="b"/>
          <a:lstStyle>
            <a:lvl1pPr defTabSz="244929"/>
          </a:lstStyle>
          <a:p>
            <a:pPr lvl="0">
              <a:defRPr sz="1800"/>
            </a:pPr>
            <a:r>
              <a:rPr sz="4700"/>
              <a:t>Titteltekst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812726" y="3536173"/>
            <a:ext cx="5518548" cy="794743"/>
          </a:xfrm>
          <a:prstGeom prst="rect">
            <a:avLst/>
          </a:prstGeom>
        </p:spPr>
        <p:txBody>
          <a:bodyPr lIns="29950" tIns="29950" rIns="29950" bIns="29950" anchor="t"/>
          <a:lstStyle>
            <a:lvl1pPr marL="0" indent="0" algn="ctr" defTabSz="244929">
              <a:spcBef>
                <a:spcPts val="0"/>
              </a:spcBef>
              <a:buSzTx/>
              <a:buNone/>
              <a:defRPr sz="1800"/>
            </a:lvl1pPr>
            <a:lvl2pPr marL="0" indent="95849" algn="ctr" defTabSz="244929">
              <a:spcBef>
                <a:spcPts val="0"/>
              </a:spcBef>
              <a:buSzTx/>
              <a:buNone/>
              <a:defRPr sz="1800"/>
            </a:lvl2pPr>
            <a:lvl3pPr marL="0" indent="191682" algn="ctr" defTabSz="244929">
              <a:spcBef>
                <a:spcPts val="0"/>
              </a:spcBef>
              <a:buSzTx/>
              <a:buNone/>
              <a:defRPr sz="1800"/>
            </a:lvl3pPr>
            <a:lvl4pPr marL="0" indent="287514" algn="ctr" defTabSz="244929">
              <a:spcBef>
                <a:spcPts val="0"/>
              </a:spcBef>
              <a:buSzTx/>
              <a:buNone/>
              <a:defRPr sz="1800"/>
            </a:lvl4pPr>
            <a:lvl5pPr marL="0" indent="383347" algn="ctr" defTabSz="244929">
              <a:spcBef>
                <a:spcPts val="0"/>
              </a:spcBef>
              <a:buSzTx/>
              <a:buNone/>
              <a:defRPr sz="1800"/>
            </a:lvl5pPr>
          </a:lstStyle>
          <a:p>
            <a:pPr lvl="0">
              <a:defRPr sz="1800"/>
            </a:pPr>
            <a:r>
              <a:rPr sz="1800"/>
              <a:t>Brødtekst nivå én</a:t>
            </a:r>
          </a:p>
          <a:p>
            <a:pPr lvl="1">
              <a:defRPr sz="1800"/>
            </a:pPr>
            <a:r>
              <a:rPr sz="1800"/>
              <a:t>Brødtekst nivå to</a:t>
            </a:r>
          </a:p>
          <a:p>
            <a:pPr lvl="2">
              <a:defRPr sz="1800"/>
            </a:pPr>
            <a:r>
              <a:rPr sz="1800"/>
              <a:t>Brødtekst nivå tre</a:t>
            </a:r>
          </a:p>
          <a:p>
            <a:pPr lvl="3">
              <a:defRPr sz="1800"/>
            </a:pPr>
            <a:r>
              <a:rPr sz="1800"/>
              <a:t>Brødtekst nivå fire</a:t>
            </a:r>
          </a:p>
          <a:p>
            <a:pPr lvl="4">
              <a:defRPr sz="1800"/>
            </a:pPr>
            <a:r>
              <a:rPr sz="1800"/>
              <a:t>Brødtekst nivå fem</a:t>
            </a:r>
          </a:p>
        </p:txBody>
      </p:sp>
    </p:spTree>
    <p:extLst>
      <p:ext uri="{BB962C8B-B14F-4D97-AF65-F5344CB8AC3E}">
        <p14:creationId xmlns:p14="http://schemas.microsoft.com/office/powerpoint/2010/main" val="348492127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1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vrundet rektangel 6"/>
          <p:cNvSpPr/>
          <p:nvPr userDrawn="1"/>
        </p:nvSpPr>
        <p:spPr>
          <a:xfrm>
            <a:off x="534562" y="528463"/>
            <a:ext cx="3067659" cy="5871623"/>
          </a:xfrm>
          <a:prstGeom prst="roundRect">
            <a:avLst>
              <a:gd name="adj" fmla="val 1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81" tIns="25694" rIns="51381" bIns="25694" rtlCol="0" anchor="ctr"/>
          <a:lstStyle/>
          <a:p>
            <a:pPr algn="ctr" defTabSz="913576"/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58193" y="2112489"/>
            <a:ext cx="2820398" cy="813473"/>
          </a:xfrm>
        </p:spPr>
        <p:txBody>
          <a:bodyPr lIns="80914" rIns="80914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63754" y="3682829"/>
            <a:ext cx="2809276" cy="1342465"/>
          </a:xfrm>
          <a:prstGeom prst="rect">
            <a:avLst/>
          </a:prstGeom>
        </p:spPr>
        <p:txBody>
          <a:bodyPr lIns="80914" rIns="80914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04" y="5213679"/>
            <a:ext cx="805591" cy="81239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98" y="3292205"/>
            <a:ext cx="539988" cy="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8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vrundet rektangel 6"/>
          <p:cNvSpPr/>
          <p:nvPr userDrawn="1"/>
        </p:nvSpPr>
        <p:spPr>
          <a:xfrm>
            <a:off x="5531911" y="528463"/>
            <a:ext cx="3067659" cy="5871623"/>
          </a:xfrm>
          <a:prstGeom prst="roundRect">
            <a:avLst>
              <a:gd name="adj" fmla="val 1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81" tIns="25694" rIns="51381" bIns="25694" rtlCol="0" anchor="ctr"/>
          <a:lstStyle/>
          <a:p>
            <a:pPr algn="ctr" defTabSz="913576"/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655542" y="2112489"/>
            <a:ext cx="2820398" cy="813473"/>
          </a:xfrm>
        </p:spPr>
        <p:txBody>
          <a:bodyPr lIns="80914" rIns="80914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661103" y="3682829"/>
            <a:ext cx="2809276" cy="1342465"/>
          </a:xfrm>
          <a:prstGeom prst="rect">
            <a:avLst/>
          </a:prstGeom>
        </p:spPr>
        <p:txBody>
          <a:bodyPr lIns="80914" rIns="80914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954" y="5213679"/>
            <a:ext cx="805591" cy="81239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47" y="3292205"/>
            <a:ext cx="539988" cy="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911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3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"/>
            <a:ext cx="9143114" cy="588137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942818" y="2318766"/>
            <a:ext cx="3255464" cy="813473"/>
          </a:xfrm>
        </p:spPr>
        <p:txBody>
          <a:bodyPr lIns="80914" rIns="80914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949244" y="3827694"/>
            <a:ext cx="3242627" cy="1342465"/>
          </a:xfrm>
          <a:prstGeom prst="rect">
            <a:avLst/>
          </a:prstGeom>
        </p:spPr>
        <p:txBody>
          <a:bodyPr lIns="80914" rIns="80914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57" y="3454490"/>
            <a:ext cx="539988" cy="93498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31" y="5942570"/>
            <a:ext cx="678753" cy="66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03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4 [uten bilde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902161" y="2318766"/>
            <a:ext cx="3336778" cy="813473"/>
          </a:xfrm>
        </p:spPr>
        <p:txBody>
          <a:bodyPr lIns="80914" rIns="80914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908740" y="3827694"/>
            <a:ext cx="3323620" cy="1342465"/>
          </a:xfrm>
          <a:prstGeom prst="rect">
            <a:avLst/>
          </a:prstGeom>
        </p:spPr>
        <p:txBody>
          <a:bodyPr lIns="80914" rIns="80914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57" y="3454490"/>
            <a:ext cx="539988" cy="93498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31" y="5942570"/>
            <a:ext cx="678753" cy="66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006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29790" y="1769620"/>
            <a:ext cx="6884420" cy="37983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30" y="1417309"/>
            <a:ext cx="539988" cy="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546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appor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8" y="455874"/>
            <a:ext cx="8229600" cy="338476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2" y="1269260"/>
            <a:ext cx="8229601" cy="5255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30" y="994868"/>
            <a:ext cx="539988" cy="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185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10"/>
            <a:ext cx="9143301" cy="585510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7181" y="1107999"/>
            <a:ext cx="4049658" cy="34615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30" y="1654046"/>
            <a:ext cx="539988" cy="93498"/>
          </a:xfrm>
          <a:prstGeom prst="rect">
            <a:avLst/>
          </a:prstGeom>
        </p:spPr>
      </p:pic>
      <p:sp>
        <p:nvSpPr>
          <p:cNvPr id="11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2923904" y="2048131"/>
            <a:ext cx="3672935" cy="2931147"/>
          </a:xfrm>
          <a:prstGeom prst="rect">
            <a:avLst/>
          </a:prstGeom>
        </p:spPr>
        <p:txBody>
          <a:bodyPr/>
          <a:lstStyle>
            <a:lvl1pPr marL="256903" indent="-256903" algn="l">
              <a:spcBef>
                <a:spcPts val="0"/>
              </a:spcBef>
              <a:buFontTx/>
              <a:buBlip>
                <a:blip r:embed="rId4"/>
              </a:buBlip>
              <a:defRPr/>
            </a:lvl1pPr>
            <a:lvl2pPr marL="456795" indent="0" algn="ctr">
              <a:buNone/>
              <a:defRPr/>
            </a:lvl2pPr>
            <a:lvl3pPr marL="913576" indent="0" algn="ctr">
              <a:buNone/>
              <a:defRPr/>
            </a:lvl3pPr>
            <a:lvl4pPr marL="1370372" indent="0" algn="ctr">
              <a:buNone/>
              <a:defRPr/>
            </a:lvl4pPr>
            <a:lvl5pPr marL="1827159" indent="0" algn="ctr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60073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2422781" y="4297533"/>
            <a:ext cx="4295538" cy="800034"/>
          </a:xfrm>
        </p:spPr>
        <p:txBody>
          <a:bodyPr lIns="80914" rIns="80914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57" y="5396450"/>
            <a:ext cx="539988" cy="93498"/>
          </a:xfrm>
          <a:prstGeom prst="rect">
            <a:avLst/>
          </a:prstGeom>
        </p:spPr>
      </p:pic>
      <p:sp>
        <p:nvSpPr>
          <p:cNvPr id="12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2926006" y="777504"/>
            <a:ext cx="3292007" cy="3291793"/>
          </a:xfrm>
          <a:prstGeom prst="ellipse">
            <a:avLst/>
          </a:pr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93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4 [uten bilde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902161" y="2318804"/>
            <a:ext cx="3336778" cy="813473"/>
          </a:xfrm>
        </p:spPr>
        <p:txBody>
          <a:bodyPr lIns="80586" rIns="80586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908740" y="3827728"/>
            <a:ext cx="3323620" cy="1342465"/>
          </a:xfrm>
          <a:prstGeom prst="rect">
            <a:avLst/>
          </a:prstGeom>
        </p:spPr>
        <p:txBody>
          <a:bodyPr lIns="80586" rIns="805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4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9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4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9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9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57" y="3454490"/>
            <a:ext cx="539988" cy="93498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67" y="5942570"/>
            <a:ext cx="678753" cy="66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636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2422781" y="4297533"/>
            <a:ext cx="4295538" cy="800034"/>
          </a:xfrm>
        </p:spPr>
        <p:txBody>
          <a:bodyPr lIns="80914" rIns="80914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57" y="5396450"/>
            <a:ext cx="539988" cy="93498"/>
          </a:xfrm>
          <a:prstGeom prst="rect">
            <a:avLst/>
          </a:prstGeom>
        </p:spPr>
      </p:pic>
      <p:sp>
        <p:nvSpPr>
          <p:cNvPr id="12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2871146" y="820257"/>
            <a:ext cx="3401713" cy="3250124"/>
          </a:xfrm>
          <a:custGeom>
            <a:avLst/>
            <a:gdLst>
              <a:gd name="connsiteX0" fmla="*/ 0 w 6048672"/>
              <a:gd name="connsiteY0" fmla="*/ 109317 h 5238000"/>
              <a:gd name="connsiteX1" fmla="*/ 109317 w 6048672"/>
              <a:gd name="connsiteY1" fmla="*/ 0 h 5238000"/>
              <a:gd name="connsiteX2" fmla="*/ 5939355 w 6048672"/>
              <a:gd name="connsiteY2" fmla="*/ 0 h 5238000"/>
              <a:gd name="connsiteX3" fmla="*/ 6048672 w 6048672"/>
              <a:gd name="connsiteY3" fmla="*/ 109317 h 5238000"/>
              <a:gd name="connsiteX4" fmla="*/ 6048672 w 6048672"/>
              <a:gd name="connsiteY4" fmla="*/ 5128683 h 5238000"/>
              <a:gd name="connsiteX5" fmla="*/ 5939355 w 6048672"/>
              <a:gd name="connsiteY5" fmla="*/ 5238000 h 5238000"/>
              <a:gd name="connsiteX6" fmla="*/ 109317 w 6048672"/>
              <a:gd name="connsiteY6" fmla="*/ 5238000 h 5238000"/>
              <a:gd name="connsiteX7" fmla="*/ 0 w 6048672"/>
              <a:gd name="connsiteY7" fmla="*/ 5128683 h 5238000"/>
              <a:gd name="connsiteX8" fmla="*/ 0 w 6048672"/>
              <a:gd name="connsiteY8" fmla="*/ 109317 h 5238000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109317 w 6048672"/>
              <a:gd name="connsiteY7" fmla="*/ 5238000 h 5767707"/>
              <a:gd name="connsiteX8" fmla="*/ 0 w 6048672"/>
              <a:gd name="connsiteY8" fmla="*/ 5128683 h 5767707"/>
              <a:gd name="connsiteX9" fmla="*/ 0 w 6048672"/>
              <a:gd name="connsiteY9" fmla="*/ 109317 h 5767707"/>
              <a:gd name="connsiteX0" fmla="*/ 0 w 6048672"/>
              <a:gd name="connsiteY0" fmla="*/ 109317 h 5774406"/>
              <a:gd name="connsiteX1" fmla="*/ 109317 w 6048672"/>
              <a:gd name="connsiteY1" fmla="*/ 0 h 5774406"/>
              <a:gd name="connsiteX2" fmla="*/ 5939355 w 6048672"/>
              <a:gd name="connsiteY2" fmla="*/ 0 h 5774406"/>
              <a:gd name="connsiteX3" fmla="*/ 6048672 w 6048672"/>
              <a:gd name="connsiteY3" fmla="*/ 109317 h 5774406"/>
              <a:gd name="connsiteX4" fmla="*/ 6048672 w 6048672"/>
              <a:gd name="connsiteY4" fmla="*/ 5128683 h 5774406"/>
              <a:gd name="connsiteX5" fmla="*/ 5939355 w 6048672"/>
              <a:gd name="connsiteY5" fmla="*/ 5238000 h 5774406"/>
              <a:gd name="connsiteX6" fmla="*/ 3032909 w 6048672"/>
              <a:gd name="connsiteY6" fmla="*/ 5767705 h 5774406"/>
              <a:gd name="connsiteX7" fmla="*/ 2496969 w 6048672"/>
              <a:gd name="connsiteY7" fmla="*/ 5236845 h 5774406"/>
              <a:gd name="connsiteX8" fmla="*/ 109317 w 6048672"/>
              <a:gd name="connsiteY8" fmla="*/ 5238000 h 5774406"/>
              <a:gd name="connsiteX9" fmla="*/ 0 w 6048672"/>
              <a:gd name="connsiteY9" fmla="*/ 5128683 h 5774406"/>
              <a:gd name="connsiteX10" fmla="*/ 0 w 6048672"/>
              <a:gd name="connsiteY10" fmla="*/ 109317 h 5774406"/>
              <a:gd name="connsiteX0" fmla="*/ 0 w 6048672"/>
              <a:gd name="connsiteY0" fmla="*/ 109317 h 5774406"/>
              <a:gd name="connsiteX1" fmla="*/ 109317 w 6048672"/>
              <a:gd name="connsiteY1" fmla="*/ 0 h 5774406"/>
              <a:gd name="connsiteX2" fmla="*/ 5939355 w 6048672"/>
              <a:gd name="connsiteY2" fmla="*/ 0 h 5774406"/>
              <a:gd name="connsiteX3" fmla="*/ 6048672 w 6048672"/>
              <a:gd name="connsiteY3" fmla="*/ 109317 h 5774406"/>
              <a:gd name="connsiteX4" fmla="*/ 6048672 w 6048672"/>
              <a:gd name="connsiteY4" fmla="*/ 5128683 h 5774406"/>
              <a:gd name="connsiteX5" fmla="*/ 5939355 w 6048672"/>
              <a:gd name="connsiteY5" fmla="*/ 5238000 h 5774406"/>
              <a:gd name="connsiteX6" fmla="*/ 3032909 w 6048672"/>
              <a:gd name="connsiteY6" fmla="*/ 5767705 h 5774406"/>
              <a:gd name="connsiteX7" fmla="*/ 2496969 w 6048672"/>
              <a:gd name="connsiteY7" fmla="*/ 5236845 h 5774406"/>
              <a:gd name="connsiteX8" fmla="*/ 109317 w 6048672"/>
              <a:gd name="connsiteY8" fmla="*/ 5238000 h 5774406"/>
              <a:gd name="connsiteX9" fmla="*/ 0 w 6048672"/>
              <a:gd name="connsiteY9" fmla="*/ 5128683 h 5774406"/>
              <a:gd name="connsiteX10" fmla="*/ 0 w 6048672"/>
              <a:gd name="connsiteY10" fmla="*/ 109317 h 5774406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496969 w 6048672"/>
              <a:gd name="connsiteY8" fmla="*/ 5236845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496969 w 6048672"/>
              <a:gd name="connsiteY8" fmla="*/ 5236845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224554 w 6048672"/>
              <a:gd name="connsiteY8" fmla="*/ 5234940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2"/>
              <a:gd name="connsiteX1" fmla="*/ 109317 w 6048672"/>
              <a:gd name="connsiteY1" fmla="*/ 0 h 5767732"/>
              <a:gd name="connsiteX2" fmla="*/ 5939355 w 6048672"/>
              <a:gd name="connsiteY2" fmla="*/ 0 h 5767732"/>
              <a:gd name="connsiteX3" fmla="*/ 6048672 w 6048672"/>
              <a:gd name="connsiteY3" fmla="*/ 109317 h 5767732"/>
              <a:gd name="connsiteX4" fmla="*/ 6048672 w 6048672"/>
              <a:gd name="connsiteY4" fmla="*/ 5128683 h 5767732"/>
              <a:gd name="connsiteX5" fmla="*/ 5939355 w 6048672"/>
              <a:gd name="connsiteY5" fmla="*/ 5238000 h 5767732"/>
              <a:gd name="connsiteX6" fmla="*/ 3032909 w 6048672"/>
              <a:gd name="connsiteY6" fmla="*/ 5767705 h 5767732"/>
              <a:gd name="connsiteX7" fmla="*/ 2566184 w 6048672"/>
              <a:gd name="connsiteY7" fmla="*/ 5239384 h 5767732"/>
              <a:gd name="connsiteX8" fmla="*/ 2224554 w 6048672"/>
              <a:gd name="connsiteY8" fmla="*/ 5234940 h 5767732"/>
              <a:gd name="connsiteX9" fmla="*/ 109317 w 6048672"/>
              <a:gd name="connsiteY9" fmla="*/ 5238000 h 5767732"/>
              <a:gd name="connsiteX10" fmla="*/ 0 w 6048672"/>
              <a:gd name="connsiteY10" fmla="*/ 5128683 h 5767732"/>
              <a:gd name="connsiteX11" fmla="*/ 0 w 6048672"/>
              <a:gd name="connsiteY11" fmla="*/ 109317 h 5767732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224554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504589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504589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2617619 w 6048672"/>
              <a:gd name="connsiteY7" fmla="*/ 5294629 h 5767707"/>
              <a:gd name="connsiteX8" fmla="*/ 2504589 w 6048672"/>
              <a:gd name="connsiteY8" fmla="*/ 5234940 h 5767707"/>
              <a:gd name="connsiteX9" fmla="*/ 109317 w 6048672"/>
              <a:gd name="connsiteY9" fmla="*/ 5238000 h 5767707"/>
              <a:gd name="connsiteX10" fmla="*/ 0 w 6048672"/>
              <a:gd name="connsiteY10" fmla="*/ 5128683 h 5767707"/>
              <a:gd name="connsiteX11" fmla="*/ 0 w 6048672"/>
              <a:gd name="connsiteY11" fmla="*/ 109317 h 5767707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2629049 w 6048672"/>
              <a:gd name="connsiteY7" fmla="*/ 5304154 h 5767707"/>
              <a:gd name="connsiteX8" fmla="*/ 2504589 w 6048672"/>
              <a:gd name="connsiteY8" fmla="*/ 5234940 h 5767707"/>
              <a:gd name="connsiteX9" fmla="*/ 109317 w 6048672"/>
              <a:gd name="connsiteY9" fmla="*/ 5238000 h 5767707"/>
              <a:gd name="connsiteX10" fmla="*/ 0 w 6048672"/>
              <a:gd name="connsiteY10" fmla="*/ 5128683 h 5767707"/>
              <a:gd name="connsiteX11" fmla="*/ 0 w 6048672"/>
              <a:gd name="connsiteY11" fmla="*/ 109317 h 5767707"/>
              <a:gd name="connsiteX0" fmla="*/ 0 w 6048672"/>
              <a:gd name="connsiteY0" fmla="*/ 109317 h 5729607"/>
              <a:gd name="connsiteX1" fmla="*/ 109317 w 6048672"/>
              <a:gd name="connsiteY1" fmla="*/ 0 h 5729607"/>
              <a:gd name="connsiteX2" fmla="*/ 5939355 w 6048672"/>
              <a:gd name="connsiteY2" fmla="*/ 0 h 5729607"/>
              <a:gd name="connsiteX3" fmla="*/ 6048672 w 6048672"/>
              <a:gd name="connsiteY3" fmla="*/ 109317 h 5729607"/>
              <a:gd name="connsiteX4" fmla="*/ 6048672 w 6048672"/>
              <a:gd name="connsiteY4" fmla="*/ 5128683 h 5729607"/>
              <a:gd name="connsiteX5" fmla="*/ 5939355 w 6048672"/>
              <a:gd name="connsiteY5" fmla="*/ 5238000 h 5729607"/>
              <a:gd name="connsiteX6" fmla="*/ 2966234 w 6048672"/>
              <a:gd name="connsiteY6" fmla="*/ 5729605 h 5729607"/>
              <a:gd name="connsiteX7" fmla="*/ 2629049 w 6048672"/>
              <a:gd name="connsiteY7" fmla="*/ 5304154 h 5729607"/>
              <a:gd name="connsiteX8" fmla="*/ 2504589 w 6048672"/>
              <a:gd name="connsiteY8" fmla="*/ 5234940 h 5729607"/>
              <a:gd name="connsiteX9" fmla="*/ 109317 w 6048672"/>
              <a:gd name="connsiteY9" fmla="*/ 5238000 h 5729607"/>
              <a:gd name="connsiteX10" fmla="*/ 0 w 6048672"/>
              <a:gd name="connsiteY10" fmla="*/ 5128683 h 5729607"/>
              <a:gd name="connsiteX11" fmla="*/ 0 w 6048672"/>
              <a:gd name="connsiteY11" fmla="*/ 109317 h 5729607"/>
              <a:gd name="connsiteX0" fmla="*/ 0 w 6048672"/>
              <a:gd name="connsiteY0" fmla="*/ 109317 h 5785284"/>
              <a:gd name="connsiteX1" fmla="*/ 109317 w 6048672"/>
              <a:gd name="connsiteY1" fmla="*/ 0 h 5785284"/>
              <a:gd name="connsiteX2" fmla="*/ 5939355 w 6048672"/>
              <a:gd name="connsiteY2" fmla="*/ 0 h 5785284"/>
              <a:gd name="connsiteX3" fmla="*/ 6048672 w 6048672"/>
              <a:gd name="connsiteY3" fmla="*/ 109317 h 5785284"/>
              <a:gd name="connsiteX4" fmla="*/ 6048672 w 6048672"/>
              <a:gd name="connsiteY4" fmla="*/ 5128683 h 5785284"/>
              <a:gd name="connsiteX5" fmla="*/ 5939355 w 6048672"/>
              <a:gd name="connsiteY5" fmla="*/ 5238000 h 5785284"/>
              <a:gd name="connsiteX6" fmla="*/ 3082439 w 6048672"/>
              <a:gd name="connsiteY6" fmla="*/ 5727065 h 5785284"/>
              <a:gd name="connsiteX7" fmla="*/ 2966234 w 6048672"/>
              <a:gd name="connsiteY7" fmla="*/ 5729605 h 5785284"/>
              <a:gd name="connsiteX8" fmla="*/ 2629049 w 6048672"/>
              <a:gd name="connsiteY8" fmla="*/ 5304154 h 5785284"/>
              <a:gd name="connsiteX9" fmla="*/ 2504589 w 6048672"/>
              <a:gd name="connsiteY9" fmla="*/ 5234940 h 5785284"/>
              <a:gd name="connsiteX10" fmla="*/ 109317 w 6048672"/>
              <a:gd name="connsiteY10" fmla="*/ 5238000 h 5785284"/>
              <a:gd name="connsiteX11" fmla="*/ 0 w 6048672"/>
              <a:gd name="connsiteY11" fmla="*/ 5128683 h 5785284"/>
              <a:gd name="connsiteX12" fmla="*/ 0 w 6048672"/>
              <a:gd name="connsiteY12" fmla="*/ 109317 h 5785284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082439 w 6048672"/>
              <a:gd name="connsiteY6" fmla="*/ 5727065 h 5778896"/>
              <a:gd name="connsiteX7" fmla="*/ 2966234 w 6048672"/>
              <a:gd name="connsiteY7" fmla="*/ 5729605 h 5778896"/>
              <a:gd name="connsiteX8" fmla="*/ 2629049 w 6048672"/>
              <a:gd name="connsiteY8" fmla="*/ 5304154 h 5778896"/>
              <a:gd name="connsiteX9" fmla="*/ 2504589 w 6048672"/>
              <a:gd name="connsiteY9" fmla="*/ 5234940 h 5778896"/>
              <a:gd name="connsiteX10" fmla="*/ 109317 w 6048672"/>
              <a:gd name="connsiteY10" fmla="*/ 5238000 h 5778896"/>
              <a:gd name="connsiteX11" fmla="*/ 0 w 6048672"/>
              <a:gd name="connsiteY11" fmla="*/ 5128683 h 5778896"/>
              <a:gd name="connsiteX12" fmla="*/ 0 w 6048672"/>
              <a:gd name="connsiteY12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412004 w 6048672"/>
              <a:gd name="connsiteY6" fmla="*/ 530605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64081"/>
              <a:gd name="connsiteX1" fmla="*/ 109317 w 6048672"/>
              <a:gd name="connsiteY1" fmla="*/ 0 h 5764081"/>
              <a:gd name="connsiteX2" fmla="*/ 5939355 w 6048672"/>
              <a:gd name="connsiteY2" fmla="*/ 0 h 5764081"/>
              <a:gd name="connsiteX3" fmla="*/ 6048672 w 6048672"/>
              <a:gd name="connsiteY3" fmla="*/ 109317 h 5764081"/>
              <a:gd name="connsiteX4" fmla="*/ 6048672 w 6048672"/>
              <a:gd name="connsiteY4" fmla="*/ 5128683 h 5764081"/>
              <a:gd name="connsiteX5" fmla="*/ 5939355 w 6048672"/>
              <a:gd name="connsiteY5" fmla="*/ 5238000 h 5764081"/>
              <a:gd name="connsiteX6" fmla="*/ 3533924 w 6048672"/>
              <a:gd name="connsiteY6" fmla="*/ 5229859 h 5764081"/>
              <a:gd name="connsiteX7" fmla="*/ 3412004 w 6048672"/>
              <a:gd name="connsiteY7" fmla="*/ 5302249 h 5764081"/>
              <a:gd name="connsiteX8" fmla="*/ 3118634 w 6048672"/>
              <a:gd name="connsiteY8" fmla="*/ 5687060 h 5764081"/>
              <a:gd name="connsiteX9" fmla="*/ 2966234 w 6048672"/>
              <a:gd name="connsiteY9" fmla="*/ 5729605 h 5764081"/>
              <a:gd name="connsiteX10" fmla="*/ 2629049 w 6048672"/>
              <a:gd name="connsiteY10" fmla="*/ 5304154 h 5764081"/>
              <a:gd name="connsiteX11" fmla="*/ 2504589 w 6048672"/>
              <a:gd name="connsiteY11" fmla="*/ 5234940 h 5764081"/>
              <a:gd name="connsiteX12" fmla="*/ 109317 w 6048672"/>
              <a:gd name="connsiteY12" fmla="*/ 5238000 h 5764081"/>
              <a:gd name="connsiteX13" fmla="*/ 0 w 6048672"/>
              <a:gd name="connsiteY13" fmla="*/ 5128683 h 5764081"/>
              <a:gd name="connsiteX14" fmla="*/ 0 w 6048672"/>
              <a:gd name="connsiteY14" fmla="*/ 109317 h 5764081"/>
              <a:gd name="connsiteX0" fmla="*/ 0 w 6048672"/>
              <a:gd name="connsiteY0" fmla="*/ 109317 h 5735963"/>
              <a:gd name="connsiteX1" fmla="*/ 109317 w 6048672"/>
              <a:gd name="connsiteY1" fmla="*/ 0 h 5735963"/>
              <a:gd name="connsiteX2" fmla="*/ 5939355 w 6048672"/>
              <a:gd name="connsiteY2" fmla="*/ 0 h 5735963"/>
              <a:gd name="connsiteX3" fmla="*/ 6048672 w 6048672"/>
              <a:gd name="connsiteY3" fmla="*/ 109317 h 5735963"/>
              <a:gd name="connsiteX4" fmla="*/ 6048672 w 6048672"/>
              <a:gd name="connsiteY4" fmla="*/ 5128683 h 5735963"/>
              <a:gd name="connsiteX5" fmla="*/ 5939355 w 6048672"/>
              <a:gd name="connsiteY5" fmla="*/ 5238000 h 5735963"/>
              <a:gd name="connsiteX6" fmla="*/ 3533924 w 6048672"/>
              <a:gd name="connsiteY6" fmla="*/ 5229859 h 5735963"/>
              <a:gd name="connsiteX7" fmla="*/ 3412004 w 6048672"/>
              <a:gd name="connsiteY7" fmla="*/ 5302249 h 5735963"/>
              <a:gd name="connsiteX8" fmla="*/ 3118634 w 6048672"/>
              <a:gd name="connsiteY8" fmla="*/ 5687060 h 5735963"/>
              <a:gd name="connsiteX9" fmla="*/ 2928134 w 6048672"/>
              <a:gd name="connsiteY9" fmla="*/ 5683885 h 5735963"/>
              <a:gd name="connsiteX10" fmla="*/ 2629049 w 6048672"/>
              <a:gd name="connsiteY10" fmla="*/ 5304154 h 5735963"/>
              <a:gd name="connsiteX11" fmla="*/ 2504589 w 6048672"/>
              <a:gd name="connsiteY11" fmla="*/ 5234940 h 5735963"/>
              <a:gd name="connsiteX12" fmla="*/ 109317 w 6048672"/>
              <a:gd name="connsiteY12" fmla="*/ 5238000 h 5735963"/>
              <a:gd name="connsiteX13" fmla="*/ 0 w 6048672"/>
              <a:gd name="connsiteY13" fmla="*/ 5128683 h 5735963"/>
              <a:gd name="connsiteX14" fmla="*/ 0 w 6048672"/>
              <a:gd name="connsiteY14" fmla="*/ 109317 h 5735963"/>
              <a:gd name="connsiteX0" fmla="*/ 0 w 6048672"/>
              <a:gd name="connsiteY0" fmla="*/ 109317 h 5771754"/>
              <a:gd name="connsiteX1" fmla="*/ 109317 w 6048672"/>
              <a:gd name="connsiteY1" fmla="*/ 0 h 5771754"/>
              <a:gd name="connsiteX2" fmla="*/ 5939355 w 6048672"/>
              <a:gd name="connsiteY2" fmla="*/ 0 h 5771754"/>
              <a:gd name="connsiteX3" fmla="*/ 6048672 w 6048672"/>
              <a:gd name="connsiteY3" fmla="*/ 109317 h 5771754"/>
              <a:gd name="connsiteX4" fmla="*/ 6048672 w 6048672"/>
              <a:gd name="connsiteY4" fmla="*/ 5128683 h 5771754"/>
              <a:gd name="connsiteX5" fmla="*/ 5939355 w 6048672"/>
              <a:gd name="connsiteY5" fmla="*/ 5238000 h 5771754"/>
              <a:gd name="connsiteX6" fmla="*/ 3533924 w 6048672"/>
              <a:gd name="connsiteY6" fmla="*/ 5229859 h 5771754"/>
              <a:gd name="connsiteX7" fmla="*/ 3412004 w 6048672"/>
              <a:gd name="connsiteY7" fmla="*/ 5302249 h 5771754"/>
              <a:gd name="connsiteX8" fmla="*/ 3118634 w 6048672"/>
              <a:gd name="connsiteY8" fmla="*/ 5687060 h 5771754"/>
              <a:gd name="connsiteX9" fmla="*/ 2928134 w 6048672"/>
              <a:gd name="connsiteY9" fmla="*/ 5683885 h 5771754"/>
              <a:gd name="connsiteX10" fmla="*/ 2629049 w 6048672"/>
              <a:gd name="connsiteY10" fmla="*/ 5304154 h 5771754"/>
              <a:gd name="connsiteX11" fmla="*/ 2504589 w 6048672"/>
              <a:gd name="connsiteY11" fmla="*/ 5234940 h 5771754"/>
              <a:gd name="connsiteX12" fmla="*/ 109317 w 6048672"/>
              <a:gd name="connsiteY12" fmla="*/ 5238000 h 5771754"/>
              <a:gd name="connsiteX13" fmla="*/ 0 w 6048672"/>
              <a:gd name="connsiteY13" fmla="*/ 5128683 h 5771754"/>
              <a:gd name="connsiteX14" fmla="*/ 0 w 6048672"/>
              <a:gd name="connsiteY14" fmla="*/ 109317 h 5771754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9504"/>
              <a:gd name="connsiteX1" fmla="*/ 109317 w 6048672"/>
              <a:gd name="connsiteY1" fmla="*/ 0 h 5779504"/>
              <a:gd name="connsiteX2" fmla="*/ 5939355 w 6048672"/>
              <a:gd name="connsiteY2" fmla="*/ 0 h 5779504"/>
              <a:gd name="connsiteX3" fmla="*/ 6048672 w 6048672"/>
              <a:gd name="connsiteY3" fmla="*/ 109317 h 5779504"/>
              <a:gd name="connsiteX4" fmla="*/ 6048672 w 6048672"/>
              <a:gd name="connsiteY4" fmla="*/ 5128683 h 5779504"/>
              <a:gd name="connsiteX5" fmla="*/ 5939355 w 6048672"/>
              <a:gd name="connsiteY5" fmla="*/ 5238000 h 5779504"/>
              <a:gd name="connsiteX6" fmla="*/ 3533924 w 6048672"/>
              <a:gd name="connsiteY6" fmla="*/ 5229859 h 5779504"/>
              <a:gd name="connsiteX7" fmla="*/ 3412004 w 6048672"/>
              <a:gd name="connsiteY7" fmla="*/ 5302249 h 5779504"/>
              <a:gd name="connsiteX8" fmla="*/ 3118634 w 6048672"/>
              <a:gd name="connsiteY8" fmla="*/ 5687060 h 5779504"/>
              <a:gd name="connsiteX9" fmla="*/ 2928134 w 6048672"/>
              <a:gd name="connsiteY9" fmla="*/ 5683885 h 5779504"/>
              <a:gd name="connsiteX10" fmla="*/ 2629049 w 6048672"/>
              <a:gd name="connsiteY10" fmla="*/ 5304154 h 5779504"/>
              <a:gd name="connsiteX11" fmla="*/ 2504589 w 6048672"/>
              <a:gd name="connsiteY11" fmla="*/ 5234940 h 5779504"/>
              <a:gd name="connsiteX12" fmla="*/ 109317 w 6048672"/>
              <a:gd name="connsiteY12" fmla="*/ 5238000 h 5779504"/>
              <a:gd name="connsiteX13" fmla="*/ 0 w 6048672"/>
              <a:gd name="connsiteY13" fmla="*/ 5128683 h 5779504"/>
              <a:gd name="connsiteX14" fmla="*/ 0 w 6048672"/>
              <a:gd name="connsiteY14" fmla="*/ 109317 h 577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48672" h="5779504">
                <a:moveTo>
                  <a:pt x="0" y="109317"/>
                </a:moveTo>
                <a:cubicBezTo>
                  <a:pt x="0" y="48943"/>
                  <a:pt x="48943" y="0"/>
                  <a:pt x="109317" y="0"/>
                </a:cubicBezTo>
                <a:lnTo>
                  <a:pt x="5939355" y="0"/>
                </a:lnTo>
                <a:cubicBezTo>
                  <a:pt x="5999729" y="0"/>
                  <a:pt x="6048672" y="48943"/>
                  <a:pt x="6048672" y="109317"/>
                </a:cubicBezTo>
                <a:lnTo>
                  <a:pt x="6048672" y="5128683"/>
                </a:lnTo>
                <a:cubicBezTo>
                  <a:pt x="6048672" y="5189057"/>
                  <a:pt x="5999729" y="5238000"/>
                  <a:pt x="5939355" y="5238000"/>
                </a:cubicBezTo>
                <a:cubicBezTo>
                  <a:pt x="5555790" y="5263435"/>
                  <a:pt x="3955149" y="5218516"/>
                  <a:pt x="3533924" y="5229859"/>
                </a:cubicBezTo>
                <a:cubicBezTo>
                  <a:pt x="3482586" y="5222787"/>
                  <a:pt x="3407241" y="5299391"/>
                  <a:pt x="3412004" y="5302249"/>
                </a:cubicBezTo>
                <a:lnTo>
                  <a:pt x="3118634" y="5687060"/>
                </a:lnTo>
                <a:cubicBezTo>
                  <a:pt x="3034594" y="5776614"/>
                  <a:pt x="3044974" y="5841365"/>
                  <a:pt x="2928134" y="5683885"/>
                </a:cubicBezTo>
                <a:lnTo>
                  <a:pt x="2629049" y="5304154"/>
                </a:lnTo>
                <a:cubicBezTo>
                  <a:pt x="2631166" y="5303307"/>
                  <a:pt x="2597519" y="5238981"/>
                  <a:pt x="2504589" y="5234940"/>
                </a:cubicBezTo>
                <a:lnTo>
                  <a:pt x="109317" y="5238000"/>
                </a:lnTo>
                <a:cubicBezTo>
                  <a:pt x="48943" y="5238000"/>
                  <a:pt x="0" y="5189057"/>
                  <a:pt x="0" y="5128683"/>
                </a:cubicBezTo>
                <a:lnTo>
                  <a:pt x="0" y="109317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03675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114" cy="5824821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902161" y="2318766"/>
            <a:ext cx="3336778" cy="813473"/>
          </a:xfrm>
        </p:spPr>
        <p:txBody>
          <a:bodyPr lIns="80914" rIns="80914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2908740" y="3827694"/>
            <a:ext cx="3323620" cy="1342465"/>
          </a:xfrm>
          <a:prstGeom prst="rect">
            <a:avLst/>
          </a:prstGeom>
        </p:spPr>
        <p:txBody>
          <a:bodyPr lIns="80914" rIns="80914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57" y="3454490"/>
            <a:ext cx="539988" cy="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499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8" y="870642"/>
            <a:ext cx="3705489" cy="34615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809953" y="1769620"/>
            <a:ext cx="3320766" cy="37983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53" y="1417309"/>
            <a:ext cx="539988" cy="93498"/>
          </a:xfrm>
          <a:prstGeom prst="rect">
            <a:avLst/>
          </a:prstGeom>
        </p:spPr>
      </p:pic>
      <p:sp>
        <p:nvSpPr>
          <p:cNvPr id="13" name="Plassholder f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80910" y="447554"/>
            <a:ext cx="3705989" cy="769247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2200" b="1" baseline="0">
                <a:solidFill>
                  <a:srgbClr val="4B392C"/>
                </a:solidFill>
              </a:defRPr>
            </a:lvl1pPr>
          </a:lstStyle>
          <a:p>
            <a:pPr lvl="0"/>
            <a:r>
              <a:rPr lang="nb-NO" dirty="0" smtClean="0"/>
              <a:t>Klikk for å legge til en tittel</a:t>
            </a:r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902" y="1417309"/>
            <a:ext cx="539988" cy="93498"/>
          </a:xfrm>
          <a:prstGeom prst="rect">
            <a:avLst/>
          </a:prstGeom>
        </p:spPr>
      </p:pic>
      <p:sp>
        <p:nvSpPr>
          <p:cNvPr id="12" name="Plassholder for innhold 2"/>
          <p:cNvSpPr>
            <a:spLocks noGrp="1"/>
          </p:cNvSpPr>
          <p:nvPr>
            <p:ph idx="12"/>
          </p:nvPr>
        </p:nvSpPr>
        <p:spPr>
          <a:xfrm>
            <a:off x="4981160" y="1769621"/>
            <a:ext cx="3320766" cy="37983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4425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139" y="1822254"/>
            <a:ext cx="539988" cy="93498"/>
          </a:xfrm>
          <a:prstGeom prst="rect">
            <a:avLst/>
          </a:prstGeom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981160" y="1275586"/>
            <a:ext cx="3705489" cy="346159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8" name="Plassholder for innhold 2"/>
          <p:cNvSpPr>
            <a:spLocks noGrp="1"/>
          </p:cNvSpPr>
          <p:nvPr>
            <p:ph idx="10"/>
          </p:nvPr>
        </p:nvSpPr>
        <p:spPr>
          <a:xfrm>
            <a:off x="4981160" y="2173731"/>
            <a:ext cx="3320766" cy="3394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9" name="Plassholder for bilde 3"/>
          <p:cNvSpPr>
            <a:spLocks noGrp="1"/>
          </p:cNvSpPr>
          <p:nvPr>
            <p:ph type="pic" sz="quarter" idx="11"/>
          </p:nvPr>
        </p:nvSpPr>
        <p:spPr>
          <a:xfrm>
            <a:off x="749204" y="929419"/>
            <a:ext cx="3482755" cy="4638578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45300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534562" y="880765"/>
            <a:ext cx="3857354" cy="4687241"/>
          </a:xfrm>
          <a:prstGeom prst="rect">
            <a:avLst/>
          </a:prstGeom>
          <a:solidFill>
            <a:srgbClr val="F1F1F1"/>
          </a:solidFill>
        </p:spPr>
        <p:txBody>
          <a:bodyPr lIns="273075" tIns="849584" rIns="273075">
            <a:normAutofit/>
          </a:bodyPr>
          <a:lstStyle>
            <a:lvl1pPr marL="202480" indent="-202480">
              <a:spcBef>
                <a:spcPts val="1350"/>
              </a:spcBef>
              <a:defRPr sz="1300"/>
            </a:lvl1pPr>
            <a:lvl2pPr>
              <a:spcBef>
                <a:spcPts val="1350"/>
              </a:spcBef>
              <a:defRPr sz="1300"/>
            </a:lvl2pPr>
            <a:lvl3pPr>
              <a:spcBef>
                <a:spcPts val="1350"/>
              </a:spcBef>
              <a:defRPr sz="1300"/>
            </a:lvl3pPr>
            <a:lvl4pPr>
              <a:spcBef>
                <a:spcPts val="1350"/>
              </a:spcBef>
              <a:defRPr sz="1300"/>
            </a:lvl4pPr>
            <a:lvl5pPr>
              <a:spcBef>
                <a:spcPts val="1350"/>
              </a:spcBef>
              <a:defRPr sz="13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139" y="1822254"/>
            <a:ext cx="539988" cy="93498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title"/>
          </p:nvPr>
        </p:nvSpPr>
        <p:spPr>
          <a:xfrm>
            <a:off x="4981160" y="1275586"/>
            <a:ext cx="3705489" cy="346159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6" name="Plassholder for innhold 2"/>
          <p:cNvSpPr>
            <a:spLocks noGrp="1"/>
          </p:cNvSpPr>
          <p:nvPr>
            <p:ph idx="10"/>
          </p:nvPr>
        </p:nvSpPr>
        <p:spPr>
          <a:xfrm>
            <a:off x="4981160" y="2173731"/>
            <a:ext cx="3320766" cy="3394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59416" y="1268266"/>
            <a:ext cx="3407627" cy="2923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300" b="1" baseline="0"/>
            </a:lvl1pPr>
          </a:lstStyle>
          <a:p>
            <a:pPr lvl="0"/>
            <a:r>
              <a:rPr lang="nb-NO" dirty="0" smtClean="0"/>
              <a:t>Klikk for å skriv inn </a:t>
            </a:r>
            <a:r>
              <a:rPr lang="nb-NO" dirty="0" err="1" smtClean="0"/>
              <a:t>faktabokstittel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21724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74557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812726" y="2689961"/>
            <a:ext cx="5518548" cy="783688"/>
          </a:xfrm>
          <a:prstGeom prst="rect">
            <a:avLst/>
          </a:prstGeom>
        </p:spPr>
        <p:txBody>
          <a:bodyPr lIns="29995" tIns="29995" rIns="29995" bIns="29995" anchor="b"/>
          <a:lstStyle>
            <a:lvl1pPr defTabSz="245291"/>
          </a:lstStyle>
          <a:p>
            <a:pPr lvl="0">
              <a:defRPr sz="1800"/>
            </a:pPr>
            <a:r>
              <a:rPr sz="4700"/>
              <a:t>Titteltekst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812726" y="3536158"/>
            <a:ext cx="5518548" cy="794743"/>
          </a:xfrm>
          <a:prstGeom prst="rect">
            <a:avLst/>
          </a:prstGeom>
        </p:spPr>
        <p:txBody>
          <a:bodyPr lIns="29995" tIns="29995" rIns="29995" bIns="29995" anchor="t"/>
          <a:lstStyle>
            <a:lvl1pPr marL="0" indent="0" algn="ctr" defTabSz="245291">
              <a:spcBef>
                <a:spcPts val="0"/>
              </a:spcBef>
              <a:buSzTx/>
              <a:buNone/>
              <a:defRPr sz="1800"/>
            </a:lvl1pPr>
            <a:lvl2pPr marL="0" indent="95984" algn="ctr" defTabSz="245291">
              <a:spcBef>
                <a:spcPts val="0"/>
              </a:spcBef>
              <a:buSzTx/>
              <a:buNone/>
              <a:defRPr sz="1800"/>
            </a:lvl2pPr>
            <a:lvl3pPr marL="0" indent="191967" algn="ctr" defTabSz="245291">
              <a:spcBef>
                <a:spcPts val="0"/>
              </a:spcBef>
              <a:buSzTx/>
              <a:buNone/>
              <a:defRPr sz="1800"/>
            </a:lvl3pPr>
            <a:lvl4pPr marL="0" indent="287949" algn="ctr" defTabSz="245291">
              <a:spcBef>
                <a:spcPts val="0"/>
              </a:spcBef>
              <a:buSzTx/>
              <a:buNone/>
              <a:defRPr sz="1800"/>
            </a:lvl4pPr>
            <a:lvl5pPr marL="0" indent="383932" algn="ctr" defTabSz="245291">
              <a:spcBef>
                <a:spcPts val="0"/>
              </a:spcBef>
              <a:buSzTx/>
              <a:buNone/>
              <a:defRPr sz="1800"/>
            </a:lvl5pPr>
          </a:lstStyle>
          <a:p>
            <a:pPr lvl="0">
              <a:defRPr sz="1800"/>
            </a:pPr>
            <a:r>
              <a:rPr sz="1800"/>
              <a:t>Brødtekst nivå én</a:t>
            </a:r>
          </a:p>
          <a:p>
            <a:pPr lvl="1">
              <a:defRPr sz="1800"/>
            </a:pPr>
            <a:r>
              <a:rPr sz="1800"/>
              <a:t>Brødtekst nivå to</a:t>
            </a:r>
          </a:p>
          <a:p>
            <a:pPr lvl="2">
              <a:defRPr sz="1800"/>
            </a:pPr>
            <a:r>
              <a:rPr sz="1800"/>
              <a:t>Brødtekst nivå tre</a:t>
            </a:r>
          </a:p>
          <a:p>
            <a:pPr lvl="3">
              <a:defRPr sz="1800"/>
            </a:pPr>
            <a:r>
              <a:rPr sz="1800"/>
              <a:t>Brødtekst nivå fire</a:t>
            </a:r>
          </a:p>
          <a:p>
            <a:pPr lvl="4">
              <a:defRPr sz="1800"/>
            </a:pPr>
            <a:r>
              <a:rPr sz="1800"/>
              <a:t>Brødtekst nivå fem</a:t>
            </a:r>
          </a:p>
        </p:txBody>
      </p:sp>
    </p:spTree>
    <p:extLst>
      <p:ext uri="{BB962C8B-B14F-4D97-AF65-F5344CB8AC3E}">
        <p14:creationId xmlns:p14="http://schemas.microsoft.com/office/powerpoint/2010/main" val="213460981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29790" y="1769658"/>
            <a:ext cx="6884420" cy="37983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30" y="1417309"/>
            <a:ext cx="539988" cy="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5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appor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42" y="455874"/>
            <a:ext cx="8229600" cy="338476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6" y="1269261"/>
            <a:ext cx="8229601" cy="5255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30" y="994868"/>
            <a:ext cx="539988" cy="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" y="48"/>
            <a:ext cx="9143301" cy="585510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7215" y="1108036"/>
            <a:ext cx="4049658" cy="34615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30" y="1654046"/>
            <a:ext cx="539988" cy="93498"/>
          </a:xfrm>
          <a:prstGeom prst="rect">
            <a:avLst/>
          </a:prstGeom>
        </p:spPr>
      </p:pic>
      <p:sp>
        <p:nvSpPr>
          <p:cNvPr id="11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2923939" y="2048169"/>
            <a:ext cx="3672935" cy="2931147"/>
          </a:xfrm>
          <a:prstGeom prst="rect">
            <a:avLst/>
          </a:prstGeom>
        </p:spPr>
        <p:txBody>
          <a:bodyPr/>
          <a:lstStyle>
            <a:lvl1pPr marL="255873" indent="-255873" algn="l">
              <a:spcBef>
                <a:spcPts val="0"/>
              </a:spcBef>
              <a:buFontTx/>
              <a:buBlip>
                <a:blip r:embed="rId4"/>
              </a:buBlip>
              <a:defRPr/>
            </a:lvl1pPr>
            <a:lvl2pPr marL="454945" indent="0" algn="ctr">
              <a:buNone/>
              <a:defRPr/>
            </a:lvl2pPr>
            <a:lvl3pPr marL="909833" indent="0" algn="ctr">
              <a:buNone/>
              <a:defRPr/>
            </a:lvl3pPr>
            <a:lvl4pPr marL="1364778" indent="0" algn="ctr">
              <a:buNone/>
              <a:defRPr/>
            </a:lvl4pPr>
            <a:lvl5pPr marL="1819691" indent="0" algn="ctr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8105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2422781" y="4297533"/>
            <a:ext cx="4295538" cy="800034"/>
          </a:xfrm>
        </p:spPr>
        <p:txBody>
          <a:bodyPr lIns="80586" rIns="80586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57" y="5396450"/>
            <a:ext cx="539988" cy="93498"/>
          </a:xfrm>
          <a:prstGeom prst="rect">
            <a:avLst/>
          </a:prstGeom>
        </p:spPr>
      </p:pic>
      <p:sp>
        <p:nvSpPr>
          <p:cNvPr id="12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2926040" y="777539"/>
            <a:ext cx="3292007" cy="3291793"/>
          </a:xfrm>
          <a:prstGeom prst="ellipse">
            <a:avLst/>
          </a:pr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623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2422781" y="4297533"/>
            <a:ext cx="4295538" cy="800034"/>
          </a:xfrm>
        </p:spPr>
        <p:txBody>
          <a:bodyPr lIns="80586" rIns="80586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57" y="5396450"/>
            <a:ext cx="539988" cy="93498"/>
          </a:xfrm>
          <a:prstGeom prst="rect">
            <a:avLst/>
          </a:prstGeom>
        </p:spPr>
      </p:pic>
      <p:sp>
        <p:nvSpPr>
          <p:cNvPr id="12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2871150" y="820291"/>
            <a:ext cx="3401713" cy="3250124"/>
          </a:xfrm>
          <a:custGeom>
            <a:avLst/>
            <a:gdLst>
              <a:gd name="connsiteX0" fmla="*/ 0 w 6048672"/>
              <a:gd name="connsiteY0" fmla="*/ 109317 h 5238000"/>
              <a:gd name="connsiteX1" fmla="*/ 109317 w 6048672"/>
              <a:gd name="connsiteY1" fmla="*/ 0 h 5238000"/>
              <a:gd name="connsiteX2" fmla="*/ 5939355 w 6048672"/>
              <a:gd name="connsiteY2" fmla="*/ 0 h 5238000"/>
              <a:gd name="connsiteX3" fmla="*/ 6048672 w 6048672"/>
              <a:gd name="connsiteY3" fmla="*/ 109317 h 5238000"/>
              <a:gd name="connsiteX4" fmla="*/ 6048672 w 6048672"/>
              <a:gd name="connsiteY4" fmla="*/ 5128683 h 5238000"/>
              <a:gd name="connsiteX5" fmla="*/ 5939355 w 6048672"/>
              <a:gd name="connsiteY5" fmla="*/ 5238000 h 5238000"/>
              <a:gd name="connsiteX6" fmla="*/ 109317 w 6048672"/>
              <a:gd name="connsiteY6" fmla="*/ 5238000 h 5238000"/>
              <a:gd name="connsiteX7" fmla="*/ 0 w 6048672"/>
              <a:gd name="connsiteY7" fmla="*/ 5128683 h 5238000"/>
              <a:gd name="connsiteX8" fmla="*/ 0 w 6048672"/>
              <a:gd name="connsiteY8" fmla="*/ 109317 h 5238000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109317 w 6048672"/>
              <a:gd name="connsiteY7" fmla="*/ 5238000 h 5767707"/>
              <a:gd name="connsiteX8" fmla="*/ 0 w 6048672"/>
              <a:gd name="connsiteY8" fmla="*/ 5128683 h 5767707"/>
              <a:gd name="connsiteX9" fmla="*/ 0 w 6048672"/>
              <a:gd name="connsiteY9" fmla="*/ 109317 h 5767707"/>
              <a:gd name="connsiteX0" fmla="*/ 0 w 6048672"/>
              <a:gd name="connsiteY0" fmla="*/ 109317 h 5774406"/>
              <a:gd name="connsiteX1" fmla="*/ 109317 w 6048672"/>
              <a:gd name="connsiteY1" fmla="*/ 0 h 5774406"/>
              <a:gd name="connsiteX2" fmla="*/ 5939355 w 6048672"/>
              <a:gd name="connsiteY2" fmla="*/ 0 h 5774406"/>
              <a:gd name="connsiteX3" fmla="*/ 6048672 w 6048672"/>
              <a:gd name="connsiteY3" fmla="*/ 109317 h 5774406"/>
              <a:gd name="connsiteX4" fmla="*/ 6048672 w 6048672"/>
              <a:gd name="connsiteY4" fmla="*/ 5128683 h 5774406"/>
              <a:gd name="connsiteX5" fmla="*/ 5939355 w 6048672"/>
              <a:gd name="connsiteY5" fmla="*/ 5238000 h 5774406"/>
              <a:gd name="connsiteX6" fmla="*/ 3032909 w 6048672"/>
              <a:gd name="connsiteY6" fmla="*/ 5767705 h 5774406"/>
              <a:gd name="connsiteX7" fmla="*/ 2496969 w 6048672"/>
              <a:gd name="connsiteY7" fmla="*/ 5236845 h 5774406"/>
              <a:gd name="connsiteX8" fmla="*/ 109317 w 6048672"/>
              <a:gd name="connsiteY8" fmla="*/ 5238000 h 5774406"/>
              <a:gd name="connsiteX9" fmla="*/ 0 w 6048672"/>
              <a:gd name="connsiteY9" fmla="*/ 5128683 h 5774406"/>
              <a:gd name="connsiteX10" fmla="*/ 0 w 6048672"/>
              <a:gd name="connsiteY10" fmla="*/ 109317 h 5774406"/>
              <a:gd name="connsiteX0" fmla="*/ 0 w 6048672"/>
              <a:gd name="connsiteY0" fmla="*/ 109317 h 5774406"/>
              <a:gd name="connsiteX1" fmla="*/ 109317 w 6048672"/>
              <a:gd name="connsiteY1" fmla="*/ 0 h 5774406"/>
              <a:gd name="connsiteX2" fmla="*/ 5939355 w 6048672"/>
              <a:gd name="connsiteY2" fmla="*/ 0 h 5774406"/>
              <a:gd name="connsiteX3" fmla="*/ 6048672 w 6048672"/>
              <a:gd name="connsiteY3" fmla="*/ 109317 h 5774406"/>
              <a:gd name="connsiteX4" fmla="*/ 6048672 w 6048672"/>
              <a:gd name="connsiteY4" fmla="*/ 5128683 h 5774406"/>
              <a:gd name="connsiteX5" fmla="*/ 5939355 w 6048672"/>
              <a:gd name="connsiteY5" fmla="*/ 5238000 h 5774406"/>
              <a:gd name="connsiteX6" fmla="*/ 3032909 w 6048672"/>
              <a:gd name="connsiteY6" fmla="*/ 5767705 h 5774406"/>
              <a:gd name="connsiteX7" fmla="*/ 2496969 w 6048672"/>
              <a:gd name="connsiteY7" fmla="*/ 5236845 h 5774406"/>
              <a:gd name="connsiteX8" fmla="*/ 109317 w 6048672"/>
              <a:gd name="connsiteY8" fmla="*/ 5238000 h 5774406"/>
              <a:gd name="connsiteX9" fmla="*/ 0 w 6048672"/>
              <a:gd name="connsiteY9" fmla="*/ 5128683 h 5774406"/>
              <a:gd name="connsiteX10" fmla="*/ 0 w 6048672"/>
              <a:gd name="connsiteY10" fmla="*/ 109317 h 5774406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496969 w 6048672"/>
              <a:gd name="connsiteY8" fmla="*/ 5236845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496969 w 6048672"/>
              <a:gd name="connsiteY8" fmla="*/ 5236845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224554 w 6048672"/>
              <a:gd name="connsiteY8" fmla="*/ 5234940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2"/>
              <a:gd name="connsiteX1" fmla="*/ 109317 w 6048672"/>
              <a:gd name="connsiteY1" fmla="*/ 0 h 5767732"/>
              <a:gd name="connsiteX2" fmla="*/ 5939355 w 6048672"/>
              <a:gd name="connsiteY2" fmla="*/ 0 h 5767732"/>
              <a:gd name="connsiteX3" fmla="*/ 6048672 w 6048672"/>
              <a:gd name="connsiteY3" fmla="*/ 109317 h 5767732"/>
              <a:gd name="connsiteX4" fmla="*/ 6048672 w 6048672"/>
              <a:gd name="connsiteY4" fmla="*/ 5128683 h 5767732"/>
              <a:gd name="connsiteX5" fmla="*/ 5939355 w 6048672"/>
              <a:gd name="connsiteY5" fmla="*/ 5238000 h 5767732"/>
              <a:gd name="connsiteX6" fmla="*/ 3032909 w 6048672"/>
              <a:gd name="connsiteY6" fmla="*/ 5767705 h 5767732"/>
              <a:gd name="connsiteX7" fmla="*/ 2566184 w 6048672"/>
              <a:gd name="connsiteY7" fmla="*/ 5239384 h 5767732"/>
              <a:gd name="connsiteX8" fmla="*/ 2224554 w 6048672"/>
              <a:gd name="connsiteY8" fmla="*/ 5234940 h 5767732"/>
              <a:gd name="connsiteX9" fmla="*/ 109317 w 6048672"/>
              <a:gd name="connsiteY9" fmla="*/ 5238000 h 5767732"/>
              <a:gd name="connsiteX10" fmla="*/ 0 w 6048672"/>
              <a:gd name="connsiteY10" fmla="*/ 5128683 h 5767732"/>
              <a:gd name="connsiteX11" fmla="*/ 0 w 6048672"/>
              <a:gd name="connsiteY11" fmla="*/ 109317 h 5767732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224554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504589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504589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2617619 w 6048672"/>
              <a:gd name="connsiteY7" fmla="*/ 5294629 h 5767707"/>
              <a:gd name="connsiteX8" fmla="*/ 2504589 w 6048672"/>
              <a:gd name="connsiteY8" fmla="*/ 5234940 h 5767707"/>
              <a:gd name="connsiteX9" fmla="*/ 109317 w 6048672"/>
              <a:gd name="connsiteY9" fmla="*/ 5238000 h 5767707"/>
              <a:gd name="connsiteX10" fmla="*/ 0 w 6048672"/>
              <a:gd name="connsiteY10" fmla="*/ 5128683 h 5767707"/>
              <a:gd name="connsiteX11" fmla="*/ 0 w 6048672"/>
              <a:gd name="connsiteY11" fmla="*/ 109317 h 5767707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2629049 w 6048672"/>
              <a:gd name="connsiteY7" fmla="*/ 5304154 h 5767707"/>
              <a:gd name="connsiteX8" fmla="*/ 2504589 w 6048672"/>
              <a:gd name="connsiteY8" fmla="*/ 5234940 h 5767707"/>
              <a:gd name="connsiteX9" fmla="*/ 109317 w 6048672"/>
              <a:gd name="connsiteY9" fmla="*/ 5238000 h 5767707"/>
              <a:gd name="connsiteX10" fmla="*/ 0 w 6048672"/>
              <a:gd name="connsiteY10" fmla="*/ 5128683 h 5767707"/>
              <a:gd name="connsiteX11" fmla="*/ 0 w 6048672"/>
              <a:gd name="connsiteY11" fmla="*/ 109317 h 5767707"/>
              <a:gd name="connsiteX0" fmla="*/ 0 w 6048672"/>
              <a:gd name="connsiteY0" fmla="*/ 109317 h 5729607"/>
              <a:gd name="connsiteX1" fmla="*/ 109317 w 6048672"/>
              <a:gd name="connsiteY1" fmla="*/ 0 h 5729607"/>
              <a:gd name="connsiteX2" fmla="*/ 5939355 w 6048672"/>
              <a:gd name="connsiteY2" fmla="*/ 0 h 5729607"/>
              <a:gd name="connsiteX3" fmla="*/ 6048672 w 6048672"/>
              <a:gd name="connsiteY3" fmla="*/ 109317 h 5729607"/>
              <a:gd name="connsiteX4" fmla="*/ 6048672 w 6048672"/>
              <a:gd name="connsiteY4" fmla="*/ 5128683 h 5729607"/>
              <a:gd name="connsiteX5" fmla="*/ 5939355 w 6048672"/>
              <a:gd name="connsiteY5" fmla="*/ 5238000 h 5729607"/>
              <a:gd name="connsiteX6" fmla="*/ 2966234 w 6048672"/>
              <a:gd name="connsiteY6" fmla="*/ 5729605 h 5729607"/>
              <a:gd name="connsiteX7" fmla="*/ 2629049 w 6048672"/>
              <a:gd name="connsiteY7" fmla="*/ 5304154 h 5729607"/>
              <a:gd name="connsiteX8" fmla="*/ 2504589 w 6048672"/>
              <a:gd name="connsiteY8" fmla="*/ 5234940 h 5729607"/>
              <a:gd name="connsiteX9" fmla="*/ 109317 w 6048672"/>
              <a:gd name="connsiteY9" fmla="*/ 5238000 h 5729607"/>
              <a:gd name="connsiteX10" fmla="*/ 0 w 6048672"/>
              <a:gd name="connsiteY10" fmla="*/ 5128683 h 5729607"/>
              <a:gd name="connsiteX11" fmla="*/ 0 w 6048672"/>
              <a:gd name="connsiteY11" fmla="*/ 109317 h 5729607"/>
              <a:gd name="connsiteX0" fmla="*/ 0 w 6048672"/>
              <a:gd name="connsiteY0" fmla="*/ 109317 h 5785284"/>
              <a:gd name="connsiteX1" fmla="*/ 109317 w 6048672"/>
              <a:gd name="connsiteY1" fmla="*/ 0 h 5785284"/>
              <a:gd name="connsiteX2" fmla="*/ 5939355 w 6048672"/>
              <a:gd name="connsiteY2" fmla="*/ 0 h 5785284"/>
              <a:gd name="connsiteX3" fmla="*/ 6048672 w 6048672"/>
              <a:gd name="connsiteY3" fmla="*/ 109317 h 5785284"/>
              <a:gd name="connsiteX4" fmla="*/ 6048672 w 6048672"/>
              <a:gd name="connsiteY4" fmla="*/ 5128683 h 5785284"/>
              <a:gd name="connsiteX5" fmla="*/ 5939355 w 6048672"/>
              <a:gd name="connsiteY5" fmla="*/ 5238000 h 5785284"/>
              <a:gd name="connsiteX6" fmla="*/ 3082439 w 6048672"/>
              <a:gd name="connsiteY6" fmla="*/ 5727065 h 5785284"/>
              <a:gd name="connsiteX7" fmla="*/ 2966234 w 6048672"/>
              <a:gd name="connsiteY7" fmla="*/ 5729605 h 5785284"/>
              <a:gd name="connsiteX8" fmla="*/ 2629049 w 6048672"/>
              <a:gd name="connsiteY8" fmla="*/ 5304154 h 5785284"/>
              <a:gd name="connsiteX9" fmla="*/ 2504589 w 6048672"/>
              <a:gd name="connsiteY9" fmla="*/ 5234940 h 5785284"/>
              <a:gd name="connsiteX10" fmla="*/ 109317 w 6048672"/>
              <a:gd name="connsiteY10" fmla="*/ 5238000 h 5785284"/>
              <a:gd name="connsiteX11" fmla="*/ 0 w 6048672"/>
              <a:gd name="connsiteY11" fmla="*/ 5128683 h 5785284"/>
              <a:gd name="connsiteX12" fmla="*/ 0 w 6048672"/>
              <a:gd name="connsiteY12" fmla="*/ 109317 h 5785284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082439 w 6048672"/>
              <a:gd name="connsiteY6" fmla="*/ 5727065 h 5778896"/>
              <a:gd name="connsiteX7" fmla="*/ 2966234 w 6048672"/>
              <a:gd name="connsiteY7" fmla="*/ 5729605 h 5778896"/>
              <a:gd name="connsiteX8" fmla="*/ 2629049 w 6048672"/>
              <a:gd name="connsiteY8" fmla="*/ 5304154 h 5778896"/>
              <a:gd name="connsiteX9" fmla="*/ 2504589 w 6048672"/>
              <a:gd name="connsiteY9" fmla="*/ 5234940 h 5778896"/>
              <a:gd name="connsiteX10" fmla="*/ 109317 w 6048672"/>
              <a:gd name="connsiteY10" fmla="*/ 5238000 h 5778896"/>
              <a:gd name="connsiteX11" fmla="*/ 0 w 6048672"/>
              <a:gd name="connsiteY11" fmla="*/ 5128683 h 5778896"/>
              <a:gd name="connsiteX12" fmla="*/ 0 w 6048672"/>
              <a:gd name="connsiteY12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412004 w 6048672"/>
              <a:gd name="connsiteY6" fmla="*/ 530605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64081"/>
              <a:gd name="connsiteX1" fmla="*/ 109317 w 6048672"/>
              <a:gd name="connsiteY1" fmla="*/ 0 h 5764081"/>
              <a:gd name="connsiteX2" fmla="*/ 5939355 w 6048672"/>
              <a:gd name="connsiteY2" fmla="*/ 0 h 5764081"/>
              <a:gd name="connsiteX3" fmla="*/ 6048672 w 6048672"/>
              <a:gd name="connsiteY3" fmla="*/ 109317 h 5764081"/>
              <a:gd name="connsiteX4" fmla="*/ 6048672 w 6048672"/>
              <a:gd name="connsiteY4" fmla="*/ 5128683 h 5764081"/>
              <a:gd name="connsiteX5" fmla="*/ 5939355 w 6048672"/>
              <a:gd name="connsiteY5" fmla="*/ 5238000 h 5764081"/>
              <a:gd name="connsiteX6" fmla="*/ 3533924 w 6048672"/>
              <a:gd name="connsiteY6" fmla="*/ 5229859 h 5764081"/>
              <a:gd name="connsiteX7" fmla="*/ 3412004 w 6048672"/>
              <a:gd name="connsiteY7" fmla="*/ 5302249 h 5764081"/>
              <a:gd name="connsiteX8" fmla="*/ 3118634 w 6048672"/>
              <a:gd name="connsiteY8" fmla="*/ 5687060 h 5764081"/>
              <a:gd name="connsiteX9" fmla="*/ 2966234 w 6048672"/>
              <a:gd name="connsiteY9" fmla="*/ 5729605 h 5764081"/>
              <a:gd name="connsiteX10" fmla="*/ 2629049 w 6048672"/>
              <a:gd name="connsiteY10" fmla="*/ 5304154 h 5764081"/>
              <a:gd name="connsiteX11" fmla="*/ 2504589 w 6048672"/>
              <a:gd name="connsiteY11" fmla="*/ 5234940 h 5764081"/>
              <a:gd name="connsiteX12" fmla="*/ 109317 w 6048672"/>
              <a:gd name="connsiteY12" fmla="*/ 5238000 h 5764081"/>
              <a:gd name="connsiteX13" fmla="*/ 0 w 6048672"/>
              <a:gd name="connsiteY13" fmla="*/ 5128683 h 5764081"/>
              <a:gd name="connsiteX14" fmla="*/ 0 w 6048672"/>
              <a:gd name="connsiteY14" fmla="*/ 109317 h 5764081"/>
              <a:gd name="connsiteX0" fmla="*/ 0 w 6048672"/>
              <a:gd name="connsiteY0" fmla="*/ 109317 h 5735963"/>
              <a:gd name="connsiteX1" fmla="*/ 109317 w 6048672"/>
              <a:gd name="connsiteY1" fmla="*/ 0 h 5735963"/>
              <a:gd name="connsiteX2" fmla="*/ 5939355 w 6048672"/>
              <a:gd name="connsiteY2" fmla="*/ 0 h 5735963"/>
              <a:gd name="connsiteX3" fmla="*/ 6048672 w 6048672"/>
              <a:gd name="connsiteY3" fmla="*/ 109317 h 5735963"/>
              <a:gd name="connsiteX4" fmla="*/ 6048672 w 6048672"/>
              <a:gd name="connsiteY4" fmla="*/ 5128683 h 5735963"/>
              <a:gd name="connsiteX5" fmla="*/ 5939355 w 6048672"/>
              <a:gd name="connsiteY5" fmla="*/ 5238000 h 5735963"/>
              <a:gd name="connsiteX6" fmla="*/ 3533924 w 6048672"/>
              <a:gd name="connsiteY6" fmla="*/ 5229859 h 5735963"/>
              <a:gd name="connsiteX7" fmla="*/ 3412004 w 6048672"/>
              <a:gd name="connsiteY7" fmla="*/ 5302249 h 5735963"/>
              <a:gd name="connsiteX8" fmla="*/ 3118634 w 6048672"/>
              <a:gd name="connsiteY8" fmla="*/ 5687060 h 5735963"/>
              <a:gd name="connsiteX9" fmla="*/ 2928134 w 6048672"/>
              <a:gd name="connsiteY9" fmla="*/ 5683885 h 5735963"/>
              <a:gd name="connsiteX10" fmla="*/ 2629049 w 6048672"/>
              <a:gd name="connsiteY10" fmla="*/ 5304154 h 5735963"/>
              <a:gd name="connsiteX11" fmla="*/ 2504589 w 6048672"/>
              <a:gd name="connsiteY11" fmla="*/ 5234940 h 5735963"/>
              <a:gd name="connsiteX12" fmla="*/ 109317 w 6048672"/>
              <a:gd name="connsiteY12" fmla="*/ 5238000 h 5735963"/>
              <a:gd name="connsiteX13" fmla="*/ 0 w 6048672"/>
              <a:gd name="connsiteY13" fmla="*/ 5128683 h 5735963"/>
              <a:gd name="connsiteX14" fmla="*/ 0 w 6048672"/>
              <a:gd name="connsiteY14" fmla="*/ 109317 h 5735963"/>
              <a:gd name="connsiteX0" fmla="*/ 0 w 6048672"/>
              <a:gd name="connsiteY0" fmla="*/ 109317 h 5771754"/>
              <a:gd name="connsiteX1" fmla="*/ 109317 w 6048672"/>
              <a:gd name="connsiteY1" fmla="*/ 0 h 5771754"/>
              <a:gd name="connsiteX2" fmla="*/ 5939355 w 6048672"/>
              <a:gd name="connsiteY2" fmla="*/ 0 h 5771754"/>
              <a:gd name="connsiteX3" fmla="*/ 6048672 w 6048672"/>
              <a:gd name="connsiteY3" fmla="*/ 109317 h 5771754"/>
              <a:gd name="connsiteX4" fmla="*/ 6048672 w 6048672"/>
              <a:gd name="connsiteY4" fmla="*/ 5128683 h 5771754"/>
              <a:gd name="connsiteX5" fmla="*/ 5939355 w 6048672"/>
              <a:gd name="connsiteY5" fmla="*/ 5238000 h 5771754"/>
              <a:gd name="connsiteX6" fmla="*/ 3533924 w 6048672"/>
              <a:gd name="connsiteY6" fmla="*/ 5229859 h 5771754"/>
              <a:gd name="connsiteX7" fmla="*/ 3412004 w 6048672"/>
              <a:gd name="connsiteY7" fmla="*/ 5302249 h 5771754"/>
              <a:gd name="connsiteX8" fmla="*/ 3118634 w 6048672"/>
              <a:gd name="connsiteY8" fmla="*/ 5687060 h 5771754"/>
              <a:gd name="connsiteX9" fmla="*/ 2928134 w 6048672"/>
              <a:gd name="connsiteY9" fmla="*/ 5683885 h 5771754"/>
              <a:gd name="connsiteX10" fmla="*/ 2629049 w 6048672"/>
              <a:gd name="connsiteY10" fmla="*/ 5304154 h 5771754"/>
              <a:gd name="connsiteX11" fmla="*/ 2504589 w 6048672"/>
              <a:gd name="connsiteY11" fmla="*/ 5234940 h 5771754"/>
              <a:gd name="connsiteX12" fmla="*/ 109317 w 6048672"/>
              <a:gd name="connsiteY12" fmla="*/ 5238000 h 5771754"/>
              <a:gd name="connsiteX13" fmla="*/ 0 w 6048672"/>
              <a:gd name="connsiteY13" fmla="*/ 5128683 h 5771754"/>
              <a:gd name="connsiteX14" fmla="*/ 0 w 6048672"/>
              <a:gd name="connsiteY14" fmla="*/ 109317 h 5771754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9504"/>
              <a:gd name="connsiteX1" fmla="*/ 109317 w 6048672"/>
              <a:gd name="connsiteY1" fmla="*/ 0 h 5779504"/>
              <a:gd name="connsiteX2" fmla="*/ 5939355 w 6048672"/>
              <a:gd name="connsiteY2" fmla="*/ 0 h 5779504"/>
              <a:gd name="connsiteX3" fmla="*/ 6048672 w 6048672"/>
              <a:gd name="connsiteY3" fmla="*/ 109317 h 5779504"/>
              <a:gd name="connsiteX4" fmla="*/ 6048672 w 6048672"/>
              <a:gd name="connsiteY4" fmla="*/ 5128683 h 5779504"/>
              <a:gd name="connsiteX5" fmla="*/ 5939355 w 6048672"/>
              <a:gd name="connsiteY5" fmla="*/ 5238000 h 5779504"/>
              <a:gd name="connsiteX6" fmla="*/ 3533924 w 6048672"/>
              <a:gd name="connsiteY6" fmla="*/ 5229859 h 5779504"/>
              <a:gd name="connsiteX7" fmla="*/ 3412004 w 6048672"/>
              <a:gd name="connsiteY7" fmla="*/ 5302249 h 5779504"/>
              <a:gd name="connsiteX8" fmla="*/ 3118634 w 6048672"/>
              <a:gd name="connsiteY8" fmla="*/ 5687060 h 5779504"/>
              <a:gd name="connsiteX9" fmla="*/ 2928134 w 6048672"/>
              <a:gd name="connsiteY9" fmla="*/ 5683885 h 5779504"/>
              <a:gd name="connsiteX10" fmla="*/ 2629049 w 6048672"/>
              <a:gd name="connsiteY10" fmla="*/ 5304154 h 5779504"/>
              <a:gd name="connsiteX11" fmla="*/ 2504589 w 6048672"/>
              <a:gd name="connsiteY11" fmla="*/ 5234940 h 5779504"/>
              <a:gd name="connsiteX12" fmla="*/ 109317 w 6048672"/>
              <a:gd name="connsiteY12" fmla="*/ 5238000 h 5779504"/>
              <a:gd name="connsiteX13" fmla="*/ 0 w 6048672"/>
              <a:gd name="connsiteY13" fmla="*/ 5128683 h 5779504"/>
              <a:gd name="connsiteX14" fmla="*/ 0 w 6048672"/>
              <a:gd name="connsiteY14" fmla="*/ 109317 h 577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48672" h="5779504">
                <a:moveTo>
                  <a:pt x="0" y="109317"/>
                </a:moveTo>
                <a:cubicBezTo>
                  <a:pt x="0" y="48943"/>
                  <a:pt x="48943" y="0"/>
                  <a:pt x="109317" y="0"/>
                </a:cubicBezTo>
                <a:lnTo>
                  <a:pt x="5939355" y="0"/>
                </a:lnTo>
                <a:cubicBezTo>
                  <a:pt x="5999729" y="0"/>
                  <a:pt x="6048672" y="48943"/>
                  <a:pt x="6048672" y="109317"/>
                </a:cubicBezTo>
                <a:lnTo>
                  <a:pt x="6048672" y="5128683"/>
                </a:lnTo>
                <a:cubicBezTo>
                  <a:pt x="6048672" y="5189057"/>
                  <a:pt x="5999729" y="5238000"/>
                  <a:pt x="5939355" y="5238000"/>
                </a:cubicBezTo>
                <a:cubicBezTo>
                  <a:pt x="5555790" y="5263435"/>
                  <a:pt x="3955149" y="5218516"/>
                  <a:pt x="3533924" y="5229859"/>
                </a:cubicBezTo>
                <a:cubicBezTo>
                  <a:pt x="3482586" y="5222787"/>
                  <a:pt x="3407241" y="5299391"/>
                  <a:pt x="3412004" y="5302249"/>
                </a:cubicBezTo>
                <a:lnTo>
                  <a:pt x="3118634" y="5687060"/>
                </a:lnTo>
                <a:cubicBezTo>
                  <a:pt x="3034594" y="5776614"/>
                  <a:pt x="3044974" y="5841365"/>
                  <a:pt x="2928134" y="5683885"/>
                </a:cubicBezTo>
                <a:lnTo>
                  <a:pt x="2629049" y="5304154"/>
                </a:lnTo>
                <a:cubicBezTo>
                  <a:pt x="2631166" y="5303307"/>
                  <a:pt x="2597519" y="5238981"/>
                  <a:pt x="2504589" y="5234940"/>
                </a:cubicBezTo>
                <a:lnTo>
                  <a:pt x="109317" y="5238000"/>
                </a:lnTo>
                <a:cubicBezTo>
                  <a:pt x="48943" y="5238000"/>
                  <a:pt x="0" y="5189057"/>
                  <a:pt x="0" y="5128683"/>
                </a:cubicBezTo>
                <a:lnTo>
                  <a:pt x="0" y="109317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729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67" y="5942570"/>
            <a:ext cx="678753" cy="66499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42" y="870676"/>
            <a:ext cx="8229600" cy="346159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idx="1"/>
          </p:nvPr>
        </p:nvSpPr>
        <p:spPr>
          <a:xfrm>
            <a:off x="457121" y="1599829"/>
            <a:ext cx="8229759" cy="4526502"/>
          </a:xfrm>
          <a:prstGeom prst="rect">
            <a:avLst/>
          </a:prstGeom>
        </p:spPr>
        <p:txBody>
          <a:bodyPr vert="horz" lIns="90989" tIns="45515" rIns="90989" bIns="45515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984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hf hdr="0" ftr="0" dt="0"/>
  <p:txStyles>
    <p:titleStyle>
      <a:lvl1pPr algn="ctr" defTabSz="909833" rtl="0" eaLnBrk="1" latinLnBrk="0" hangingPunct="1">
        <a:spcBef>
          <a:spcPct val="0"/>
        </a:spcBef>
        <a:buNone/>
        <a:defRPr sz="2200" b="1" kern="1200">
          <a:solidFill>
            <a:srgbClr val="4B392C"/>
          </a:solidFill>
          <a:latin typeface="+mj-lt"/>
          <a:ea typeface="+mj-ea"/>
          <a:cs typeface="+mj-cs"/>
        </a:defRPr>
      </a:lvl1pPr>
    </p:titleStyle>
    <p:bodyStyle>
      <a:lvl1pPr marL="247847" indent="-247847" algn="l" defTabSz="909833" rtl="0" eaLnBrk="1" latinLnBrk="0" hangingPunct="1">
        <a:spcBef>
          <a:spcPts val="0"/>
        </a:spcBef>
        <a:buFont typeface="Arial" pitchFamily="34" charset="0"/>
        <a:buChar char="–"/>
        <a:defRPr sz="1700" kern="1200">
          <a:solidFill>
            <a:srgbClr val="4B392C"/>
          </a:solidFill>
          <a:latin typeface="+mn-lt"/>
          <a:ea typeface="+mn-ea"/>
          <a:cs typeface="+mn-cs"/>
        </a:defRPr>
      </a:lvl1pPr>
      <a:lvl2pPr marL="445466" indent="-199025" algn="l" defTabSz="909833" rtl="0" eaLnBrk="1" latinLnBrk="0" hangingPunct="1">
        <a:spcBef>
          <a:spcPts val="0"/>
        </a:spcBef>
        <a:buFont typeface="Arial" pitchFamily="34" charset="0"/>
        <a:buChar char="•"/>
        <a:defRPr sz="1500" kern="1200">
          <a:solidFill>
            <a:srgbClr val="4B392C"/>
          </a:solidFill>
          <a:latin typeface="+mn-lt"/>
          <a:ea typeface="+mn-ea"/>
          <a:cs typeface="+mn-cs"/>
        </a:defRPr>
      </a:lvl2pPr>
      <a:lvl3pPr marL="587602" indent="-151648" algn="l" defTabSz="909833" rtl="0" eaLnBrk="1" latinLnBrk="0" hangingPunct="1">
        <a:spcBef>
          <a:spcPts val="0"/>
        </a:spcBef>
        <a:buFont typeface="Arial" pitchFamily="34" charset="0"/>
        <a:buChar char="•"/>
        <a:defRPr sz="1300" kern="1200">
          <a:solidFill>
            <a:srgbClr val="4B392C"/>
          </a:solidFill>
          <a:latin typeface="+mn-lt"/>
          <a:ea typeface="+mn-ea"/>
          <a:cs typeface="+mn-cs"/>
        </a:defRPr>
      </a:lvl3pPr>
      <a:lvl4pPr marL="805599" indent="-199025" algn="l" defTabSz="909833" rtl="0" eaLnBrk="1" latinLnBrk="0" hangingPunct="1">
        <a:spcBef>
          <a:spcPts val="0"/>
        </a:spcBef>
        <a:buFont typeface="Arial" pitchFamily="34" charset="0"/>
        <a:buChar char="–"/>
        <a:defRPr sz="1100" kern="1200">
          <a:solidFill>
            <a:srgbClr val="4B392C"/>
          </a:solidFill>
          <a:latin typeface="+mn-lt"/>
          <a:ea typeface="+mn-ea"/>
          <a:cs typeface="+mn-cs"/>
        </a:defRPr>
      </a:lvl4pPr>
      <a:lvl5pPr marL="985671" indent="-180075" algn="l" defTabSz="909833" rtl="0" eaLnBrk="1" latinLnBrk="0" hangingPunct="1">
        <a:spcBef>
          <a:spcPts val="0"/>
        </a:spcBef>
        <a:buFont typeface="Arial" pitchFamily="34" charset="0"/>
        <a:buChar char="»"/>
        <a:defRPr sz="1100" kern="1200">
          <a:solidFill>
            <a:srgbClr val="4B392C"/>
          </a:solidFill>
          <a:latin typeface="+mn-lt"/>
          <a:ea typeface="+mn-ea"/>
          <a:cs typeface="+mn-cs"/>
        </a:defRPr>
      </a:lvl5pPr>
      <a:lvl6pPr marL="2502068" indent="-227453" algn="l" defTabSz="9098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994" indent="-227453" algn="l" defTabSz="9098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1912" indent="-227453" algn="l" defTabSz="9098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830" indent="-227453" algn="l" defTabSz="9098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098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945" algn="l" defTabSz="9098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833" algn="l" defTabSz="9098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778" algn="l" defTabSz="9098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691" algn="l" defTabSz="9098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610" algn="l" defTabSz="9098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526" algn="l" defTabSz="9098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457" algn="l" defTabSz="9098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378" algn="l" defTabSz="9098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46" y="5942570"/>
            <a:ext cx="678753" cy="66499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23" y="870657"/>
            <a:ext cx="8229600" cy="346159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idx="1"/>
          </p:nvPr>
        </p:nvSpPr>
        <p:spPr>
          <a:xfrm>
            <a:off x="457121" y="1599829"/>
            <a:ext cx="8229759" cy="4526502"/>
          </a:xfrm>
          <a:prstGeom prst="rect">
            <a:avLst/>
          </a:prstGeom>
        </p:spPr>
        <p:txBody>
          <a:bodyPr vert="horz" lIns="91224" tIns="45623" rIns="91224" bIns="45623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025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</p:sldLayoutIdLst>
  <p:hf hdr="0" ftr="0" dt="0"/>
  <p:txStyles>
    <p:titleStyle>
      <a:lvl1pPr algn="ctr" defTabSz="912198" rtl="0" eaLnBrk="1" latinLnBrk="0" hangingPunct="1">
        <a:spcBef>
          <a:spcPct val="0"/>
        </a:spcBef>
        <a:buNone/>
        <a:defRPr sz="2200" b="1" kern="1200">
          <a:solidFill>
            <a:srgbClr val="4B392C"/>
          </a:solidFill>
          <a:latin typeface="+mj-lt"/>
          <a:ea typeface="+mj-ea"/>
          <a:cs typeface="+mj-cs"/>
        </a:defRPr>
      </a:lvl1pPr>
    </p:titleStyle>
    <p:bodyStyle>
      <a:lvl1pPr marL="248494" indent="-248494" algn="l" defTabSz="912198" rtl="0" eaLnBrk="1" latinLnBrk="0" hangingPunct="1">
        <a:spcBef>
          <a:spcPts val="0"/>
        </a:spcBef>
        <a:buFont typeface="Arial" pitchFamily="34" charset="0"/>
        <a:buChar char="–"/>
        <a:defRPr sz="1700" kern="1200">
          <a:solidFill>
            <a:srgbClr val="4B392C"/>
          </a:solidFill>
          <a:latin typeface="+mn-lt"/>
          <a:ea typeface="+mn-ea"/>
          <a:cs typeface="+mn-cs"/>
        </a:defRPr>
      </a:lvl1pPr>
      <a:lvl2pPr marL="446614" indent="-199545" algn="l" defTabSz="912198" rtl="0" eaLnBrk="1" latinLnBrk="0" hangingPunct="1">
        <a:spcBef>
          <a:spcPts val="0"/>
        </a:spcBef>
        <a:buFont typeface="Arial" pitchFamily="34" charset="0"/>
        <a:buChar char="•"/>
        <a:defRPr sz="1500" kern="1200">
          <a:solidFill>
            <a:srgbClr val="4B392C"/>
          </a:solidFill>
          <a:latin typeface="+mn-lt"/>
          <a:ea typeface="+mn-ea"/>
          <a:cs typeface="+mn-cs"/>
        </a:defRPr>
      </a:lvl2pPr>
      <a:lvl3pPr marL="589134" indent="-152040" algn="l" defTabSz="912198" rtl="0" eaLnBrk="1" latinLnBrk="0" hangingPunct="1">
        <a:spcBef>
          <a:spcPts val="0"/>
        </a:spcBef>
        <a:buFont typeface="Arial" pitchFamily="34" charset="0"/>
        <a:buChar char="•"/>
        <a:defRPr sz="1300" kern="1200">
          <a:solidFill>
            <a:srgbClr val="4B392C"/>
          </a:solidFill>
          <a:latin typeface="+mn-lt"/>
          <a:ea typeface="+mn-ea"/>
          <a:cs typeface="+mn-cs"/>
        </a:defRPr>
      </a:lvl3pPr>
      <a:lvl4pPr marL="807681" indent="-199545" algn="l" defTabSz="912198" rtl="0" eaLnBrk="1" latinLnBrk="0" hangingPunct="1">
        <a:spcBef>
          <a:spcPts val="0"/>
        </a:spcBef>
        <a:buFont typeface="Arial" pitchFamily="34" charset="0"/>
        <a:buChar char="–"/>
        <a:defRPr sz="1100" kern="1200">
          <a:solidFill>
            <a:srgbClr val="4B392C"/>
          </a:solidFill>
          <a:latin typeface="+mn-lt"/>
          <a:ea typeface="+mn-ea"/>
          <a:cs typeface="+mn-cs"/>
        </a:defRPr>
      </a:lvl4pPr>
      <a:lvl5pPr marL="988224" indent="-180543" algn="l" defTabSz="912198" rtl="0" eaLnBrk="1" latinLnBrk="0" hangingPunct="1">
        <a:spcBef>
          <a:spcPts val="0"/>
        </a:spcBef>
        <a:buFont typeface="Arial" pitchFamily="34" charset="0"/>
        <a:buChar char="»"/>
        <a:defRPr sz="1100" kern="1200">
          <a:solidFill>
            <a:srgbClr val="4B392C"/>
          </a:solidFill>
          <a:latin typeface="+mn-lt"/>
          <a:ea typeface="+mn-ea"/>
          <a:cs typeface="+mn-cs"/>
        </a:defRPr>
      </a:lvl5pPr>
      <a:lvl6pPr marL="2508576" indent="-228049" algn="l" defTabSz="912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689" indent="-228049" algn="l" defTabSz="912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790" indent="-228049" algn="l" defTabSz="912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893" indent="-228049" algn="l" defTabSz="912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2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20" algn="l" defTabSz="912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98" algn="l" defTabSz="912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317" algn="l" defTabSz="912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426" algn="l" defTabSz="912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523" algn="l" defTabSz="912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632" algn="l" defTabSz="912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737" algn="l" defTabSz="912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844" algn="l" defTabSz="912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31" y="5942570"/>
            <a:ext cx="678753" cy="66499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8" y="870642"/>
            <a:ext cx="8229600" cy="346159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idx="1"/>
          </p:nvPr>
        </p:nvSpPr>
        <p:spPr>
          <a:xfrm>
            <a:off x="457121" y="1599829"/>
            <a:ext cx="8229759" cy="4526502"/>
          </a:xfrm>
          <a:prstGeom prst="rect">
            <a:avLst/>
          </a:prstGeom>
        </p:spPr>
        <p:txBody>
          <a:bodyPr vert="horz" lIns="91359" tIns="45683" rIns="91359" bIns="45683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667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</p:sldLayoutIdLst>
  <p:hf hdr="0" ftr="0" dt="0"/>
  <p:txStyles>
    <p:titleStyle>
      <a:lvl1pPr algn="ctr" defTabSz="913576" rtl="0" eaLnBrk="1" latinLnBrk="0" hangingPunct="1">
        <a:spcBef>
          <a:spcPct val="0"/>
        </a:spcBef>
        <a:buNone/>
        <a:defRPr sz="2200" b="1" kern="1200">
          <a:solidFill>
            <a:srgbClr val="4B392C"/>
          </a:solidFill>
          <a:latin typeface="+mj-lt"/>
          <a:ea typeface="+mj-ea"/>
          <a:cs typeface="+mj-cs"/>
        </a:defRPr>
      </a:lvl1pPr>
    </p:titleStyle>
    <p:bodyStyle>
      <a:lvl1pPr marL="248869" indent="-248869" algn="l" defTabSz="913576" rtl="0" eaLnBrk="1" latinLnBrk="0" hangingPunct="1">
        <a:spcBef>
          <a:spcPts val="0"/>
        </a:spcBef>
        <a:buFont typeface="Arial" pitchFamily="34" charset="0"/>
        <a:buChar char="–"/>
        <a:defRPr sz="1700" kern="1200">
          <a:solidFill>
            <a:srgbClr val="4B392C"/>
          </a:solidFill>
          <a:latin typeface="+mn-lt"/>
          <a:ea typeface="+mn-ea"/>
          <a:cs typeface="+mn-cs"/>
        </a:defRPr>
      </a:lvl1pPr>
      <a:lvl2pPr marL="447274" indent="-199845" algn="l" defTabSz="913576" rtl="0" eaLnBrk="1" latinLnBrk="0" hangingPunct="1">
        <a:spcBef>
          <a:spcPts val="0"/>
        </a:spcBef>
        <a:buFont typeface="Arial" pitchFamily="34" charset="0"/>
        <a:buChar char="•"/>
        <a:defRPr sz="1500" kern="1200">
          <a:solidFill>
            <a:srgbClr val="4B392C"/>
          </a:solidFill>
          <a:latin typeface="+mn-lt"/>
          <a:ea typeface="+mn-ea"/>
          <a:cs typeface="+mn-cs"/>
        </a:defRPr>
      </a:lvl2pPr>
      <a:lvl3pPr marL="590019" indent="-152265" algn="l" defTabSz="913576" rtl="0" eaLnBrk="1" latinLnBrk="0" hangingPunct="1">
        <a:spcBef>
          <a:spcPts val="0"/>
        </a:spcBef>
        <a:buFont typeface="Arial" pitchFamily="34" charset="0"/>
        <a:buChar char="•"/>
        <a:defRPr sz="1300" kern="1200">
          <a:solidFill>
            <a:srgbClr val="4B392C"/>
          </a:solidFill>
          <a:latin typeface="+mn-lt"/>
          <a:ea typeface="+mn-ea"/>
          <a:cs typeface="+mn-cs"/>
        </a:defRPr>
      </a:lvl3pPr>
      <a:lvl4pPr marL="808896" indent="-199845" algn="l" defTabSz="913576" rtl="0" eaLnBrk="1" latinLnBrk="0" hangingPunct="1">
        <a:spcBef>
          <a:spcPts val="0"/>
        </a:spcBef>
        <a:buFont typeface="Arial" pitchFamily="34" charset="0"/>
        <a:buChar char="–"/>
        <a:defRPr sz="1100" kern="1200">
          <a:solidFill>
            <a:srgbClr val="4B392C"/>
          </a:solidFill>
          <a:latin typeface="+mn-lt"/>
          <a:ea typeface="+mn-ea"/>
          <a:cs typeface="+mn-cs"/>
        </a:defRPr>
      </a:lvl4pPr>
      <a:lvl5pPr marL="989709" indent="-180813" algn="l" defTabSz="913576" rtl="0" eaLnBrk="1" latinLnBrk="0" hangingPunct="1">
        <a:spcBef>
          <a:spcPts val="0"/>
        </a:spcBef>
        <a:buFont typeface="Arial" pitchFamily="34" charset="0"/>
        <a:buChar char="»"/>
        <a:defRPr sz="1100" kern="1200">
          <a:solidFill>
            <a:srgbClr val="4B392C"/>
          </a:solidFill>
          <a:latin typeface="+mn-lt"/>
          <a:ea typeface="+mn-ea"/>
          <a:cs typeface="+mn-cs"/>
        </a:defRPr>
      </a:lvl5pPr>
      <a:lvl6pPr marL="2512342" indent="-228394" algn="l" defTabSz="9135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7" indent="-228394" algn="l" defTabSz="9135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394" algn="l" defTabSz="9135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15" indent="-228394" algn="l" defTabSz="9135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35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5" algn="l" defTabSz="9135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76" algn="l" defTabSz="9135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2" algn="l" defTabSz="9135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59" algn="l" defTabSz="9135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51" algn="l" defTabSz="9135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40" algn="l" defTabSz="9135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31" algn="l" defTabSz="9135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25" algn="l" defTabSz="9135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81153" y="914013"/>
            <a:ext cx="3705489" cy="707722"/>
          </a:xfrm>
        </p:spPr>
        <p:txBody>
          <a:bodyPr/>
          <a:lstStyle/>
          <a:p>
            <a:r>
              <a:rPr lang="nb-NO" sz="2400" dirty="0">
                <a:latin typeface="Arial" pitchFamily="34" charset="0"/>
                <a:cs typeface="Arial" pitchFamily="34" charset="0"/>
              </a:rPr>
              <a:t>Fakta om NAF</a:t>
            </a:r>
            <a:br>
              <a:rPr lang="nb-NO" sz="2400" dirty="0"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0"/>
          </p:nvPr>
        </p:nvSpPr>
        <p:spPr/>
        <p:txBody>
          <a:bodyPr>
            <a:normAutofit fontScale="85000" lnSpcReduction="10000"/>
          </a:bodyPr>
          <a:lstStyle/>
          <a:p>
            <a:pPr marL="342761" indent="-34276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nb-NO" sz="1800" dirty="0"/>
              <a:t>Nordens største forbruker- og interesseorganisasjon</a:t>
            </a:r>
          </a:p>
          <a:p>
            <a:pPr marL="342761" indent="-34276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nb-NO" sz="1800" dirty="0"/>
              <a:t>Stiftet 21. mai 1924</a:t>
            </a:r>
          </a:p>
          <a:p>
            <a:pPr marL="342761" indent="-34276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nb-NO" sz="1800" dirty="0"/>
              <a:t>Politisk nøytral</a:t>
            </a:r>
          </a:p>
          <a:p>
            <a:pPr marL="342761" indent="-34276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nb-NO" sz="1800" dirty="0"/>
              <a:t>Økonomisk uavhengig</a:t>
            </a:r>
          </a:p>
          <a:p>
            <a:pPr marL="342761" indent="-34276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nb-NO" sz="1800" dirty="0"/>
              <a:t>Over 505 000 personlige medlemmer, 25 prosent av alle personbileiere er medlem</a:t>
            </a:r>
          </a:p>
          <a:p>
            <a:pPr marL="342761" indent="-34276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nb-NO" sz="1800" dirty="0"/>
              <a:t>Konsernomsetning 2015: </a:t>
            </a:r>
            <a:br>
              <a:rPr lang="nb-NO" sz="1800" dirty="0"/>
            </a:br>
            <a:r>
              <a:rPr lang="nb-NO" sz="1800" dirty="0"/>
              <a:t>ca. 850 millioner</a:t>
            </a:r>
          </a:p>
          <a:p>
            <a:pPr marL="342761" indent="-34276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nb-NO" sz="1800" dirty="0" err="1"/>
              <a:t>Ca</a:t>
            </a:r>
            <a:r>
              <a:rPr lang="nb-NO" sz="1800" dirty="0"/>
              <a:t> 360 årsverk </a:t>
            </a:r>
            <a:endParaRPr lang="en-GB" dirty="0"/>
          </a:p>
        </p:txBody>
      </p:sp>
      <p:pic>
        <p:nvPicPr>
          <p:cNvPr id="7" name="Plassholder for bilde 6" descr="7.-norgesbilder_1.-img_8615-01hd-storsisundbrua,-atlante_800x450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5" t="930" r="50000" b="-930"/>
          <a:stretch/>
        </p:blipFill>
        <p:spPr/>
      </p:pic>
    </p:spTree>
    <p:extLst>
      <p:ext uri="{BB962C8B-B14F-4D97-AF65-F5344CB8AC3E}">
        <p14:creationId xmlns:p14="http://schemas.microsoft.com/office/powerpoint/2010/main" val="411806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NAFs formålsparagraf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2848008" y="2048163"/>
            <a:ext cx="3447993" cy="29311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NAF er en uavhengig, medlemsstyrt forbruker- og interesseorganisasjon som ivaretar medlemmets behov som trafikant</a:t>
            </a:r>
          </a:p>
          <a:p>
            <a:pPr marL="0" indent="0">
              <a:buNone/>
            </a:pPr>
            <a:endParaRPr lang="nb-NO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b-NO" sz="1500" dirty="0">
                <a:solidFill>
                  <a:schemeClr val="bg1">
                    <a:lumMod val="50000"/>
                  </a:schemeClr>
                </a:solidFill>
              </a:rPr>
              <a:t>NAF skal hjelpe medlemmene gjennom å tilby et attraktivt felleskap og gunstige fordeler</a:t>
            </a:r>
          </a:p>
          <a:p>
            <a:pPr marL="0" indent="0">
              <a:buNone/>
            </a:pPr>
            <a:endParaRPr lang="nb-NO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b-NO" sz="1500" dirty="0">
                <a:solidFill>
                  <a:schemeClr val="bg1">
                    <a:lumMod val="50000"/>
                  </a:schemeClr>
                </a:solidFill>
              </a:rPr>
              <a:t>NAF skal kjempe for medlemmene gjennom markant samfunnspåvirkning for å sikre trygg, effektiv og miljøvennlig samferdsel</a:t>
            </a:r>
          </a:p>
        </p:txBody>
      </p:sp>
    </p:spTree>
    <p:extLst>
      <p:ext uri="{BB962C8B-B14F-4D97-AF65-F5344CB8AC3E}">
        <p14:creationId xmlns:p14="http://schemas.microsoft.com/office/powerpoint/2010/main" val="218564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5564" y="905399"/>
            <a:ext cx="6312874" cy="311543"/>
          </a:xfrm>
        </p:spPr>
        <p:txBody>
          <a:bodyPr/>
          <a:lstStyle/>
          <a:p>
            <a:r>
              <a:rPr lang="nb-NO" sz="2000" dirty="0"/>
              <a:t>NAF – TRAFIKANTENES FØRSTEVALG</a:t>
            </a:r>
          </a:p>
        </p:txBody>
      </p:sp>
      <p:sp>
        <p:nvSpPr>
          <p:cNvPr id="6" name="Plassholder for innhold 5"/>
          <p:cNvSpPr txBox="1">
            <a:spLocks/>
          </p:cNvSpPr>
          <p:nvPr/>
        </p:nvSpPr>
        <p:spPr>
          <a:xfrm>
            <a:off x="695335" y="2028909"/>
            <a:ext cx="7753330" cy="3293883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993" tIns="45517" rIns="90993" bIns="45517"/>
          <a:lstStyle>
            <a:lvl1pPr marL="186783" indent="-186783" algn="l" defTabSz="685665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275" kern="1200">
                <a:solidFill>
                  <a:srgbClr val="4B392C"/>
                </a:solidFill>
                <a:latin typeface="+mn-lt"/>
                <a:ea typeface="+mn-ea"/>
                <a:cs typeface="+mn-cs"/>
              </a:defRPr>
            </a:lvl1pPr>
            <a:lvl2pPr marL="335689" indent="-149989" algn="l" defTabSz="685665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125" kern="1200">
                <a:solidFill>
                  <a:srgbClr val="4B392C"/>
                </a:solidFill>
                <a:latin typeface="+mn-lt"/>
                <a:ea typeface="+mn-ea"/>
                <a:cs typeface="+mn-cs"/>
              </a:defRPr>
            </a:lvl2pPr>
            <a:lvl3pPr marL="442824" indent="-114278" algn="l" defTabSz="685665" rtl="0" eaLnBrk="1" latinLnBrk="0" hangingPunct="1">
              <a:spcBef>
                <a:spcPts val="0"/>
              </a:spcBef>
              <a:buFont typeface="Arial" pitchFamily="34" charset="0"/>
              <a:buChar char="•"/>
              <a:defRPr sz="975" kern="1200">
                <a:solidFill>
                  <a:srgbClr val="4B392C"/>
                </a:solidFill>
                <a:latin typeface="+mn-lt"/>
                <a:ea typeface="+mn-ea"/>
                <a:cs typeface="+mn-cs"/>
              </a:defRPr>
            </a:lvl3pPr>
            <a:lvl4pPr marL="607097" indent="-149989" algn="l" defTabSz="685665" rtl="0" eaLnBrk="1" latinLnBrk="0" hangingPunct="1">
              <a:spcBef>
                <a:spcPts val="0"/>
              </a:spcBef>
              <a:buFont typeface="Arial" pitchFamily="34" charset="0"/>
              <a:buChar char="–"/>
              <a:defRPr sz="825" kern="1200">
                <a:solidFill>
                  <a:srgbClr val="4B392C"/>
                </a:solidFill>
                <a:latin typeface="+mn-lt"/>
                <a:ea typeface="+mn-ea"/>
                <a:cs typeface="+mn-cs"/>
              </a:defRPr>
            </a:lvl4pPr>
            <a:lvl5pPr marL="742802" indent="-135704" algn="l" defTabSz="685665" rtl="0" eaLnBrk="1" latinLnBrk="0" hangingPunct="1">
              <a:spcBef>
                <a:spcPts val="0"/>
              </a:spcBef>
              <a:buFont typeface="Arial" pitchFamily="34" charset="0"/>
              <a:buChar char="»"/>
              <a:defRPr sz="825" kern="1200">
                <a:solidFill>
                  <a:srgbClr val="4B392C"/>
                </a:solidFill>
                <a:latin typeface="+mn-lt"/>
                <a:ea typeface="+mn-ea"/>
                <a:cs typeface="+mn-cs"/>
              </a:defRPr>
            </a:lvl5pPr>
            <a:lvl6pPr marL="1885580" indent="-171416" algn="l" defTabSz="685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412" indent="-171416" algn="l" defTabSz="685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245" indent="-171416" algn="l" defTabSz="685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077" indent="-171416" algn="l" defTabSz="685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dirty="0"/>
          </a:p>
        </p:txBody>
      </p:sp>
      <p:sp>
        <p:nvSpPr>
          <p:cNvPr id="7" name="Avrundet rektangel 204"/>
          <p:cNvSpPr/>
          <p:nvPr/>
        </p:nvSpPr>
        <p:spPr>
          <a:xfrm>
            <a:off x="5101931" y="2721994"/>
            <a:ext cx="2503335" cy="1687069"/>
          </a:xfrm>
          <a:prstGeom prst="roundRect">
            <a:avLst>
              <a:gd name="adj" fmla="val 8328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212" tIns="34085" rIns="68212" bIns="34085" rtlCol="0" anchor="ctr"/>
          <a:lstStyle/>
          <a:p>
            <a:pPr algn="ctr" defTabSz="682301"/>
            <a:endParaRPr lang="nb-NO" sz="1400">
              <a:solidFill>
                <a:prstClr val="black"/>
              </a:solidFill>
            </a:endParaRPr>
          </a:p>
        </p:txBody>
      </p:sp>
      <p:sp>
        <p:nvSpPr>
          <p:cNvPr id="8" name="Rektangel 212"/>
          <p:cNvSpPr/>
          <p:nvPr/>
        </p:nvSpPr>
        <p:spPr>
          <a:xfrm>
            <a:off x="5664169" y="3392382"/>
            <a:ext cx="1452833" cy="346206"/>
          </a:xfrm>
          <a:prstGeom prst="rect">
            <a:avLst/>
          </a:prstGeom>
        </p:spPr>
        <p:txBody>
          <a:bodyPr wrap="none" lIns="68212" tIns="34085" rIns="68212" bIns="34085" anchor="ctr">
            <a:spAutoFit/>
          </a:bodyPr>
          <a:lstStyle/>
          <a:p>
            <a:pPr algn="ctr" defTabSz="682301"/>
            <a:r>
              <a:rPr lang="nb-NO" b="1" dirty="0">
                <a:solidFill>
                  <a:prstClr val="black"/>
                </a:solidFill>
                <a:latin typeface="Arial Narrow" panose="020B0606020202030204" pitchFamily="34" charset="0"/>
              </a:rPr>
              <a:t>FORKJEMPER</a:t>
            </a:r>
            <a:endParaRPr lang="nb-NO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Avrundet rektangel 2"/>
          <p:cNvSpPr/>
          <p:nvPr/>
        </p:nvSpPr>
        <p:spPr>
          <a:xfrm>
            <a:off x="1548544" y="2721994"/>
            <a:ext cx="2503335" cy="1687069"/>
          </a:xfrm>
          <a:prstGeom prst="roundRect">
            <a:avLst>
              <a:gd name="adj" fmla="val 8328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212" tIns="34085" rIns="68212" bIns="34085" rtlCol="0" anchor="ctr"/>
          <a:lstStyle/>
          <a:p>
            <a:pPr algn="ctr" defTabSz="682301"/>
            <a:endParaRPr lang="nb-NO" sz="1400">
              <a:solidFill>
                <a:prstClr val="black"/>
              </a:solidFill>
            </a:endParaRPr>
          </a:p>
        </p:txBody>
      </p:sp>
      <p:pic>
        <p:nvPicPr>
          <p:cNvPr id="10" name="Bil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915679" y="3783067"/>
            <a:ext cx="91123" cy="126778"/>
          </a:xfrm>
          <a:prstGeom prst="rect">
            <a:avLst/>
          </a:prstGeom>
        </p:spPr>
      </p:pic>
      <p:pic>
        <p:nvPicPr>
          <p:cNvPr id="11" name="Bild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018579" y="3783067"/>
            <a:ext cx="91123" cy="126778"/>
          </a:xfrm>
          <a:prstGeom prst="rect">
            <a:avLst/>
          </a:prstGeom>
        </p:spPr>
      </p:pic>
      <p:pic>
        <p:nvPicPr>
          <p:cNvPr id="12" name="Bild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708738" y="3925901"/>
            <a:ext cx="91123" cy="126778"/>
          </a:xfrm>
          <a:prstGeom prst="rect">
            <a:avLst/>
          </a:prstGeom>
        </p:spPr>
      </p:pic>
      <p:pic>
        <p:nvPicPr>
          <p:cNvPr id="13" name="Bild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811638" y="3925901"/>
            <a:ext cx="91123" cy="126778"/>
          </a:xfrm>
          <a:prstGeom prst="rect">
            <a:avLst/>
          </a:prstGeom>
        </p:spPr>
      </p:pic>
      <p:pic>
        <p:nvPicPr>
          <p:cNvPr id="14" name="Bild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914227" y="3925901"/>
            <a:ext cx="91123" cy="126778"/>
          </a:xfrm>
          <a:prstGeom prst="rect">
            <a:avLst/>
          </a:prstGeom>
        </p:spPr>
      </p:pic>
      <p:pic>
        <p:nvPicPr>
          <p:cNvPr id="15" name="Bild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017123" y="3925901"/>
            <a:ext cx="91123" cy="126778"/>
          </a:xfrm>
          <a:prstGeom prst="rect">
            <a:avLst/>
          </a:prstGeom>
        </p:spPr>
      </p:pic>
      <p:pic>
        <p:nvPicPr>
          <p:cNvPr id="16" name="Bild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121535" y="3783067"/>
            <a:ext cx="91123" cy="126778"/>
          </a:xfrm>
          <a:prstGeom prst="rect">
            <a:avLst/>
          </a:prstGeom>
        </p:spPr>
      </p:pic>
      <p:pic>
        <p:nvPicPr>
          <p:cNvPr id="17" name="Bild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224434" y="3783067"/>
            <a:ext cx="91123" cy="126778"/>
          </a:xfrm>
          <a:prstGeom prst="rect">
            <a:avLst/>
          </a:prstGeom>
        </p:spPr>
      </p:pic>
      <p:pic>
        <p:nvPicPr>
          <p:cNvPr id="18" name="Bild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327023" y="3783067"/>
            <a:ext cx="91123" cy="126778"/>
          </a:xfrm>
          <a:prstGeom prst="rect">
            <a:avLst/>
          </a:prstGeom>
        </p:spPr>
      </p:pic>
      <p:pic>
        <p:nvPicPr>
          <p:cNvPr id="19" name="Bild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429919" y="3783067"/>
            <a:ext cx="91123" cy="126778"/>
          </a:xfrm>
          <a:prstGeom prst="rect">
            <a:avLst/>
          </a:prstGeom>
        </p:spPr>
      </p:pic>
      <p:pic>
        <p:nvPicPr>
          <p:cNvPr id="20" name="Bild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120078" y="3925901"/>
            <a:ext cx="91123" cy="126778"/>
          </a:xfrm>
          <a:prstGeom prst="rect">
            <a:avLst/>
          </a:prstGeom>
        </p:spPr>
      </p:pic>
      <p:pic>
        <p:nvPicPr>
          <p:cNvPr id="21" name="Bild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222978" y="3925901"/>
            <a:ext cx="91123" cy="126778"/>
          </a:xfrm>
          <a:prstGeom prst="rect">
            <a:avLst/>
          </a:prstGeom>
        </p:spPr>
      </p:pic>
      <p:pic>
        <p:nvPicPr>
          <p:cNvPr id="22" name="Bild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325564" y="3925901"/>
            <a:ext cx="91123" cy="126778"/>
          </a:xfrm>
          <a:prstGeom prst="rect">
            <a:avLst/>
          </a:prstGeom>
        </p:spPr>
      </p:pic>
      <p:pic>
        <p:nvPicPr>
          <p:cNvPr id="23" name="Bild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428464" y="3925901"/>
            <a:ext cx="91123" cy="126778"/>
          </a:xfrm>
          <a:prstGeom prst="rect">
            <a:avLst/>
          </a:prstGeom>
        </p:spPr>
      </p:pic>
      <p:pic>
        <p:nvPicPr>
          <p:cNvPr id="24" name="Bild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710194" y="4074288"/>
            <a:ext cx="91123" cy="126778"/>
          </a:xfrm>
          <a:prstGeom prst="rect">
            <a:avLst/>
          </a:prstGeom>
        </p:spPr>
      </p:pic>
      <p:pic>
        <p:nvPicPr>
          <p:cNvPr id="25" name="Bild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813090" y="4074288"/>
            <a:ext cx="91123" cy="126778"/>
          </a:xfrm>
          <a:prstGeom prst="rect">
            <a:avLst/>
          </a:prstGeom>
        </p:spPr>
      </p:pic>
      <p:pic>
        <p:nvPicPr>
          <p:cNvPr id="26" name="Bild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915679" y="4074288"/>
            <a:ext cx="91123" cy="126778"/>
          </a:xfrm>
          <a:prstGeom prst="rect">
            <a:avLst/>
          </a:prstGeom>
        </p:spPr>
      </p:pic>
      <p:pic>
        <p:nvPicPr>
          <p:cNvPr id="27" name="Bild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018579" y="4074288"/>
            <a:ext cx="91123" cy="126778"/>
          </a:xfrm>
          <a:prstGeom prst="rect">
            <a:avLst/>
          </a:prstGeom>
        </p:spPr>
      </p:pic>
      <p:pic>
        <p:nvPicPr>
          <p:cNvPr id="28" name="Bild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121535" y="4074288"/>
            <a:ext cx="91123" cy="126778"/>
          </a:xfrm>
          <a:prstGeom prst="rect">
            <a:avLst/>
          </a:prstGeom>
        </p:spPr>
      </p:pic>
      <p:pic>
        <p:nvPicPr>
          <p:cNvPr id="29" name="Bild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224434" y="4074288"/>
            <a:ext cx="91123" cy="126778"/>
          </a:xfrm>
          <a:prstGeom prst="rect">
            <a:avLst/>
          </a:prstGeom>
        </p:spPr>
      </p:pic>
      <p:pic>
        <p:nvPicPr>
          <p:cNvPr id="30" name="Bild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327023" y="4074288"/>
            <a:ext cx="91123" cy="126778"/>
          </a:xfrm>
          <a:prstGeom prst="rect">
            <a:avLst/>
          </a:prstGeom>
        </p:spPr>
      </p:pic>
      <p:pic>
        <p:nvPicPr>
          <p:cNvPr id="31" name="Bild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429919" y="4074288"/>
            <a:ext cx="91123" cy="126778"/>
          </a:xfrm>
          <a:prstGeom prst="rect">
            <a:avLst/>
          </a:prstGeom>
        </p:spPr>
      </p:pic>
      <p:pic>
        <p:nvPicPr>
          <p:cNvPr id="32" name="Bild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891890" y="3925901"/>
            <a:ext cx="91123" cy="126778"/>
          </a:xfrm>
          <a:prstGeom prst="rect">
            <a:avLst/>
          </a:prstGeom>
        </p:spPr>
      </p:pic>
      <p:pic>
        <p:nvPicPr>
          <p:cNvPr id="33" name="Bilde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994791" y="3925901"/>
            <a:ext cx="91123" cy="126778"/>
          </a:xfrm>
          <a:prstGeom prst="rect">
            <a:avLst/>
          </a:prstGeom>
        </p:spPr>
      </p:pic>
      <p:pic>
        <p:nvPicPr>
          <p:cNvPr id="34" name="Bilde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097380" y="3925901"/>
            <a:ext cx="91123" cy="126778"/>
          </a:xfrm>
          <a:prstGeom prst="rect">
            <a:avLst/>
          </a:prstGeom>
        </p:spPr>
      </p:pic>
      <p:pic>
        <p:nvPicPr>
          <p:cNvPr id="35" name="Bild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200276" y="3925901"/>
            <a:ext cx="91123" cy="126778"/>
          </a:xfrm>
          <a:prstGeom prst="rect">
            <a:avLst/>
          </a:prstGeom>
        </p:spPr>
      </p:pic>
      <p:pic>
        <p:nvPicPr>
          <p:cNvPr id="36" name="Bild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303235" y="3925901"/>
            <a:ext cx="91123" cy="126778"/>
          </a:xfrm>
          <a:prstGeom prst="rect">
            <a:avLst/>
          </a:prstGeom>
        </p:spPr>
      </p:pic>
      <p:pic>
        <p:nvPicPr>
          <p:cNvPr id="37" name="Bilde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508720" y="3925901"/>
            <a:ext cx="91123" cy="126778"/>
          </a:xfrm>
          <a:prstGeom prst="rect">
            <a:avLst/>
          </a:prstGeom>
        </p:spPr>
      </p:pic>
      <p:pic>
        <p:nvPicPr>
          <p:cNvPr id="38" name="Bilde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611620" y="3925901"/>
            <a:ext cx="91123" cy="126778"/>
          </a:xfrm>
          <a:prstGeom prst="rect">
            <a:avLst/>
          </a:prstGeom>
        </p:spPr>
      </p:pic>
      <p:pic>
        <p:nvPicPr>
          <p:cNvPr id="39" name="Bilde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893346" y="4074288"/>
            <a:ext cx="91123" cy="126778"/>
          </a:xfrm>
          <a:prstGeom prst="rect">
            <a:avLst/>
          </a:prstGeom>
        </p:spPr>
      </p:pic>
      <p:pic>
        <p:nvPicPr>
          <p:cNvPr id="40" name="Bild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996243" y="4074288"/>
            <a:ext cx="91123" cy="126778"/>
          </a:xfrm>
          <a:prstGeom prst="rect">
            <a:avLst/>
          </a:prstGeom>
        </p:spPr>
      </p:pic>
      <p:pic>
        <p:nvPicPr>
          <p:cNvPr id="41" name="Bild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098832" y="4074288"/>
            <a:ext cx="91123" cy="126778"/>
          </a:xfrm>
          <a:prstGeom prst="rect">
            <a:avLst/>
          </a:prstGeom>
        </p:spPr>
      </p:pic>
      <p:pic>
        <p:nvPicPr>
          <p:cNvPr id="42" name="Bilde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201732" y="4074288"/>
            <a:ext cx="91123" cy="126778"/>
          </a:xfrm>
          <a:prstGeom prst="rect">
            <a:avLst/>
          </a:prstGeom>
        </p:spPr>
      </p:pic>
      <p:pic>
        <p:nvPicPr>
          <p:cNvPr id="43" name="Bilde 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304690" y="4074288"/>
            <a:ext cx="91123" cy="126778"/>
          </a:xfrm>
          <a:prstGeom prst="rect">
            <a:avLst/>
          </a:prstGeom>
        </p:spPr>
      </p:pic>
      <p:pic>
        <p:nvPicPr>
          <p:cNvPr id="44" name="Bilde 5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407586" y="4074288"/>
            <a:ext cx="91123" cy="126778"/>
          </a:xfrm>
          <a:prstGeom prst="rect">
            <a:avLst/>
          </a:prstGeom>
        </p:spPr>
      </p:pic>
      <p:pic>
        <p:nvPicPr>
          <p:cNvPr id="45" name="Bilde 5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510176" y="4074288"/>
            <a:ext cx="91123" cy="126778"/>
          </a:xfrm>
          <a:prstGeom prst="rect">
            <a:avLst/>
          </a:prstGeom>
        </p:spPr>
      </p:pic>
      <p:pic>
        <p:nvPicPr>
          <p:cNvPr id="46" name="Bilde 5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613072" y="4074288"/>
            <a:ext cx="91123" cy="126778"/>
          </a:xfrm>
          <a:prstGeom prst="rect">
            <a:avLst/>
          </a:prstGeom>
        </p:spPr>
      </p:pic>
      <p:pic>
        <p:nvPicPr>
          <p:cNvPr id="47" name="Bilde 6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915679" y="3211007"/>
            <a:ext cx="91123" cy="126778"/>
          </a:xfrm>
          <a:prstGeom prst="rect">
            <a:avLst/>
          </a:prstGeom>
        </p:spPr>
      </p:pic>
      <p:pic>
        <p:nvPicPr>
          <p:cNvPr id="48" name="Bilde 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018579" y="3211007"/>
            <a:ext cx="91123" cy="126778"/>
          </a:xfrm>
          <a:prstGeom prst="rect">
            <a:avLst/>
          </a:prstGeom>
        </p:spPr>
      </p:pic>
      <p:pic>
        <p:nvPicPr>
          <p:cNvPr id="49" name="Bilde 6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121535" y="3211007"/>
            <a:ext cx="91123" cy="126778"/>
          </a:xfrm>
          <a:prstGeom prst="rect">
            <a:avLst/>
          </a:prstGeom>
        </p:spPr>
      </p:pic>
      <p:pic>
        <p:nvPicPr>
          <p:cNvPr id="50" name="Bilde 6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224434" y="3211007"/>
            <a:ext cx="91123" cy="126778"/>
          </a:xfrm>
          <a:prstGeom prst="rect">
            <a:avLst/>
          </a:prstGeom>
        </p:spPr>
      </p:pic>
      <p:pic>
        <p:nvPicPr>
          <p:cNvPr id="51" name="Bilde 6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327023" y="3211007"/>
            <a:ext cx="91123" cy="126778"/>
          </a:xfrm>
          <a:prstGeom prst="rect">
            <a:avLst/>
          </a:prstGeom>
        </p:spPr>
      </p:pic>
      <p:pic>
        <p:nvPicPr>
          <p:cNvPr id="52" name="Bilde 6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429919" y="3211007"/>
            <a:ext cx="91123" cy="126778"/>
          </a:xfrm>
          <a:prstGeom prst="rect">
            <a:avLst/>
          </a:prstGeom>
        </p:spPr>
      </p:pic>
      <p:pic>
        <p:nvPicPr>
          <p:cNvPr id="53" name="Bilde 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222978" y="3353834"/>
            <a:ext cx="91123" cy="126778"/>
          </a:xfrm>
          <a:prstGeom prst="rect">
            <a:avLst/>
          </a:prstGeom>
        </p:spPr>
      </p:pic>
      <p:pic>
        <p:nvPicPr>
          <p:cNvPr id="54" name="Bilde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325564" y="3353834"/>
            <a:ext cx="91123" cy="126778"/>
          </a:xfrm>
          <a:prstGeom prst="rect">
            <a:avLst/>
          </a:prstGeom>
        </p:spPr>
      </p:pic>
      <p:pic>
        <p:nvPicPr>
          <p:cNvPr id="55" name="Bilde 7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428464" y="3353834"/>
            <a:ext cx="91123" cy="126778"/>
          </a:xfrm>
          <a:prstGeom prst="rect">
            <a:avLst/>
          </a:prstGeom>
        </p:spPr>
      </p:pic>
      <p:pic>
        <p:nvPicPr>
          <p:cNvPr id="56" name="Bilde 7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224434" y="3502140"/>
            <a:ext cx="91123" cy="126778"/>
          </a:xfrm>
          <a:prstGeom prst="rect">
            <a:avLst/>
          </a:prstGeom>
        </p:spPr>
      </p:pic>
      <p:pic>
        <p:nvPicPr>
          <p:cNvPr id="57" name="Bilde 7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327023" y="3502140"/>
            <a:ext cx="91123" cy="126778"/>
          </a:xfrm>
          <a:prstGeom prst="rect">
            <a:avLst/>
          </a:prstGeom>
        </p:spPr>
      </p:pic>
      <p:pic>
        <p:nvPicPr>
          <p:cNvPr id="58" name="Bilde 8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429919" y="3502140"/>
            <a:ext cx="91123" cy="126778"/>
          </a:xfrm>
          <a:prstGeom prst="rect">
            <a:avLst/>
          </a:prstGeom>
        </p:spPr>
      </p:pic>
      <p:pic>
        <p:nvPicPr>
          <p:cNvPr id="59" name="Bilde 8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222978" y="3644974"/>
            <a:ext cx="91123" cy="126778"/>
          </a:xfrm>
          <a:prstGeom prst="rect">
            <a:avLst/>
          </a:prstGeom>
        </p:spPr>
      </p:pic>
      <p:pic>
        <p:nvPicPr>
          <p:cNvPr id="60" name="Bilde 8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325564" y="3644974"/>
            <a:ext cx="91123" cy="126778"/>
          </a:xfrm>
          <a:prstGeom prst="rect">
            <a:avLst/>
          </a:prstGeom>
        </p:spPr>
      </p:pic>
      <p:pic>
        <p:nvPicPr>
          <p:cNvPr id="61" name="Bilde 8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428464" y="3644974"/>
            <a:ext cx="91123" cy="126778"/>
          </a:xfrm>
          <a:prstGeom prst="rect">
            <a:avLst/>
          </a:prstGeom>
        </p:spPr>
      </p:pic>
      <p:pic>
        <p:nvPicPr>
          <p:cNvPr id="62" name="Bilde 8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710194" y="2923257"/>
            <a:ext cx="91123" cy="126778"/>
          </a:xfrm>
          <a:prstGeom prst="rect">
            <a:avLst/>
          </a:prstGeom>
        </p:spPr>
      </p:pic>
      <p:pic>
        <p:nvPicPr>
          <p:cNvPr id="63" name="Bilde 8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813090" y="2923257"/>
            <a:ext cx="91123" cy="126778"/>
          </a:xfrm>
          <a:prstGeom prst="rect">
            <a:avLst/>
          </a:prstGeom>
        </p:spPr>
      </p:pic>
      <p:pic>
        <p:nvPicPr>
          <p:cNvPr id="64" name="Bilde 8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915679" y="2923257"/>
            <a:ext cx="91123" cy="126778"/>
          </a:xfrm>
          <a:prstGeom prst="rect">
            <a:avLst/>
          </a:prstGeom>
        </p:spPr>
      </p:pic>
      <p:pic>
        <p:nvPicPr>
          <p:cNvPr id="65" name="Bilde 8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018579" y="2923257"/>
            <a:ext cx="91123" cy="126778"/>
          </a:xfrm>
          <a:prstGeom prst="rect">
            <a:avLst/>
          </a:prstGeom>
        </p:spPr>
      </p:pic>
      <p:pic>
        <p:nvPicPr>
          <p:cNvPr id="66" name="Bilde 8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708738" y="3066090"/>
            <a:ext cx="91123" cy="126778"/>
          </a:xfrm>
          <a:prstGeom prst="rect">
            <a:avLst/>
          </a:prstGeom>
        </p:spPr>
      </p:pic>
      <p:pic>
        <p:nvPicPr>
          <p:cNvPr id="67" name="Bilde 9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811638" y="3066090"/>
            <a:ext cx="91123" cy="126778"/>
          </a:xfrm>
          <a:prstGeom prst="rect">
            <a:avLst/>
          </a:prstGeom>
        </p:spPr>
      </p:pic>
      <p:pic>
        <p:nvPicPr>
          <p:cNvPr id="68" name="Bilde 9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914227" y="3066090"/>
            <a:ext cx="91123" cy="126778"/>
          </a:xfrm>
          <a:prstGeom prst="rect">
            <a:avLst/>
          </a:prstGeom>
        </p:spPr>
      </p:pic>
      <p:pic>
        <p:nvPicPr>
          <p:cNvPr id="69" name="Bilde 9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017123" y="3066090"/>
            <a:ext cx="91123" cy="126778"/>
          </a:xfrm>
          <a:prstGeom prst="rect">
            <a:avLst/>
          </a:prstGeom>
        </p:spPr>
      </p:pic>
      <p:pic>
        <p:nvPicPr>
          <p:cNvPr id="70" name="Bilde 9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121535" y="2923257"/>
            <a:ext cx="91123" cy="126778"/>
          </a:xfrm>
          <a:prstGeom prst="rect">
            <a:avLst/>
          </a:prstGeom>
        </p:spPr>
      </p:pic>
      <p:pic>
        <p:nvPicPr>
          <p:cNvPr id="71" name="Bilde 9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224434" y="2923257"/>
            <a:ext cx="91123" cy="126778"/>
          </a:xfrm>
          <a:prstGeom prst="rect">
            <a:avLst/>
          </a:prstGeom>
        </p:spPr>
      </p:pic>
      <p:pic>
        <p:nvPicPr>
          <p:cNvPr id="72" name="Bilde 9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327023" y="2923257"/>
            <a:ext cx="91123" cy="126778"/>
          </a:xfrm>
          <a:prstGeom prst="rect">
            <a:avLst/>
          </a:prstGeom>
        </p:spPr>
      </p:pic>
      <p:pic>
        <p:nvPicPr>
          <p:cNvPr id="73" name="Bilde 9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419688" y="2923257"/>
            <a:ext cx="91123" cy="126778"/>
          </a:xfrm>
          <a:prstGeom prst="rect">
            <a:avLst/>
          </a:prstGeom>
        </p:spPr>
      </p:pic>
      <p:pic>
        <p:nvPicPr>
          <p:cNvPr id="74" name="Bilde 9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120078" y="3066090"/>
            <a:ext cx="91123" cy="126778"/>
          </a:xfrm>
          <a:prstGeom prst="rect">
            <a:avLst/>
          </a:prstGeom>
        </p:spPr>
      </p:pic>
      <p:pic>
        <p:nvPicPr>
          <p:cNvPr id="75" name="Bilde 9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222978" y="3066090"/>
            <a:ext cx="91123" cy="126778"/>
          </a:xfrm>
          <a:prstGeom prst="rect">
            <a:avLst/>
          </a:prstGeom>
        </p:spPr>
      </p:pic>
      <p:pic>
        <p:nvPicPr>
          <p:cNvPr id="76" name="Bilde 9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325564" y="3066090"/>
            <a:ext cx="91123" cy="126778"/>
          </a:xfrm>
          <a:prstGeom prst="rect">
            <a:avLst/>
          </a:prstGeom>
        </p:spPr>
      </p:pic>
      <p:pic>
        <p:nvPicPr>
          <p:cNvPr id="77" name="Bilde 10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428464" y="3066090"/>
            <a:ext cx="91123" cy="126778"/>
          </a:xfrm>
          <a:prstGeom prst="rect">
            <a:avLst/>
          </a:prstGeom>
        </p:spPr>
      </p:pic>
      <p:pic>
        <p:nvPicPr>
          <p:cNvPr id="78" name="Bilde 10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893346" y="2923257"/>
            <a:ext cx="91123" cy="126778"/>
          </a:xfrm>
          <a:prstGeom prst="rect">
            <a:avLst/>
          </a:prstGeom>
        </p:spPr>
      </p:pic>
      <p:pic>
        <p:nvPicPr>
          <p:cNvPr id="79" name="Bilde 10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996243" y="2923257"/>
            <a:ext cx="91123" cy="126778"/>
          </a:xfrm>
          <a:prstGeom prst="rect">
            <a:avLst/>
          </a:prstGeom>
        </p:spPr>
      </p:pic>
      <p:pic>
        <p:nvPicPr>
          <p:cNvPr id="80" name="Bilde 10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098832" y="2923257"/>
            <a:ext cx="91123" cy="126778"/>
          </a:xfrm>
          <a:prstGeom prst="rect">
            <a:avLst/>
          </a:prstGeom>
        </p:spPr>
      </p:pic>
      <p:pic>
        <p:nvPicPr>
          <p:cNvPr id="81" name="Bilde 10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201732" y="2923257"/>
            <a:ext cx="91123" cy="126778"/>
          </a:xfrm>
          <a:prstGeom prst="rect">
            <a:avLst/>
          </a:prstGeom>
        </p:spPr>
      </p:pic>
      <p:pic>
        <p:nvPicPr>
          <p:cNvPr id="82" name="Bilde 10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891890" y="3066090"/>
            <a:ext cx="91123" cy="126778"/>
          </a:xfrm>
          <a:prstGeom prst="rect">
            <a:avLst/>
          </a:prstGeom>
        </p:spPr>
      </p:pic>
      <p:pic>
        <p:nvPicPr>
          <p:cNvPr id="83" name="Bilde 10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994791" y="3066090"/>
            <a:ext cx="91123" cy="126778"/>
          </a:xfrm>
          <a:prstGeom prst="rect">
            <a:avLst/>
          </a:prstGeom>
        </p:spPr>
      </p:pic>
      <p:pic>
        <p:nvPicPr>
          <p:cNvPr id="84" name="Bilde 10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304690" y="2923257"/>
            <a:ext cx="91123" cy="126778"/>
          </a:xfrm>
          <a:prstGeom prst="rect">
            <a:avLst/>
          </a:prstGeom>
        </p:spPr>
      </p:pic>
      <p:pic>
        <p:nvPicPr>
          <p:cNvPr id="85" name="Bilde 1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407586" y="2923257"/>
            <a:ext cx="91123" cy="126778"/>
          </a:xfrm>
          <a:prstGeom prst="rect">
            <a:avLst/>
          </a:prstGeom>
        </p:spPr>
      </p:pic>
      <p:pic>
        <p:nvPicPr>
          <p:cNvPr id="86" name="Bilde 1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510176" y="2923257"/>
            <a:ext cx="91123" cy="126778"/>
          </a:xfrm>
          <a:prstGeom prst="rect">
            <a:avLst/>
          </a:prstGeom>
        </p:spPr>
      </p:pic>
      <p:pic>
        <p:nvPicPr>
          <p:cNvPr id="87" name="Bilde 1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613072" y="2923257"/>
            <a:ext cx="91123" cy="126778"/>
          </a:xfrm>
          <a:prstGeom prst="rect">
            <a:avLst/>
          </a:prstGeom>
        </p:spPr>
      </p:pic>
      <p:pic>
        <p:nvPicPr>
          <p:cNvPr id="88" name="Bilde 1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508720" y="3066090"/>
            <a:ext cx="91123" cy="126778"/>
          </a:xfrm>
          <a:prstGeom prst="rect">
            <a:avLst/>
          </a:prstGeom>
        </p:spPr>
      </p:pic>
      <p:pic>
        <p:nvPicPr>
          <p:cNvPr id="89" name="Bilde 1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611620" y="3066090"/>
            <a:ext cx="91123" cy="126778"/>
          </a:xfrm>
          <a:prstGeom prst="rect">
            <a:avLst/>
          </a:prstGeom>
        </p:spPr>
      </p:pic>
      <p:pic>
        <p:nvPicPr>
          <p:cNvPr id="90" name="Bilde 1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710194" y="2780600"/>
            <a:ext cx="91123" cy="126778"/>
          </a:xfrm>
          <a:prstGeom prst="rect">
            <a:avLst/>
          </a:prstGeom>
        </p:spPr>
      </p:pic>
      <p:pic>
        <p:nvPicPr>
          <p:cNvPr id="91" name="Bilde 1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813090" y="2780600"/>
            <a:ext cx="91123" cy="126778"/>
          </a:xfrm>
          <a:prstGeom prst="rect">
            <a:avLst/>
          </a:prstGeom>
        </p:spPr>
      </p:pic>
      <p:pic>
        <p:nvPicPr>
          <p:cNvPr id="92" name="Bilde 1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915679" y="2780600"/>
            <a:ext cx="91123" cy="126778"/>
          </a:xfrm>
          <a:prstGeom prst="rect">
            <a:avLst/>
          </a:prstGeom>
        </p:spPr>
      </p:pic>
      <p:pic>
        <p:nvPicPr>
          <p:cNvPr id="93" name="Bilde 1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018579" y="2780600"/>
            <a:ext cx="91123" cy="126778"/>
          </a:xfrm>
          <a:prstGeom prst="rect">
            <a:avLst/>
          </a:prstGeom>
        </p:spPr>
      </p:pic>
      <p:pic>
        <p:nvPicPr>
          <p:cNvPr id="94" name="Bilde 1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121535" y="2780600"/>
            <a:ext cx="91123" cy="126778"/>
          </a:xfrm>
          <a:prstGeom prst="rect">
            <a:avLst/>
          </a:prstGeom>
        </p:spPr>
      </p:pic>
      <p:pic>
        <p:nvPicPr>
          <p:cNvPr id="95" name="Bilde 1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224434" y="2780600"/>
            <a:ext cx="91123" cy="126778"/>
          </a:xfrm>
          <a:prstGeom prst="rect">
            <a:avLst/>
          </a:prstGeom>
        </p:spPr>
      </p:pic>
      <p:pic>
        <p:nvPicPr>
          <p:cNvPr id="96" name="Bilde 1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7327023" y="2780600"/>
            <a:ext cx="91123" cy="126778"/>
          </a:xfrm>
          <a:prstGeom prst="rect">
            <a:avLst/>
          </a:prstGeom>
        </p:spPr>
      </p:pic>
      <p:pic>
        <p:nvPicPr>
          <p:cNvPr id="97" name="Bilde 1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893346" y="2780600"/>
            <a:ext cx="91123" cy="126778"/>
          </a:xfrm>
          <a:prstGeom prst="rect">
            <a:avLst/>
          </a:prstGeom>
        </p:spPr>
      </p:pic>
      <p:pic>
        <p:nvPicPr>
          <p:cNvPr id="98" name="Bilde 1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996243" y="2780600"/>
            <a:ext cx="91123" cy="126778"/>
          </a:xfrm>
          <a:prstGeom prst="rect">
            <a:avLst/>
          </a:prstGeom>
        </p:spPr>
      </p:pic>
      <p:pic>
        <p:nvPicPr>
          <p:cNvPr id="99" name="Bilde 1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098832" y="2780600"/>
            <a:ext cx="91123" cy="126778"/>
          </a:xfrm>
          <a:prstGeom prst="rect">
            <a:avLst/>
          </a:prstGeom>
        </p:spPr>
      </p:pic>
      <p:pic>
        <p:nvPicPr>
          <p:cNvPr id="100" name="Bilde 1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201732" y="2780600"/>
            <a:ext cx="91123" cy="126778"/>
          </a:xfrm>
          <a:prstGeom prst="rect">
            <a:avLst/>
          </a:prstGeom>
        </p:spPr>
      </p:pic>
      <p:pic>
        <p:nvPicPr>
          <p:cNvPr id="101" name="Bilde 1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304690" y="2780600"/>
            <a:ext cx="91123" cy="126778"/>
          </a:xfrm>
          <a:prstGeom prst="rect">
            <a:avLst/>
          </a:prstGeom>
        </p:spPr>
      </p:pic>
      <p:pic>
        <p:nvPicPr>
          <p:cNvPr id="102" name="Bilde 1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407586" y="2780600"/>
            <a:ext cx="91123" cy="126778"/>
          </a:xfrm>
          <a:prstGeom prst="rect">
            <a:avLst/>
          </a:prstGeom>
        </p:spPr>
      </p:pic>
      <p:pic>
        <p:nvPicPr>
          <p:cNvPr id="103" name="Bilde 1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510176" y="2780600"/>
            <a:ext cx="91123" cy="126778"/>
          </a:xfrm>
          <a:prstGeom prst="rect">
            <a:avLst/>
          </a:prstGeom>
        </p:spPr>
      </p:pic>
      <p:pic>
        <p:nvPicPr>
          <p:cNvPr id="104" name="Bilde 1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613072" y="2780600"/>
            <a:ext cx="91123" cy="126778"/>
          </a:xfrm>
          <a:prstGeom prst="rect">
            <a:avLst/>
          </a:prstGeom>
        </p:spPr>
      </p:pic>
      <p:pic>
        <p:nvPicPr>
          <p:cNvPr id="105" name="Bilde 1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277436" y="3783067"/>
            <a:ext cx="91123" cy="126778"/>
          </a:xfrm>
          <a:prstGeom prst="rect">
            <a:avLst/>
          </a:prstGeom>
        </p:spPr>
      </p:pic>
      <p:pic>
        <p:nvPicPr>
          <p:cNvPr id="106" name="Bilde 1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380026" y="3783067"/>
            <a:ext cx="91123" cy="126778"/>
          </a:xfrm>
          <a:prstGeom prst="rect">
            <a:avLst/>
          </a:prstGeom>
        </p:spPr>
      </p:pic>
      <p:pic>
        <p:nvPicPr>
          <p:cNvPr id="107" name="Bilde 1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482921" y="3783067"/>
            <a:ext cx="91123" cy="126778"/>
          </a:xfrm>
          <a:prstGeom prst="rect">
            <a:avLst/>
          </a:prstGeom>
        </p:spPr>
      </p:pic>
      <p:pic>
        <p:nvPicPr>
          <p:cNvPr id="108" name="Bilde 1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275981" y="3925901"/>
            <a:ext cx="91123" cy="126778"/>
          </a:xfrm>
          <a:prstGeom prst="rect">
            <a:avLst/>
          </a:prstGeom>
        </p:spPr>
      </p:pic>
      <p:pic>
        <p:nvPicPr>
          <p:cNvPr id="109" name="Bilde 1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378566" y="3925901"/>
            <a:ext cx="91123" cy="126778"/>
          </a:xfrm>
          <a:prstGeom prst="rect">
            <a:avLst/>
          </a:prstGeom>
        </p:spPr>
      </p:pic>
      <p:pic>
        <p:nvPicPr>
          <p:cNvPr id="110" name="Bilde 1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481466" y="3925901"/>
            <a:ext cx="91123" cy="126778"/>
          </a:xfrm>
          <a:prstGeom prst="rect">
            <a:avLst/>
          </a:prstGeom>
        </p:spPr>
      </p:pic>
      <p:pic>
        <p:nvPicPr>
          <p:cNvPr id="111" name="Bilde 1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585876" y="3783067"/>
            <a:ext cx="91123" cy="126778"/>
          </a:xfrm>
          <a:prstGeom prst="rect">
            <a:avLst/>
          </a:prstGeom>
        </p:spPr>
      </p:pic>
      <p:pic>
        <p:nvPicPr>
          <p:cNvPr id="112" name="Bilde 1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688776" y="3783067"/>
            <a:ext cx="91123" cy="126778"/>
          </a:xfrm>
          <a:prstGeom prst="rect">
            <a:avLst/>
          </a:prstGeom>
        </p:spPr>
      </p:pic>
      <p:pic>
        <p:nvPicPr>
          <p:cNvPr id="113" name="Bilde 1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584421" y="3925901"/>
            <a:ext cx="91123" cy="126778"/>
          </a:xfrm>
          <a:prstGeom prst="rect">
            <a:avLst/>
          </a:prstGeom>
        </p:spPr>
      </p:pic>
      <p:pic>
        <p:nvPicPr>
          <p:cNvPr id="114" name="Bilde 1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687321" y="3925901"/>
            <a:ext cx="91123" cy="126778"/>
          </a:xfrm>
          <a:prstGeom prst="rect">
            <a:avLst/>
          </a:prstGeom>
        </p:spPr>
      </p:pic>
      <p:pic>
        <p:nvPicPr>
          <p:cNvPr id="115" name="Bilde 1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789910" y="3925901"/>
            <a:ext cx="91123" cy="126778"/>
          </a:xfrm>
          <a:prstGeom prst="rect">
            <a:avLst/>
          </a:prstGeom>
        </p:spPr>
      </p:pic>
      <p:pic>
        <p:nvPicPr>
          <p:cNvPr id="116" name="Bilde 1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277436" y="4074288"/>
            <a:ext cx="91123" cy="126778"/>
          </a:xfrm>
          <a:prstGeom prst="rect">
            <a:avLst/>
          </a:prstGeom>
        </p:spPr>
      </p:pic>
      <p:pic>
        <p:nvPicPr>
          <p:cNvPr id="117" name="Bilde 1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380026" y="4074288"/>
            <a:ext cx="91123" cy="126778"/>
          </a:xfrm>
          <a:prstGeom prst="rect">
            <a:avLst/>
          </a:prstGeom>
        </p:spPr>
      </p:pic>
      <p:pic>
        <p:nvPicPr>
          <p:cNvPr id="118" name="Bilde 1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482921" y="4074288"/>
            <a:ext cx="91123" cy="126778"/>
          </a:xfrm>
          <a:prstGeom prst="rect">
            <a:avLst/>
          </a:prstGeom>
        </p:spPr>
      </p:pic>
      <p:pic>
        <p:nvPicPr>
          <p:cNvPr id="119" name="Bilde 1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585876" y="4074288"/>
            <a:ext cx="91123" cy="126778"/>
          </a:xfrm>
          <a:prstGeom prst="rect">
            <a:avLst/>
          </a:prstGeom>
        </p:spPr>
      </p:pic>
      <p:pic>
        <p:nvPicPr>
          <p:cNvPr id="120" name="Bilde 1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688776" y="4074288"/>
            <a:ext cx="91123" cy="126778"/>
          </a:xfrm>
          <a:prstGeom prst="rect">
            <a:avLst/>
          </a:prstGeom>
        </p:spPr>
      </p:pic>
      <p:pic>
        <p:nvPicPr>
          <p:cNvPr id="121" name="Bilde 1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791365" y="4074288"/>
            <a:ext cx="91123" cy="126778"/>
          </a:xfrm>
          <a:prstGeom prst="rect">
            <a:avLst/>
          </a:prstGeom>
        </p:spPr>
      </p:pic>
      <p:pic>
        <p:nvPicPr>
          <p:cNvPr id="122" name="Bilde 15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277436" y="3211007"/>
            <a:ext cx="91123" cy="126778"/>
          </a:xfrm>
          <a:prstGeom prst="rect">
            <a:avLst/>
          </a:prstGeom>
        </p:spPr>
      </p:pic>
      <p:pic>
        <p:nvPicPr>
          <p:cNvPr id="123" name="Bilde 15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380026" y="3211007"/>
            <a:ext cx="91123" cy="126778"/>
          </a:xfrm>
          <a:prstGeom prst="rect">
            <a:avLst/>
          </a:prstGeom>
        </p:spPr>
      </p:pic>
      <p:pic>
        <p:nvPicPr>
          <p:cNvPr id="124" name="Bilde 1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482921" y="3211007"/>
            <a:ext cx="91123" cy="126778"/>
          </a:xfrm>
          <a:prstGeom prst="rect">
            <a:avLst/>
          </a:prstGeom>
        </p:spPr>
      </p:pic>
      <p:pic>
        <p:nvPicPr>
          <p:cNvPr id="125" name="Bilde 1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275981" y="3353834"/>
            <a:ext cx="91123" cy="126778"/>
          </a:xfrm>
          <a:prstGeom prst="rect">
            <a:avLst/>
          </a:prstGeom>
        </p:spPr>
      </p:pic>
      <p:pic>
        <p:nvPicPr>
          <p:cNvPr id="126" name="Bilde 16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378566" y="3353834"/>
            <a:ext cx="91123" cy="126778"/>
          </a:xfrm>
          <a:prstGeom prst="rect">
            <a:avLst/>
          </a:prstGeom>
        </p:spPr>
      </p:pic>
      <p:pic>
        <p:nvPicPr>
          <p:cNvPr id="127" name="Bilde 1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585876" y="3211007"/>
            <a:ext cx="91123" cy="126778"/>
          </a:xfrm>
          <a:prstGeom prst="rect">
            <a:avLst/>
          </a:prstGeom>
        </p:spPr>
      </p:pic>
      <p:pic>
        <p:nvPicPr>
          <p:cNvPr id="128" name="Bilde 16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688776" y="3211007"/>
            <a:ext cx="91123" cy="126778"/>
          </a:xfrm>
          <a:prstGeom prst="rect">
            <a:avLst/>
          </a:prstGeom>
        </p:spPr>
      </p:pic>
      <p:pic>
        <p:nvPicPr>
          <p:cNvPr id="129" name="Bilde 16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277436" y="3502140"/>
            <a:ext cx="91123" cy="126778"/>
          </a:xfrm>
          <a:prstGeom prst="rect">
            <a:avLst/>
          </a:prstGeom>
        </p:spPr>
      </p:pic>
      <p:pic>
        <p:nvPicPr>
          <p:cNvPr id="130" name="Bilde 16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380026" y="3502140"/>
            <a:ext cx="91123" cy="126778"/>
          </a:xfrm>
          <a:prstGeom prst="rect">
            <a:avLst/>
          </a:prstGeom>
        </p:spPr>
      </p:pic>
      <p:pic>
        <p:nvPicPr>
          <p:cNvPr id="131" name="Bilde 1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275981" y="3644974"/>
            <a:ext cx="91123" cy="126778"/>
          </a:xfrm>
          <a:prstGeom prst="rect">
            <a:avLst/>
          </a:prstGeom>
        </p:spPr>
      </p:pic>
      <p:pic>
        <p:nvPicPr>
          <p:cNvPr id="132" name="Bilde 1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378566" y="3644974"/>
            <a:ext cx="91123" cy="126778"/>
          </a:xfrm>
          <a:prstGeom prst="rect">
            <a:avLst/>
          </a:prstGeom>
        </p:spPr>
      </p:pic>
      <p:pic>
        <p:nvPicPr>
          <p:cNvPr id="133" name="Bilde 17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277436" y="2923257"/>
            <a:ext cx="91123" cy="126778"/>
          </a:xfrm>
          <a:prstGeom prst="rect">
            <a:avLst/>
          </a:prstGeom>
        </p:spPr>
      </p:pic>
      <p:pic>
        <p:nvPicPr>
          <p:cNvPr id="134" name="Bilde 1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380026" y="2923257"/>
            <a:ext cx="91123" cy="126778"/>
          </a:xfrm>
          <a:prstGeom prst="rect">
            <a:avLst/>
          </a:prstGeom>
        </p:spPr>
      </p:pic>
      <p:pic>
        <p:nvPicPr>
          <p:cNvPr id="135" name="Bilde 17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482921" y="2923257"/>
            <a:ext cx="91123" cy="126778"/>
          </a:xfrm>
          <a:prstGeom prst="rect">
            <a:avLst/>
          </a:prstGeom>
        </p:spPr>
      </p:pic>
      <p:pic>
        <p:nvPicPr>
          <p:cNvPr id="136" name="Bilde 17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275981" y="3066090"/>
            <a:ext cx="91123" cy="126778"/>
          </a:xfrm>
          <a:prstGeom prst="rect">
            <a:avLst/>
          </a:prstGeom>
        </p:spPr>
      </p:pic>
      <p:pic>
        <p:nvPicPr>
          <p:cNvPr id="137" name="Bilde 18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378566" y="3066090"/>
            <a:ext cx="91123" cy="126778"/>
          </a:xfrm>
          <a:prstGeom prst="rect">
            <a:avLst/>
          </a:prstGeom>
        </p:spPr>
      </p:pic>
      <p:pic>
        <p:nvPicPr>
          <p:cNvPr id="138" name="Bilde 18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481466" y="3066090"/>
            <a:ext cx="91123" cy="126778"/>
          </a:xfrm>
          <a:prstGeom prst="rect">
            <a:avLst/>
          </a:prstGeom>
        </p:spPr>
      </p:pic>
      <p:pic>
        <p:nvPicPr>
          <p:cNvPr id="139" name="Bilde 18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585876" y="2923257"/>
            <a:ext cx="91123" cy="126778"/>
          </a:xfrm>
          <a:prstGeom prst="rect">
            <a:avLst/>
          </a:prstGeom>
        </p:spPr>
      </p:pic>
      <p:pic>
        <p:nvPicPr>
          <p:cNvPr id="140" name="Bilde 18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688776" y="2923257"/>
            <a:ext cx="91123" cy="126778"/>
          </a:xfrm>
          <a:prstGeom prst="rect">
            <a:avLst/>
          </a:prstGeom>
        </p:spPr>
      </p:pic>
      <p:pic>
        <p:nvPicPr>
          <p:cNvPr id="141" name="Bilde 18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791365" y="2923257"/>
            <a:ext cx="91123" cy="126778"/>
          </a:xfrm>
          <a:prstGeom prst="rect">
            <a:avLst/>
          </a:prstGeom>
        </p:spPr>
      </p:pic>
      <p:pic>
        <p:nvPicPr>
          <p:cNvPr id="142" name="Bilde 18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584421" y="3066090"/>
            <a:ext cx="91123" cy="126778"/>
          </a:xfrm>
          <a:prstGeom prst="rect">
            <a:avLst/>
          </a:prstGeom>
        </p:spPr>
      </p:pic>
      <p:pic>
        <p:nvPicPr>
          <p:cNvPr id="143" name="Bilde 18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687321" y="3066090"/>
            <a:ext cx="91123" cy="126778"/>
          </a:xfrm>
          <a:prstGeom prst="rect">
            <a:avLst/>
          </a:prstGeom>
        </p:spPr>
      </p:pic>
      <p:pic>
        <p:nvPicPr>
          <p:cNvPr id="144" name="Bilde 18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789910" y="3066090"/>
            <a:ext cx="91123" cy="126778"/>
          </a:xfrm>
          <a:prstGeom prst="rect">
            <a:avLst/>
          </a:prstGeom>
        </p:spPr>
      </p:pic>
      <p:pic>
        <p:nvPicPr>
          <p:cNvPr id="145" name="Bilde 18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277436" y="2780600"/>
            <a:ext cx="91123" cy="126778"/>
          </a:xfrm>
          <a:prstGeom prst="rect">
            <a:avLst/>
          </a:prstGeom>
        </p:spPr>
      </p:pic>
      <p:pic>
        <p:nvPicPr>
          <p:cNvPr id="146" name="Bilde 18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380026" y="2780600"/>
            <a:ext cx="91123" cy="126778"/>
          </a:xfrm>
          <a:prstGeom prst="rect">
            <a:avLst/>
          </a:prstGeom>
        </p:spPr>
      </p:pic>
      <p:pic>
        <p:nvPicPr>
          <p:cNvPr id="147" name="Bilde 19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482921" y="2780600"/>
            <a:ext cx="91123" cy="126778"/>
          </a:xfrm>
          <a:prstGeom prst="rect">
            <a:avLst/>
          </a:prstGeom>
        </p:spPr>
      </p:pic>
      <p:pic>
        <p:nvPicPr>
          <p:cNvPr id="148" name="Bilde 19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585876" y="2780600"/>
            <a:ext cx="91123" cy="126778"/>
          </a:xfrm>
          <a:prstGeom prst="rect">
            <a:avLst/>
          </a:prstGeom>
        </p:spPr>
      </p:pic>
      <p:pic>
        <p:nvPicPr>
          <p:cNvPr id="149" name="Bilde 19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688776" y="2780600"/>
            <a:ext cx="91123" cy="126778"/>
          </a:xfrm>
          <a:prstGeom prst="rect">
            <a:avLst/>
          </a:prstGeom>
        </p:spPr>
      </p:pic>
      <p:pic>
        <p:nvPicPr>
          <p:cNvPr id="150" name="Bilde 19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791365" y="2780600"/>
            <a:ext cx="91123" cy="126778"/>
          </a:xfrm>
          <a:prstGeom prst="rect">
            <a:avLst/>
          </a:prstGeom>
        </p:spPr>
      </p:pic>
      <p:pic>
        <p:nvPicPr>
          <p:cNvPr id="151" name="Bilde 19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176114" y="3783067"/>
            <a:ext cx="91123" cy="126778"/>
          </a:xfrm>
          <a:prstGeom prst="rect">
            <a:avLst/>
          </a:prstGeom>
        </p:spPr>
      </p:pic>
      <p:pic>
        <p:nvPicPr>
          <p:cNvPr id="152" name="Bilde 19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174659" y="3925901"/>
            <a:ext cx="91123" cy="126778"/>
          </a:xfrm>
          <a:prstGeom prst="rect">
            <a:avLst/>
          </a:prstGeom>
        </p:spPr>
      </p:pic>
      <p:pic>
        <p:nvPicPr>
          <p:cNvPr id="153" name="Bilde 19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176114" y="4074288"/>
            <a:ext cx="91123" cy="126778"/>
          </a:xfrm>
          <a:prstGeom prst="rect">
            <a:avLst/>
          </a:prstGeom>
        </p:spPr>
      </p:pic>
      <p:pic>
        <p:nvPicPr>
          <p:cNvPr id="154" name="Bilde 19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176114" y="3211007"/>
            <a:ext cx="91123" cy="126778"/>
          </a:xfrm>
          <a:prstGeom prst="rect">
            <a:avLst/>
          </a:prstGeom>
        </p:spPr>
      </p:pic>
      <p:pic>
        <p:nvPicPr>
          <p:cNvPr id="155" name="Bilde 19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174659" y="3353834"/>
            <a:ext cx="91123" cy="126778"/>
          </a:xfrm>
          <a:prstGeom prst="rect">
            <a:avLst/>
          </a:prstGeom>
        </p:spPr>
      </p:pic>
      <p:pic>
        <p:nvPicPr>
          <p:cNvPr id="156" name="Bilde 20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176114" y="3502140"/>
            <a:ext cx="91123" cy="126778"/>
          </a:xfrm>
          <a:prstGeom prst="rect">
            <a:avLst/>
          </a:prstGeom>
        </p:spPr>
      </p:pic>
      <p:pic>
        <p:nvPicPr>
          <p:cNvPr id="157" name="Bilde 20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174659" y="3644974"/>
            <a:ext cx="91123" cy="126778"/>
          </a:xfrm>
          <a:prstGeom prst="rect">
            <a:avLst/>
          </a:prstGeom>
        </p:spPr>
      </p:pic>
      <p:pic>
        <p:nvPicPr>
          <p:cNvPr id="158" name="Bilde 20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176114" y="2923257"/>
            <a:ext cx="91123" cy="126778"/>
          </a:xfrm>
          <a:prstGeom prst="rect">
            <a:avLst/>
          </a:prstGeom>
        </p:spPr>
      </p:pic>
      <p:pic>
        <p:nvPicPr>
          <p:cNvPr id="159" name="Bilde 20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174659" y="3066090"/>
            <a:ext cx="91123" cy="126778"/>
          </a:xfrm>
          <a:prstGeom prst="rect">
            <a:avLst/>
          </a:prstGeom>
        </p:spPr>
      </p:pic>
      <p:pic>
        <p:nvPicPr>
          <p:cNvPr id="160" name="Bilde 20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097380" y="3066090"/>
            <a:ext cx="91123" cy="126778"/>
          </a:xfrm>
          <a:prstGeom prst="rect">
            <a:avLst/>
          </a:prstGeom>
        </p:spPr>
      </p:pic>
      <p:pic>
        <p:nvPicPr>
          <p:cNvPr id="161" name="Bilde 20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189955" y="3066090"/>
            <a:ext cx="91123" cy="126778"/>
          </a:xfrm>
          <a:prstGeom prst="rect">
            <a:avLst/>
          </a:prstGeom>
        </p:spPr>
      </p:pic>
      <p:pic>
        <p:nvPicPr>
          <p:cNvPr id="162" name="Bilde 20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292855" y="3066090"/>
            <a:ext cx="91123" cy="126778"/>
          </a:xfrm>
          <a:prstGeom prst="rect">
            <a:avLst/>
          </a:prstGeom>
        </p:spPr>
      </p:pic>
      <p:pic>
        <p:nvPicPr>
          <p:cNvPr id="163" name="Bilde 2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406130" y="3066090"/>
            <a:ext cx="91123" cy="126778"/>
          </a:xfrm>
          <a:prstGeom prst="rect">
            <a:avLst/>
          </a:prstGeom>
        </p:spPr>
      </p:pic>
      <p:pic>
        <p:nvPicPr>
          <p:cNvPr id="164" name="Bilde 2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397130" y="3925901"/>
            <a:ext cx="91123" cy="126778"/>
          </a:xfrm>
          <a:prstGeom prst="rect">
            <a:avLst/>
          </a:prstGeom>
        </p:spPr>
      </p:pic>
      <p:sp>
        <p:nvSpPr>
          <p:cNvPr id="165" name="Pil høyre 215"/>
          <p:cNvSpPr/>
          <p:nvPr/>
        </p:nvSpPr>
        <p:spPr>
          <a:xfrm>
            <a:off x="4194070" y="2975281"/>
            <a:ext cx="869522" cy="49882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212" tIns="34085" rIns="68212" bIns="34085" rtlCol="0" anchor="ctr"/>
          <a:lstStyle/>
          <a:p>
            <a:pPr algn="ctr" defTabSz="682301"/>
            <a:endParaRPr lang="nb-NO" sz="1400">
              <a:solidFill>
                <a:prstClr val="white"/>
              </a:solidFill>
            </a:endParaRPr>
          </a:p>
        </p:txBody>
      </p:sp>
      <p:sp>
        <p:nvSpPr>
          <p:cNvPr id="166" name="Pil venstre 216"/>
          <p:cNvSpPr/>
          <p:nvPr/>
        </p:nvSpPr>
        <p:spPr>
          <a:xfrm>
            <a:off x="4134404" y="3655209"/>
            <a:ext cx="869522" cy="498826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212" tIns="34085" rIns="68212" bIns="34085" rtlCol="0" anchor="ctr"/>
          <a:lstStyle/>
          <a:p>
            <a:pPr algn="ctr" defTabSz="682301"/>
            <a:endParaRPr lang="nb-NO" sz="1400">
              <a:solidFill>
                <a:prstClr val="white"/>
              </a:solidFill>
            </a:endParaRPr>
          </a:p>
        </p:txBody>
      </p:sp>
      <p:pic>
        <p:nvPicPr>
          <p:cNvPr id="167" name="Bilde 20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708738" y="3783067"/>
            <a:ext cx="91123" cy="126778"/>
          </a:xfrm>
          <a:prstGeom prst="rect">
            <a:avLst/>
          </a:prstGeom>
        </p:spPr>
      </p:pic>
      <p:pic>
        <p:nvPicPr>
          <p:cNvPr id="168" name="Bilde 2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811638" y="3783067"/>
            <a:ext cx="91123" cy="126778"/>
          </a:xfrm>
          <a:prstGeom prst="rect">
            <a:avLst/>
          </a:prstGeom>
        </p:spPr>
      </p:pic>
      <p:pic>
        <p:nvPicPr>
          <p:cNvPr id="169" name="Bilde 2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891890" y="3783067"/>
            <a:ext cx="91123" cy="126778"/>
          </a:xfrm>
          <a:prstGeom prst="rect">
            <a:avLst/>
          </a:prstGeom>
        </p:spPr>
      </p:pic>
      <p:pic>
        <p:nvPicPr>
          <p:cNvPr id="170" name="Bilde 2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994791" y="3783067"/>
            <a:ext cx="91123" cy="126778"/>
          </a:xfrm>
          <a:prstGeom prst="rect">
            <a:avLst/>
          </a:prstGeom>
        </p:spPr>
      </p:pic>
      <p:pic>
        <p:nvPicPr>
          <p:cNvPr id="171" name="Bilde 2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097380" y="3783067"/>
            <a:ext cx="91123" cy="126778"/>
          </a:xfrm>
          <a:prstGeom prst="rect">
            <a:avLst/>
          </a:prstGeom>
        </p:spPr>
      </p:pic>
      <p:pic>
        <p:nvPicPr>
          <p:cNvPr id="172" name="Bilde 2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200276" y="3783067"/>
            <a:ext cx="91123" cy="126778"/>
          </a:xfrm>
          <a:prstGeom prst="rect">
            <a:avLst/>
          </a:prstGeom>
        </p:spPr>
      </p:pic>
      <p:pic>
        <p:nvPicPr>
          <p:cNvPr id="173" name="Bilde 2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303235" y="3783067"/>
            <a:ext cx="91123" cy="126778"/>
          </a:xfrm>
          <a:prstGeom prst="rect">
            <a:avLst/>
          </a:prstGeom>
        </p:spPr>
      </p:pic>
      <p:pic>
        <p:nvPicPr>
          <p:cNvPr id="174" name="Bilde 2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508720" y="3783067"/>
            <a:ext cx="91123" cy="126778"/>
          </a:xfrm>
          <a:prstGeom prst="rect">
            <a:avLst/>
          </a:prstGeom>
        </p:spPr>
      </p:pic>
      <p:pic>
        <p:nvPicPr>
          <p:cNvPr id="175" name="Bilde 2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611620" y="3783067"/>
            <a:ext cx="91123" cy="126778"/>
          </a:xfrm>
          <a:prstGeom prst="rect">
            <a:avLst/>
          </a:prstGeom>
        </p:spPr>
      </p:pic>
      <p:pic>
        <p:nvPicPr>
          <p:cNvPr id="176" name="Bilde 2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789910" y="3783067"/>
            <a:ext cx="91123" cy="126778"/>
          </a:xfrm>
          <a:prstGeom prst="rect">
            <a:avLst/>
          </a:prstGeom>
        </p:spPr>
      </p:pic>
      <p:pic>
        <p:nvPicPr>
          <p:cNvPr id="177" name="Bilde 2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397130" y="3783067"/>
            <a:ext cx="91123" cy="126778"/>
          </a:xfrm>
          <a:prstGeom prst="rect">
            <a:avLst/>
          </a:prstGeom>
        </p:spPr>
      </p:pic>
      <p:pic>
        <p:nvPicPr>
          <p:cNvPr id="178" name="Bilde 2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708738" y="3211007"/>
            <a:ext cx="91123" cy="126778"/>
          </a:xfrm>
          <a:prstGeom prst="rect">
            <a:avLst/>
          </a:prstGeom>
        </p:spPr>
      </p:pic>
      <p:pic>
        <p:nvPicPr>
          <p:cNvPr id="179" name="Bilde 2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811638" y="3211007"/>
            <a:ext cx="91123" cy="126778"/>
          </a:xfrm>
          <a:prstGeom prst="rect">
            <a:avLst/>
          </a:prstGeom>
        </p:spPr>
      </p:pic>
      <p:pic>
        <p:nvPicPr>
          <p:cNvPr id="180" name="Bilde 2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891890" y="3211007"/>
            <a:ext cx="91123" cy="126778"/>
          </a:xfrm>
          <a:prstGeom prst="rect">
            <a:avLst/>
          </a:prstGeom>
        </p:spPr>
      </p:pic>
      <p:pic>
        <p:nvPicPr>
          <p:cNvPr id="181" name="Bilde 2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994791" y="3211007"/>
            <a:ext cx="91123" cy="126778"/>
          </a:xfrm>
          <a:prstGeom prst="rect">
            <a:avLst/>
          </a:prstGeom>
        </p:spPr>
      </p:pic>
      <p:pic>
        <p:nvPicPr>
          <p:cNvPr id="182" name="Bilde 2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097380" y="3211007"/>
            <a:ext cx="91123" cy="126778"/>
          </a:xfrm>
          <a:prstGeom prst="rect">
            <a:avLst/>
          </a:prstGeom>
        </p:spPr>
      </p:pic>
      <p:pic>
        <p:nvPicPr>
          <p:cNvPr id="183" name="Bilde 2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200276" y="3211007"/>
            <a:ext cx="91123" cy="126778"/>
          </a:xfrm>
          <a:prstGeom prst="rect">
            <a:avLst/>
          </a:prstGeom>
        </p:spPr>
      </p:pic>
      <p:pic>
        <p:nvPicPr>
          <p:cNvPr id="184" name="Bilde 2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303235" y="3211007"/>
            <a:ext cx="91123" cy="126778"/>
          </a:xfrm>
          <a:prstGeom prst="rect">
            <a:avLst/>
          </a:prstGeom>
        </p:spPr>
      </p:pic>
      <p:pic>
        <p:nvPicPr>
          <p:cNvPr id="185" name="Bilde 2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508720" y="3211007"/>
            <a:ext cx="91123" cy="126778"/>
          </a:xfrm>
          <a:prstGeom prst="rect">
            <a:avLst/>
          </a:prstGeom>
        </p:spPr>
      </p:pic>
      <p:pic>
        <p:nvPicPr>
          <p:cNvPr id="186" name="Bilde 2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611620" y="3211007"/>
            <a:ext cx="91123" cy="126778"/>
          </a:xfrm>
          <a:prstGeom prst="rect">
            <a:avLst/>
          </a:prstGeom>
        </p:spPr>
      </p:pic>
      <p:pic>
        <p:nvPicPr>
          <p:cNvPr id="187" name="Bilde 2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789910" y="3211007"/>
            <a:ext cx="91123" cy="126778"/>
          </a:xfrm>
          <a:prstGeom prst="rect">
            <a:avLst/>
          </a:prstGeom>
        </p:spPr>
      </p:pic>
      <p:pic>
        <p:nvPicPr>
          <p:cNvPr id="188" name="Bilde 2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6397130" y="3211007"/>
            <a:ext cx="91123" cy="126778"/>
          </a:xfrm>
          <a:prstGeom prst="rect">
            <a:avLst/>
          </a:prstGeom>
        </p:spPr>
      </p:pic>
      <p:pic>
        <p:nvPicPr>
          <p:cNvPr id="189" name="Bilde 2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37" y="3690772"/>
            <a:ext cx="670290" cy="609606"/>
          </a:xfrm>
          <a:prstGeom prst="rect">
            <a:avLst/>
          </a:prstGeom>
        </p:spPr>
      </p:pic>
      <p:pic>
        <p:nvPicPr>
          <p:cNvPr id="190" name="Bilde 2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28" y="3708409"/>
            <a:ext cx="609355" cy="574249"/>
          </a:xfrm>
          <a:prstGeom prst="rect">
            <a:avLst/>
          </a:prstGeom>
        </p:spPr>
      </p:pic>
      <p:pic>
        <p:nvPicPr>
          <p:cNvPr id="191" name="Bilde 2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03" y="3733856"/>
            <a:ext cx="656499" cy="543404"/>
          </a:xfrm>
          <a:prstGeom prst="rect">
            <a:avLst/>
          </a:prstGeom>
        </p:spPr>
      </p:pic>
      <p:pic>
        <p:nvPicPr>
          <p:cNvPr id="192" name="Bild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66" y="2754202"/>
            <a:ext cx="653739" cy="678566"/>
          </a:xfrm>
          <a:prstGeom prst="rect">
            <a:avLst/>
          </a:prstGeom>
        </p:spPr>
      </p:pic>
      <p:sp>
        <p:nvSpPr>
          <p:cNvPr id="193" name="Rektangel 205"/>
          <p:cNvSpPr/>
          <p:nvPr/>
        </p:nvSpPr>
        <p:spPr>
          <a:xfrm>
            <a:off x="2268789" y="3382924"/>
            <a:ext cx="1012034" cy="346206"/>
          </a:xfrm>
          <a:prstGeom prst="rect">
            <a:avLst/>
          </a:prstGeom>
        </p:spPr>
        <p:txBody>
          <a:bodyPr wrap="none" lIns="68212" tIns="34085" rIns="68212" bIns="34085" anchor="ctr">
            <a:spAutoFit/>
          </a:bodyPr>
          <a:lstStyle/>
          <a:p>
            <a:pPr algn="ctr" defTabSz="682301"/>
            <a:r>
              <a:rPr lang="nb-NO" b="1" dirty="0">
                <a:solidFill>
                  <a:prstClr val="black"/>
                </a:solidFill>
                <a:latin typeface="Arial Narrow" panose="020B0606020202030204" pitchFamily="34" charset="0"/>
              </a:rPr>
              <a:t>HJELPER</a:t>
            </a:r>
            <a:endParaRPr lang="nb-NO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94" name="Bilde 16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488627" y="3353832"/>
            <a:ext cx="91123" cy="126778"/>
          </a:xfrm>
          <a:prstGeom prst="rect">
            <a:avLst/>
          </a:prstGeom>
        </p:spPr>
      </p:pic>
      <p:pic>
        <p:nvPicPr>
          <p:cNvPr id="195" name="Bilde 16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490083" y="3502138"/>
            <a:ext cx="91123" cy="126778"/>
          </a:xfrm>
          <a:prstGeom prst="rect">
            <a:avLst/>
          </a:prstGeom>
        </p:spPr>
      </p:pic>
      <p:pic>
        <p:nvPicPr>
          <p:cNvPr id="196" name="Bilde 1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4446" r="23558" b="13507"/>
          <a:stretch/>
        </p:blipFill>
        <p:spPr>
          <a:xfrm>
            <a:off x="5488627" y="3644972"/>
            <a:ext cx="91123" cy="12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7" r="12240" b="46219"/>
          <a:stretch/>
        </p:blipFill>
        <p:spPr bwMode="auto">
          <a:xfrm>
            <a:off x="0" y="-4445"/>
            <a:ext cx="9144000" cy="368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S:\Prosjekter\Valg\Valg 2013\Kampanjeside\FB banner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6" r="8789"/>
          <a:stretch/>
        </p:blipFill>
        <p:spPr bwMode="auto">
          <a:xfrm>
            <a:off x="26" y="3683810"/>
            <a:ext cx="5399659" cy="3162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6" b="25984"/>
          <a:stretch/>
        </p:blipFill>
        <p:spPr bwMode="auto">
          <a:xfrm>
            <a:off x="5389316" y="3717053"/>
            <a:ext cx="3791217" cy="311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7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Sylinder 11"/>
          <p:cNvSpPr txBox="1"/>
          <p:nvPr/>
        </p:nvSpPr>
        <p:spPr>
          <a:xfrm>
            <a:off x="477631" y="6092679"/>
            <a:ext cx="2709284" cy="369246"/>
          </a:xfrm>
          <a:prstGeom prst="rect">
            <a:avLst/>
          </a:prstGeom>
          <a:noFill/>
        </p:spPr>
        <p:txBody>
          <a:bodyPr wrap="square" lIns="91269" tIns="45643" rIns="91269" bIns="45643" rtlCol="0">
            <a:spAutoFit/>
          </a:bodyPr>
          <a:lstStyle/>
          <a:p>
            <a:pPr defTabSz="912107"/>
            <a:r>
              <a:rPr lang="en-GB" dirty="0" err="1" smtClean="0">
                <a:solidFill>
                  <a:prstClr val="black"/>
                </a:solidFill>
                <a:latin typeface="Arial"/>
              </a:rPr>
              <a:t>www.kampenomtiden.no</a:t>
            </a:r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Bilde 4" descr="naf_screenshot0_1920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193" y="0"/>
            <a:ext cx="1097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/>
          <p:cNvGrpSpPr/>
          <p:nvPr/>
        </p:nvGrpSpPr>
        <p:grpSpPr>
          <a:xfrm>
            <a:off x="265645" y="477356"/>
            <a:ext cx="5924002" cy="6304599"/>
            <a:chOff x="265645" y="477356"/>
            <a:chExt cx="5924002" cy="6304599"/>
          </a:xfrm>
        </p:grpSpPr>
        <p:pic>
          <p:nvPicPr>
            <p:cNvPr id="2" name="Bilde 1" descr="Skjermbilde 2015-09-23 kl. 16.25.4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645" y="477356"/>
              <a:ext cx="5924002" cy="6304599"/>
            </a:xfrm>
            <a:prstGeom prst="rect">
              <a:avLst/>
            </a:prstGeom>
          </p:spPr>
        </p:pic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252" y="513351"/>
              <a:ext cx="755953" cy="755909"/>
            </a:xfrm>
            <a:prstGeom prst="rect">
              <a:avLst/>
            </a:prstGeom>
          </p:spPr>
        </p:pic>
      </p:grpSp>
      <p:pic>
        <p:nvPicPr>
          <p:cNvPr id="6" name="Bilde 5" descr="Skjermbilde 2015-09-23 kl. 16.27.3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86" y="270695"/>
            <a:ext cx="3599775" cy="3733433"/>
          </a:xfrm>
          <a:prstGeom prst="rect">
            <a:avLst/>
          </a:prstGeom>
        </p:spPr>
      </p:pic>
      <p:pic>
        <p:nvPicPr>
          <p:cNvPr id="8" name="Bilde 7" descr="Skjermbilde 2015-09-23 kl. 16.28.2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29" y="2551228"/>
            <a:ext cx="2709968" cy="3976950"/>
          </a:xfrm>
          <a:prstGeom prst="rect">
            <a:avLst/>
          </a:prstGeom>
        </p:spPr>
      </p:pic>
      <p:pic>
        <p:nvPicPr>
          <p:cNvPr id="9" name="Bilde 8" descr="Skjermbilde 2015-09-23 kl. 16.29.58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87338"/>
            <a:ext cx="4252422" cy="527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5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Skjermbilde 2015-09-23 kl. 09.47.2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9" t="22917" b="21628"/>
          <a:stretch/>
        </p:blipFill>
        <p:spPr>
          <a:xfrm>
            <a:off x="4076902" y="3118348"/>
            <a:ext cx="5103631" cy="4631153"/>
          </a:xfrm>
          <a:prstGeom prst="rect">
            <a:avLst/>
          </a:prstGeom>
        </p:spPr>
      </p:pic>
      <p:pic>
        <p:nvPicPr>
          <p:cNvPr id="2" name="Bilde 1" descr="Skjermbilde 2015-09-23 kl. 09.53.55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" t="5560" r="18585" b="11703"/>
          <a:stretch/>
        </p:blipFill>
        <p:spPr>
          <a:xfrm rot="16200000">
            <a:off x="908377" y="-756226"/>
            <a:ext cx="372689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8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27" y="878323"/>
            <a:ext cx="8229600" cy="338476"/>
          </a:xfrm>
        </p:spPr>
        <p:txBody>
          <a:bodyPr/>
          <a:lstStyle/>
          <a:p>
            <a:r>
              <a:rPr lang="en-GB" dirty="0" err="1" smtClean="0"/>
              <a:t>Norsk</a:t>
            </a:r>
            <a:r>
              <a:rPr lang="en-GB" dirty="0" smtClean="0"/>
              <a:t> </a:t>
            </a:r>
            <a:r>
              <a:rPr lang="en-GB" dirty="0" err="1" smtClean="0"/>
              <a:t>Trafikantbarometer</a:t>
            </a:r>
            <a:endParaRPr lang="en-GB" dirty="0"/>
          </a:p>
        </p:txBody>
      </p:sp>
      <p:pic>
        <p:nvPicPr>
          <p:cNvPr id="7" name="Bilde 6" descr="Skjermbilde 2015-09-23 kl. 10.23.3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5211"/>
            <a:ext cx="2960622" cy="4170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e 7" descr="Skjermbilde 2015-10-15 kl. 12.31.3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149080"/>
            <a:ext cx="868139" cy="517570"/>
          </a:xfrm>
          <a:prstGeom prst="rect">
            <a:avLst/>
          </a:prstGeom>
        </p:spPr>
      </p:pic>
      <p:pic>
        <p:nvPicPr>
          <p:cNvPr id="9" name="Bilde 8" descr="Skjermbilde 2015-10-15 kl. 12.31.4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121" y="6165304"/>
            <a:ext cx="578279" cy="447622"/>
          </a:xfrm>
          <a:prstGeom prst="rect">
            <a:avLst/>
          </a:prstGeom>
        </p:spPr>
      </p:pic>
      <p:pic>
        <p:nvPicPr>
          <p:cNvPr id="10" name="Bilde 9" descr="Skjermbilde 2015-10-15 kl. 12.31.5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24034"/>
            <a:ext cx="927506" cy="432958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7"/>
          <a:srcRect l="1870" b="1414"/>
          <a:stretch/>
        </p:blipFill>
        <p:spPr>
          <a:xfrm>
            <a:off x="4932946" y="1556792"/>
            <a:ext cx="4211053" cy="447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_NAF_PPT_rapportmal">
  <a:themeElements>
    <a:clrScheme name="NAF">
      <a:dk1>
        <a:sysClr val="windowText" lastClr="000000"/>
      </a:dk1>
      <a:lt1>
        <a:sysClr val="window" lastClr="FFFFFF"/>
      </a:lt1>
      <a:dk2>
        <a:srgbClr val="FBDF39"/>
      </a:dk2>
      <a:lt2>
        <a:srgbClr val="FFFFFF"/>
      </a:lt2>
      <a:accent1>
        <a:srgbClr val="FBDF39"/>
      </a:accent1>
      <a:accent2>
        <a:srgbClr val="32A83F"/>
      </a:accent2>
      <a:accent3>
        <a:srgbClr val="E6452C"/>
      </a:accent3>
      <a:accent4>
        <a:srgbClr val="7D6D5D"/>
      </a:accent4>
      <a:accent5>
        <a:srgbClr val="9E9E9D"/>
      </a:accent5>
      <a:accent6>
        <a:srgbClr val="ECECEC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AF_PPT_rapportmal">
  <a:themeElements>
    <a:clrScheme name="NAF">
      <a:dk1>
        <a:sysClr val="windowText" lastClr="000000"/>
      </a:dk1>
      <a:lt1>
        <a:sysClr val="window" lastClr="FFFFFF"/>
      </a:lt1>
      <a:dk2>
        <a:srgbClr val="FBDF39"/>
      </a:dk2>
      <a:lt2>
        <a:srgbClr val="FFFFFF"/>
      </a:lt2>
      <a:accent1>
        <a:srgbClr val="FBDF39"/>
      </a:accent1>
      <a:accent2>
        <a:srgbClr val="32A83F"/>
      </a:accent2>
      <a:accent3>
        <a:srgbClr val="E6452C"/>
      </a:accent3>
      <a:accent4>
        <a:srgbClr val="7D6D5D"/>
      </a:accent4>
      <a:accent5>
        <a:srgbClr val="9E9E9D"/>
      </a:accent5>
      <a:accent6>
        <a:srgbClr val="ECECEC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AF_PPT_rapportmal">
  <a:themeElements>
    <a:clrScheme name="NAF">
      <a:dk1>
        <a:sysClr val="windowText" lastClr="000000"/>
      </a:dk1>
      <a:lt1>
        <a:sysClr val="window" lastClr="FFFFFF"/>
      </a:lt1>
      <a:dk2>
        <a:srgbClr val="FBDF39"/>
      </a:dk2>
      <a:lt2>
        <a:srgbClr val="FFFFFF"/>
      </a:lt2>
      <a:accent1>
        <a:srgbClr val="FBDF39"/>
      </a:accent1>
      <a:accent2>
        <a:srgbClr val="32A83F"/>
      </a:accent2>
      <a:accent3>
        <a:srgbClr val="E6452C"/>
      </a:accent3>
      <a:accent4>
        <a:srgbClr val="7D6D5D"/>
      </a:accent4>
      <a:accent5>
        <a:srgbClr val="9E9E9D"/>
      </a:accent5>
      <a:accent6>
        <a:srgbClr val="ECECEC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93</Words>
  <Application>Microsoft Office PowerPoint</Application>
  <PresentationFormat>Skjermfremvisning (4:3)</PresentationFormat>
  <Paragraphs>23</Paragraphs>
  <Slides>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8</vt:i4>
      </vt:variant>
    </vt:vector>
  </HeadingPairs>
  <TitlesOfParts>
    <vt:vector size="11" baseType="lpstr">
      <vt:lpstr>22_NAF_PPT_rapportmal</vt:lpstr>
      <vt:lpstr>NAF_PPT_rapportmal</vt:lpstr>
      <vt:lpstr>1_NAF_PPT_rapportmal</vt:lpstr>
      <vt:lpstr>Fakta om NAF </vt:lpstr>
      <vt:lpstr>NAFs formålsparagraf</vt:lpstr>
      <vt:lpstr>NAF – TRAFIKANTENES FØRSTEVALG</vt:lpstr>
      <vt:lpstr>PowerPoint-presentasjon</vt:lpstr>
      <vt:lpstr>PowerPoint-presentasjon</vt:lpstr>
      <vt:lpstr>PowerPoint-presentasjon</vt:lpstr>
      <vt:lpstr>PowerPoint-presentasjon</vt:lpstr>
      <vt:lpstr>Norsk Trafikantbarometer</vt:lpstr>
    </vt:vector>
  </TitlesOfParts>
  <Company>NAF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Hafsteen Vegard</dc:creator>
  <cp:lastModifiedBy>Malmedal Geir</cp:lastModifiedBy>
  <cp:revision>10</cp:revision>
  <dcterms:created xsi:type="dcterms:W3CDTF">2016-03-29T10:24:40Z</dcterms:created>
  <dcterms:modified xsi:type="dcterms:W3CDTF">2016-03-30T19:47:24Z</dcterms:modified>
</cp:coreProperties>
</file>