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1" r:id="rId3"/>
    <p:sldId id="259" r:id="rId4"/>
    <p:sldId id="265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30562" r:id="rId13"/>
    <p:sldId id="30561" r:id="rId14"/>
  </p:sldIdLst>
  <p:sldSz cx="12192000" cy="6858000"/>
  <p:notesSz cx="6858000" cy="9144000"/>
  <p:defaultTextStyle>
    <a:defPPr>
      <a:defRPr lang="nb-NO"/>
    </a:defPPr>
    <a:lvl1pPr marL="0" indent="0">
      <a:buNone/>
      <a:defRPr sz="1800"/>
    </a:lvl1pPr>
    <a:lvl2pPr marL="133350" indent="-133350" algn="l" rtl="0" eaLnBrk="1" latinLnBrk="0" hangingPunct="1">
      <a:spcBef>
        <a:spcPts val="525"/>
      </a:spcBef>
      <a:buFont typeface="Arial" panose="02000503030000020004" pitchFamily="50" charset="0"/>
      <a:buChar char="•"/>
      <a:defRPr sz="1200"/>
    </a:lvl2pPr>
    <a:lvl3pPr marL="314325" indent="-132557" hangingPunct="1">
      <a:spcBef>
        <a:spcPts val="525"/>
      </a:spcBef>
      <a:buFont typeface="Arial" panose="02000503030000020004" pitchFamily="50" charset="0"/>
      <a:buChar char="•"/>
      <a:defRPr sz="1200"/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2221" autoAdjust="0"/>
  </p:normalViewPr>
  <p:slideViewPr>
    <p:cSldViewPr snapToGrid="0">
      <p:cViewPr varScale="1">
        <p:scale>
          <a:sx n="113" d="100"/>
          <a:sy n="113" d="100"/>
        </p:scale>
        <p:origin x="39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53B18-3AA3-4BA2-8DEC-1E6E8E1F59A6}" type="datetimeFigureOut">
              <a:rPr lang="nb-NO" smtClean="0"/>
              <a:t>02.03.2023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11719-EC5C-4665-BCC1-B1F4BC81A0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075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ed bilde, Ly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6">
            <a:extLst>
              <a:ext uri="{FF2B5EF4-FFF2-40B4-BE49-F238E27FC236}">
                <a16:creationId xmlns:a16="http://schemas.microsoft.com/office/drawing/2014/main" id="{430A4328-B2F5-48AF-B3EA-90144EA574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dirty="0"/>
              <a:t>Dra inn </a:t>
            </a:r>
            <a:r>
              <a:rPr lang="nb-NO" dirty="0" err="1"/>
              <a:t>en</a:t>
            </a:r>
            <a:r>
              <a:rPr lang="nb-NO" dirty="0"/>
              <a:t> </a:t>
            </a:r>
            <a:r>
              <a:rPr lang="nb-NO" dirty="0" err="1"/>
              <a:t>bildefil</a:t>
            </a:r>
            <a:r>
              <a:rPr lang="nb-NO" dirty="0"/>
              <a:t> for å </a:t>
            </a:r>
            <a:r>
              <a:rPr lang="nb-NO" dirty="0" err="1"/>
              <a:t>legge</a:t>
            </a:r>
            <a:r>
              <a:rPr lang="nb-NO" dirty="0"/>
              <a:t> </a:t>
            </a:r>
            <a:r>
              <a:rPr lang="nb-NO" dirty="0" err="1"/>
              <a:t>til</a:t>
            </a:r>
            <a:r>
              <a:rPr lang="nb-NO" dirty="0"/>
              <a:t>. </a:t>
            </a:r>
            <a:r>
              <a:rPr lang="nb-NO" dirty="0" err="1"/>
              <a:t>Juster</a:t>
            </a:r>
            <a:r>
              <a:rPr lang="nb-NO" dirty="0"/>
              <a:t> </a:t>
            </a:r>
            <a:r>
              <a:rPr lang="nb-NO" dirty="0" err="1"/>
              <a:t>utsnitt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Bildeformat-fanen</a:t>
            </a:r>
            <a:r>
              <a:rPr lang="nb-NO" dirty="0"/>
              <a:t> &gt; </a:t>
            </a:r>
            <a:r>
              <a:rPr lang="nb-NO" dirty="0" err="1"/>
              <a:t>Beskjær</a:t>
            </a:r>
            <a:endParaRPr lang="nb-NO" dirty="0"/>
          </a:p>
        </p:txBody>
      </p:sp>
      <p:sp>
        <p:nvSpPr>
          <p:cNvPr id="8" name="Sort overlay">
            <a:extLst>
              <a:ext uri="{FF2B5EF4-FFF2-40B4-BE49-F238E27FC236}">
                <a16:creationId xmlns:a16="http://schemas.microsoft.com/office/drawing/2014/main" id="{8393E011-5627-4023-86C2-D84E06337F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42B3AAF-D168-41D7-B0BA-94CF0EF2F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0">
                <a:schemeClr val="accent2"/>
              </a:gs>
              <a:gs pos="50000">
                <a:schemeClr val="accent2">
                  <a:alpha val="0"/>
                </a:schemeClr>
              </a:gs>
            </a:gsLst>
            <a:lin ang="16200000" scaled="0"/>
          </a:gradFill>
        </p:spPr>
        <p:txBody>
          <a:bodyPr lIns="756000" tIns="28800" rIns="1512000" bIns="3240000" anchor="b"/>
          <a:lstStyle>
            <a:lvl1pPr algn="l">
              <a:lnSpc>
                <a:spcPts val="6500"/>
              </a:lnSpc>
              <a:defRPr sz="6500" b="0" spc="-135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AF9C655-DBFD-43E5-9B43-AFE936810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794" y="3765543"/>
            <a:ext cx="9142413" cy="1556547"/>
          </a:xfrm>
        </p:spPr>
        <p:txBody>
          <a:bodyPr lIns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Logo i plassholder">
            <a:extLst>
              <a:ext uri="{FF2B5EF4-FFF2-40B4-BE49-F238E27FC236}">
                <a16:creationId xmlns:a16="http://schemas.microsoft.com/office/drawing/2014/main" id="{9F2A790B-4C0B-4341-9727-62DA747C41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933" y="5609444"/>
            <a:ext cx="1843088" cy="77520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4728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ønster, Tri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k">
            <a:extLst>
              <a:ext uri="{FF2B5EF4-FFF2-40B4-BE49-F238E27FC236}">
                <a16:creationId xmlns:a16="http://schemas.microsoft.com/office/drawing/2014/main" id="{D5155146-3FFD-47CD-889D-689BEE3B9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78860394-0C64-4FEE-B711-1D406F5C54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2933" y="5609444"/>
            <a:ext cx="1843088" cy="775205"/>
          </a:xfrm>
          <a:prstGeom prst="rect">
            <a:avLst/>
          </a:prstGeom>
        </p:spPr>
      </p:pic>
      <p:pic>
        <p:nvPicPr>
          <p:cNvPr id="8" name="Trikken">
            <a:extLst>
              <a:ext uri="{FF2B5EF4-FFF2-40B4-BE49-F238E27FC236}">
                <a16:creationId xmlns:a16="http://schemas.microsoft.com/office/drawing/2014/main" id="{576BBCFA-6BF2-4E94-BE05-70F2367E38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539413" y="5897123"/>
            <a:ext cx="877490" cy="203475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7343D9D5-C72D-4CC5-AD62-2E058CA10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794" y="744934"/>
            <a:ext cx="9142413" cy="2866232"/>
          </a:xfrm>
        </p:spPr>
        <p:txBody>
          <a:bodyPr lIns="0" anchor="b"/>
          <a:lstStyle>
            <a:lvl1pPr algn="l">
              <a:lnSpc>
                <a:spcPts val="6500"/>
              </a:lnSpc>
              <a:defRPr sz="6500" b="0" spc="-135" baseline="0"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07C12AE4-EBFC-4AB5-9420-6FA2779AF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794" y="3769116"/>
            <a:ext cx="9142413" cy="1556547"/>
          </a:xfrm>
        </p:spPr>
        <p:txBody>
          <a:bodyPr lIns="0"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1462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ønster,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k">
            <a:extLst>
              <a:ext uri="{FF2B5EF4-FFF2-40B4-BE49-F238E27FC236}">
                <a16:creationId xmlns:a16="http://schemas.microsoft.com/office/drawing/2014/main" id="{D5155146-3FFD-47CD-889D-689BEE3B9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78860394-0C64-4FEE-B711-1D406F5C54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2933" y="5609444"/>
            <a:ext cx="1843088" cy="775205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16616979-F492-4375-9DB8-9378E9748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794" y="744934"/>
            <a:ext cx="9142413" cy="2866232"/>
          </a:xfrm>
        </p:spPr>
        <p:txBody>
          <a:bodyPr lIns="0" anchor="b"/>
          <a:lstStyle>
            <a:lvl1pPr algn="l">
              <a:lnSpc>
                <a:spcPts val="6500"/>
              </a:lnSpc>
              <a:defRPr sz="6500" b="0" spc="-135" baseline="0"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643F4C90-99D1-427B-9EC3-D05ACA5E03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794" y="3769116"/>
            <a:ext cx="9142413" cy="1556547"/>
          </a:xfrm>
        </p:spPr>
        <p:txBody>
          <a:bodyPr lIns="0"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43835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6A59FA-29FF-41C7-B9CA-06A3F4DA68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3111" y="716827"/>
            <a:ext cx="6858000" cy="538234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 dirty="0"/>
              <a:t>Malen inneholder flere oppsett. Trykk på pila under «Nytt lysbilde»-knappen for å velge. </a:t>
            </a:r>
            <a:br>
              <a:rPr lang="nb-NO" dirty="0"/>
            </a:br>
            <a:r>
              <a:rPr lang="nb-NO" dirty="0"/>
              <a:t>Lim inn tekst med valget «Bruk målformatering» eller «Bare tekst» for å unngå å ta med stiler fra andre steder.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3C2880-0EE9-4650-BDAE-D05DB50B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CA0271-839C-403B-9155-06730BE4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FC98189-545B-4E08-92A3-A7D47163C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94" y="699551"/>
            <a:ext cx="3047206" cy="5399624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51063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venstre,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3C2880-0EE9-4650-BDAE-D05DB50B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CA0271-839C-403B-9155-06730BE4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B404C36E-ECC2-48BE-AAB3-D80C102622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1208" y="762794"/>
            <a:ext cx="6857999" cy="5336381"/>
          </a:xfrm>
          <a:solidFill>
            <a:schemeClr val="bg2"/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Dra inn </a:t>
            </a:r>
            <a:r>
              <a:rPr lang="nb-NO" dirty="0" err="1"/>
              <a:t>en</a:t>
            </a:r>
            <a:r>
              <a:rPr lang="nb-NO" dirty="0"/>
              <a:t> </a:t>
            </a:r>
            <a:r>
              <a:rPr lang="nb-NO" dirty="0" err="1"/>
              <a:t>bildefil</a:t>
            </a:r>
            <a:r>
              <a:rPr lang="nb-NO" dirty="0"/>
              <a:t> </a:t>
            </a:r>
            <a:r>
              <a:rPr lang="nb-NO" dirty="0" err="1"/>
              <a:t>eller</a:t>
            </a:r>
            <a:r>
              <a:rPr lang="nb-NO" dirty="0"/>
              <a:t> </a:t>
            </a:r>
            <a:r>
              <a:rPr lang="nb-NO" dirty="0" err="1"/>
              <a:t>trykk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ikonet</a:t>
            </a:r>
            <a:r>
              <a:rPr lang="nb-NO" dirty="0"/>
              <a:t> for å </a:t>
            </a:r>
            <a:r>
              <a:rPr lang="nb-NO" dirty="0" err="1"/>
              <a:t>legge</a:t>
            </a:r>
            <a:r>
              <a:rPr lang="nb-NO" dirty="0"/>
              <a:t> </a:t>
            </a:r>
            <a:r>
              <a:rPr lang="nb-NO" dirty="0" err="1"/>
              <a:t>til</a:t>
            </a:r>
            <a:r>
              <a:rPr lang="nb-NO" dirty="0"/>
              <a:t>. </a:t>
            </a:r>
            <a:r>
              <a:rPr lang="nb-NO" dirty="0" err="1"/>
              <a:t>Juster</a:t>
            </a:r>
            <a:r>
              <a:rPr lang="nb-NO" dirty="0"/>
              <a:t> </a:t>
            </a:r>
            <a:r>
              <a:rPr lang="nb-NO" dirty="0" err="1"/>
              <a:t>utsnitt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Bildeformat-fanen</a:t>
            </a:r>
            <a:r>
              <a:rPr lang="nb-NO" dirty="0"/>
              <a:t> &gt; </a:t>
            </a:r>
            <a:r>
              <a:rPr lang="nb-NO" dirty="0" err="1"/>
              <a:t>Beskjær</a:t>
            </a:r>
            <a:endParaRPr lang="nb-NO" dirty="0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56366796-D8D0-4265-A218-DA3853FD6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94" y="699551"/>
            <a:ext cx="3047206" cy="5399624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7560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6A59FA-29FF-41C7-B9CA-06A3F4DA6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3111" y="665805"/>
            <a:ext cx="6858000" cy="5433369"/>
          </a:xfrm>
        </p:spPr>
        <p:txBody>
          <a:bodyPr tIns="28800"/>
          <a:lstStyle>
            <a:lvl1pPr marL="450000" indent="-450000">
              <a:lnSpc>
                <a:spcPts val="3200"/>
              </a:lnSpc>
              <a:spcBef>
                <a:spcPts val="0"/>
              </a:spcBef>
              <a:buFont typeface="+mj-lt"/>
              <a:buAutoNum type="arabicPeriod"/>
              <a:defRPr sz="3000">
                <a:solidFill>
                  <a:schemeClr val="tx2"/>
                </a:solidFill>
              </a:defRPr>
            </a:lvl1pPr>
            <a:lvl2pPr marL="673100" indent="-190500"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3C2880-0EE9-4650-BDAE-D05DB50B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CA0271-839C-403B-9155-06730BE4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B10D06EB-08B9-431F-82DF-B31ECFFE6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94" y="699551"/>
            <a:ext cx="3047206" cy="5399624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94800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6A59FA-29FF-41C7-B9CA-06A3F4DA68F7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98000"/>
              </a:lnSpc>
              <a:defRPr/>
            </a:lvl1pPr>
            <a:lvl2pPr>
              <a:lnSpc>
                <a:spcPct val="98000"/>
              </a:lnSpc>
              <a:defRPr/>
            </a:lvl2pPr>
            <a:lvl3pPr>
              <a:lnSpc>
                <a:spcPct val="98000"/>
              </a:lnSpc>
              <a:defRPr/>
            </a:lvl3pPr>
            <a:lvl4pPr>
              <a:lnSpc>
                <a:spcPct val="98000"/>
              </a:lnSpc>
              <a:defRPr/>
            </a:lvl4pPr>
            <a:lvl5pPr>
              <a:lnSpc>
                <a:spcPct val="98000"/>
              </a:lnSpc>
              <a:defRPr/>
            </a:lvl5pPr>
          </a:lstStyle>
          <a:p>
            <a:pPr lvl="0"/>
            <a:r>
              <a:rPr lang="nb-NO" dirty="0"/>
              <a:t>Malen inneholder flere oppsett. Trykk på pila under «Nytt lysbilde»-knappen for å velge. </a:t>
            </a:r>
            <a:br>
              <a:rPr lang="nb-NO" dirty="0"/>
            </a:br>
            <a:r>
              <a:rPr lang="nb-NO" dirty="0"/>
              <a:t>Lim inn tekst med valget «Bruk målformatering» eller «Bare tekst» for å unngå å ta med stiler fra andre steder.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3C2880-0EE9-4650-BDAE-D05DB50B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CA0271-839C-403B-9155-06730BE4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‹#›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88DD09D5-10F4-4E3A-ABC3-02D5471CD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79603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obbel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96E27D-FBCB-4DE1-B352-4B5ED716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6A59FA-29FF-41C7-B9CA-06A3F4DA6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94" y="1821599"/>
            <a:ext cx="4948332" cy="42775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3C2880-0EE9-4650-BDAE-D05DB50B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CA0271-839C-403B-9155-06730BE4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67DE4263-55D8-4EBE-B358-8B7763DA096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80875" y="1821599"/>
            <a:ext cx="4948332" cy="42775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60275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74DC9E61-3053-4810-9398-6DC954C1B5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618916" cy="6858000"/>
          </a:xfrm>
          <a:solidFill>
            <a:schemeClr val="bg2"/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Dra inn </a:t>
            </a:r>
            <a:r>
              <a:rPr lang="nb-NO" dirty="0" err="1"/>
              <a:t>en</a:t>
            </a:r>
            <a:r>
              <a:rPr lang="nb-NO" dirty="0"/>
              <a:t> </a:t>
            </a:r>
            <a:r>
              <a:rPr lang="nb-NO" dirty="0" err="1"/>
              <a:t>bildefil</a:t>
            </a:r>
            <a:r>
              <a:rPr lang="nb-NO" dirty="0"/>
              <a:t> </a:t>
            </a:r>
            <a:r>
              <a:rPr lang="nb-NO" dirty="0" err="1"/>
              <a:t>eller</a:t>
            </a:r>
            <a:r>
              <a:rPr lang="nb-NO" dirty="0"/>
              <a:t> </a:t>
            </a:r>
            <a:r>
              <a:rPr lang="nb-NO" dirty="0" err="1"/>
              <a:t>trykk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ikonet</a:t>
            </a:r>
            <a:r>
              <a:rPr lang="nb-NO" dirty="0"/>
              <a:t> for å </a:t>
            </a:r>
            <a:r>
              <a:rPr lang="nb-NO" dirty="0" err="1"/>
              <a:t>legge</a:t>
            </a:r>
            <a:r>
              <a:rPr lang="nb-NO" dirty="0"/>
              <a:t> </a:t>
            </a:r>
            <a:r>
              <a:rPr lang="nb-NO" dirty="0" err="1"/>
              <a:t>til</a:t>
            </a:r>
            <a:r>
              <a:rPr lang="nb-NO" dirty="0"/>
              <a:t>. </a:t>
            </a:r>
            <a:r>
              <a:rPr lang="nb-NO" dirty="0" err="1"/>
              <a:t>Juster</a:t>
            </a:r>
            <a:r>
              <a:rPr lang="nb-NO" dirty="0"/>
              <a:t> </a:t>
            </a:r>
            <a:r>
              <a:rPr lang="nb-NO" dirty="0" err="1"/>
              <a:t>utsnitt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Bildeformat-fanen</a:t>
            </a:r>
            <a:r>
              <a:rPr lang="nb-NO" dirty="0"/>
              <a:t> &gt; </a:t>
            </a:r>
            <a:r>
              <a:rPr lang="nb-NO" dirty="0" err="1"/>
              <a:t>Beskjær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D96E27D-FBCB-4DE1-B352-4B5ED716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206" y="726992"/>
            <a:ext cx="3048000" cy="1646321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6A59FA-29FF-41C7-B9CA-06A3F4DA6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207" y="2628896"/>
            <a:ext cx="3048000" cy="34575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3C2880-0EE9-4650-BDAE-D05DB50B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CA0271-839C-403B-9155-06730BE4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4586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74DC9E61-3053-4810-9398-6DC954C1B5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571710" cy="6858000"/>
          </a:xfrm>
          <a:solidFill>
            <a:schemeClr val="bg2"/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Dra inn </a:t>
            </a:r>
            <a:r>
              <a:rPr lang="nb-NO" dirty="0" err="1"/>
              <a:t>en</a:t>
            </a:r>
            <a:r>
              <a:rPr lang="nb-NO" dirty="0"/>
              <a:t> </a:t>
            </a:r>
            <a:r>
              <a:rPr lang="nb-NO" dirty="0" err="1"/>
              <a:t>bildefil</a:t>
            </a:r>
            <a:r>
              <a:rPr lang="nb-NO" dirty="0"/>
              <a:t> </a:t>
            </a:r>
            <a:r>
              <a:rPr lang="nb-NO" dirty="0" err="1"/>
              <a:t>eller</a:t>
            </a:r>
            <a:r>
              <a:rPr lang="nb-NO" dirty="0"/>
              <a:t> </a:t>
            </a:r>
            <a:r>
              <a:rPr lang="nb-NO" dirty="0" err="1"/>
              <a:t>trykk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ikonet</a:t>
            </a:r>
            <a:r>
              <a:rPr lang="nb-NO" dirty="0"/>
              <a:t> for å </a:t>
            </a:r>
            <a:r>
              <a:rPr lang="nb-NO" dirty="0" err="1"/>
              <a:t>legge</a:t>
            </a:r>
            <a:r>
              <a:rPr lang="nb-NO" dirty="0"/>
              <a:t> </a:t>
            </a:r>
            <a:r>
              <a:rPr lang="nb-NO" dirty="0" err="1"/>
              <a:t>til</a:t>
            </a:r>
            <a:r>
              <a:rPr lang="nb-NO" dirty="0"/>
              <a:t>. </a:t>
            </a:r>
            <a:r>
              <a:rPr lang="nb-NO" dirty="0" err="1"/>
              <a:t>Juster</a:t>
            </a:r>
            <a:r>
              <a:rPr lang="nb-NO" dirty="0"/>
              <a:t> </a:t>
            </a:r>
            <a:r>
              <a:rPr lang="nb-NO" dirty="0" err="1"/>
              <a:t>utsnitt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Bildeformat-fanen</a:t>
            </a:r>
            <a:r>
              <a:rPr lang="nb-NO" dirty="0"/>
              <a:t> &gt; </a:t>
            </a:r>
            <a:r>
              <a:rPr lang="nb-NO" dirty="0" err="1"/>
              <a:t>Beskjær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D96E27D-FBCB-4DE1-B352-4B5ED716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0" y="726992"/>
            <a:ext cx="6095206" cy="1646321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6A59FA-29FF-41C7-B9CA-06A3F4DA6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1" y="2628000"/>
            <a:ext cx="6095206" cy="34575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3C2880-0EE9-4650-BDAE-D05DB50B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CA0271-839C-403B-9155-06730BE4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8776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74DC9E61-3053-4810-9398-6DC954C1B5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084" y="0"/>
            <a:ext cx="7618916" cy="6858000"/>
          </a:xfrm>
          <a:solidFill>
            <a:schemeClr val="bg2"/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Dra inn </a:t>
            </a:r>
            <a:r>
              <a:rPr lang="nb-NO" dirty="0" err="1"/>
              <a:t>en</a:t>
            </a:r>
            <a:r>
              <a:rPr lang="nb-NO" dirty="0"/>
              <a:t> </a:t>
            </a:r>
            <a:r>
              <a:rPr lang="nb-NO" dirty="0" err="1"/>
              <a:t>bildefil</a:t>
            </a:r>
            <a:r>
              <a:rPr lang="nb-NO" dirty="0"/>
              <a:t> </a:t>
            </a:r>
            <a:r>
              <a:rPr lang="nb-NO" dirty="0" err="1"/>
              <a:t>eller</a:t>
            </a:r>
            <a:r>
              <a:rPr lang="nb-NO" dirty="0"/>
              <a:t> </a:t>
            </a:r>
            <a:r>
              <a:rPr lang="nb-NO" dirty="0" err="1"/>
              <a:t>trykk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ikonet</a:t>
            </a:r>
            <a:r>
              <a:rPr lang="nb-NO" dirty="0"/>
              <a:t> for å </a:t>
            </a:r>
            <a:r>
              <a:rPr lang="nb-NO" dirty="0" err="1"/>
              <a:t>legge</a:t>
            </a:r>
            <a:r>
              <a:rPr lang="nb-NO" dirty="0"/>
              <a:t> </a:t>
            </a:r>
            <a:r>
              <a:rPr lang="nb-NO" dirty="0" err="1"/>
              <a:t>til</a:t>
            </a:r>
            <a:r>
              <a:rPr lang="nb-NO" dirty="0"/>
              <a:t>. </a:t>
            </a:r>
            <a:r>
              <a:rPr lang="nb-NO" dirty="0" err="1"/>
              <a:t>Juster</a:t>
            </a:r>
            <a:r>
              <a:rPr lang="nb-NO" dirty="0"/>
              <a:t> </a:t>
            </a:r>
            <a:r>
              <a:rPr lang="nb-NO" dirty="0" err="1"/>
              <a:t>utsnitt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Bildeformat-fanen</a:t>
            </a:r>
            <a:r>
              <a:rPr lang="nb-NO" dirty="0"/>
              <a:t> &gt; </a:t>
            </a:r>
            <a:r>
              <a:rPr lang="nb-NO" dirty="0" err="1"/>
              <a:t>Beskjær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D96E27D-FBCB-4DE1-B352-4B5ED716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167" y="726992"/>
            <a:ext cx="3048000" cy="1646321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6A59FA-29FF-41C7-B9CA-06A3F4DA6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168" y="2628000"/>
            <a:ext cx="3048000" cy="34575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3C2880-0EE9-4650-BDAE-D05DB50B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CA0271-839C-403B-9155-06730BE4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2093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ed bilde, Va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8BB6A9FC-5FAE-4A2B-8ED9-7997A2FCF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dirty="0"/>
              <a:t>Dra inn </a:t>
            </a:r>
            <a:r>
              <a:rPr lang="nb-NO" dirty="0" err="1"/>
              <a:t>en</a:t>
            </a:r>
            <a:r>
              <a:rPr lang="nb-NO" dirty="0"/>
              <a:t> </a:t>
            </a:r>
            <a:r>
              <a:rPr lang="nb-NO" dirty="0" err="1"/>
              <a:t>bildefil</a:t>
            </a:r>
            <a:r>
              <a:rPr lang="nb-NO" dirty="0"/>
              <a:t> for å </a:t>
            </a:r>
            <a:r>
              <a:rPr lang="nb-NO" dirty="0" err="1"/>
              <a:t>legge</a:t>
            </a:r>
            <a:r>
              <a:rPr lang="nb-NO" dirty="0"/>
              <a:t> </a:t>
            </a:r>
            <a:r>
              <a:rPr lang="nb-NO" dirty="0" err="1"/>
              <a:t>til</a:t>
            </a:r>
            <a:r>
              <a:rPr lang="nb-NO" dirty="0"/>
              <a:t>. </a:t>
            </a:r>
            <a:r>
              <a:rPr lang="nb-NO" dirty="0" err="1"/>
              <a:t>Juster</a:t>
            </a:r>
            <a:r>
              <a:rPr lang="nb-NO" dirty="0"/>
              <a:t> </a:t>
            </a:r>
            <a:r>
              <a:rPr lang="nb-NO" dirty="0" err="1"/>
              <a:t>utsnitt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Bildeformat-fanen</a:t>
            </a:r>
            <a:r>
              <a:rPr lang="nb-NO" dirty="0"/>
              <a:t> &gt; </a:t>
            </a:r>
            <a:r>
              <a:rPr lang="nb-NO" dirty="0" err="1"/>
              <a:t>Beskjær</a:t>
            </a:r>
            <a:endParaRPr lang="nb-NO" dirty="0"/>
          </a:p>
        </p:txBody>
      </p:sp>
      <p:sp>
        <p:nvSpPr>
          <p:cNvPr id="10" name="Sort overlay">
            <a:extLst>
              <a:ext uri="{FF2B5EF4-FFF2-40B4-BE49-F238E27FC236}">
                <a16:creationId xmlns:a16="http://schemas.microsoft.com/office/drawing/2014/main" id="{1DD9B192-531E-4DA4-AD34-4BAB7D4EED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42B3AAF-D168-41D7-B0BA-94CF0EF2F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0">
                <a:schemeClr val="accent1"/>
              </a:gs>
              <a:gs pos="50000">
                <a:schemeClr val="accent1">
                  <a:alpha val="0"/>
                </a:schemeClr>
              </a:gs>
            </a:gsLst>
            <a:lin ang="16200000" scaled="0"/>
          </a:gradFill>
        </p:spPr>
        <p:txBody>
          <a:bodyPr lIns="756000" rIns="1512000" bIns="3240000" anchor="b"/>
          <a:lstStyle>
            <a:lvl1pPr algn="l">
              <a:lnSpc>
                <a:spcPts val="6500"/>
              </a:lnSpc>
              <a:defRPr sz="6500" b="0" spc="-135" baseline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AF9C655-DBFD-43E5-9B43-AFE936810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794" y="3765543"/>
            <a:ext cx="9142413" cy="1556547"/>
          </a:xfrm>
        </p:spPr>
        <p:txBody>
          <a:bodyPr lIns="0"/>
          <a:lstStyle>
            <a:lvl1pPr marL="0" indent="0" algn="l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Logo i plassholder">
            <a:extLst>
              <a:ext uri="{FF2B5EF4-FFF2-40B4-BE49-F238E27FC236}">
                <a16:creationId xmlns:a16="http://schemas.microsoft.com/office/drawing/2014/main" id="{9F2A790B-4C0B-4341-9727-62DA747C41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933" y="5609444"/>
            <a:ext cx="1843088" cy="77520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2908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74DC9E61-3053-4810-9398-6DC954C1B5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19207" y="0"/>
            <a:ext cx="4572794" cy="6858000"/>
          </a:xfrm>
          <a:solidFill>
            <a:schemeClr val="bg2"/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Dra inn </a:t>
            </a:r>
            <a:r>
              <a:rPr lang="nb-NO" dirty="0" err="1"/>
              <a:t>en</a:t>
            </a:r>
            <a:r>
              <a:rPr lang="nb-NO" dirty="0"/>
              <a:t> </a:t>
            </a:r>
            <a:r>
              <a:rPr lang="nb-NO" dirty="0" err="1"/>
              <a:t>bildefil</a:t>
            </a:r>
            <a:r>
              <a:rPr lang="nb-NO" dirty="0"/>
              <a:t> </a:t>
            </a:r>
            <a:r>
              <a:rPr lang="nb-NO" dirty="0" err="1"/>
              <a:t>eller</a:t>
            </a:r>
            <a:r>
              <a:rPr lang="nb-NO" dirty="0"/>
              <a:t> </a:t>
            </a:r>
            <a:r>
              <a:rPr lang="nb-NO" dirty="0" err="1"/>
              <a:t>trykk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ikonet</a:t>
            </a:r>
            <a:r>
              <a:rPr lang="nb-NO" dirty="0"/>
              <a:t> for å </a:t>
            </a:r>
            <a:r>
              <a:rPr lang="nb-NO" dirty="0" err="1"/>
              <a:t>legge</a:t>
            </a:r>
            <a:r>
              <a:rPr lang="nb-NO" dirty="0"/>
              <a:t> </a:t>
            </a:r>
            <a:r>
              <a:rPr lang="nb-NO" dirty="0" err="1"/>
              <a:t>til</a:t>
            </a:r>
            <a:r>
              <a:rPr lang="nb-NO" dirty="0"/>
              <a:t>. </a:t>
            </a:r>
            <a:r>
              <a:rPr lang="nb-NO" dirty="0" err="1"/>
              <a:t>Juster</a:t>
            </a:r>
            <a:r>
              <a:rPr lang="nb-NO" dirty="0"/>
              <a:t> </a:t>
            </a:r>
            <a:r>
              <a:rPr lang="nb-NO" dirty="0" err="1"/>
              <a:t>utsnitt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Bildeformat-fanen</a:t>
            </a:r>
            <a:r>
              <a:rPr lang="nb-NO" dirty="0"/>
              <a:t> &gt; </a:t>
            </a:r>
            <a:r>
              <a:rPr lang="nb-NO" dirty="0" err="1"/>
              <a:t>Beskjær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D96E27D-FBCB-4DE1-B352-4B5ED716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167" y="726992"/>
            <a:ext cx="6090040" cy="1646321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6A59FA-29FF-41C7-B9CA-06A3F4DA6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168" y="2628000"/>
            <a:ext cx="6090040" cy="34575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3C2880-0EE9-4650-BDAE-D05DB50B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CA0271-839C-403B-9155-06730BE4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5054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5081310-412C-46D4-999D-365C322BE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04A14D6-BFC4-4074-A019-E128A2668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Bussanlegg Drøbak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9D0E995-8564-455C-9898-CE9B46DE0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2524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med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6">
            <a:extLst>
              <a:ext uri="{FF2B5EF4-FFF2-40B4-BE49-F238E27FC236}">
                <a16:creationId xmlns:a16="http://schemas.microsoft.com/office/drawing/2014/main" id="{35042BA0-59C6-4ECD-810F-587944B75C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dirty="0"/>
              <a:t>Dra inn </a:t>
            </a:r>
            <a:r>
              <a:rPr lang="nb-NO" dirty="0" err="1"/>
              <a:t>en</a:t>
            </a:r>
            <a:r>
              <a:rPr lang="nb-NO" dirty="0"/>
              <a:t> </a:t>
            </a:r>
            <a:r>
              <a:rPr lang="nb-NO" dirty="0" err="1"/>
              <a:t>bildefil</a:t>
            </a:r>
            <a:r>
              <a:rPr lang="nb-NO" dirty="0"/>
              <a:t> for å </a:t>
            </a:r>
            <a:r>
              <a:rPr lang="nb-NO" dirty="0" err="1"/>
              <a:t>legge</a:t>
            </a:r>
            <a:r>
              <a:rPr lang="nb-NO" dirty="0"/>
              <a:t> </a:t>
            </a:r>
            <a:r>
              <a:rPr lang="nb-NO" dirty="0" err="1"/>
              <a:t>til</a:t>
            </a:r>
            <a:r>
              <a:rPr lang="nb-NO" dirty="0"/>
              <a:t>. </a:t>
            </a:r>
            <a:r>
              <a:rPr lang="nb-NO" dirty="0" err="1"/>
              <a:t>Juster</a:t>
            </a:r>
            <a:r>
              <a:rPr lang="nb-NO" dirty="0"/>
              <a:t> </a:t>
            </a:r>
            <a:r>
              <a:rPr lang="nb-NO" dirty="0" err="1"/>
              <a:t>utsnitt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Bildeformat-fanen</a:t>
            </a:r>
            <a:r>
              <a:rPr lang="nb-NO" dirty="0"/>
              <a:t> &gt; </a:t>
            </a:r>
            <a:r>
              <a:rPr lang="nb-NO" dirty="0" err="1"/>
              <a:t>Beskjær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86F2DE8-03E6-40AA-A09D-1727C7E80E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794" y="762794"/>
            <a:ext cx="3047206" cy="3812381"/>
          </a:xfrm>
          <a:solidFill>
            <a:schemeClr val="bg1"/>
          </a:solidFill>
          <a:effectLst>
            <a:outerShdw blurRad="127000" dist="76200" dir="5400000" algn="t" rotWithShape="0">
              <a:prstClr val="black">
                <a:alpha val="30000"/>
              </a:prstClr>
            </a:outerShdw>
          </a:effectLst>
        </p:spPr>
        <p:txBody>
          <a:bodyPr lIns="378000" tIns="536400" rIns="378000" bIns="536400"/>
          <a:lstStyle>
            <a:lvl1pPr marL="0" indent="0">
              <a:buNone/>
              <a:defRPr/>
            </a:lvl1pPr>
            <a:lvl2pPr marL="133350" indent="-133350">
              <a:lnSpc>
                <a:spcPts val="1400"/>
              </a:lnSpc>
              <a:buFont typeface="Arial" panose="02000503030000020004" pitchFamily="50" charset="0"/>
              <a:buChar char="•"/>
              <a:defRPr sz="1200"/>
            </a:lvl2pPr>
            <a:lvl3pPr marL="314325" indent="-132557">
              <a:lnSpc>
                <a:spcPts val="1400"/>
              </a:lnSpc>
              <a:buFont typeface="Arial" panose="02000503030000020004" pitchFamily="50" charset="0"/>
              <a:buChar char="•"/>
              <a:defRPr sz="1200"/>
            </a:lvl3pPr>
          </a:lstStyle>
          <a:p>
            <a:pPr lvl="0"/>
            <a:r>
              <a:rPr lang="nb-NO" dirty="0"/>
              <a:t>Denne boksen kan flyttes på, og du kan endre farge på Figurformat-fanen &gt; Figurstiler. </a:t>
            </a:r>
            <a:br>
              <a:rPr lang="nb-NO" dirty="0"/>
            </a:br>
            <a:r>
              <a:rPr lang="nb-NO" dirty="0"/>
              <a:t>For mindre tekst og punkter, bruk </a:t>
            </a:r>
            <a:r>
              <a:rPr lang="nb-NO" dirty="0" err="1"/>
              <a:t>innrykksnivå</a:t>
            </a:r>
            <a:r>
              <a:rPr lang="nb-NO" dirty="0"/>
              <a:t> 2.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2440776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6">
            <a:extLst>
              <a:ext uri="{FF2B5EF4-FFF2-40B4-BE49-F238E27FC236}">
                <a16:creationId xmlns:a16="http://schemas.microsoft.com/office/drawing/2014/main" id="{35042BA0-59C6-4ECD-810F-587944B75C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dirty="0"/>
              <a:t>Dra inn </a:t>
            </a:r>
            <a:r>
              <a:rPr lang="nb-NO" dirty="0" err="1"/>
              <a:t>en</a:t>
            </a:r>
            <a:r>
              <a:rPr lang="nb-NO" dirty="0"/>
              <a:t> </a:t>
            </a:r>
            <a:r>
              <a:rPr lang="nb-NO" dirty="0" err="1"/>
              <a:t>bildefil</a:t>
            </a:r>
            <a:r>
              <a:rPr lang="nb-NO" dirty="0"/>
              <a:t> for å </a:t>
            </a:r>
            <a:r>
              <a:rPr lang="nb-NO" dirty="0" err="1"/>
              <a:t>legge</a:t>
            </a:r>
            <a:r>
              <a:rPr lang="nb-NO" dirty="0"/>
              <a:t> </a:t>
            </a:r>
            <a:r>
              <a:rPr lang="nb-NO" dirty="0" err="1"/>
              <a:t>til</a:t>
            </a:r>
            <a:r>
              <a:rPr lang="nb-NO" dirty="0"/>
              <a:t>. </a:t>
            </a:r>
            <a:r>
              <a:rPr lang="nb-NO" dirty="0" err="1"/>
              <a:t>Juster</a:t>
            </a:r>
            <a:r>
              <a:rPr lang="nb-NO" dirty="0"/>
              <a:t> </a:t>
            </a:r>
            <a:r>
              <a:rPr lang="nb-NO" dirty="0" err="1"/>
              <a:t>utsnitt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Bildeformat-fanen</a:t>
            </a:r>
            <a:r>
              <a:rPr lang="nb-NO" dirty="0"/>
              <a:t> &gt; </a:t>
            </a:r>
            <a:r>
              <a:rPr lang="nb-NO" dirty="0" err="1"/>
              <a:t>Beskjær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DAC3DBA-E90F-41B6-9D43-DA79CD60F4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39268" y="3816034"/>
            <a:ext cx="3940175" cy="1524001"/>
          </a:xfrm>
        </p:spPr>
        <p:txBody>
          <a:bodyPr/>
          <a:lstStyle>
            <a:lvl1pPr marL="0" indent="0">
              <a:lnSpc>
                <a:spcPts val="3200"/>
              </a:lnSpc>
              <a:buNone/>
              <a:defRPr sz="3000" b="1">
                <a:solidFill>
                  <a:schemeClr val="bg1"/>
                </a:solidFill>
              </a:defRPr>
            </a:lvl1pPr>
            <a:lvl2pPr marL="219075" indent="-207963">
              <a:spcBef>
                <a:spcPts val="1050"/>
              </a:spcBef>
              <a:buFont typeface="Arial" panose="02000503030000020004" pitchFamily="50" charset="0"/>
              <a:buChar char="—"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nb-NO" dirty="0"/>
              <a:t>Denne teksten bruker </a:t>
            </a:r>
            <a:r>
              <a:rPr lang="nb-NO" dirty="0" err="1"/>
              <a:t>innrykksnivå</a:t>
            </a:r>
            <a:r>
              <a:rPr lang="nb-NO" dirty="0"/>
              <a:t> 1. For navn/avsender, bruk nivå 2.</a:t>
            </a:r>
          </a:p>
          <a:p>
            <a:pPr lvl="1"/>
            <a:r>
              <a:rPr lang="nb-NO" dirty="0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3708579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ed bilde,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6">
            <a:extLst>
              <a:ext uri="{FF2B5EF4-FFF2-40B4-BE49-F238E27FC236}">
                <a16:creationId xmlns:a16="http://schemas.microsoft.com/office/drawing/2014/main" id="{35042BA0-59C6-4ECD-810F-587944B75C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dirty="0"/>
              <a:t>Dra inn </a:t>
            </a:r>
            <a:r>
              <a:rPr lang="nb-NO" dirty="0" err="1"/>
              <a:t>en</a:t>
            </a:r>
            <a:r>
              <a:rPr lang="nb-NO" dirty="0"/>
              <a:t> </a:t>
            </a:r>
            <a:r>
              <a:rPr lang="nb-NO" dirty="0" err="1"/>
              <a:t>bildefil</a:t>
            </a:r>
            <a:r>
              <a:rPr lang="nb-NO" dirty="0"/>
              <a:t> for å </a:t>
            </a:r>
            <a:r>
              <a:rPr lang="nb-NO" dirty="0" err="1"/>
              <a:t>legge</a:t>
            </a:r>
            <a:r>
              <a:rPr lang="nb-NO" dirty="0"/>
              <a:t> </a:t>
            </a:r>
            <a:r>
              <a:rPr lang="nb-NO" dirty="0" err="1"/>
              <a:t>til</a:t>
            </a:r>
            <a:r>
              <a:rPr lang="nb-NO" dirty="0"/>
              <a:t>. </a:t>
            </a:r>
            <a:r>
              <a:rPr lang="nb-NO" dirty="0" err="1"/>
              <a:t>Juster</a:t>
            </a:r>
            <a:r>
              <a:rPr lang="nb-NO" dirty="0"/>
              <a:t> </a:t>
            </a:r>
            <a:r>
              <a:rPr lang="nb-NO" dirty="0" err="1"/>
              <a:t>utsnitt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Bildeformat-fanen</a:t>
            </a:r>
            <a:r>
              <a:rPr lang="nb-NO" dirty="0"/>
              <a:t> &gt; </a:t>
            </a:r>
            <a:r>
              <a:rPr lang="nb-NO" dirty="0" err="1"/>
              <a:t>Beskjær</a:t>
            </a:r>
            <a:endParaRPr lang="nb-NO" dirty="0"/>
          </a:p>
        </p:txBody>
      </p:sp>
      <p:sp>
        <p:nvSpPr>
          <p:cNvPr id="7" name="Sort overlay">
            <a:extLst>
              <a:ext uri="{FF2B5EF4-FFF2-40B4-BE49-F238E27FC236}">
                <a16:creationId xmlns:a16="http://schemas.microsoft.com/office/drawing/2014/main" id="{DE9486E5-F07D-4356-AE25-63DFB5DD0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42B3AAF-D168-41D7-B0BA-94CF0EF2F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0">
                <a:schemeClr val="accent2"/>
              </a:gs>
              <a:gs pos="50000">
                <a:schemeClr val="accent2">
                  <a:alpha val="0"/>
                </a:schemeClr>
              </a:gs>
            </a:gsLst>
            <a:lin ang="16200000" scaled="0"/>
          </a:gradFill>
        </p:spPr>
        <p:txBody>
          <a:bodyPr lIns="1526400" tIns="1868400" rIns="1526400" bIns="1720800" anchor="ctr" anchorCtr="0"/>
          <a:lstStyle>
            <a:lvl1pPr algn="ctr">
              <a:lnSpc>
                <a:spcPts val="6500"/>
              </a:lnSpc>
              <a:defRPr sz="6500" b="0" spc="-135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4425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ed bilde, V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6">
            <a:extLst>
              <a:ext uri="{FF2B5EF4-FFF2-40B4-BE49-F238E27FC236}">
                <a16:creationId xmlns:a16="http://schemas.microsoft.com/office/drawing/2014/main" id="{35042BA0-59C6-4ECD-810F-587944B75C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dirty="0"/>
              <a:t>Dra inn </a:t>
            </a:r>
            <a:r>
              <a:rPr lang="nb-NO" dirty="0" err="1"/>
              <a:t>en</a:t>
            </a:r>
            <a:r>
              <a:rPr lang="nb-NO" dirty="0"/>
              <a:t> </a:t>
            </a:r>
            <a:r>
              <a:rPr lang="nb-NO" dirty="0" err="1"/>
              <a:t>bildefil</a:t>
            </a:r>
            <a:r>
              <a:rPr lang="nb-NO" dirty="0"/>
              <a:t> for å </a:t>
            </a:r>
            <a:r>
              <a:rPr lang="nb-NO" dirty="0" err="1"/>
              <a:t>legge</a:t>
            </a:r>
            <a:r>
              <a:rPr lang="nb-NO" dirty="0"/>
              <a:t> </a:t>
            </a:r>
            <a:r>
              <a:rPr lang="nb-NO" dirty="0" err="1"/>
              <a:t>til</a:t>
            </a:r>
            <a:r>
              <a:rPr lang="nb-NO" dirty="0"/>
              <a:t>. </a:t>
            </a:r>
            <a:r>
              <a:rPr lang="nb-NO" dirty="0" err="1"/>
              <a:t>Juster</a:t>
            </a:r>
            <a:r>
              <a:rPr lang="nb-NO" dirty="0"/>
              <a:t> </a:t>
            </a:r>
            <a:r>
              <a:rPr lang="nb-NO" dirty="0" err="1"/>
              <a:t>utsnitt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Bildeformat-fanen</a:t>
            </a:r>
            <a:r>
              <a:rPr lang="nb-NO" dirty="0"/>
              <a:t> &gt; </a:t>
            </a:r>
            <a:r>
              <a:rPr lang="nb-NO" dirty="0" err="1"/>
              <a:t>Beskjær</a:t>
            </a:r>
            <a:endParaRPr lang="nb-NO" dirty="0"/>
          </a:p>
        </p:txBody>
      </p:sp>
      <p:sp>
        <p:nvSpPr>
          <p:cNvPr id="7" name="Sort overlay">
            <a:extLst>
              <a:ext uri="{FF2B5EF4-FFF2-40B4-BE49-F238E27FC236}">
                <a16:creationId xmlns:a16="http://schemas.microsoft.com/office/drawing/2014/main" id="{BB432DE3-E40F-4784-8B78-8AD223D778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42B3AAF-D168-41D7-B0BA-94CF0EF2F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0">
                <a:schemeClr val="accent1"/>
              </a:gs>
              <a:gs pos="50000">
                <a:schemeClr val="accent1">
                  <a:alpha val="0"/>
                </a:schemeClr>
              </a:gs>
            </a:gsLst>
            <a:lin ang="16200000" scaled="0"/>
          </a:gradFill>
        </p:spPr>
        <p:txBody>
          <a:bodyPr lIns="1526400" tIns="1868400" rIns="1526400" bIns="1720800" anchor="ctr" anchorCtr="0"/>
          <a:lstStyle>
            <a:lvl1pPr algn="ctr">
              <a:lnSpc>
                <a:spcPts val="6500"/>
              </a:lnSpc>
              <a:defRPr sz="6500" b="0" spc="-135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220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ed bilde, Tri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6">
            <a:extLst>
              <a:ext uri="{FF2B5EF4-FFF2-40B4-BE49-F238E27FC236}">
                <a16:creationId xmlns:a16="http://schemas.microsoft.com/office/drawing/2014/main" id="{35042BA0-59C6-4ECD-810F-587944B75C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dirty="0"/>
              <a:t>Dra inn </a:t>
            </a:r>
            <a:r>
              <a:rPr lang="nb-NO" dirty="0" err="1"/>
              <a:t>en</a:t>
            </a:r>
            <a:r>
              <a:rPr lang="nb-NO" dirty="0"/>
              <a:t> </a:t>
            </a:r>
            <a:r>
              <a:rPr lang="nb-NO" dirty="0" err="1"/>
              <a:t>bildefil</a:t>
            </a:r>
            <a:r>
              <a:rPr lang="nb-NO" dirty="0"/>
              <a:t> for å </a:t>
            </a:r>
            <a:r>
              <a:rPr lang="nb-NO" dirty="0" err="1"/>
              <a:t>legge</a:t>
            </a:r>
            <a:r>
              <a:rPr lang="nb-NO" dirty="0"/>
              <a:t> </a:t>
            </a:r>
            <a:r>
              <a:rPr lang="nb-NO" dirty="0" err="1"/>
              <a:t>til</a:t>
            </a:r>
            <a:r>
              <a:rPr lang="nb-NO" dirty="0"/>
              <a:t>. </a:t>
            </a:r>
            <a:r>
              <a:rPr lang="nb-NO" dirty="0" err="1"/>
              <a:t>Juster</a:t>
            </a:r>
            <a:r>
              <a:rPr lang="nb-NO" dirty="0"/>
              <a:t> </a:t>
            </a:r>
            <a:r>
              <a:rPr lang="nb-NO" dirty="0" err="1"/>
              <a:t>utsnitt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Bildeformat-fanen</a:t>
            </a:r>
            <a:r>
              <a:rPr lang="nb-NO" dirty="0"/>
              <a:t> &gt; </a:t>
            </a:r>
            <a:r>
              <a:rPr lang="nb-NO" dirty="0" err="1"/>
              <a:t>Beskjær</a:t>
            </a:r>
            <a:endParaRPr lang="nb-NO" dirty="0"/>
          </a:p>
        </p:txBody>
      </p:sp>
      <p:sp>
        <p:nvSpPr>
          <p:cNvPr id="7" name="Sort overlay">
            <a:extLst>
              <a:ext uri="{FF2B5EF4-FFF2-40B4-BE49-F238E27FC236}">
                <a16:creationId xmlns:a16="http://schemas.microsoft.com/office/drawing/2014/main" id="{E9CC2811-EFEB-450B-8908-D9D272EF99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42B3AAF-D168-41D7-B0BA-94CF0EF2F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0">
                <a:schemeClr val="accent6"/>
              </a:gs>
              <a:gs pos="50000">
                <a:schemeClr val="accent6">
                  <a:alpha val="0"/>
                </a:schemeClr>
              </a:gs>
            </a:gsLst>
            <a:lin ang="16200000" scaled="0"/>
          </a:gradFill>
        </p:spPr>
        <p:txBody>
          <a:bodyPr lIns="1526400" tIns="1868400" rIns="1526400" bIns="1720800" anchor="ctr" anchorCtr="0"/>
          <a:lstStyle>
            <a:lvl1pPr algn="ctr">
              <a:lnSpc>
                <a:spcPts val="6500"/>
              </a:lnSpc>
              <a:defRPr sz="6500" b="0" spc="-135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63526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, Ly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2B3AAF-D168-41D7-B0BA-94CF0EF2F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588" y="1523999"/>
            <a:ext cx="10665619" cy="3813175"/>
          </a:xfrm>
        </p:spPr>
        <p:txBody>
          <a:bodyPr lIns="0" tIns="144000" anchor="ctr" anchorCtr="0"/>
          <a:lstStyle>
            <a:lvl1pPr algn="ctr">
              <a:lnSpc>
                <a:spcPts val="6500"/>
              </a:lnSpc>
              <a:defRPr sz="6500" b="0" spc="-135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2395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, Varm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C0A7463C-89BC-4BB7-AF6C-3FECB8AFF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588" y="1523999"/>
            <a:ext cx="10665619" cy="3813175"/>
          </a:xfrm>
        </p:spPr>
        <p:txBody>
          <a:bodyPr lIns="0" tIns="144000" anchor="ctr" anchorCtr="0"/>
          <a:lstStyle>
            <a:lvl1pPr algn="ctr">
              <a:lnSpc>
                <a:spcPts val="6500"/>
              </a:lnSpc>
              <a:defRPr sz="6500" b="0" spc="-135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967215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, Trikk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B85448EE-ABAE-403E-9DEC-DB5A01F87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588" y="1523999"/>
            <a:ext cx="10665619" cy="3813175"/>
          </a:xfrm>
        </p:spPr>
        <p:txBody>
          <a:bodyPr lIns="0" tIns="144000" anchor="ctr" anchorCtr="0"/>
          <a:lstStyle>
            <a:lvl1pPr algn="ctr">
              <a:lnSpc>
                <a:spcPts val="6500"/>
              </a:lnSpc>
              <a:defRPr sz="6500" b="0" spc="-135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32681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ed bilde, Tri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459B35AE-F9FA-485F-A980-F69C11F8CD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dirty="0"/>
              <a:t>Dra inn </a:t>
            </a:r>
            <a:r>
              <a:rPr lang="nb-NO" dirty="0" err="1"/>
              <a:t>en</a:t>
            </a:r>
            <a:r>
              <a:rPr lang="nb-NO" dirty="0"/>
              <a:t> </a:t>
            </a:r>
            <a:r>
              <a:rPr lang="nb-NO" dirty="0" err="1"/>
              <a:t>bildefil</a:t>
            </a:r>
            <a:r>
              <a:rPr lang="nb-NO" dirty="0"/>
              <a:t> for å </a:t>
            </a:r>
            <a:r>
              <a:rPr lang="nb-NO" dirty="0" err="1"/>
              <a:t>legge</a:t>
            </a:r>
            <a:r>
              <a:rPr lang="nb-NO" dirty="0"/>
              <a:t> </a:t>
            </a:r>
            <a:r>
              <a:rPr lang="nb-NO" dirty="0" err="1"/>
              <a:t>til</a:t>
            </a:r>
            <a:r>
              <a:rPr lang="nb-NO" dirty="0"/>
              <a:t>. </a:t>
            </a:r>
            <a:r>
              <a:rPr lang="nb-NO" dirty="0" err="1"/>
              <a:t>Juster</a:t>
            </a:r>
            <a:r>
              <a:rPr lang="nb-NO" dirty="0"/>
              <a:t> </a:t>
            </a:r>
            <a:r>
              <a:rPr lang="nb-NO" dirty="0" err="1"/>
              <a:t>utsnitt</a:t>
            </a:r>
            <a:r>
              <a:rPr lang="nb-NO" dirty="0"/>
              <a:t> </a:t>
            </a:r>
            <a:r>
              <a:rPr lang="nb-NO" dirty="0" err="1"/>
              <a:t>på</a:t>
            </a:r>
            <a:r>
              <a:rPr lang="nb-NO" dirty="0"/>
              <a:t> </a:t>
            </a:r>
            <a:r>
              <a:rPr lang="nb-NO" dirty="0" err="1"/>
              <a:t>Bildeformat-fanen</a:t>
            </a:r>
            <a:r>
              <a:rPr lang="nb-NO" dirty="0"/>
              <a:t> &gt; </a:t>
            </a:r>
            <a:r>
              <a:rPr lang="nb-NO" dirty="0" err="1"/>
              <a:t>Beskjær</a:t>
            </a:r>
            <a:endParaRPr lang="nb-NO" dirty="0"/>
          </a:p>
        </p:txBody>
      </p:sp>
      <p:sp>
        <p:nvSpPr>
          <p:cNvPr id="9" name="Sort overlay">
            <a:extLst>
              <a:ext uri="{FF2B5EF4-FFF2-40B4-BE49-F238E27FC236}">
                <a16:creationId xmlns:a16="http://schemas.microsoft.com/office/drawing/2014/main" id="{2D560269-99A4-4C6C-9FCE-A82D252340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42B3AAF-D168-41D7-B0BA-94CF0EF2F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0">
                <a:schemeClr val="accent6"/>
              </a:gs>
              <a:gs pos="50000">
                <a:schemeClr val="accent6">
                  <a:alpha val="0"/>
                </a:schemeClr>
              </a:gs>
            </a:gsLst>
            <a:lin ang="16200000" scaled="0"/>
          </a:gradFill>
        </p:spPr>
        <p:txBody>
          <a:bodyPr lIns="756000" rIns="1512000" bIns="3240000" anchor="b"/>
          <a:lstStyle>
            <a:lvl1pPr algn="l">
              <a:lnSpc>
                <a:spcPts val="6500"/>
              </a:lnSpc>
              <a:defRPr sz="6500" b="0" spc="-135" baseline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AF9C655-DBFD-43E5-9B43-AFE936810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794" y="3765600"/>
            <a:ext cx="9142413" cy="1556547"/>
          </a:xfrm>
        </p:spPr>
        <p:txBody>
          <a:bodyPr lIns="0"/>
          <a:lstStyle>
            <a:lvl1pPr marL="0" indent="0" algn="l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Logo i plassholder">
            <a:extLst>
              <a:ext uri="{FF2B5EF4-FFF2-40B4-BE49-F238E27FC236}">
                <a16:creationId xmlns:a16="http://schemas.microsoft.com/office/drawing/2014/main" id="{9F2A790B-4C0B-4341-9727-62DA747C41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933" y="5609444"/>
            <a:ext cx="1843088" cy="77520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667D7874-8839-4E82-81C0-512559144E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39413" y="5897123"/>
            <a:ext cx="877490" cy="20347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13662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ønster,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">
            <a:extLst>
              <a:ext uri="{FF2B5EF4-FFF2-40B4-BE49-F238E27FC236}">
                <a16:creationId xmlns:a16="http://schemas.microsoft.com/office/drawing/2014/main" id="{491AE82A-4E1E-4CC6-B287-816FE278D9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FCE1B43F-3059-4EB8-8608-AFBD6CD24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588" y="1523999"/>
            <a:ext cx="10665619" cy="3813175"/>
          </a:xfrm>
        </p:spPr>
        <p:txBody>
          <a:bodyPr lIns="0" tIns="144000" anchor="ctr" anchorCtr="0"/>
          <a:lstStyle>
            <a:lvl1pPr algn="ctr">
              <a:lnSpc>
                <a:spcPts val="6500"/>
              </a:lnSpc>
              <a:defRPr sz="6500" b="0" spc="-135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5978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ønster, V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k">
            <a:extLst>
              <a:ext uri="{FF2B5EF4-FFF2-40B4-BE49-F238E27FC236}">
                <a16:creationId xmlns:a16="http://schemas.microsoft.com/office/drawing/2014/main" id="{C58FC909-8A50-4576-AB37-8D6681D7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036F695E-BCD4-41F2-A462-64A287320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588" y="1523999"/>
            <a:ext cx="10665619" cy="3813175"/>
          </a:xfrm>
        </p:spPr>
        <p:txBody>
          <a:bodyPr lIns="0" tIns="144000" anchor="ctr" anchorCtr="0"/>
          <a:lstStyle>
            <a:lvl1pPr algn="ctr">
              <a:lnSpc>
                <a:spcPts val="6500"/>
              </a:lnSpc>
              <a:defRPr sz="6500" b="0" spc="-135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55089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ønster, Tri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k">
            <a:extLst>
              <a:ext uri="{FF2B5EF4-FFF2-40B4-BE49-F238E27FC236}">
                <a16:creationId xmlns:a16="http://schemas.microsoft.com/office/drawing/2014/main" id="{32D3E444-DAFE-4CCF-95D7-C01F05F9F3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F7E649A7-DE15-4BB7-99CE-A54F87275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588" y="1523999"/>
            <a:ext cx="10665619" cy="3813175"/>
          </a:xfrm>
        </p:spPr>
        <p:txBody>
          <a:bodyPr lIns="0" tIns="144000" anchor="ctr" anchorCtr="0"/>
          <a:lstStyle>
            <a:lvl1pPr algn="ctr">
              <a:lnSpc>
                <a:spcPts val="6500"/>
              </a:lnSpc>
              <a:defRPr sz="6500" b="0" spc="-135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34121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ønster,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">
            <a:extLst>
              <a:ext uri="{FF2B5EF4-FFF2-40B4-BE49-F238E27FC236}">
                <a16:creationId xmlns:a16="http://schemas.microsoft.com/office/drawing/2014/main" id="{4FEAF34B-3066-40BF-A7D4-609EE64EA0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2EC0D49E-74DC-45E8-90F6-470579659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588" y="1523999"/>
            <a:ext cx="10665619" cy="3813175"/>
          </a:xfrm>
        </p:spPr>
        <p:txBody>
          <a:bodyPr lIns="0" tIns="144000" anchor="ctr" anchorCtr="0"/>
          <a:lstStyle>
            <a:lvl1pPr algn="ctr">
              <a:lnSpc>
                <a:spcPts val="6500"/>
              </a:lnSpc>
              <a:defRPr sz="6500" b="0" spc="-135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35728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Resultatrapport pr. juli 2021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‹#›</a:t>
            </a:fld>
            <a:endParaRPr lang="nb-NO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E10345-D2F7-D64D-9C17-6FB7125699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000" y="6213310"/>
            <a:ext cx="1152000" cy="482133"/>
          </a:xfrm>
          <a:prstGeom prst="rect">
            <a:avLst/>
          </a:prstGeom>
        </p:spPr>
      </p:pic>
      <p:sp>
        <p:nvSpPr>
          <p:cNvPr id="7" name="TekstSylinder 11">
            <a:extLst>
              <a:ext uri="{FF2B5EF4-FFF2-40B4-BE49-F238E27FC236}">
                <a16:creationId xmlns:a16="http://schemas.microsoft.com/office/drawing/2014/main" id="{D56DB7FB-A720-A143-A130-A3C7524E3460}"/>
              </a:ext>
            </a:extLst>
          </p:cNvPr>
          <p:cNvSpPr txBox="1"/>
          <p:nvPr userDrawn="1"/>
        </p:nvSpPr>
        <p:spPr>
          <a:xfrm>
            <a:off x="11069230" y="6388868"/>
            <a:ext cx="101261" cy="2051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r>
              <a:rPr lang="nb-NO" sz="1333" dirty="0">
                <a:solidFill>
                  <a:schemeClr val="tx2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138723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Ly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2B3AAF-D168-41D7-B0BA-94CF0EF2F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794" y="744934"/>
            <a:ext cx="9142413" cy="2866232"/>
          </a:xfrm>
        </p:spPr>
        <p:txBody>
          <a:bodyPr lIns="0" anchor="b"/>
          <a:lstStyle>
            <a:lvl1pPr algn="l">
              <a:lnSpc>
                <a:spcPts val="6500"/>
              </a:lnSpc>
              <a:defRPr sz="6500" b="0" spc="-135" baseline="0"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AF9C655-DBFD-43E5-9B43-AFE936810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794" y="3769116"/>
            <a:ext cx="9142413" cy="1556547"/>
          </a:xfrm>
        </p:spPr>
        <p:txBody>
          <a:bodyPr lIns="0"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78860394-0C64-4FEE-B711-1D406F5C5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933" y="5609444"/>
            <a:ext cx="1843088" cy="77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89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Varm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78860394-0C64-4FEE-B711-1D406F5C5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933" y="5609444"/>
            <a:ext cx="1843088" cy="775205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4DD12CB0-6F26-4555-ACB8-BD7C58DAF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794" y="744934"/>
            <a:ext cx="9142413" cy="2866232"/>
          </a:xfrm>
        </p:spPr>
        <p:txBody>
          <a:bodyPr lIns="0" anchor="b"/>
          <a:lstStyle>
            <a:lvl1pPr algn="l">
              <a:lnSpc>
                <a:spcPts val="6500"/>
              </a:lnSpc>
              <a:defRPr sz="6500" b="0" spc="-135" baseline="0"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F5C3AE0F-975C-4A21-AEC6-855E85014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794" y="3769116"/>
            <a:ext cx="9142413" cy="1556547"/>
          </a:xfrm>
        </p:spPr>
        <p:txBody>
          <a:bodyPr lIns="0"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47918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rikk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78860394-0C64-4FEE-B711-1D406F5C5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933" y="5609444"/>
            <a:ext cx="1843088" cy="775205"/>
          </a:xfrm>
          <a:prstGeom prst="rect">
            <a:avLst/>
          </a:prstGeom>
        </p:spPr>
      </p:pic>
      <p:pic>
        <p:nvPicPr>
          <p:cNvPr id="8" name="Trikken">
            <a:extLst>
              <a:ext uri="{FF2B5EF4-FFF2-40B4-BE49-F238E27FC236}">
                <a16:creationId xmlns:a16="http://schemas.microsoft.com/office/drawing/2014/main" id="{64623B70-9EF0-4FA5-8B49-13C430ACD0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539413" y="5897123"/>
            <a:ext cx="877490" cy="203475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FB359BA3-8606-42DB-AB06-C5D620BAE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794" y="744934"/>
            <a:ext cx="9142413" cy="2866232"/>
          </a:xfrm>
        </p:spPr>
        <p:txBody>
          <a:bodyPr lIns="0" anchor="b"/>
          <a:lstStyle>
            <a:lvl1pPr algn="l">
              <a:lnSpc>
                <a:spcPts val="6500"/>
              </a:lnSpc>
              <a:defRPr sz="6500" b="0" spc="-135" baseline="0"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4BD9E9E1-02F1-4614-99EB-744E00B34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794" y="3769116"/>
            <a:ext cx="9142413" cy="1556547"/>
          </a:xfrm>
        </p:spPr>
        <p:txBody>
          <a:bodyPr lIns="0"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7801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Mø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78860394-0C64-4FEE-B711-1D406F5C5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2933" y="5609444"/>
            <a:ext cx="1843088" cy="775204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B4611663-C4CC-4778-9D27-596A33BD13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794" y="744934"/>
            <a:ext cx="9142413" cy="2866232"/>
          </a:xfrm>
        </p:spPr>
        <p:txBody>
          <a:bodyPr lIns="0" anchor="b"/>
          <a:lstStyle>
            <a:lvl1pPr algn="l">
              <a:lnSpc>
                <a:spcPts val="6500"/>
              </a:lnSpc>
              <a:defRPr sz="6500" b="0" spc="-135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23A6CCE0-1057-4FB8-AE36-2AB6927ED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794" y="3769116"/>
            <a:ext cx="9142413" cy="1556547"/>
          </a:xfrm>
        </p:spPr>
        <p:txBody>
          <a:bodyPr lIns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45542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ønster,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k">
            <a:extLst>
              <a:ext uri="{FF2B5EF4-FFF2-40B4-BE49-F238E27FC236}">
                <a16:creationId xmlns:a16="http://schemas.microsoft.com/office/drawing/2014/main" id="{D5155146-3FFD-47CD-889D-689BEE3B9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78860394-0C64-4FEE-B711-1D406F5C54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2933" y="5609444"/>
            <a:ext cx="1843088" cy="775205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772523DC-95F5-4917-861D-A6DE55E72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794" y="744934"/>
            <a:ext cx="9142413" cy="2866232"/>
          </a:xfrm>
        </p:spPr>
        <p:txBody>
          <a:bodyPr lIns="0" anchor="b"/>
          <a:lstStyle>
            <a:lvl1pPr algn="l">
              <a:lnSpc>
                <a:spcPts val="6500"/>
              </a:lnSpc>
              <a:defRPr sz="6500" b="0" spc="-135" baseline="0"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AC43087C-2705-456F-84E3-8D403F9228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794" y="3769116"/>
            <a:ext cx="9142413" cy="1556547"/>
          </a:xfrm>
        </p:spPr>
        <p:txBody>
          <a:bodyPr lIns="0"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4306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ønster, V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k">
            <a:extLst>
              <a:ext uri="{FF2B5EF4-FFF2-40B4-BE49-F238E27FC236}">
                <a16:creationId xmlns:a16="http://schemas.microsoft.com/office/drawing/2014/main" id="{D5155146-3FFD-47CD-889D-689BEE3B9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Bussanlegg Drøbak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78860394-0C64-4FEE-B711-1D406F5C54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2933" y="5609444"/>
            <a:ext cx="1843088" cy="775205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D4D5F22A-F399-49CC-9B25-E850A6CA4C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794" y="744934"/>
            <a:ext cx="9142413" cy="2866232"/>
          </a:xfrm>
        </p:spPr>
        <p:txBody>
          <a:bodyPr lIns="0" anchor="b"/>
          <a:lstStyle>
            <a:lvl1pPr algn="l">
              <a:lnSpc>
                <a:spcPts val="6500"/>
              </a:lnSpc>
              <a:defRPr sz="6500" b="0" spc="-135" baseline="0"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EF99697D-95F7-4D49-9EEB-C94B30D6C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794" y="3769116"/>
            <a:ext cx="9142413" cy="1556547"/>
          </a:xfrm>
        </p:spPr>
        <p:txBody>
          <a:bodyPr lIns="0"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682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oolsToo_Slide" descr="ToolsToo_Slide">
            <a:extLst>
              <a:ext uri="{FF2B5EF4-FFF2-40B4-BE49-F238E27FC236}">
                <a16:creationId xmlns:a16="http://schemas.microsoft.com/office/drawing/2014/main" id="{D6F949E0-3663-4404-90D0-A7E63995AF7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0A4C7C5-8659-4899-9994-DCD341790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94" y="699551"/>
            <a:ext cx="10666412" cy="830997"/>
          </a:xfrm>
          <a:prstGeom prst="rect">
            <a:avLst/>
          </a:prstGeom>
        </p:spPr>
        <p:txBody>
          <a:bodyPr vert="horz" wrap="square" lIns="7200" tIns="28800" rIns="0" bIns="0" rtlCol="0" anchor="t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AE76569-CA51-41FE-A7B8-2BEE4D980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794" y="1820465"/>
            <a:ext cx="10666413" cy="4284866"/>
          </a:xfrm>
          <a:prstGeom prst="rect">
            <a:avLst/>
          </a:prstGeom>
        </p:spPr>
        <p:txBody>
          <a:bodyPr vert="horz" lIns="10800" tIns="0" rIns="0" bIns="0" rtlCol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76567BD-CDC7-4882-8E73-F82E268B8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0" y="6414498"/>
            <a:ext cx="852488" cy="138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062F61B-7D0A-4F4E-A64C-FD6CE3E10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0" y="6414498"/>
            <a:ext cx="5689638" cy="138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r>
              <a:rPr lang="nb-NO"/>
              <a:t>Bussanlegg Drøbak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725C2C6-7E7E-4D80-B6E7-2925F78B2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7888" y="6415688"/>
            <a:ext cx="391319" cy="138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— </a:t>
            </a:r>
            <a:fld id="{29E8DDD7-AD20-4172-BE01-FCFED30D7690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Symbol">
            <a:extLst>
              <a:ext uri="{FF2B5EF4-FFF2-40B4-BE49-F238E27FC236}">
                <a16:creationId xmlns:a16="http://schemas.microsoft.com/office/drawing/2014/main" id="{87DFC54C-86FD-4ABF-89E8-D0A45DBC52FE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59606" y="6231140"/>
            <a:ext cx="410766" cy="50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29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4" r:id="rId4"/>
    <p:sldLayoutId id="2147483667" r:id="rId5"/>
    <p:sldLayoutId id="2147483685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56" r:id="rId12"/>
    <p:sldLayoutId id="2147483657" r:id="rId13"/>
    <p:sldLayoutId id="2147483663" r:id="rId14"/>
    <p:sldLayoutId id="2147483650" r:id="rId15"/>
    <p:sldLayoutId id="2147483658" r:id="rId16"/>
    <p:sldLayoutId id="2147483659" r:id="rId17"/>
    <p:sldLayoutId id="2147483660" r:id="rId18"/>
    <p:sldLayoutId id="2147483661" r:id="rId19"/>
    <p:sldLayoutId id="2147483662" r:id="rId20"/>
    <p:sldLayoutId id="2147483655" r:id="rId21"/>
    <p:sldLayoutId id="2147483683" r:id="rId22"/>
    <p:sldLayoutId id="2147483684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6" r:id="rId34"/>
  </p:sldLayoutIdLst>
  <p:hf hdr="0" dt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30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800" indent="-190800" algn="l" defTabSz="914400" rtl="0" eaLnBrk="1" latinLnBrk="0" hangingPunct="1">
        <a:lnSpc>
          <a:spcPct val="96000"/>
        </a:lnSpc>
        <a:spcBef>
          <a:spcPts val="1049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381600" indent="-190800" algn="l" defTabSz="914400" rtl="0" eaLnBrk="1" latinLnBrk="0" hangingPunct="1">
        <a:lnSpc>
          <a:spcPct val="96000"/>
        </a:lnSpc>
        <a:spcBef>
          <a:spcPts val="52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72400" indent="-190800" algn="l" defTabSz="914400" rtl="0" eaLnBrk="1" latinLnBrk="0" hangingPunct="1">
        <a:lnSpc>
          <a:spcPct val="96000"/>
        </a:lnSpc>
        <a:spcBef>
          <a:spcPts val="52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763200" indent="-190800" algn="l" defTabSz="914400" rtl="0" eaLnBrk="1" latinLnBrk="0" hangingPunct="1">
        <a:lnSpc>
          <a:spcPct val="96000"/>
        </a:lnSpc>
        <a:spcBef>
          <a:spcPts val="52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964800" indent="-190800" algn="l" defTabSz="914400" rtl="0" eaLnBrk="1" latinLnBrk="0" hangingPunct="1">
        <a:lnSpc>
          <a:spcPct val="96000"/>
        </a:lnSpc>
        <a:spcBef>
          <a:spcPts val="52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1" userDrawn="1">
          <p15:clr>
            <a:srgbClr val="C35EA4"/>
          </p15:clr>
        </p15:guide>
        <p15:guide id="2" pos="3840" userDrawn="1">
          <p15:clr>
            <a:srgbClr val="C35EA4"/>
          </p15:clr>
        </p15:guide>
        <p15:guide id="3" pos="481" userDrawn="1">
          <p15:clr>
            <a:srgbClr val="C35EA4"/>
          </p15:clr>
        </p15:guide>
        <p15:guide id="4" pos="960" userDrawn="1">
          <p15:clr>
            <a:srgbClr val="C35EA4"/>
          </p15:clr>
        </p15:guide>
        <p15:guide id="5" pos="1440" userDrawn="1">
          <p15:clr>
            <a:srgbClr val="C35EA4"/>
          </p15:clr>
        </p15:guide>
        <p15:guide id="6" pos="1920" userDrawn="1">
          <p15:clr>
            <a:srgbClr val="C35EA4"/>
          </p15:clr>
        </p15:guide>
        <p15:guide id="7" pos="2400" userDrawn="1">
          <p15:clr>
            <a:srgbClr val="C35EA4"/>
          </p15:clr>
        </p15:guide>
        <p15:guide id="8" pos="2880" userDrawn="1">
          <p15:clr>
            <a:srgbClr val="C35EA4"/>
          </p15:clr>
        </p15:guide>
        <p15:guide id="9" pos="3360" userDrawn="1">
          <p15:clr>
            <a:srgbClr val="C35EA4"/>
          </p15:clr>
        </p15:guide>
        <p15:guide id="10" pos="4320" userDrawn="1">
          <p15:clr>
            <a:srgbClr val="C35EA4"/>
          </p15:clr>
        </p15:guide>
        <p15:guide id="11" pos="4800" userDrawn="1">
          <p15:clr>
            <a:srgbClr val="C35EA4"/>
          </p15:clr>
        </p15:guide>
        <p15:guide id="12" pos="5280" userDrawn="1">
          <p15:clr>
            <a:srgbClr val="C35EA4"/>
          </p15:clr>
        </p15:guide>
        <p15:guide id="13" pos="5760" userDrawn="1">
          <p15:clr>
            <a:srgbClr val="C35EA4"/>
          </p15:clr>
        </p15:guide>
        <p15:guide id="14" pos="6240" userDrawn="1">
          <p15:clr>
            <a:srgbClr val="C35EA4"/>
          </p15:clr>
        </p15:guide>
        <p15:guide id="15" pos="6720" userDrawn="1">
          <p15:clr>
            <a:srgbClr val="C35EA4"/>
          </p15:clr>
        </p15:guide>
        <p15:guide id="16" pos="7200" userDrawn="1">
          <p15:clr>
            <a:srgbClr val="C35EA4"/>
          </p15:clr>
        </p15:guide>
        <p15:guide id="17" orient="horz" pos="960" userDrawn="1">
          <p15:clr>
            <a:srgbClr val="C35EA4"/>
          </p15:clr>
        </p15:guide>
        <p15:guide id="18" orient="horz" pos="1441" userDrawn="1">
          <p15:clr>
            <a:srgbClr val="C35EA4"/>
          </p15:clr>
        </p15:guide>
        <p15:guide id="19" orient="horz" pos="1921" userDrawn="1">
          <p15:clr>
            <a:srgbClr val="C35EA4"/>
          </p15:clr>
        </p15:guide>
        <p15:guide id="20" orient="horz" pos="2402" userDrawn="1">
          <p15:clr>
            <a:srgbClr val="C35EA4"/>
          </p15:clr>
        </p15:guide>
        <p15:guide id="21" orient="horz" pos="2882" userDrawn="1">
          <p15:clr>
            <a:srgbClr val="C35EA4"/>
          </p15:clr>
        </p15:guide>
        <p15:guide id="22" orient="horz" pos="3362" userDrawn="1">
          <p15:clr>
            <a:srgbClr val="C35EA4"/>
          </p15:clr>
        </p15:guide>
        <p15:guide id="23" orient="horz" pos="3842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tm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E4A41435-4EB5-4E32-B7DA-C4025DB7A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0" y="6414498"/>
            <a:ext cx="5689638" cy="138500"/>
          </a:xfrm>
        </p:spPr>
        <p:txBody>
          <a:bodyPr/>
          <a:lstStyle/>
          <a:p>
            <a:r>
              <a:rPr lang="nb-NO"/>
              <a:t>Bussanlegg Drøbak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C68AB32-7129-41AB-9FD7-6D7BA2FDC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7888" y="6415688"/>
            <a:ext cx="391319" cy="138500"/>
          </a:xfrm>
        </p:spPr>
        <p:txBody>
          <a:bodyPr/>
          <a:lstStyle/>
          <a:p>
            <a:fld id="{29E8DDD7-AD20-4172-BE01-FCFED30D7690}" type="slidenum">
              <a:rPr lang="nb-NO" smtClean="0"/>
              <a:pPr/>
              <a:t>1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E5190721-7B42-4E4C-BDE2-E20E1CB126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Nytt bussanlegg Drøbak</a:t>
            </a:r>
          </a:p>
        </p:txBody>
      </p:sp>
      <p:sp>
        <p:nvSpPr>
          <p:cNvPr id="7" name="Undertittel 6">
            <a:extLst>
              <a:ext uri="{FF2B5EF4-FFF2-40B4-BE49-F238E27FC236}">
                <a16:creationId xmlns:a16="http://schemas.microsoft.com/office/drawing/2014/main" id="{3A1E86B7-8516-49D5-8D35-CD2E572B3D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Dialogkonferanse Follo</a:t>
            </a:r>
          </a:p>
        </p:txBody>
      </p:sp>
    </p:spTree>
    <p:extLst>
      <p:ext uri="{BB962C8B-B14F-4D97-AF65-F5344CB8AC3E}">
        <p14:creationId xmlns:p14="http://schemas.microsoft.com/office/powerpoint/2010/main" val="3939727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8445D46-8181-0B6E-3795-01E4496FE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Bussanlegg Drøbak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5251BDF-1688-61CF-928D-BDE3CCBC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10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6101F742-0BBA-C069-56F0-C3594A453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55CAEE7A-D857-B874-DD00-88E8F4F850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44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D295C8F-8160-E49A-53C6-533DB6299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Bussanlegg Drøbak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9916EAE-13CF-B18A-5E4B-38C979DEC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11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AAC15053-458D-6043-F976-24CD6267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 descr="Et bilde som inneholder utendørs&#10;&#10;Automatisk generert beskrivelse">
            <a:extLst>
              <a:ext uri="{FF2B5EF4-FFF2-40B4-BE49-F238E27FC236}">
                <a16:creationId xmlns:a16="http://schemas.microsoft.com/office/drawing/2014/main" id="{74BC277F-5A8F-D015-9A5F-F46595F7E3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28"/>
            <a:ext cx="6096000" cy="3429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FF304510-B832-A083-7E70-A288F3FC8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8999"/>
            <a:ext cx="6096000" cy="3429000"/>
          </a:xfrm>
          <a:prstGeom prst="rect">
            <a:avLst/>
          </a:prstGeom>
        </p:spPr>
      </p:pic>
      <p:pic>
        <p:nvPicPr>
          <p:cNvPr id="11" name="Bilde 10" descr="Et bilde som inneholder himmel&#10;&#10;Automatisk generert beskrivelse">
            <a:extLst>
              <a:ext uri="{FF2B5EF4-FFF2-40B4-BE49-F238E27FC236}">
                <a16:creationId xmlns:a16="http://schemas.microsoft.com/office/drawing/2014/main" id="{183F10A5-ECFD-170F-DA82-468C2E5562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850" y="-32148"/>
            <a:ext cx="6153150" cy="3461147"/>
          </a:xfrm>
          <a:prstGeom prst="rect">
            <a:avLst/>
          </a:prstGeom>
        </p:spPr>
      </p:pic>
      <p:pic>
        <p:nvPicPr>
          <p:cNvPr id="15" name="Bilde 14" descr="Et bilde som inneholder himmel, vindu, utsikt&#10;&#10;Automatisk generert beskrivelse">
            <a:extLst>
              <a:ext uri="{FF2B5EF4-FFF2-40B4-BE49-F238E27FC236}">
                <a16:creationId xmlns:a16="http://schemas.microsoft.com/office/drawing/2014/main" id="{8D19AA32-1EEC-61D8-9ADD-E41492FADCA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8998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70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ugleperspektiv (1) (1)">
            <a:hlinkClick r:id="" action="ppaction://media"/>
            <a:extLst>
              <a:ext uri="{FF2B5EF4-FFF2-40B4-BE49-F238E27FC236}">
                <a16:creationId xmlns:a16="http://schemas.microsoft.com/office/drawing/2014/main" id="{E8974C72-CF33-DA45-7B66-B5AD2F8FF92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493" y="110459"/>
            <a:ext cx="11680862" cy="6570789"/>
          </a:xfr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FF32D63-7755-1891-CBC1-221412223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Resultatrapport pr. juli 2021 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151408F-C802-1A8D-A12E-24C67C36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442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: avrundede hjørner 33">
            <a:extLst>
              <a:ext uri="{FF2B5EF4-FFF2-40B4-BE49-F238E27FC236}">
                <a16:creationId xmlns:a16="http://schemas.microsoft.com/office/drawing/2014/main" id="{776736B0-AA02-4CDE-8A8A-A2185AEE0875}"/>
              </a:ext>
            </a:extLst>
          </p:cNvPr>
          <p:cNvSpPr/>
          <p:nvPr/>
        </p:nvSpPr>
        <p:spPr>
          <a:xfrm>
            <a:off x="331736" y="2130579"/>
            <a:ext cx="1346061" cy="2651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A286A78-547F-459C-9A22-D4596F9AD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46" y="353706"/>
            <a:ext cx="10867292" cy="553997"/>
          </a:xfrm>
        </p:spPr>
        <p:txBody>
          <a:bodyPr/>
          <a:lstStyle/>
          <a:p>
            <a:r>
              <a:rPr lang="nb-NO" dirty="0"/>
              <a:t>Framdrift – Drøbak 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0B02FC9-A26A-4CAC-9DF8-71F58E382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13</a:t>
            </a:fld>
            <a:endParaRPr lang="nb-NO"/>
          </a:p>
        </p:txBody>
      </p:sp>
      <p:sp>
        <p:nvSpPr>
          <p:cNvPr id="6" name="Pil: høyre 5">
            <a:extLst>
              <a:ext uri="{FF2B5EF4-FFF2-40B4-BE49-F238E27FC236}">
                <a16:creationId xmlns:a16="http://schemas.microsoft.com/office/drawing/2014/main" id="{CBB2D1A3-5C84-4B02-B070-576B3E83A0A4}"/>
              </a:ext>
            </a:extLst>
          </p:cNvPr>
          <p:cNvSpPr/>
          <p:nvPr/>
        </p:nvSpPr>
        <p:spPr>
          <a:xfrm>
            <a:off x="85483" y="2725202"/>
            <a:ext cx="10867291" cy="480053"/>
          </a:xfrm>
          <a:prstGeom prst="rightArrow">
            <a:avLst/>
          </a:prstGeom>
          <a:solidFill>
            <a:srgbClr val="95E3AF"/>
          </a:solidFill>
          <a:ln>
            <a:solidFill>
              <a:srgbClr val="95E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9" name="Bildeforklaring: pil mot venstre og høyre 8">
            <a:extLst>
              <a:ext uri="{FF2B5EF4-FFF2-40B4-BE49-F238E27FC236}">
                <a16:creationId xmlns:a16="http://schemas.microsoft.com/office/drawing/2014/main" id="{CDB80FEC-7530-4F57-BF9E-244360C82622}"/>
              </a:ext>
            </a:extLst>
          </p:cNvPr>
          <p:cNvSpPr/>
          <p:nvPr/>
        </p:nvSpPr>
        <p:spPr>
          <a:xfrm>
            <a:off x="1837279" y="2551678"/>
            <a:ext cx="1648576" cy="821084"/>
          </a:xfrm>
          <a:prstGeom prst="leftRightArrowCallout">
            <a:avLst/>
          </a:prstGeom>
          <a:solidFill>
            <a:srgbClr val="3AAFC6"/>
          </a:solidFill>
          <a:ln>
            <a:solidFill>
              <a:srgbClr val="3AAF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 dirty="0"/>
          </a:p>
        </p:txBody>
      </p:sp>
      <p:sp>
        <p:nvSpPr>
          <p:cNvPr id="13" name="Bildeforklaring: pil mot venstre og høyre 12">
            <a:extLst>
              <a:ext uri="{FF2B5EF4-FFF2-40B4-BE49-F238E27FC236}">
                <a16:creationId xmlns:a16="http://schemas.microsoft.com/office/drawing/2014/main" id="{990FAB5B-AA65-4F8E-B430-060D5479EA18}"/>
              </a:ext>
            </a:extLst>
          </p:cNvPr>
          <p:cNvSpPr/>
          <p:nvPr/>
        </p:nvSpPr>
        <p:spPr>
          <a:xfrm>
            <a:off x="5653549" y="2603507"/>
            <a:ext cx="3314513" cy="768085"/>
          </a:xfrm>
          <a:prstGeom prst="leftRightArrowCallout">
            <a:avLst>
              <a:gd name="adj1" fmla="val 0"/>
              <a:gd name="adj2" fmla="val 25000"/>
              <a:gd name="adj3" fmla="val 25000"/>
              <a:gd name="adj4" fmla="val 48123"/>
            </a:avLst>
          </a:prstGeom>
          <a:solidFill>
            <a:srgbClr val="3AAFC6"/>
          </a:solidFill>
          <a:ln>
            <a:solidFill>
              <a:srgbClr val="3AAF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4" name="Beslutning 13">
            <a:extLst>
              <a:ext uri="{FF2B5EF4-FFF2-40B4-BE49-F238E27FC236}">
                <a16:creationId xmlns:a16="http://schemas.microsoft.com/office/drawing/2014/main" id="{3A2EBD72-062C-4D8A-90A2-78127086D195}"/>
              </a:ext>
            </a:extLst>
          </p:cNvPr>
          <p:cNvSpPr/>
          <p:nvPr/>
        </p:nvSpPr>
        <p:spPr>
          <a:xfrm>
            <a:off x="11071384" y="2550352"/>
            <a:ext cx="977277" cy="768085"/>
          </a:xfrm>
          <a:prstGeom prst="flowChartDecisi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001F3D22-54E0-4BE9-AEDE-477422B4A79F}"/>
              </a:ext>
            </a:extLst>
          </p:cNvPr>
          <p:cNvSpPr txBox="1"/>
          <p:nvPr/>
        </p:nvSpPr>
        <p:spPr>
          <a:xfrm>
            <a:off x="11224328" y="2744150"/>
            <a:ext cx="82433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67" dirty="0"/>
              <a:t>1.7.25</a:t>
            </a:r>
          </a:p>
        </p:txBody>
      </p:sp>
      <p:sp>
        <p:nvSpPr>
          <p:cNvPr id="16" name="Rektangel: avrundede hjørner 15">
            <a:extLst>
              <a:ext uri="{FF2B5EF4-FFF2-40B4-BE49-F238E27FC236}">
                <a16:creationId xmlns:a16="http://schemas.microsoft.com/office/drawing/2014/main" id="{75CEBEF2-F50E-4BFD-B228-BF2701C3EAEC}"/>
              </a:ext>
            </a:extLst>
          </p:cNvPr>
          <p:cNvSpPr/>
          <p:nvPr/>
        </p:nvSpPr>
        <p:spPr>
          <a:xfrm>
            <a:off x="2025968" y="1962993"/>
            <a:ext cx="1152128" cy="2880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333" dirty="0">
                <a:solidFill>
                  <a:schemeClr val="tx1"/>
                </a:solidFill>
              </a:rPr>
              <a:t>Forprosjekt</a:t>
            </a:r>
          </a:p>
        </p:txBody>
      </p:sp>
      <p:sp>
        <p:nvSpPr>
          <p:cNvPr id="19" name="Rektangel: avrundede hjørner 18">
            <a:extLst>
              <a:ext uri="{FF2B5EF4-FFF2-40B4-BE49-F238E27FC236}">
                <a16:creationId xmlns:a16="http://schemas.microsoft.com/office/drawing/2014/main" id="{C8B2A85B-30C7-4F2E-B201-C008B962909E}"/>
              </a:ext>
            </a:extLst>
          </p:cNvPr>
          <p:cNvSpPr/>
          <p:nvPr/>
        </p:nvSpPr>
        <p:spPr>
          <a:xfrm>
            <a:off x="4007709" y="1830140"/>
            <a:ext cx="1264180" cy="3601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333" dirty="0">
                <a:solidFill>
                  <a:schemeClr val="tx1"/>
                </a:solidFill>
              </a:rPr>
              <a:t>Prosjektering/anskaffelse</a:t>
            </a:r>
          </a:p>
        </p:txBody>
      </p:sp>
      <p:sp>
        <p:nvSpPr>
          <p:cNvPr id="20" name="Rektangel: avrundede hjørner 19">
            <a:extLst>
              <a:ext uri="{FF2B5EF4-FFF2-40B4-BE49-F238E27FC236}">
                <a16:creationId xmlns:a16="http://schemas.microsoft.com/office/drawing/2014/main" id="{FD8ED9EA-71DC-45B4-A423-0AADFD096EF6}"/>
              </a:ext>
            </a:extLst>
          </p:cNvPr>
          <p:cNvSpPr/>
          <p:nvPr/>
        </p:nvSpPr>
        <p:spPr>
          <a:xfrm>
            <a:off x="3039661" y="2269964"/>
            <a:ext cx="1152128" cy="2880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333" dirty="0">
                <a:solidFill>
                  <a:schemeClr val="tx1"/>
                </a:solidFill>
              </a:rPr>
              <a:t>Ramme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278483D0-B10E-4AE2-827A-D2D90B01B4EC}"/>
              </a:ext>
            </a:extLst>
          </p:cNvPr>
          <p:cNvSpPr txBox="1"/>
          <p:nvPr/>
        </p:nvSpPr>
        <p:spPr>
          <a:xfrm>
            <a:off x="3073362" y="3566706"/>
            <a:ext cx="10561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33" dirty="0"/>
              <a:t>April 23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8D49FED8-6766-4B94-A292-856E6BB28DD5}"/>
              </a:ext>
            </a:extLst>
          </p:cNvPr>
          <p:cNvSpPr txBox="1"/>
          <p:nvPr/>
        </p:nvSpPr>
        <p:spPr>
          <a:xfrm>
            <a:off x="4153247" y="3532266"/>
            <a:ext cx="1312067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33" dirty="0"/>
              <a:t>Mai 23 – August 23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7E1CF3FB-9FA3-4329-A415-3FD438CB4CB2}"/>
              </a:ext>
            </a:extLst>
          </p:cNvPr>
          <p:cNvSpPr txBox="1"/>
          <p:nvPr/>
        </p:nvSpPr>
        <p:spPr>
          <a:xfrm>
            <a:off x="6724359" y="2763794"/>
            <a:ext cx="1386619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67" dirty="0">
                <a:solidFill>
                  <a:schemeClr val="bg1"/>
                </a:solidFill>
              </a:rPr>
              <a:t>Byggeperiode</a:t>
            </a:r>
          </a:p>
        </p:txBody>
      </p:sp>
      <p:sp>
        <p:nvSpPr>
          <p:cNvPr id="27" name="Bildeforklaring: pil mot venstre og høyre 26">
            <a:extLst>
              <a:ext uri="{FF2B5EF4-FFF2-40B4-BE49-F238E27FC236}">
                <a16:creationId xmlns:a16="http://schemas.microsoft.com/office/drawing/2014/main" id="{5E2C05B9-0D82-4A76-8D7C-0C5FB782F974}"/>
              </a:ext>
            </a:extLst>
          </p:cNvPr>
          <p:cNvSpPr/>
          <p:nvPr/>
        </p:nvSpPr>
        <p:spPr>
          <a:xfrm>
            <a:off x="9008483" y="2597413"/>
            <a:ext cx="1825679" cy="753753"/>
          </a:xfrm>
          <a:prstGeom prst="leftRightArrowCallout">
            <a:avLst>
              <a:gd name="adj1" fmla="val 288"/>
              <a:gd name="adj2" fmla="val 25000"/>
              <a:gd name="adj3" fmla="val 25000"/>
              <a:gd name="adj4" fmla="val 48123"/>
            </a:avLst>
          </a:prstGeom>
          <a:solidFill>
            <a:srgbClr val="3AAFC6"/>
          </a:solidFill>
          <a:ln>
            <a:solidFill>
              <a:srgbClr val="3AAF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333" dirty="0"/>
              <a:t>Operatør installasjon test</a:t>
            </a: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EB785ABD-BFFB-48DD-B986-9BEDBEEC72B9}"/>
              </a:ext>
            </a:extLst>
          </p:cNvPr>
          <p:cNvSpPr txBox="1"/>
          <p:nvPr/>
        </p:nvSpPr>
        <p:spPr>
          <a:xfrm>
            <a:off x="6761715" y="3416811"/>
            <a:ext cx="119520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33" dirty="0" err="1"/>
              <a:t>Sept</a:t>
            </a:r>
            <a:r>
              <a:rPr lang="nb-NO" sz="1333" dirty="0"/>
              <a:t> 23 – </a:t>
            </a:r>
          </a:p>
          <a:p>
            <a:r>
              <a:rPr lang="nb-NO" sz="1333" dirty="0" err="1"/>
              <a:t>Feb</a:t>
            </a:r>
            <a:r>
              <a:rPr lang="nb-NO" sz="1333" dirty="0"/>
              <a:t> 25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1CA58E02-32C3-4292-9B19-91088891004A}"/>
              </a:ext>
            </a:extLst>
          </p:cNvPr>
          <p:cNvSpPr txBox="1"/>
          <p:nvPr/>
        </p:nvSpPr>
        <p:spPr>
          <a:xfrm>
            <a:off x="9417694" y="3389872"/>
            <a:ext cx="115212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33" dirty="0"/>
              <a:t>Mars 25 – Juni 25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4DD16BE-1E89-43D1-833B-33D2D90AC912}"/>
              </a:ext>
            </a:extLst>
          </p:cNvPr>
          <p:cNvSpPr/>
          <p:nvPr/>
        </p:nvSpPr>
        <p:spPr>
          <a:xfrm>
            <a:off x="2081971" y="3423841"/>
            <a:ext cx="906017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333" dirty="0" err="1"/>
              <a:t>Feb</a:t>
            </a:r>
            <a:r>
              <a:rPr lang="nb-NO" sz="1333" dirty="0"/>
              <a:t> 23 – </a:t>
            </a:r>
          </a:p>
          <a:p>
            <a:r>
              <a:rPr lang="nb-NO" sz="1333" dirty="0"/>
              <a:t>April 23</a:t>
            </a:r>
          </a:p>
        </p:txBody>
      </p:sp>
      <p:sp>
        <p:nvSpPr>
          <p:cNvPr id="30" name="Bildeforklaring: pil mot venstre og høyre 29">
            <a:extLst>
              <a:ext uri="{FF2B5EF4-FFF2-40B4-BE49-F238E27FC236}">
                <a16:creationId xmlns:a16="http://schemas.microsoft.com/office/drawing/2014/main" id="{F0315E49-BBD1-4902-BDD2-7A25339A5A59}"/>
              </a:ext>
            </a:extLst>
          </p:cNvPr>
          <p:cNvSpPr/>
          <p:nvPr/>
        </p:nvSpPr>
        <p:spPr>
          <a:xfrm>
            <a:off x="143340" y="2551678"/>
            <a:ext cx="1606267" cy="821084"/>
          </a:xfrm>
          <a:prstGeom prst="leftRightArrowCallout">
            <a:avLst/>
          </a:prstGeom>
          <a:solidFill>
            <a:srgbClr val="3AAFC6"/>
          </a:solidFill>
          <a:ln>
            <a:solidFill>
              <a:srgbClr val="3AAF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FD5CB50-AF53-44C3-8E81-BD46CDB28FC2}"/>
              </a:ext>
            </a:extLst>
          </p:cNvPr>
          <p:cNvSpPr/>
          <p:nvPr/>
        </p:nvSpPr>
        <p:spPr>
          <a:xfrm>
            <a:off x="532482" y="3481476"/>
            <a:ext cx="1304797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333" dirty="0"/>
              <a:t>Mai 22 – </a:t>
            </a:r>
          </a:p>
          <a:p>
            <a:r>
              <a:rPr lang="nb-NO" sz="1333" dirty="0"/>
              <a:t> Des 22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0DE599D-46F2-420D-9E06-6AA35453A573}"/>
              </a:ext>
            </a:extLst>
          </p:cNvPr>
          <p:cNvSpPr/>
          <p:nvPr/>
        </p:nvSpPr>
        <p:spPr>
          <a:xfrm>
            <a:off x="487658" y="2125722"/>
            <a:ext cx="1067920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1333" dirty="0"/>
              <a:t>Modellering</a:t>
            </a:r>
          </a:p>
        </p:txBody>
      </p:sp>
      <p:sp>
        <p:nvSpPr>
          <p:cNvPr id="8" name="Bildeforklaring: pil mot venstre og høyre 7">
            <a:extLst>
              <a:ext uri="{FF2B5EF4-FFF2-40B4-BE49-F238E27FC236}">
                <a16:creationId xmlns:a16="http://schemas.microsoft.com/office/drawing/2014/main" id="{67E473FB-7EC5-A1B5-CD6D-8B084B9D10FB}"/>
              </a:ext>
            </a:extLst>
          </p:cNvPr>
          <p:cNvSpPr/>
          <p:nvPr/>
        </p:nvSpPr>
        <p:spPr>
          <a:xfrm>
            <a:off x="3816737" y="2577693"/>
            <a:ext cx="1648576" cy="821084"/>
          </a:xfrm>
          <a:prstGeom prst="leftRightArrowCallout">
            <a:avLst/>
          </a:prstGeom>
          <a:solidFill>
            <a:srgbClr val="3AAFC6"/>
          </a:solidFill>
          <a:ln>
            <a:solidFill>
              <a:srgbClr val="3AAF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cxnSp>
        <p:nvCxnSpPr>
          <p:cNvPr id="21" name="Rett linje 20">
            <a:extLst>
              <a:ext uri="{FF2B5EF4-FFF2-40B4-BE49-F238E27FC236}">
                <a16:creationId xmlns:a16="http://schemas.microsoft.com/office/drawing/2014/main" id="{058FEAD9-F9AE-FB3D-1F8A-868850136C30}"/>
              </a:ext>
            </a:extLst>
          </p:cNvPr>
          <p:cNvCxnSpPr>
            <a:cxnSpLocks/>
          </p:cNvCxnSpPr>
          <p:nvPr/>
        </p:nvCxnSpPr>
        <p:spPr>
          <a:xfrm flipH="1">
            <a:off x="3601419" y="2612476"/>
            <a:ext cx="14307" cy="100870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799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1C74A531-3256-2DF5-5A40-517D84642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94" y="1435617"/>
            <a:ext cx="4633295" cy="4117491"/>
          </a:xfrm>
        </p:spPr>
        <p:txBody>
          <a:bodyPr/>
          <a:lstStyle/>
          <a:p>
            <a:r>
              <a:rPr lang="nb-NO" dirty="0"/>
              <a:t>Ubebygget eiendom på 21.000 kvm  </a:t>
            </a:r>
          </a:p>
          <a:p>
            <a:r>
              <a:rPr lang="nb-NO" dirty="0"/>
              <a:t>Beliggende på Holter og historisk benyttet til oppbevaring av løsmasser</a:t>
            </a:r>
          </a:p>
          <a:p>
            <a:r>
              <a:rPr lang="nb-NO" dirty="0"/>
              <a:t>Omkringliggende eiendommer er lager/logistikk/industri/bussoppstilling</a:t>
            </a:r>
          </a:p>
          <a:p>
            <a:r>
              <a:rPr lang="nb-NO" dirty="0"/>
              <a:t>Reguleringsformål: «Forretning, kontor og industri»</a:t>
            </a:r>
          </a:p>
          <a:p>
            <a:r>
              <a:rPr lang="nb-NO" dirty="0"/>
              <a:t>Frogn kommune har bedt om en forenklet reguleringsprosess tilpasset vårt formål, som er pågående i regi av Ruter/Sweco</a:t>
            </a:r>
          </a:p>
          <a:p>
            <a:r>
              <a:rPr lang="nb-NO" dirty="0"/>
              <a:t>Anskaffet av BA på oppdrag for Ruter i juni 2022</a:t>
            </a:r>
          </a:p>
          <a:p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6EF03F6-D5A5-6439-BEC2-D2F537891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Bussanlegg Drøbak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8684D74-656F-E2C4-10BD-212AC10FD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2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B8ACA456-40CC-0FE6-4714-5206F4DBB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Holterkollveien 3B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82590334-5FB4-EAD1-5129-0423E4E9A8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369" y="699551"/>
            <a:ext cx="4794956" cy="279481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33598BA4-E957-147C-3BA1-29E3ACA105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0" t="17785" r="28438" b="48673"/>
          <a:stretch/>
        </p:blipFill>
        <p:spPr>
          <a:xfrm>
            <a:off x="6345369" y="3671400"/>
            <a:ext cx="4794956" cy="26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84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1B809A72-05E5-F8DB-466E-A924C78A4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94" y="1464865"/>
            <a:ext cx="3536156" cy="4110435"/>
          </a:xfrm>
        </p:spPr>
        <p:txBody>
          <a:bodyPr/>
          <a:lstStyle/>
          <a:p>
            <a:r>
              <a:rPr lang="nb-NO" dirty="0"/>
              <a:t>Involveringsprosess i tidlig fase designutvikling</a:t>
            </a:r>
          </a:p>
          <a:p>
            <a:r>
              <a:rPr lang="nb-NO" dirty="0"/>
              <a:t>50 ansatte hos ulike operatørselskaper involvert i brukermedvirkning på konseptskisser </a:t>
            </a:r>
          </a:p>
          <a:p>
            <a:r>
              <a:rPr lang="nb-NO" dirty="0"/>
              <a:t>Operative funksjoner som mekanikere, vaskere og bussførere, har delt erfaringer og gitt innspill</a:t>
            </a:r>
          </a:p>
          <a:p>
            <a:r>
              <a:rPr lang="nb-NO" dirty="0"/>
              <a:t>Operativ driftsledelse har gitt tilbakemeldinger og innspill til forbedringer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4D3A4F7-0BA3-C413-9CF9-825B4F5CE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Bussanlegg Drøbak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5FCA8F9-ECDE-155F-E7D4-F0485265A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3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A974FA51-308C-39BF-14A7-0DB801A65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Ruter har gjennomført bred brukermedvirkning </a:t>
            </a:r>
          </a:p>
        </p:txBody>
      </p:sp>
      <p:pic>
        <p:nvPicPr>
          <p:cNvPr id="7" name="Bilde 6" descr="Et bilde som inneholder tekst, skjermbilde, forskjellig, flere&#10;&#10;Automatisk generert beskrivelse">
            <a:extLst>
              <a:ext uri="{FF2B5EF4-FFF2-40B4-BE49-F238E27FC236}">
                <a16:creationId xmlns:a16="http://schemas.microsoft.com/office/drawing/2014/main" id="{18B8416A-2508-ED47-AC25-C5822DE6CC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0272" y="1256873"/>
            <a:ext cx="5686867" cy="2976048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B6C2150F-0C64-B625-CBDF-7EFA26294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428" y="3520082"/>
            <a:ext cx="3890299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4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E9963856-0F4F-1E20-711C-0E6EFA4E8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93" y="1271232"/>
            <a:ext cx="4462349" cy="2974198"/>
          </a:xfrm>
        </p:spPr>
        <p:txBody>
          <a:bodyPr/>
          <a:lstStyle/>
          <a:p>
            <a:r>
              <a:rPr lang="nb-NO" sz="1600" dirty="0"/>
              <a:t>Fleksibilitet for operatør</a:t>
            </a:r>
          </a:p>
          <a:p>
            <a:r>
              <a:rPr lang="nb-NO" sz="1600" dirty="0"/>
              <a:t>Korte gangavstander for ansatte (gangtid)</a:t>
            </a:r>
          </a:p>
          <a:p>
            <a:r>
              <a:rPr lang="nb-NO" sz="1600" dirty="0"/>
              <a:t>Sirkulasjonstid</a:t>
            </a:r>
          </a:p>
          <a:p>
            <a:r>
              <a:rPr lang="nb-NO" sz="1600" dirty="0"/>
              <a:t>Atskilt kjørevei for busser og personbiler (sikkerhet)</a:t>
            </a:r>
          </a:p>
          <a:p>
            <a:r>
              <a:rPr lang="nb-NO" sz="1600" dirty="0"/>
              <a:t>Krysningspunkter mellom gående og kjørende</a:t>
            </a:r>
          </a:p>
          <a:p>
            <a:r>
              <a:rPr lang="nb-NO" sz="1600" dirty="0"/>
              <a:t>Innbyrdes plassering av funksjoner i byggene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171BB36-E889-4AD8-7C18-CFC61A710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Bussanlegg Drøbak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3819A80-3B2F-3095-6DAB-5FD6A3DE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4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A6D3A83F-994F-841A-A4C9-E5F92C2FC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Kriterier for konseptvalg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4C706F2-77EE-14C0-2EAB-8CC66D18516E}"/>
              </a:ext>
            </a:extLst>
          </p:cNvPr>
          <p:cNvSpPr txBox="1"/>
          <p:nvPr/>
        </p:nvSpPr>
        <p:spPr>
          <a:xfrm>
            <a:off x="7865258" y="1271231"/>
            <a:ext cx="3714788" cy="3568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/>
        </p:spPr>
        <p:txBody>
          <a:bodyPr vert="horz" wrap="square" lIns="378000" tIns="536400" rIns="378000" bIns="536400" rtlCol="0" anchor="ctr">
            <a:noAutofit/>
          </a:bodyPr>
          <a:lstStyle/>
          <a:p>
            <a:pPr algn="l">
              <a:lnSpc>
                <a:spcPct val="99000"/>
              </a:lnSpc>
              <a:spcBef>
                <a:spcPts val="1049"/>
              </a:spcBef>
            </a:pPr>
            <a:r>
              <a:rPr lang="nb-NO" sz="1400" dirty="0"/>
              <a:t>Hovedføringer fra brukere:</a:t>
            </a:r>
          </a:p>
          <a:p>
            <a:pPr marL="285750" indent="-285750" algn="l">
              <a:lnSpc>
                <a:spcPct val="99000"/>
              </a:lnSpc>
              <a:spcBef>
                <a:spcPts val="1049"/>
              </a:spcBef>
              <a:buFontTx/>
              <a:buChar char="-"/>
            </a:pPr>
            <a:r>
              <a:rPr lang="nb-NO" sz="1400" dirty="0"/>
              <a:t>Mulighet for sosial og kulturell integrering</a:t>
            </a:r>
          </a:p>
          <a:p>
            <a:pPr marL="285750" indent="-285750" algn="l">
              <a:lnSpc>
                <a:spcPct val="99000"/>
              </a:lnSpc>
              <a:spcBef>
                <a:spcPts val="1049"/>
              </a:spcBef>
              <a:buFontTx/>
              <a:buChar char="-"/>
            </a:pPr>
            <a:r>
              <a:rPr lang="nb-NO" sz="1400" dirty="0"/>
              <a:t>Samhandling mellom driftsfunksjoner</a:t>
            </a:r>
          </a:p>
          <a:p>
            <a:pPr marL="285750" indent="-285750" algn="l">
              <a:lnSpc>
                <a:spcPct val="99000"/>
              </a:lnSpc>
              <a:spcBef>
                <a:spcPts val="1049"/>
              </a:spcBef>
              <a:buFontTx/>
              <a:buChar char="-"/>
            </a:pPr>
            <a:r>
              <a:rPr lang="nb-NO" sz="1400" dirty="0"/>
              <a:t>Tilrettelegge for fremtidig vekst</a:t>
            </a:r>
          </a:p>
          <a:p>
            <a:pPr marL="285750" indent="-285750" algn="l">
              <a:lnSpc>
                <a:spcPct val="99000"/>
              </a:lnSpc>
              <a:spcBef>
                <a:spcPts val="1049"/>
              </a:spcBef>
              <a:buFontTx/>
              <a:buChar char="-"/>
            </a:pPr>
            <a:r>
              <a:rPr lang="nb-NO" sz="1400" dirty="0"/>
              <a:t>Tilrettelegge for endringer i arbeidsrutiner</a:t>
            </a:r>
          </a:p>
          <a:p>
            <a:pPr marL="285750" indent="-285750" algn="l">
              <a:lnSpc>
                <a:spcPct val="99000"/>
              </a:lnSpc>
              <a:spcBef>
                <a:spcPts val="1049"/>
              </a:spcBef>
              <a:buFontTx/>
              <a:buChar char="-"/>
            </a:pPr>
            <a:r>
              <a:rPr lang="nb-NO" sz="1400" dirty="0"/>
              <a:t>Endringer i teknologi</a:t>
            </a:r>
          </a:p>
          <a:p>
            <a:pPr marL="285750" indent="-285750" algn="l">
              <a:lnSpc>
                <a:spcPct val="99000"/>
              </a:lnSpc>
              <a:spcBef>
                <a:spcPts val="1049"/>
              </a:spcBef>
              <a:buFontTx/>
              <a:buChar char="-"/>
            </a:pPr>
            <a:r>
              <a:rPr lang="nb-NO" sz="1400" dirty="0"/>
              <a:t>Mulighetsrom for ulike driftsløsninger (fleksibilitet)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EC5737E-083E-7646-8FED-225132DE4B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1" t="33277" r="44176" b="36046"/>
          <a:stretch/>
        </p:blipFill>
        <p:spPr>
          <a:xfrm>
            <a:off x="762792" y="3771038"/>
            <a:ext cx="2007551" cy="1924194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5CA74288-0B1E-7D8E-E86F-4375F72715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5" t="46750" r="45698" b="23199"/>
          <a:stretch/>
        </p:blipFill>
        <p:spPr>
          <a:xfrm>
            <a:off x="2247491" y="4234255"/>
            <a:ext cx="1918094" cy="1924194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F0B9CC86-D648-A243-8E2E-E2F9D109B6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0" t="33277" r="46158" b="36489"/>
          <a:stretch/>
        </p:blipFill>
        <p:spPr>
          <a:xfrm>
            <a:off x="3914078" y="4718913"/>
            <a:ext cx="1736205" cy="183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18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EE292E01-325B-153C-4AB9-6FA304549A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012"/>
            <a:ext cx="9036050" cy="6862012"/>
          </a:xfrm>
          <a:prstGeom prst="rect">
            <a:avLst/>
          </a:pr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4F2D593-78FD-BCF3-41F5-D21A83FB0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Bussanlegg Drøbak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EAD4C46-1341-C501-6164-3E0B1D67D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5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578BE585-438C-6EEA-75C8-2848F7D9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dirty="0">
                <a:solidFill>
                  <a:schemeClr val="bg1"/>
                </a:solidFill>
              </a:rPr>
              <a:t>Bussanlegget tar form</a:t>
            </a:r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6A88DB76-2245-9460-907B-40056E8F7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4091" y="2406310"/>
            <a:ext cx="2703909" cy="2041368"/>
          </a:xfrm>
        </p:spPr>
        <p:txBody>
          <a:bodyPr/>
          <a:lstStyle/>
          <a:p>
            <a:r>
              <a:rPr lang="nb-NO" sz="1600" dirty="0"/>
              <a:t>Driftsbygning og oppstillingsplasser for buss er dekket av takoverbygg med solenergi</a:t>
            </a:r>
          </a:p>
        </p:txBody>
      </p:sp>
    </p:spTree>
    <p:extLst>
      <p:ext uri="{BB962C8B-B14F-4D97-AF65-F5344CB8AC3E}">
        <p14:creationId xmlns:p14="http://schemas.microsoft.com/office/powerpoint/2010/main" val="4181775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4BB8E87-FDFF-76F6-5DEE-2F74FC80E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94" y="1631753"/>
            <a:ext cx="4774406" cy="4186635"/>
          </a:xfrm>
        </p:spPr>
        <p:txBody>
          <a:bodyPr/>
          <a:lstStyle/>
          <a:p>
            <a:r>
              <a:rPr lang="nb-NO" dirty="0"/>
              <a:t>56 oppstillingsplasser for buss</a:t>
            </a:r>
          </a:p>
          <a:p>
            <a:r>
              <a:rPr lang="nb-NO" dirty="0"/>
              <a:t>56 parkeringsplasser for personbiler</a:t>
            </a:r>
          </a:p>
          <a:p>
            <a:r>
              <a:rPr lang="nb-NO" dirty="0"/>
              <a:t>12 oppstillingsplasser for tjenestebiler</a:t>
            </a:r>
          </a:p>
          <a:p>
            <a:r>
              <a:rPr lang="nb-NO" dirty="0"/>
              <a:t>20 parkeringsplasser for sykkel/MC</a:t>
            </a:r>
          </a:p>
          <a:p>
            <a:r>
              <a:rPr lang="nb-NO" dirty="0"/>
              <a:t>Utvendig miljøstasjon og vannrenseanlegg i tilknytning til vaskebane</a:t>
            </a:r>
          </a:p>
          <a:p>
            <a:r>
              <a:rPr lang="nb-NO" dirty="0"/>
              <a:t>3 verkstedspor gjennomgående L= </a:t>
            </a:r>
            <a:r>
              <a:rPr lang="nb-NO" dirty="0" err="1"/>
              <a:t>ca</a:t>
            </a:r>
            <a:r>
              <a:rPr lang="nb-NO" dirty="0"/>
              <a:t> 40-42 meter, herav et med </a:t>
            </a:r>
            <a:r>
              <a:rPr lang="nb-NO" dirty="0" err="1"/>
              <a:t>pkk</a:t>
            </a:r>
            <a:endParaRPr lang="nb-NO" dirty="0"/>
          </a:p>
          <a:p>
            <a:r>
              <a:rPr lang="nb-NO" dirty="0"/>
              <a:t>Vaskehall med tørr og våt sone</a:t>
            </a:r>
          </a:p>
          <a:p>
            <a:r>
              <a:rPr lang="nb-NO" dirty="0"/>
              <a:t>Trafikkoperative funksjoner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B8165C-AEFE-8B2C-52BB-1787881AE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Bussanlegg Drøbak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5DF4447-59F4-17F0-C1D2-76DDE941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6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6D670A2D-1E62-B46D-38D0-B90E63E0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Planlagte kapasiteter</a:t>
            </a:r>
          </a:p>
        </p:txBody>
      </p:sp>
      <p:pic>
        <p:nvPicPr>
          <p:cNvPr id="9" name="Bilde 8" descr="Et bilde som inneholder kart&#10;&#10;Automatisk generert beskrivelse">
            <a:extLst>
              <a:ext uri="{FF2B5EF4-FFF2-40B4-BE49-F238E27FC236}">
                <a16:creationId xmlns:a16="http://schemas.microsoft.com/office/drawing/2014/main" id="{7BA8706A-D51A-7EBE-E479-8E1AB67AAC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1618" y="657121"/>
            <a:ext cx="5689638" cy="55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26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52CA1953-7177-A5FA-C90E-A681C5C09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569" y="1591865"/>
            <a:ext cx="2529482" cy="3773885"/>
          </a:xfrm>
        </p:spPr>
        <p:txBody>
          <a:bodyPr/>
          <a:lstStyle/>
          <a:p>
            <a:r>
              <a:rPr lang="nb-NO" dirty="0"/>
              <a:t>Sjåføroppmøte og garderobe verksted/vask</a:t>
            </a:r>
          </a:p>
          <a:p>
            <a:r>
              <a:rPr lang="nb-NO" dirty="0"/>
              <a:t>Trafikkstyring</a:t>
            </a:r>
          </a:p>
          <a:p>
            <a:r>
              <a:rPr lang="nb-NO" dirty="0"/>
              <a:t>Verksted med lager </a:t>
            </a:r>
          </a:p>
          <a:p>
            <a:r>
              <a:rPr lang="nb-NO" dirty="0"/>
              <a:t>Vaskehall med kjemikalier og vannrensing</a:t>
            </a:r>
          </a:p>
          <a:p>
            <a:r>
              <a:rPr lang="nb-NO" dirty="0"/>
              <a:t>Miljøstasjon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B436F8F-1367-160E-C5FB-BCCA97ED5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Bussanlegg Drøbak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9216680-17D7-A80F-5851-88F1C64F3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7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0276B435-F9DF-E640-A954-F3A7B0936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Plan 1</a:t>
            </a:r>
          </a:p>
        </p:txBody>
      </p:sp>
      <p:pic>
        <p:nvPicPr>
          <p:cNvPr id="11" name="Bilde 10" descr="Et bilde som inneholder bord&#10;&#10;Automatisk generert beskrivelse">
            <a:extLst>
              <a:ext uri="{FF2B5EF4-FFF2-40B4-BE49-F238E27FC236}">
                <a16:creationId xmlns:a16="http://schemas.microsoft.com/office/drawing/2014/main" id="{63859E5B-3673-BF31-9485-C6C9DF0F74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4256" y="430950"/>
            <a:ext cx="7854950" cy="582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40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013532B1-B306-4B44-BD0B-BE0751F4E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94" y="1649015"/>
            <a:ext cx="2958306" cy="4027885"/>
          </a:xfrm>
        </p:spPr>
        <p:txBody>
          <a:bodyPr/>
          <a:lstStyle/>
          <a:p>
            <a:r>
              <a:rPr lang="nb-NO" dirty="0"/>
              <a:t>Kontor og møterom (rosa)</a:t>
            </a:r>
          </a:p>
          <a:p>
            <a:r>
              <a:rPr lang="nb-NO" dirty="0"/>
              <a:t>Garderober (førere)</a:t>
            </a:r>
          </a:p>
          <a:p>
            <a:r>
              <a:rPr lang="nb-NO" dirty="0"/>
              <a:t>Spiserom</a:t>
            </a:r>
          </a:p>
          <a:p>
            <a:r>
              <a:rPr lang="nb-NO" dirty="0"/>
              <a:t>Lounge rom </a:t>
            </a:r>
          </a:p>
          <a:p>
            <a:r>
              <a:rPr lang="nb-NO" dirty="0"/>
              <a:t>Treningsrom</a:t>
            </a:r>
          </a:p>
          <a:p>
            <a:r>
              <a:rPr lang="nb-NO" dirty="0"/>
              <a:t>Uteareal med plantehage</a:t>
            </a:r>
          </a:p>
          <a:p>
            <a:r>
              <a:rPr lang="nb-NO" dirty="0"/>
              <a:t>Teknisk rom</a:t>
            </a:r>
          </a:p>
          <a:p>
            <a:r>
              <a:rPr lang="nb-NO" dirty="0"/>
              <a:t>Mesanin i verksted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AFFD613-323A-1312-DFDC-E77978CFE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Bussanlegg Drøbak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D74E8BD-346F-1BF3-CE90-38F7C982C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8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232DDA62-C935-64AF-1222-E4887D787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Plan 2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49D2450-F6C8-6C08-87D0-DE9B86EC1F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8200" y="461888"/>
            <a:ext cx="7537450" cy="595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23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87169FF-5BCD-3B7C-F945-43AEC401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Bussanlegg Drøbak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87EB138-356F-11B1-682E-E8687DA3E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9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707AFA44-3F75-EB9F-B87C-DDE95FE6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94" y="543351"/>
            <a:ext cx="10666412" cy="830997"/>
          </a:xfrm>
        </p:spPr>
        <p:txBody>
          <a:bodyPr/>
          <a:lstStyle/>
          <a:p>
            <a:r>
              <a:rPr lang="nb-NO" dirty="0"/>
              <a:t>Tilrettelegging for energiløsninger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FF48AF7-4F87-7DDA-14EF-2758015816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851" y="1289050"/>
            <a:ext cx="3850398" cy="4609108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83307676-B7F5-D96A-1B79-B477AF2C6F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3997" y="1289050"/>
            <a:ext cx="4019550" cy="4547593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B9D3D8B5-FCF0-CFA5-A892-6E8A928FAF58}"/>
              </a:ext>
            </a:extLst>
          </p:cNvPr>
          <p:cNvSpPr txBox="1"/>
          <p:nvPr/>
        </p:nvSpPr>
        <p:spPr>
          <a:xfrm>
            <a:off x="3244850" y="5238750"/>
            <a:ext cx="1981200" cy="660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txBody>
          <a:bodyPr vert="horz" wrap="square" lIns="378000" tIns="536400" rIns="378000" bIns="536400" rtlCol="0">
            <a:noAutofit/>
          </a:bodyPr>
          <a:lstStyle/>
          <a:p>
            <a:pPr algn="l">
              <a:lnSpc>
                <a:spcPct val="99000"/>
              </a:lnSpc>
              <a:spcBef>
                <a:spcPts val="1049"/>
              </a:spcBef>
            </a:pPr>
            <a:r>
              <a:rPr lang="nb-NO" dirty="0"/>
              <a:t>Elektrisk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53E63F9D-ED8E-3513-2499-9B7249F62BDF}"/>
              </a:ext>
            </a:extLst>
          </p:cNvPr>
          <p:cNvSpPr txBox="1"/>
          <p:nvPr/>
        </p:nvSpPr>
        <p:spPr>
          <a:xfrm>
            <a:off x="8896350" y="5238750"/>
            <a:ext cx="1981200" cy="660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txBody>
          <a:bodyPr vert="horz" wrap="square" lIns="378000" tIns="536400" rIns="378000" bIns="536400" rtlCol="0">
            <a:noAutofit/>
          </a:bodyPr>
          <a:lstStyle/>
          <a:p>
            <a:pPr algn="l">
              <a:lnSpc>
                <a:spcPct val="99000"/>
              </a:lnSpc>
              <a:spcBef>
                <a:spcPts val="1049"/>
              </a:spcBef>
            </a:pPr>
            <a:r>
              <a:rPr lang="nb-NO" dirty="0"/>
              <a:t>Biogass</a:t>
            </a:r>
          </a:p>
        </p:txBody>
      </p:sp>
    </p:spTree>
    <p:extLst>
      <p:ext uri="{BB962C8B-B14F-4D97-AF65-F5344CB8AC3E}">
        <p14:creationId xmlns:p14="http://schemas.microsoft.com/office/powerpoint/2010/main" val="1150527439"/>
      </p:ext>
    </p:extLst>
  </p:cSld>
  <p:clrMapOvr>
    <a:masterClrMapping/>
  </p:clrMapOvr>
</p:sld>
</file>

<file path=ppt/theme/theme1.xml><?xml version="1.0" encoding="utf-8"?>
<a:theme xmlns:a="http://schemas.openxmlformats.org/drawingml/2006/main" name="Sporveien">
  <a:themeElements>
    <a:clrScheme name="Sporveien">
      <a:dk1>
        <a:srgbClr val="000000"/>
      </a:dk1>
      <a:lt1>
        <a:srgbClr val="FFFFFF"/>
      </a:lt1>
      <a:dk2>
        <a:srgbClr val="222222"/>
      </a:dk2>
      <a:lt2>
        <a:srgbClr val="E9E9E9"/>
      </a:lt2>
      <a:accent1>
        <a:srgbClr val="FF6400"/>
      </a:accent1>
      <a:accent2>
        <a:srgbClr val="FFB200"/>
      </a:accent2>
      <a:accent3>
        <a:srgbClr val="67C999"/>
      </a:accent3>
      <a:accent4>
        <a:srgbClr val="BB5CFF"/>
      </a:accent4>
      <a:accent5>
        <a:srgbClr val="81CFF5"/>
      </a:accent5>
      <a:accent6>
        <a:srgbClr val="0B91EF"/>
      </a:accent6>
      <a:hlink>
        <a:srgbClr val="222222"/>
      </a:hlink>
      <a:folHlink>
        <a:srgbClr val="9E2EED"/>
      </a:folHlink>
    </a:clrScheme>
    <a:fontScheme name="Arial-si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Flat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0" cap="flat" cmpd="sng" algn="ctr">
          <a:noFill/>
        </a:ln>
        <a:ln w="0" cap="flat" cmpd="sng" algn="ctr">
          <a:noFill/>
        </a:ln>
        <a:ln w="0" cap="flat" cmpd="sng" algn="ctr">
          <a:noFill/>
        </a:ln>
      </a:lnStyleLst>
      <a:effectStyleLst>
        <a:effectStyle>
          <a:effectLst>
            <a:outerShdw blurRad="127000" dist="76200" dir="5400000" algn="t" rotWithShape="0">
              <a:srgbClr val="000000">
                <a:alpha val="30000"/>
              </a:srgbClr>
            </a:outerShdw>
          </a:effectLst>
        </a:effectStyle>
        <a:effectStyle>
          <a:effectLst>
            <a:blur/>
          </a:effectLst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txDef>
      <a:spPr>
        <a:solidFill>
          <a:schemeClr val="bg1"/>
        </a:solidFill>
        <a:effectLst>
          <a:outerShdw blurRad="127000" dist="76200" dir="5400000" algn="t" rotWithShape="0">
            <a:prstClr val="black">
              <a:alpha val="30000"/>
            </a:prstClr>
          </a:outerShdw>
        </a:effectLst>
      </a:spPr>
      <a:bodyPr vert="horz" wrap="square" lIns="378000" tIns="536400" rIns="378000" bIns="536400" rtlCol="0">
        <a:noAutofit/>
      </a:bodyPr>
      <a:lstStyle>
        <a:defPPr algn="l">
          <a:lnSpc>
            <a:spcPct val="99000"/>
          </a:lnSpc>
          <a:spcBef>
            <a:spcPts val="1049"/>
          </a:spcBef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porveien_mal_arial.potx" id="{CFE1D1B9-E738-46F1-AA9D-A912995ACE21}" vid="{32E9D4CC-162B-4665-9024-5897951B65D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E7F0CB0AC36D746A5C94E5806D275A2" ma:contentTypeVersion="9" ma:contentTypeDescription="Opprett et nytt dokument." ma:contentTypeScope="" ma:versionID="ef30789be418e9b61389b39e538eefee">
  <xsd:schema xmlns:xsd="http://www.w3.org/2001/XMLSchema" xmlns:xs="http://www.w3.org/2001/XMLSchema" xmlns:p="http://schemas.microsoft.com/office/2006/metadata/properties" xmlns:ns2="0c987355-0ff5-4a1c-89f8-21758de8ee0b" xmlns:ns3="12fcaad8-d2e3-4705-bf49-bb759ba5c4b1" targetNamespace="http://schemas.microsoft.com/office/2006/metadata/properties" ma:root="true" ma:fieldsID="01f81989a19e2c95ab167c5d567a424f" ns2:_="" ns3:_="">
    <xsd:import namespace="0c987355-0ff5-4a1c-89f8-21758de8ee0b"/>
    <xsd:import namespace="12fcaad8-d2e3-4705-bf49-bb759ba5c4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987355-0ff5-4a1c-89f8-21758de8ee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47d55938-41ab-4010-9402-597ab796c0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caad8-d2e3-4705-bf49-bb759ba5c4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9f84697d-0010-4dae-a591-48e6e797094e}" ma:internalName="TaxCatchAll" ma:showField="CatchAllData" ma:web="12fcaad8-d2e3-4705-bf49-bb759ba5c4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c987355-0ff5-4a1c-89f8-21758de8ee0b">
      <Terms xmlns="http://schemas.microsoft.com/office/infopath/2007/PartnerControls"/>
    </lcf76f155ced4ddcb4097134ff3c332f>
    <TaxCatchAll xmlns="12fcaad8-d2e3-4705-bf49-bb759ba5c4b1" xsi:nil="true"/>
  </documentManagement>
</p:properties>
</file>

<file path=customXml/itemProps1.xml><?xml version="1.0" encoding="utf-8"?>
<ds:datastoreItem xmlns:ds="http://schemas.openxmlformats.org/officeDocument/2006/customXml" ds:itemID="{70242A2F-BE31-42D4-8775-DC6FD9440FDF}"/>
</file>

<file path=customXml/itemProps2.xml><?xml version="1.0" encoding="utf-8"?>
<ds:datastoreItem xmlns:ds="http://schemas.openxmlformats.org/officeDocument/2006/customXml" ds:itemID="{79A3667F-2A06-46F5-A296-21069C055446}"/>
</file>

<file path=customXml/itemProps3.xml><?xml version="1.0" encoding="utf-8"?>
<ds:datastoreItem xmlns:ds="http://schemas.openxmlformats.org/officeDocument/2006/customXml" ds:itemID="{35704F24-2071-4956-BE75-39AE71A1D2C3}"/>
</file>

<file path=docProps/app.xml><?xml version="1.0" encoding="utf-8"?>
<Properties xmlns="http://schemas.openxmlformats.org/officeDocument/2006/extended-properties" xmlns:vt="http://schemas.openxmlformats.org/officeDocument/2006/docPropsVTypes">
  <Template>Ny Sporveien_mal_16_9_uten bilder</Template>
  <TotalTime>2907</TotalTime>
  <Words>374</Words>
  <Application>Microsoft Office PowerPoint</Application>
  <PresentationFormat>Widescreen</PresentationFormat>
  <Paragraphs>100</Paragraphs>
  <Slides>13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6" baseType="lpstr">
      <vt:lpstr>Arial</vt:lpstr>
      <vt:lpstr>Calibri</vt:lpstr>
      <vt:lpstr>Sporveien</vt:lpstr>
      <vt:lpstr>Nytt bussanlegg Drøbak</vt:lpstr>
      <vt:lpstr>Holterkollveien 3B</vt:lpstr>
      <vt:lpstr>Ruter har gjennomført bred brukermedvirkning </vt:lpstr>
      <vt:lpstr>Kriterier for konseptvalg</vt:lpstr>
      <vt:lpstr>Bussanlegget tar form</vt:lpstr>
      <vt:lpstr>Planlagte kapasiteter</vt:lpstr>
      <vt:lpstr>Plan 1</vt:lpstr>
      <vt:lpstr>Plan 2</vt:lpstr>
      <vt:lpstr>Tilrettelegging for energiløsninger</vt:lpstr>
      <vt:lpstr>PowerPoint-presentasjon</vt:lpstr>
      <vt:lpstr>PowerPoint-presentasjon</vt:lpstr>
      <vt:lpstr>PowerPoint-presentasjon</vt:lpstr>
      <vt:lpstr>Framdrift – Drøbak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Nytt bussanlegg Drøbak</dc:title>
  <dc:creator>Olsen, Jan Erik Ruud</dc:creator>
  <cp:lastModifiedBy>Erik Løvoll</cp:lastModifiedBy>
  <cp:revision>14</cp:revision>
  <dcterms:created xsi:type="dcterms:W3CDTF">2023-02-22T13:05:01Z</dcterms:created>
  <dcterms:modified xsi:type="dcterms:W3CDTF">2023-03-02T19:15:18Z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3f08ec5-d6d9-4227-8387-ccbfcb3632c4_Enabled">
    <vt:lpwstr>true</vt:lpwstr>
  </property>
  <property fmtid="{D5CDD505-2E9C-101B-9397-08002B2CF9AE}" pid="3" name="MSIP_Label_43f08ec5-d6d9-4227-8387-ccbfcb3632c4_SetDate">
    <vt:lpwstr>2023-03-01T13:42:41Z</vt:lpwstr>
  </property>
  <property fmtid="{D5CDD505-2E9C-101B-9397-08002B2CF9AE}" pid="4" name="MSIP_Label_43f08ec5-d6d9-4227-8387-ccbfcb3632c4_Method">
    <vt:lpwstr>Standard</vt:lpwstr>
  </property>
  <property fmtid="{D5CDD505-2E9C-101B-9397-08002B2CF9AE}" pid="5" name="MSIP_Label_43f08ec5-d6d9-4227-8387-ccbfcb3632c4_Name">
    <vt:lpwstr>Sweco Restricted</vt:lpwstr>
  </property>
  <property fmtid="{D5CDD505-2E9C-101B-9397-08002B2CF9AE}" pid="6" name="MSIP_Label_43f08ec5-d6d9-4227-8387-ccbfcb3632c4_SiteId">
    <vt:lpwstr>b7872ef0-9a00-4c18-8a4a-c7d25c778a9e</vt:lpwstr>
  </property>
  <property fmtid="{D5CDD505-2E9C-101B-9397-08002B2CF9AE}" pid="7" name="MSIP_Label_43f08ec5-d6d9-4227-8387-ccbfcb3632c4_ActionId">
    <vt:lpwstr>4dcf6f5f-7656-4864-be7b-1bc20eba3fb3</vt:lpwstr>
  </property>
  <property fmtid="{D5CDD505-2E9C-101B-9397-08002B2CF9AE}" pid="8" name="MSIP_Label_43f08ec5-d6d9-4227-8387-ccbfcb3632c4_ContentBits">
    <vt:lpwstr>0</vt:lpwstr>
  </property>
  <property fmtid="{D5CDD505-2E9C-101B-9397-08002B2CF9AE}" pid="9" name="ContentTypeId">
    <vt:lpwstr>0x0101001E7F0CB0AC36D746A5C94E5806D275A2</vt:lpwstr>
  </property>
</Properties>
</file>