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"/>
  </p:notesMasterIdLst>
  <p:handoutMasterIdLst>
    <p:handoutMasterId r:id="rId6"/>
  </p:handoutMasterIdLst>
  <p:sldIdLst>
    <p:sldId id="526" r:id="rId2"/>
    <p:sldId id="548" r:id="rId3"/>
    <p:sldId id="545" r:id="rId4"/>
  </p:sldIdLst>
  <p:sldSz cx="9144000" cy="6858000" type="screen4x3"/>
  <p:notesSz cx="6797675" cy="98742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nnar Lindstøl" initials="GL" lastIdx="1" clrIdx="0">
    <p:extLst>
      <p:ext uri="{19B8F6BF-5375-455C-9EA6-DF929625EA0E}">
        <p15:presenceInfo xmlns:p15="http://schemas.microsoft.com/office/powerpoint/2012/main" userId="S-1-5-21-1048982453-2206519170-3598874490-1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DBEA"/>
    <a:srgbClr val="FF3C20"/>
    <a:srgbClr val="FFD400"/>
    <a:srgbClr val="169FDB"/>
    <a:srgbClr val="1D327B"/>
    <a:srgbClr val="667E9D"/>
    <a:srgbClr val="F6A800"/>
    <a:srgbClr val="B6C2D4"/>
    <a:srgbClr val="E29C00"/>
    <a:srgbClr val="FFD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7144" autoAdjust="0"/>
  </p:normalViewPr>
  <p:slideViewPr>
    <p:cSldViewPr>
      <p:cViewPr varScale="1">
        <p:scale>
          <a:sx n="143" d="100"/>
          <a:sy n="143" d="100"/>
        </p:scale>
        <p:origin x="23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D78C-26DA-4B2A-B733-CB09FC74A49B}" type="datetimeFigureOut">
              <a:rPr lang="nb-NO" smtClean="0"/>
              <a:pPr/>
              <a:t>24.03.2015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8955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378955"/>
            <a:ext cx="294618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33C18-D4DA-49F7-8718-93E47A2B269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8758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B8DD4-2B11-4772-861A-DB81E039B885}" type="datetimeFigureOut">
              <a:rPr lang="nb-NO" smtClean="0"/>
              <a:pPr/>
              <a:t>24.03.2015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FD059-7CEC-49A6-AD0E-A46CEC81E2B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044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8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Arial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350001"/>
            <a:ext cx="1600200" cy="355600"/>
          </a:xfrm>
          <a:prstGeom prst="rect">
            <a:avLst/>
          </a:prstGeom>
        </p:spPr>
        <p:txBody>
          <a:bodyPr/>
          <a:lstStyle>
            <a:lvl1pPr algn="ctr">
              <a:defRPr smtClean="0">
                <a:solidFill>
                  <a:srgbClr val="005173"/>
                </a:solidFill>
                <a:latin typeface="Arial"/>
              </a:defRPr>
            </a:lvl1pPr>
          </a:lstStyle>
          <a:p>
            <a:pPr>
              <a:defRPr/>
            </a:pPr>
            <a:fld id="{4CFC0406-1902-4FA6-B1B4-CD3A62732194}" type="datetime1">
              <a:rPr lang="nb-NO" smtClean="0">
                <a:solidFill>
                  <a:srgbClr val="2E4E6F">
                    <a:tint val="75000"/>
                  </a:srgbClr>
                </a:solidFill>
              </a:rPr>
              <a:pPr>
                <a:defRPr/>
              </a:pPr>
              <a:t>24.03.2015</a:t>
            </a:fld>
            <a:endParaRPr lang="nb-NO" dirty="0">
              <a:solidFill>
                <a:srgbClr val="2E4E6F">
                  <a:tint val="75000"/>
                </a:srgbClr>
              </a:solidFill>
            </a:endParaRPr>
          </a:p>
        </p:txBody>
      </p:sp>
      <p:pic>
        <p:nvPicPr>
          <p:cNvPr id="7" name="Picture 6" descr="buypass-ppt-forside-4x3.pd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2819400"/>
            <a:ext cx="5449887" cy="1066800"/>
          </a:xfrm>
        </p:spPr>
        <p:txBody>
          <a:bodyPr anchor="b" anchorCtr="0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486400" cy="1219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600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6553200" y="3429000"/>
            <a:ext cx="1676400" cy="1371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712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5438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90600" y="3810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136889"/>
      </p:ext>
    </p:extLst>
  </p:cSld>
  <p:clrMapOvr>
    <a:masterClrMapping/>
  </p:clrMapOvr>
  <p:transition/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219200" y="3429000"/>
            <a:ext cx="2057400" cy="259080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3581400" y="3429000"/>
            <a:ext cx="2057400" cy="259080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47"/>
          </p:nvPr>
        </p:nvSpPr>
        <p:spPr>
          <a:xfrm>
            <a:off x="5791200" y="3429000"/>
            <a:ext cx="2057400" cy="259080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8"/>
          </p:nvPr>
        </p:nvSpPr>
        <p:spPr>
          <a:xfrm>
            <a:off x="1219200" y="3124200"/>
            <a:ext cx="20574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2pPr>
            <a:lvl3pPr marL="9144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3pPr>
            <a:lvl4pPr marL="13716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4pPr>
            <a:lvl5pPr marL="18288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9"/>
          </p:nvPr>
        </p:nvSpPr>
        <p:spPr>
          <a:xfrm>
            <a:off x="3581400" y="3124200"/>
            <a:ext cx="20574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2pPr>
            <a:lvl3pPr marL="9144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3pPr>
            <a:lvl4pPr marL="13716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4pPr>
            <a:lvl5pPr marL="18288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50"/>
          </p:nvPr>
        </p:nvSpPr>
        <p:spPr>
          <a:xfrm>
            <a:off x="5791200" y="3124200"/>
            <a:ext cx="2057400" cy="6096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2pPr>
            <a:lvl3pPr marL="9144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3pPr>
            <a:lvl4pPr marL="13716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4pPr>
            <a:lvl5pPr marL="18288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14400" y="1676400"/>
            <a:ext cx="73152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17526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925414"/>
      </p:ext>
    </p:extLst>
  </p:cSld>
  <p:clrMapOvr>
    <a:masterClrMapping/>
  </p:clrMapOvr>
  <p:transition/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57800"/>
            <a:ext cx="9144000" cy="1117600"/>
          </a:xfrm>
          <a:prstGeom prst="rect">
            <a:avLst/>
          </a:prstGeom>
          <a:solidFill>
            <a:srgbClr val="CFD6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1219200" y="914400"/>
            <a:ext cx="6705600" cy="1016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4E7C9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2pPr>
            <a:lvl3pPr marL="9144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3pPr>
            <a:lvl4pPr marL="13716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4pPr>
            <a:lvl5pPr marL="18288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1219200" y="2235200"/>
            <a:ext cx="3276600" cy="24892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4648200" y="2235200"/>
            <a:ext cx="3276600" cy="24892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728037"/>
      </p:ext>
    </p:extLst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4"/>
          <p:cNvSpPr>
            <a:spLocks noGrp="1"/>
          </p:cNvSpPr>
          <p:nvPr>
            <p:ph type="pic" sz="quarter" idx="14"/>
          </p:nvPr>
        </p:nvSpPr>
        <p:spPr>
          <a:xfrm>
            <a:off x="762000" y="1676401"/>
            <a:ext cx="2671762" cy="4008969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200">
                <a:solidFill>
                  <a:srgbClr val="17375E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3733800" y="2601384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6096000" y="2590800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17"/>
          </p:nvPr>
        </p:nvSpPr>
        <p:spPr>
          <a:xfrm>
            <a:off x="3736975" y="4413437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18"/>
          </p:nvPr>
        </p:nvSpPr>
        <p:spPr>
          <a:xfrm>
            <a:off x="6099175" y="4402853"/>
            <a:ext cx="2127250" cy="110701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3733800" y="2302744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2"/>
          <p:cNvSpPr>
            <a:spLocks noGrp="1"/>
          </p:cNvSpPr>
          <p:nvPr>
            <p:ph type="body" sz="quarter" idx="20"/>
          </p:nvPr>
        </p:nvSpPr>
        <p:spPr>
          <a:xfrm>
            <a:off x="6089650" y="2302744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32"/>
          <p:cNvSpPr>
            <a:spLocks noGrp="1"/>
          </p:cNvSpPr>
          <p:nvPr>
            <p:ph type="body" sz="quarter" idx="21"/>
          </p:nvPr>
        </p:nvSpPr>
        <p:spPr>
          <a:xfrm>
            <a:off x="3733800" y="4110380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2"/>
          <p:cNvSpPr>
            <a:spLocks noGrp="1"/>
          </p:cNvSpPr>
          <p:nvPr>
            <p:ph type="body" sz="quarter" idx="22"/>
          </p:nvPr>
        </p:nvSpPr>
        <p:spPr>
          <a:xfrm>
            <a:off x="6089650" y="4110380"/>
            <a:ext cx="2133600" cy="4108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591055"/>
      </p:ext>
    </p:extLst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c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46831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95400" y="2590800"/>
            <a:ext cx="3355404" cy="2149304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2851541577"/>
      </p:ext>
    </p:extLst>
  </p:cSld>
  <p:clrMapOvr>
    <a:masterClrMapping/>
  </p:clrMapOvr>
  <p:transition/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2550" y="3638550"/>
            <a:ext cx="2667000" cy="685800"/>
          </a:xfrm>
          <a:prstGeom prst="rect">
            <a:avLst/>
          </a:prstGeom>
          <a:solidFill>
            <a:srgbClr val="EF4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2550" y="2952750"/>
            <a:ext cx="2667000" cy="685800"/>
          </a:xfrm>
          <a:prstGeom prst="rect">
            <a:avLst/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7" name="Picture 30" descr="iPad-Retina-Display-M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25527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586823" y="2438400"/>
            <a:ext cx="1956816" cy="24193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2682762160"/>
      </p:ext>
    </p:extLst>
  </p:cSld>
  <p:clrMapOvr>
    <a:masterClrMapping/>
  </p:clrMapOvr>
  <p:transition/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000" y="4038600"/>
            <a:ext cx="2667000" cy="685800"/>
          </a:xfrm>
          <a:prstGeom prst="rect">
            <a:avLst/>
          </a:prstGeom>
          <a:solidFill>
            <a:srgbClr val="EF4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352800"/>
            <a:ext cx="2667000" cy="685800"/>
          </a:xfrm>
          <a:prstGeom prst="rect">
            <a:avLst/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4038600"/>
            <a:ext cx="2667000" cy="685800"/>
          </a:xfrm>
          <a:prstGeom prst="rect">
            <a:avLst/>
          </a:prstGeom>
          <a:solidFill>
            <a:srgbClr val="EF47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3352800"/>
            <a:ext cx="2667000" cy="685800"/>
          </a:xfrm>
          <a:prstGeom prst="rect">
            <a:avLst/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pic>
        <p:nvPicPr>
          <p:cNvPr id="11" name="Picture 32" descr="iPad-Retina-Display-M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57450"/>
            <a:ext cx="25527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505200" y="2838450"/>
            <a:ext cx="1956816" cy="241935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2700852312"/>
      </p:ext>
    </p:extLst>
  </p:cSld>
  <p:clrMapOvr>
    <a:masterClrMapping/>
  </p:clrMapOvr>
  <p:transition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8" descr="iPad-Retina-Display-M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5908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4"/>
          <p:cNvSpPr>
            <a:spLocks noGrp="1"/>
          </p:cNvSpPr>
          <p:nvPr>
            <p:ph type="body" sz="quarter" idx="26"/>
          </p:nvPr>
        </p:nvSpPr>
        <p:spPr>
          <a:xfrm>
            <a:off x="914400" y="2413000"/>
            <a:ext cx="22860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1295400" y="4152900"/>
            <a:ext cx="1219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8"/>
          <p:cNvSpPr>
            <a:spLocks noGrp="1"/>
          </p:cNvSpPr>
          <p:nvPr>
            <p:ph type="body" sz="quarter" idx="28"/>
          </p:nvPr>
        </p:nvSpPr>
        <p:spPr>
          <a:xfrm>
            <a:off x="2971800" y="4153000"/>
            <a:ext cx="14478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1295400" y="4851300"/>
            <a:ext cx="12192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8"/>
          <p:cNvSpPr>
            <a:spLocks noGrp="1"/>
          </p:cNvSpPr>
          <p:nvPr>
            <p:ph type="body" sz="quarter" idx="30"/>
          </p:nvPr>
        </p:nvSpPr>
        <p:spPr>
          <a:xfrm>
            <a:off x="2971800" y="4851400"/>
            <a:ext cx="1447800" cy="406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25"/>
          </p:nvPr>
        </p:nvSpPr>
        <p:spPr>
          <a:xfrm>
            <a:off x="914400" y="2717800"/>
            <a:ext cx="3429000" cy="1320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5438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14400" y="3810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5638800" y="2667000"/>
            <a:ext cx="1981200" cy="2438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4183003000"/>
      </p:ext>
    </p:extLst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47244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14400" y="381000"/>
            <a:ext cx="314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914400" y="1676399"/>
            <a:ext cx="2133600" cy="643467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914400" y="2082800"/>
            <a:ext cx="2133600" cy="3860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3276600" y="1676399"/>
            <a:ext cx="2133600" cy="643467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3276600" y="2082800"/>
            <a:ext cx="2133600" cy="38608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664251"/>
      </p:ext>
    </p:extLst>
  </p:cSld>
  <p:clrMapOvr>
    <a:masterClrMapping/>
  </p:clrMapOvr>
  <p:transition/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914400" y="2209800"/>
            <a:ext cx="2133600" cy="508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914400" y="2616200"/>
            <a:ext cx="2133600" cy="304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3276600" y="2209800"/>
            <a:ext cx="2133600" cy="508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3276600" y="2616200"/>
            <a:ext cx="2133600" cy="30480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829018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3"/>
          <p:cNvSpPr>
            <a:spLocks noGrp="1"/>
          </p:cNvSpPr>
          <p:nvPr>
            <p:ph type="body" sz="quarter" idx="47" hasCustomPrompt="1"/>
          </p:nvPr>
        </p:nvSpPr>
        <p:spPr>
          <a:xfrm>
            <a:off x="1447164" y="1951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dirty="0" smtClean="0"/>
              <a:t>test </a:t>
            </a:r>
            <a:r>
              <a:rPr lang="en-US" dirty="0" err="1" smtClean="0"/>
              <a:t>tesjdfhdfghdfghdf</a:t>
            </a:r>
            <a:endParaRPr lang="en-US" dirty="0" smtClean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48" hasCustomPrompt="1"/>
          </p:nvPr>
        </p:nvSpPr>
        <p:spPr>
          <a:xfrm>
            <a:off x="1447482" y="2713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dirty="0" err="1" smtClean="0"/>
              <a:t>fdfgsdgfdsfgfg</a:t>
            </a:r>
            <a:endParaRPr lang="en-US" dirty="0" smtClean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49"/>
          </p:nvPr>
        </p:nvSpPr>
        <p:spPr>
          <a:xfrm>
            <a:off x="1447800" y="3475566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50"/>
          </p:nvPr>
        </p:nvSpPr>
        <p:spPr>
          <a:xfrm>
            <a:off x="1447800" y="4237566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51"/>
          </p:nvPr>
        </p:nvSpPr>
        <p:spPr>
          <a:xfrm>
            <a:off x="1447800" y="50249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60"/>
          </p:nvPr>
        </p:nvSpPr>
        <p:spPr>
          <a:xfrm>
            <a:off x="5135562" y="1951568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61"/>
          </p:nvPr>
        </p:nvSpPr>
        <p:spPr>
          <a:xfrm>
            <a:off x="5135880" y="27135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62"/>
          </p:nvPr>
        </p:nvSpPr>
        <p:spPr>
          <a:xfrm>
            <a:off x="5135880" y="3475566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63"/>
          </p:nvPr>
        </p:nvSpPr>
        <p:spPr>
          <a:xfrm>
            <a:off x="5135880" y="4237566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64"/>
          </p:nvPr>
        </p:nvSpPr>
        <p:spPr>
          <a:xfrm>
            <a:off x="5135880" y="5024967"/>
            <a:ext cx="3048000" cy="5376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Open Sans Extrabold" pitchFamily="34" charset="0"/>
                <a:cs typeface="Open Sans Extra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04800"/>
            <a:ext cx="7315200" cy="1143000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4E7C9C"/>
                </a:solidFill>
              </a:defRPr>
            </a:lvl1pPr>
          </a:lstStyle>
          <a:p>
            <a:r>
              <a:rPr lang="en-US" dirty="0" err="1" smtClean="0"/>
              <a:t>bcxvbcxvbxcvbxcvbcxv</a:t>
            </a:r>
            <a:endParaRPr lang="en-JM" dirty="0"/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dirty="0" err="1" smtClean="0"/>
              <a:t>bcvbcvbcxvb</a:t>
            </a:r>
            <a:endParaRPr lang="en-US" dirty="0" smtClean="0"/>
          </a:p>
        </p:txBody>
      </p:sp>
      <p:sp>
        <p:nvSpPr>
          <p:cNvPr id="36" name="Content Placeholder 6"/>
          <p:cNvSpPr>
            <a:spLocks noGrp="1" noChangeAspect="1"/>
          </p:cNvSpPr>
          <p:nvPr>
            <p:ph sz="quarter" idx="55" hasCustomPrompt="1"/>
          </p:nvPr>
        </p:nvSpPr>
        <p:spPr>
          <a:xfrm>
            <a:off x="914400" y="1976120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styles1</a:t>
            </a:r>
          </a:p>
        </p:txBody>
      </p:sp>
      <p:sp>
        <p:nvSpPr>
          <p:cNvPr id="37" name="Content Placeholder 6"/>
          <p:cNvSpPr>
            <a:spLocks noGrp="1" noChangeAspect="1"/>
          </p:cNvSpPr>
          <p:nvPr>
            <p:ph sz="quarter" idx="65" hasCustomPrompt="1"/>
          </p:nvPr>
        </p:nvSpPr>
        <p:spPr>
          <a:xfrm>
            <a:off x="914400" y="2747639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Click to edit Ma3ster text styles</a:t>
            </a:r>
          </a:p>
        </p:txBody>
      </p:sp>
      <p:sp>
        <p:nvSpPr>
          <p:cNvPr id="38" name="Content Placeholder 6"/>
          <p:cNvSpPr>
            <a:spLocks noGrp="1" noChangeAspect="1"/>
          </p:cNvSpPr>
          <p:nvPr>
            <p:ph sz="quarter" idx="66" hasCustomPrompt="1"/>
          </p:nvPr>
        </p:nvSpPr>
        <p:spPr>
          <a:xfrm>
            <a:off x="914400" y="3519799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Clic1k to edit Master text styles</a:t>
            </a:r>
          </a:p>
        </p:txBody>
      </p:sp>
      <p:sp>
        <p:nvSpPr>
          <p:cNvPr id="39" name="Content Placeholder 6"/>
          <p:cNvSpPr>
            <a:spLocks noGrp="1" noChangeAspect="1"/>
          </p:cNvSpPr>
          <p:nvPr>
            <p:ph sz="quarter" idx="67" hasCustomPrompt="1"/>
          </p:nvPr>
        </p:nvSpPr>
        <p:spPr>
          <a:xfrm>
            <a:off x="914400" y="4256398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Cli2ck to edit M3aster text styles</a:t>
            </a:r>
          </a:p>
        </p:txBody>
      </p:sp>
      <p:sp>
        <p:nvSpPr>
          <p:cNvPr id="40" name="Content Placeholder 6"/>
          <p:cNvSpPr>
            <a:spLocks noGrp="1" noChangeAspect="1"/>
          </p:cNvSpPr>
          <p:nvPr>
            <p:ph sz="quarter" idx="68"/>
          </p:nvPr>
        </p:nvSpPr>
        <p:spPr>
          <a:xfrm>
            <a:off x="914400" y="5094599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Content Placeholder 6"/>
          <p:cNvSpPr>
            <a:spLocks noGrp="1" noChangeAspect="1"/>
          </p:cNvSpPr>
          <p:nvPr>
            <p:ph sz="quarter" idx="69"/>
          </p:nvPr>
        </p:nvSpPr>
        <p:spPr>
          <a:xfrm>
            <a:off x="4572000" y="1976120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Content Placeholder 6"/>
          <p:cNvSpPr>
            <a:spLocks noGrp="1" noChangeAspect="1"/>
          </p:cNvSpPr>
          <p:nvPr>
            <p:ph sz="quarter" idx="70" hasCustomPrompt="1"/>
          </p:nvPr>
        </p:nvSpPr>
        <p:spPr>
          <a:xfrm>
            <a:off x="4572000" y="2747639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Click to edit Ma6ster text styles</a:t>
            </a:r>
          </a:p>
        </p:txBody>
      </p:sp>
      <p:sp>
        <p:nvSpPr>
          <p:cNvPr id="43" name="Content Placeholder 6"/>
          <p:cNvSpPr>
            <a:spLocks noGrp="1" noChangeAspect="1"/>
          </p:cNvSpPr>
          <p:nvPr>
            <p:ph sz="quarter" idx="71"/>
          </p:nvPr>
        </p:nvSpPr>
        <p:spPr>
          <a:xfrm>
            <a:off x="4572000" y="3519799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6"/>
          <p:cNvSpPr>
            <a:spLocks noGrp="1" noChangeAspect="1"/>
          </p:cNvSpPr>
          <p:nvPr>
            <p:ph sz="quarter" idx="72"/>
          </p:nvPr>
        </p:nvSpPr>
        <p:spPr>
          <a:xfrm>
            <a:off x="4572000" y="4256398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6"/>
          <p:cNvSpPr>
            <a:spLocks noGrp="1" noChangeAspect="1"/>
          </p:cNvSpPr>
          <p:nvPr>
            <p:ph sz="quarter" idx="73" hasCustomPrompt="1"/>
          </p:nvPr>
        </p:nvSpPr>
        <p:spPr>
          <a:xfrm>
            <a:off x="4572000" y="5094599"/>
            <a:ext cx="468000" cy="468000"/>
          </a:xfrm>
          <a:prstGeom prst="ellipse">
            <a:avLst/>
          </a:prstGeom>
          <a:solidFill>
            <a:srgbClr val="A2B9CE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  <a:latin typeface="Arial"/>
                <a:ea typeface="Open Sans" pitchFamily="34" charset="0"/>
                <a:cs typeface="Franklin Gothic Demi Cond" pitchFamily="34" charset="0"/>
              </a:defRPr>
            </a:lvl1pPr>
          </a:lstStyle>
          <a:p>
            <a:pPr lvl="0"/>
            <a:r>
              <a:rPr lang="en-US" dirty="0" smtClean="0"/>
              <a:t>Click to e2dit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7186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525" y="0"/>
            <a:ext cx="9153525" cy="6375400"/>
          </a:xfrm>
          <a:prstGeom prst="rect">
            <a:avLst/>
          </a:prstGeom>
          <a:solidFill>
            <a:srgbClr val="A2B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rgbClr val="F34F57"/>
              </a:solidFill>
              <a:latin typeface="Arial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3067050"/>
            <a:ext cx="304800" cy="381000"/>
          </a:xfrm>
          <a:prstGeom prst="roundRect">
            <a:avLst>
              <a:gd name="adj" fmla="val 8655"/>
            </a:avLst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8650" y="3189172"/>
            <a:ext cx="76860" cy="137057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8" name="Straight Connector 7"/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 flipH="1">
            <a:off x="8534400" y="3048000"/>
            <a:ext cx="304800" cy="381000"/>
          </a:xfrm>
          <a:prstGeom prst="roundRect">
            <a:avLst>
              <a:gd name="adj" fmla="val 8655"/>
            </a:avLst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grpSp>
        <p:nvGrpSpPr>
          <p:cNvPr id="11" name="Group 10"/>
          <p:cNvGrpSpPr/>
          <p:nvPr/>
        </p:nvGrpSpPr>
        <p:grpSpPr>
          <a:xfrm flipH="1">
            <a:off x="8648610" y="3170122"/>
            <a:ext cx="76860" cy="137057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2" name="Straight Connector 11"/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Action Button: Back or Previous 13">
            <a:hlinkClick r:id="" action="ppaction://hlinkshowjump?jump=previousslide" highlightClick="1"/>
          </p:cNvPr>
          <p:cNvSpPr/>
          <p:nvPr/>
        </p:nvSpPr>
        <p:spPr>
          <a:xfrm>
            <a:off x="304800" y="3067050"/>
            <a:ext cx="304800" cy="381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Arial"/>
            </a:endParaRPr>
          </a:p>
        </p:txBody>
      </p:sp>
      <p:sp>
        <p:nvSpPr>
          <p:cNvPr id="15" name="Action Button: Back or Previous 14">
            <a:hlinkClick r:id="" action="ppaction://hlinkshowjump?jump=nextslide" highlightClick="1"/>
          </p:cNvPr>
          <p:cNvSpPr/>
          <p:nvPr/>
        </p:nvSpPr>
        <p:spPr>
          <a:xfrm>
            <a:off x="8534400" y="3048000"/>
            <a:ext cx="304800" cy="381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51172"/>
            <a:ext cx="7543800" cy="9446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3733800" y="1498601"/>
            <a:ext cx="1656000" cy="1655998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4177677968"/>
      </p:ext>
    </p:extLst>
  </p:cSld>
  <p:clrMapOvr>
    <a:masterClrMapping/>
  </p:clrMapOvr>
  <p:transition/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2362200"/>
            <a:ext cx="48625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91935" y="2647043"/>
            <a:ext cx="3475665" cy="2201107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799338272"/>
      </p:ext>
    </p:extLst>
  </p:cSld>
  <p:clrMapOvr>
    <a:masterClrMapping/>
  </p:clrMapOvr>
  <p:transition/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3"/>
          <p:cNvSpPr>
            <a:spLocks noGrp="1"/>
          </p:cNvSpPr>
          <p:nvPr>
            <p:ph sz="quarter" idx="13"/>
          </p:nvPr>
        </p:nvSpPr>
        <p:spPr>
          <a:xfrm>
            <a:off x="838200" y="2362200"/>
            <a:ext cx="2362200" cy="3505200"/>
          </a:xfrm>
        </p:spPr>
        <p:txBody>
          <a:bodyPr>
            <a:normAutofit/>
          </a:bodyPr>
          <a:lstStyle>
            <a:lvl1pPr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8"/>
          <p:cNvSpPr>
            <a:spLocks noGrp="1"/>
          </p:cNvSpPr>
          <p:nvPr>
            <p:ph sz="quarter" idx="39"/>
          </p:nvPr>
        </p:nvSpPr>
        <p:spPr>
          <a:xfrm>
            <a:off x="838200" y="1955800"/>
            <a:ext cx="2359152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200" b="1">
                <a:solidFill>
                  <a:srgbClr val="005173"/>
                </a:solidFill>
                <a:latin typeface="Arial"/>
                <a:ea typeface="Open Sans Extrabold" pitchFamily="34" charset="0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42"/>
          </p:nvPr>
        </p:nvSpPr>
        <p:spPr>
          <a:xfrm>
            <a:off x="3429000" y="2362200"/>
            <a:ext cx="2362200" cy="3505200"/>
          </a:xfrm>
        </p:spPr>
        <p:txBody>
          <a:bodyPr>
            <a:normAutofit/>
          </a:bodyPr>
          <a:lstStyle>
            <a:lvl1pPr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43"/>
          </p:nvPr>
        </p:nvSpPr>
        <p:spPr>
          <a:xfrm>
            <a:off x="6019800" y="2362200"/>
            <a:ext cx="2362200" cy="3505200"/>
          </a:xfrm>
        </p:spPr>
        <p:txBody>
          <a:bodyPr>
            <a:normAutofit/>
          </a:bodyPr>
          <a:lstStyle>
            <a:lvl1pPr algn="l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8"/>
          <p:cNvSpPr>
            <a:spLocks noGrp="1"/>
          </p:cNvSpPr>
          <p:nvPr>
            <p:ph sz="quarter" idx="60"/>
          </p:nvPr>
        </p:nvSpPr>
        <p:spPr>
          <a:xfrm>
            <a:off x="3432048" y="1955800"/>
            <a:ext cx="2359152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200" b="1">
                <a:solidFill>
                  <a:srgbClr val="005173"/>
                </a:solidFill>
                <a:latin typeface="Arial"/>
                <a:ea typeface="Open Sans Extrabold" pitchFamily="34" charset="0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8"/>
          <p:cNvSpPr>
            <a:spLocks noGrp="1"/>
          </p:cNvSpPr>
          <p:nvPr>
            <p:ph sz="quarter" idx="61"/>
          </p:nvPr>
        </p:nvSpPr>
        <p:spPr>
          <a:xfrm>
            <a:off x="6022848" y="1955800"/>
            <a:ext cx="2359152" cy="463296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200" b="1">
                <a:solidFill>
                  <a:srgbClr val="005173"/>
                </a:solidFill>
                <a:latin typeface="Arial"/>
                <a:ea typeface="Open Sans Extrabold" pitchFamily="34" charset="0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6322905"/>
      </p:ext>
    </p:extLst>
  </p:cSld>
  <p:clrMapOvr>
    <a:masterClrMapping/>
  </p:clrMapOvr>
  <p:transition/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9144000" cy="688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56533801"/>
      </p:ext>
    </p:extLst>
  </p:cSld>
  <p:clrMapOvr>
    <a:masterClrMapping/>
  </p:clrMapOvr>
  <p:transition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762000" y="4064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145796"/>
      </p:ext>
    </p:extLst>
  </p:cSld>
  <p:clrMapOvr>
    <a:masterClrMapping/>
  </p:clrMapOvr>
  <p:transition/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38200" y="1666240"/>
            <a:ext cx="2819400" cy="36576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34"/>
          </p:nvPr>
        </p:nvSpPr>
        <p:spPr>
          <a:xfrm>
            <a:off x="838200" y="19304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838200" y="3088640"/>
            <a:ext cx="2819400" cy="36576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36"/>
          </p:nvPr>
        </p:nvSpPr>
        <p:spPr>
          <a:xfrm>
            <a:off x="838200" y="33528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38200" y="4511040"/>
            <a:ext cx="2819400" cy="36576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38"/>
          </p:nvPr>
        </p:nvSpPr>
        <p:spPr>
          <a:xfrm>
            <a:off x="838200" y="4775200"/>
            <a:ext cx="2819400" cy="812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9840822"/>
      </p:ext>
    </p:extLst>
  </p:cSld>
  <p:clrMapOvr>
    <a:masterClrMapping/>
  </p:clrMapOvr>
  <p:transition/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56"/>
          </p:nvPr>
        </p:nvSpPr>
        <p:spPr>
          <a:xfrm>
            <a:off x="838200" y="1828800"/>
            <a:ext cx="1963738" cy="18288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57"/>
          </p:nvPr>
        </p:nvSpPr>
        <p:spPr>
          <a:xfrm>
            <a:off x="2895600" y="1828800"/>
            <a:ext cx="1963738" cy="18288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58"/>
          </p:nvPr>
        </p:nvSpPr>
        <p:spPr>
          <a:xfrm>
            <a:off x="838200" y="3759200"/>
            <a:ext cx="1963738" cy="18288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59"/>
          </p:nvPr>
        </p:nvSpPr>
        <p:spPr>
          <a:xfrm>
            <a:off x="2895600" y="3759200"/>
            <a:ext cx="1963738" cy="1828800"/>
          </a:xfrm>
        </p:spPr>
        <p:txBody>
          <a:bodyPr rtlCol="0">
            <a:normAutofit/>
          </a:bodyPr>
          <a:lstStyle>
            <a:lvl1pPr marL="0" indent="0">
              <a:buFontTx/>
              <a:buNone/>
              <a:defRPr sz="1100">
                <a:solidFill>
                  <a:srgbClr val="17252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1592415"/>
      </p:ext>
    </p:extLst>
  </p:cSld>
  <p:clrMapOvr>
    <a:masterClrMapping/>
  </p:clrMapOvr>
  <p:transition/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0" y="1830069"/>
            <a:ext cx="2276856" cy="227457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16" name="Picture Placeholder 27"/>
          <p:cNvSpPr>
            <a:spLocks noGrp="1"/>
          </p:cNvSpPr>
          <p:nvPr>
            <p:ph type="pic" sz="quarter" idx="25"/>
          </p:nvPr>
        </p:nvSpPr>
        <p:spPr>
          <a:xfrm>
            <a:off x="2286000" y="1830069"/>
            <a:ext cx="2276856" cy="227457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17" name="Picture Placeholder 27"/>
          <p:cNvSpPr>
            <a:spLocks noGrp="1"/>
          </p:cNvSpPr>
          <p:nvPr>
            <p:ph type="pic" sz="quarter" idx="26"/>
          </p:nvPr>
        </p:nvSpPr>
        <p:spPr>
          <a:xfrm>
            <a:off x="4572000" y="1828800"/>
            <a:ext cx="2276856" cy="227457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18" name="Picture Placeholder 27"/>
          <p:cNvSpPr>
            <a:spLocks noGrp="1"/>
          </p:cNvSpPr>
          <p:nvPr>
            <p:ph type="pic" sz="quarter" idx="27"/>
          </p:nvPr>
        </p:nvSpPr>
        <p:spPr>
          <a:xfrm>
            <a:off x="6858000" y="1828800"/>
            <a:ext cx="2286000" cy="2274571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19" name="Text Placeholder 35"/>
          <p:cNvSpPr>
            <a:spLocks noGrp="1"/>
          </p:cNvSpPr>
          <p:nvPr>
            <p:ph type="body" sz="quarter" idx="28"/>
          </p:nvPr>
        </p:nvSpPr>
        <p:spPr>
          <a:xfrm>
            <a:off x="457200" y="453220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29"/>
          </p:nvPr>
        </p:nvSpPr>
        <p:spPr>
          <a:xfrm>
            <a:off x="457200" y="481584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5"/>
          <p:cNvSpPr>
            <a:spLocks noGrp="1"/>
          </p:cNvSpPr>
          <p:nvPr>
            <p:ph type="body" sz="quarter" idx="30"/>
          </p:nvPr>
        </p:nvSpPr>
        <p:spPr>
          <a:xfrm>
            <a:off x="2590800" y="453220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31"/>
          </p:nvPr>
        </p:nvSpPr>
        <p:spPr>
          <a:xfrm>
            <a:off x="2590800" y="481584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5"/>
          <p:cNvSpPr>
            <a:spLocks noGrp="1"/>
          </p:cNvSpPr>
          <p:nvPr>
            <p:ph type="body" sz="quarter" idx="32"/>
          </p:nvPr>
        </p:nvSpPr>
        <p:spPr>
          <a:xfrm>
            <a:off x="4800600" y="453220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9"/>
          <p:cNvSpPr>
            <a:spLocks noGrp="1"/>
          </p:cNvSpPr>
          <p:nvPr>
            <p:ph type="body" sz="quarter" idx="33"/>
          </p:nvPr>
        </p:nvSpPr>
        <p:spPr>
          <a:xfrm>
            <a:off x="4800600" y="481584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35"/>
          <p:cNvSpPr>
            <a:spLocks noGrp="1"/>
          </p:cNvSpPr>
          <p:nvPr>
            <p:ph type="body" sz="quarter" idx="34"/>
          </p:nvPr>
        </p:nvSpPr>
        <p:spPr>
          <a:xfrm>
            <a:off x="7010400" y="4532208"/>
            <a:ext cx="1752600" cy="4868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00" b="1"/>
            </a:lvl2pPr>
            <a:lvl3pPr marL="914400" indent="0">
              <a:buFontTx/>
              <a:buNone/>
              <a:defRPr sz="1100" b="1"/>
            </a:lvl3pPr>
            <a:lvl4pPr marL="1371600" indent="0">
              <a:buFontTx/>
              <a:buNone/>
              <a:defRPr sz="1100" b="1"/>
            </a:lvl4pPr>
            <a:lvl5pPr marL="1828800" indent="0">
              <a:buFontTx/>
              <a:buNone/>
              <a:defRPr sz="11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35"/>
          </p:nvPr>
        </p:nvSpPr>
        <p:spPr>
          <a:xfrm>
            <a:off x="7010400" y="4815840"/>
            <a:ext cx="1752600" cy="711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244511"/>
      </p:ext>
    </p:extLst>
  </p:cSld>
  <p:clrMapOvr>
    <a:masterClrMapping/>
  </p:clrMapOvr>
  <p:transition/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799"/>
            <a:ext cx="4800600" cy="1147809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762000" y="406399"/>
            <a:ext cx="4191000" cy="433617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562600" y="0"/>
            <a:ext cx="2438400" cy="6858000"/>
          </a:xfrm>
          <a:prstGeom prst="rect">
            <a:avLst/>
          </a:prstGeom>
          <a:solidFill>
            <a:srgbClr val="4E7C9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791200" y="711200"/>
            <a:ext cx="1981200" cy="4546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6200531"/>
      </p:ext>
    </p:extLst>
  </p:cSld>
  <p:clrMapOvr>
    <a:masterClrMapping/>
  </p:clrMapOvr>
  <p:transition/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962400" y="0"/>
            <a:ext cx="4038600" cy="6883400"/>
          </a:xfrm>
        </p:spPr>
        <p:txBody>
          <a:bodyPr rtlCol="0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508000"/>
            <a:ext cx="28194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14400" y="381000"/>
            <a:ext cx="18796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914400" y="2032000"/>
            <a:ext cx="2362200" cy="40640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2pPr>
            <a:lvl3pPr marL="9144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3pPr>
            <a:lvl4pPr marL="13716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4pPr>
            <a:lvl5pPr marL="1828800" indent="0">
              <a:buNone/>
              <a:defRPr sz="1100">
                <a:solidFill>
                  <a:srgbClr val="0070C0"/>
                </a:solidFill>
                <a:latin typeface="Roboto Condensed Bold"/>
                <a:cs typeface="Roboto Condense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1"/>
          </p:nvPr>
        </p:nvSpPr>
        <p:spPr>
          <a:xfrm>
            <a:off x="914400" y="2336800"/>
            <a:ext cx="2362200" cy="2336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0551713"/>
      </p:ext>
    </p:extLst>
  </p:cSld>
  <p:clrMapOvr>
    <a:masterClrMapping/>
  </p:clrMapOvr>
  <p:transition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44"/>
          </p:nvPr>
        </p:nvSpPr>
        <p:spPr>
          <a:xfrm>
            <a:off x="914400" y="1600200"/>
            <a:ext cx="7315200" cy="10160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4E7C9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2pPr>
            <a:lvl3pPr marL="9144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3pPr>
            <a:lvl4pPr marL="13716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4pPr>
            <a:lvl5pPr marL="18288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5"/>
          </p:nvPr>
        </p:nvSpPr>
        <p:spPr>
          <a:xfrm>
            <a:off x="914400" y="2819400"/>
            <a:ext cx="3581400" cy="33274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46"/>
          </p:nvPr>
        </p:nvSpPr>
        <p:spPr>
          <a:xfrm>
            <a:off x="4648200" y="2819400"/>
            <a:ext cx="3581400" cy="33274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4152900" y="533400"/>
            <a:ext cx="838201" cy="838200"/>
          </a:xfrm>
          <a:prstGeom prst="ellipse">
            <a:avLst/>
          </a:prstGeom>
          <a:solidFill>
            <a:srgbClr val="EF472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14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47"/>
          </p:nvPr>
        </p:nvSpPr>
        <p:spPr>
          <a:xfrm>
            <a:off x="4114800" y="731520"/>
            <a:ext cx="914400" cy="33528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2pPr>
            <a:lvl3pPr marL="9144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3pPr>
            <a:lvl4pPr marL="13716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4pPr>
            <a:lvl5pPr marL="1828800" indent="0" algn="ctr">
              <a:buNone/>
              <a:defRPr sz="1800">
                <a:solidFill>
                  <a:srgbClr val="424C53"/>
                </a:solidFill>
                <a:latin typeface="Roboto Condensed Bold"/>
                <a:cs typeface="Roboto Condensed Bold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468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1400" y="0"/>
            <a:ext cx="5562600" cy="688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392051483"/>
      </p:ext>
    </p:extLst>
  </p:cSld>
  <p:clrMapOvr>
    <a:masterClrMapping/>
  </p:clrMapOvr>
  <p:transition/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905000"/>
            <a:ext cx="9144000" cy="4495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673899"/>
      </p:ext>
    </p:extLst>
  </p:cSld>
  <p:clrMapOvr>
    <a:masterClrMapping/>
  </p:clrMapOvr>
  <p:transition/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038600"/>
            <a:ext cx="3048000" cy="2336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3810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3048000" y="4038600"/>
            <a:ext cx="3048000" cy="2336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6096000" y="4038600"/>
            <a:ext cx="3048000" cy="2336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845224131"/>
      </p:ext>
    </p:extLst>
  </p:cSld>
  <p:clrMapOvr>
    <a:masterClrMapping/>
  </p:clrMapOvr>
  <p:transition/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8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635025333"/>
      </p:ext>
    </p:extLst>
  </p:cSld>
  <p:clrMapOvr>
    <a:masterClrMapping/>
  </p:clrMapOvr>
  <p:transition/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ngl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48000" y="0"/>
            <a:ext cx="3048000" cy="688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3048000" cy="6883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266093783"/>
      </p:ext>
    </p:extLst>
  </p:cSld>
  <p:clrMapOvr>
    <a:masterClrMapping/>
  </p:clrMapOvr>
  <p:transition/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457200"/>
            <a:ext cx="3810000" cy="1143000"/>
          </a:xfr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6858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5029200" y="2590796"/>
            <a:ext cx="3276600" cy="13208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100"/>
            </a:lvl2pPr>
            <a:lvl3pPr marL="914400" indent="0">
              <a:buFontTx/>
              <a:buNone/>
              <a:defRPr sz="1100"/>
            </a:lvl3pPr>
            <a:lvl4pPr marL="1371600" indent="0">
              <a:buFontTx/>
              <a:buNone/>
              <a:defRPr sz="1100"/>
            </a:lvl4pPr>
            <a:lvl5pPr marL="1828800" indent="0">
              <a:buFontTx/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5791200" y="4114800"/>
            <a:ext cx="2438400" cy="41063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Content Placeholder 19"/>
          <p:cNvSpPr>
            <a:spLocks noGrp="1"/>
          </p:cNvSpPr>
          <p:nvPr>
            <p:ph sz="quarter" idx="17"/>
          </p:nvPr>
        </p:nvSpPr>
        <p:spPr>
          <a:xfrm>
            <a:off x="5791200" y="4815438"/>
            <a:ext cx="2438400" cy="62015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5029200" y="2286000"/>
            <a:ext cx="3276600" cy="47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2pPr>
            <a:lvl3pPr marL="9144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3pPr>
            <a:lvl4pPr marL="13716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4pPr>
            <a:lvl5pPr marL="1828800" indent="0">
              <a:buFontTx/>
              <a:buNone/>
              <a:defRPr sz="1300">
                <a:latin typeface="Open Sans" pitchFamily="34" charset="0"/>
                <a:ea typeface="Open Sans" pitchFamily="34" charset="0"/>
                <a:cs typeface="Open Sans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3993680"/>
      </p:ext>
    </p:extLst>
  </p:cSld>
  <p:clrMapOvr>
    <a:masterClrMapping/>
  </p:clrMapOvr>
  <p:transition/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63"/>
          </p:nvPr>
        </p:nvSpPr>
        <p:spPr>
          <a:xfrm>
            <a:off x="762000" y="2032000"/>
            <a:ext cx="4267200" cy="3657600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257801" y="3057760"/>
            <a:ext cx="2994025" cy="904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404040"/>
                </a:solidFill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257800" y="2641601"/>
            <a:ext cx="2971800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/>
          </p:nvPr>
        </p:nvSpPr>
        <p:spPr>
          <a:xfrm>
            <a:off x="5334000" y="4470400"/>
            <a:ext cx="2743200" cy="508000"/>
          </a:xfrm>
          <a:prstGeom prst="roundRect">
            <a:avLst>
              <a:gd name="adj" fmla="val 16667"/>
            </a:avLst>
          </a:prstGeom>
          <a:solidFill>
            <a:srgbClr val="EF472F"/>
          </a:solidFill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Arial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550259"/>
      </p:ext>
    </p:extLst>
  </p:cSld>
  <p:clrMapOvr>
    <a:masterClrMapping/>
  </p:clrMapOvr>
  <p:transition/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66"/>
          </p:nvPr>
        </p:nvSpPr>
        <p:spPr>
          <a:xfrm>
            <a:off x="5311776" y="3057760"/>
            <a:ext cx="2994025" cy="9046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67"/>
          </p:nvPr>
        </p:nvSpPr>
        <p:spPr>
          <a:xfrm>
            <a:off x="5311776" y="2772834"/>
            <a:ext cx="2994024" cy="47836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latin typeface="Franklin Gothic Medium" pitchFamily="34" charset="0"/>
              </a:defRPr>
            </a:lvl2pPr>
            <a:lvl3pPr marL="914400" indent="0">
              <a:buFontTx/>
              <a:buNone/>
              <a:defRPr sz="1400">
                <a:latin typeface="Franklin Gothic Medium" pitchFamily="34" charset="0"/>
              </a:defRPr>
            </a:lvl3pPr>
            <a:lvl4pPr marL="1371600" indent="0">
              <a:buFontTx/>
              <a:buNone/>
              <a:defRPr sz="1400">
                <a:latin typeface="Franklin Gothic Medium" pitchFamily="34" charset="0"/>
              </a:defRPr>
            </a:lvl4pPr>
            <a:lvl5pPr marL="1828800" indent="0">
              <a:buFontTx/>
              <a:buNone/>
              <a:defRPr sz="1400">
                <a:latin typeface="Franklin Gothic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68"/>
          </p:nvPr>
        </p:nvSpPr>
        <p:spPr>
          <a:xfrm>
            <a:off x="5334000" y="4470400"/>
            <a:ext cx="2743200" cy="508000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rgbClr val="424C53"/>
                </a:solidFill>
                <a:latin typeface="Arial"/>
                <a:cs typeface="Franklin Gothic Book" pitchFamily="34" charset="0"/>
              </a:defRPr>
            </a:lvl1pPr>
            <a:lvl2pPr marL="457200" indent="0">
              <a:buFontTx/>
              <a:buNone/>
              <a:defRPr sz="1200">
                <a:latin typeface="Franklin Gothic Medium" pitchFamily="34" charset="0"/>
              </a:defRPr>
            </a:lvl2pPr>
            <a:lvl3pPr marL="914400" indent="0">
              <a:buFontTx/>
              <a:buNone/>
              <a:defRPr sz="1200">
                <a:latin typeface="Franklin Gothic Medium" pitchFamily="34" charset="0"/>
              </a:defRPr>
            </a:lvl3pPr>
            <a:lvl4pPr marL="1371600" indent="0">
              <a:buFontTx/>
              <a:buNone/>
              <a:defRPr sz="1200">
                <a:latin typeface="Franklin Gothic Medium" pitchFamily="34" charset="0"/>
              </a:defRPr>
            </a:lvl4pPr>
            <a:lvl5pPr marL="1828800" indent="0">
              <a:buFontTx/>
              <a:buNone/>
              <a:defRPr sz="1200">
                <a:latin typeface="Franklin Gothic Medium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094509"/>
      </p:ext>
    </p:extLst>
  </p:cSld>
  <p:clrMapOvr>
    <a:masterClrMapping/>
  </p:clrMapOvr>
  <p:transition/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Me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60"/>
          </p:nvPr>
        </p:nvSpPr>
        <p:spPr>
          <a:xfrm>
            <a:off x="4038601" y="2002304"/>
            <a:ext cx="3453100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64"/>
          </p:nvPr>
        </p:nvSpPr>
        <p:spPr>
          <a:xfrm>
            <a:off x="4038605" y="4359348"/>
            <a:ext cx="4267195" cy="11176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70"/>
          </p:nvPr>
        </p:nvSpPr>
        <p:spPr>
          <a:xfrm>
            <a:off x="1143000" y="4521200"/>
            <a:ext cx="2336540" cy="4064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71"/>
          </p:nvPr>
        </p:nvSpPr>
        <p:spPr>
          <a:xfrm>
            <a:off x="4038600" y="2413000"/>
            <a:ext cx="4267200" cy="11684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200">
                <a:solidFill>
                  <a:srgbClr val="404040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28"/>
          <p:cNvSpPr>
            <a:spLocks noGrp="1" noChangeAspect="1"/>
          </p:cNvSpPr>
          <p:nvPr>
            <p:ph type="pic" sz="quarter" idx="50"/>
          </p:nvPr>
        </p:nvSpPr>
        <p:spPr>
          <a:xfrm>
            <a:off x="1219200" y="2159000"/>
            <a:ext cx="2091095" cy="2088000"/>
          </a:xfrm>
          <a:prstGeom prst="ellipse">
            <a:avLst/>
          </a:prstGeom>
          <a:ln w="76200" cap="sq">
            <a:noFill/>
            <a:miter lim="800000"/>
          </a:ln>
          <a:effectLst/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72"/>
          </p:nvPr>
        </p:nvSpPr>
        <p:spPr>
          <a:xfrm>
            <a:off x="4038601" y="3937000"/>
            <a:ext cx="3453100" cy="406400"/>
          </a:xfr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  <a:lvl2pPr marL="45720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2pPr>
            <a:lvl3pPr marL="91440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3pPr>
            <a:lvl4pPr marL="13716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4pPr>
            <a:lvl5pPr marL="182880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Nexa Bold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591811"/>
      </p:ext>
    </p:extLst>
  </p:cSld>
  <p:clrMapOvr>
    <a:masterClrMapping/>
  </p:clrMapOvr>
  <p:transition/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4419600" y="2336803"/>
            <a:ext cx="3924300" cy="3100916"/>
          </a:xfrm>
          <a:prstGeom prst="roundRect">
            <a:avLst>
              <a:gd name="adj" fmla="val 0"/>
            </a:avLst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rgbClr val="17252F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1219200" y="2851152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62000" y="1219204"/>
            <a:ext cx="7543800" cy="639233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100"/>
            </a:lvl2pPr>
            <a:lvl3pPr marL="914400" indent="0" algn="ctr">
              <a:buNone/>
              <a:defRPr sz="1100"/>
            </a:lvl3pPr>
            <a:lvl4pPr marL="1371600" indent="0" algn="ctr">
              <a:buNone/>
              <a:defRPr sz="1100"/>
            </a:lvl4pPr>
            <a:lvl5pPr marL="1828800" indent="0" algn="ctr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1219200" y="2546349"/>
            <a:ext cx="2971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1219200" y="4267201"/>
            <a:ext cx="2971800" cy="111124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8"/>
          </p:nvPr>
        </p:nvSpPr>
        <p:spPr>
          <a:xfrm>
            <a:off x="1219200" y="3962400"/>
            <a:ext cx="29718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ea typeface="Open Sans" pitchFamily="34" charset="0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19812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184737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51002"/>
            <a:ext cx="7315200" cy="444499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839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1"/>
          <p:cNvSpPr>
            <a:spLocks noGrp="1" noChangeAspect="1"/>
          </p:cNvSpPr>
          <p:nvPr>
            <p:ph type="pic" sz="quarter" idx="15"/>
          </p:nvPr>
        </p:nvSpPr>
        <p:spPr>
          <a:xfrm>
            <a:off x="808672" y="1879018"/>
            <a:ext cx="1511999" cy="1511998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24" name="Picture Placeholder 21"/>
          <p:cNvSpPr>
            <a:spLocks noGrp="1" noChangeAspect="1"/>
          </p:cNvSpPr>
          <p:nvPr>
            <p:ph type="pic" sz="quarter" idx="65"/>
          </p:nvPr>
        </p:nvSpPr>
        <p:spPr>
          <a:xfrm>
            <a:off x="2780639" y="1879018"/>
            <a:ext cx="1511999" cy="1511998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26" name="Picture Placeholder 21"/>
          <p:cNvSpPr>
            <a:spLocks noGrp="1" noChangeAspect="1"/>
          </p:cNvSpPr>
          <p:nvPr>
            <p:ph type="pic" sz="quarter" idx="66"/>
          </p:nvPr>
        </p:nvSpPr>
        <p:spPr>
          <a:xfrm>
            <a:off x="4800600" y="1879018"/>
            <a:ext cx="1511999" cy="1511998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27" name="Picture Placeholder 21"/>
          <p:cNvSpPr>
            <a:spLocks noGrp="1" noChangeAspect="1"/>
          </p:cNvSpPr>
          <p:nvPr>
            <p:ph type="pic" sz="quarter" idx="67"/>
          </p:nvPr>
        </p:nvSpPr>
        <p:spPr>
          <a:xfrm>
            <a:off x="6781800" y="1879018"/>
            <a:ext cx="1511999" cy="1511998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68"/>
          </p:nvPr>
        </p:nvSpPr>
        <p:spPr>
          <a:xfrm>
            <a:off x="831857" y="4673600"/>
            <a:ext cx="1843230" cy="1193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69"/>
          </p:nvPr>
        </p:nvSpPr>
        <p:spPr>
          <a:xfrm>
            <a:off x="2813057" y="4673600"/>
            <a:ext cx="1843230" cy="1193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70"/>
          </p:nvPr>
        </p:nvSpPr>
        <p:spPr>
          <a:xfrm>
            <a:off x="831858" y="3968749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005173"/>
                </a:solidFill>
                <a:latin typeface="Arial"/>
                <a:cs typeface="Arial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71"/>
          </p:nvPr>
        </p:nvSpPr>
        <p:spPr>
          <a:xfrm>
            <a:off x="831856" y="4207934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72"/>
          </p:nvPr>
        </p:nvSpPr>
        <p:spPr>
          <a:xfrm>
            <a:off x="2825901" y="39624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005173"/>
                </a:solidFill>
                <a:latin typeface="Arial"/>
                <a:cs typeface="Arial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73"/>
          </p:nvPr>
        </p:nvSpPr>
        <p:spPr>
          <a:xfrm>
            <a:off x="2825899" y="42015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74"/>
          </p:nvPr>
        </p:nvSpPr>
        <p:spPr>
          <a:xfrm>
            <a:off x="4884887" y="4673600"/>
            <a:ext cx="1843230" cy="1193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75"/>
          </p:nvPr>
        </p:nvSpPr>
        <p:spPr>
          <a:xfrm>
            <a:off x="4897731" y="39624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005173"/>
                </a:solidFill>
                <a:latin typeface="Arial"/>
                <a:cs typeface="Arial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76"/>
          </p:nvPr>
        </p:nvSpPr>
        <p:spPr>
          <a:xfrm>
            <a:off x="4897729" y="42015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77"/>
          </p:nvPr>
        </p:nvSpPr>
        <p:spPr>
          <a:xfrm>
            <a:off x="6919769" y="4673600"/>
            <a:ext cx="1843230" cy="1193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5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78"/>
          </p:nvPr>
        </p:nvSpPr>
        <p:spPr>
          <a:xfrm>
            <a:off x="6932613" y="3962400"/>
            <a:ext cx="1830387" cy="4000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 b="1">
                <a:solidFill>
                  <a:srgbClr val="005173"/>
                </a:solidFill>
                <a:latin typeface="Arial"/>
                <a:cs typeface="Arial"/>
              </a:defRPr>
            </a:lvl1pPr>
            <a:lvl2pPr>
              <a:defRPr sz="1050">
                <a:latin typeface="Mission Gothic Regular" pitchFamily="50" charset="0"/>
              </a:defRPr>
            </a:lvl2pPr>
            <a:lvl3pPr>
              <a:defRPr sz="1050">
                <a:latin typeface="Mission Gothic Regular" pitchFamily="50" charset="0"/>
              </a:defRPr>
            </a:lvl3pPr>
            <a:lvl4pPr>
              <a:defRPr sz="1050">
                <a:latin typeface="Mission Gothic Regular" pitchFamily="50" charset="0"/>
              </a:defRPr>
            </a:lvl4pPr>
            <a:lvl5pPr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79"/>
          </p:nvPr>
        </p:nvSpPr>
        <p:spPr>
          <a:xfrm>
            <a:off x="6932611" y="4201585"/>
            <a:ext cx="1097280" cy="3090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900"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020442"/>
      </p:ext>
    </p:extLst>
  </p:cSld>
  <p:clrMapOvr>
    <a:masterClrMapping/>
  </p:clrMapOvr>
  <p:transition/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981080"/>
      </p:ext>
    </p:extLst>
  </p:cSld>
  <p:clrMapOvr>
    <a:masterClrMapping/>
  </p:clrMapOvr>
  <p:transition/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AD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 descr="iPad-Retina-Display-Mocku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2101850"/>
            <a:ext cx="25527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0"/>
          <p:cNvSpPr>
            <a:spLocks noGrp="1"/>
          </p:cNvSpPr>
          <p:nvPr>
            <p:ph type="pic" sz="quarter" idx="24"/>
          </p:nvPr>
        </p:nvSpPr>
        <p:spPr>
          <a:xfrm>
            <a:off x="3619322" y="2431100"/>
            <a:ext cx="1956816" cy="2438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3183474457"/>
      </p:ext>
    </p:extLst>
  </p:cSld>
  <p:clrMapOvr>
    <a:masterClrMapping/>
  </p:clrMapOvr>
  <p:transition/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Phone mockup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7816"/>
          <a:stretch>
            <a:fillRect/>
          </a:stretch>
        </p:blipFill>
        <p:spPr bwMode="auto">
          <a:xfrm>
            <a:off x="4835525" y="2133600"/>
            <a:ext cx="160178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" r="7816"/>
          <a:stretch>
            <a:fillRect/>
          </a:stretch>
        </p:blipFill>
        <p:spPr bwMode="auto">
          <a:xfrm>
            <a:off x="6475413" y="2133600"/>
            <a:ext cx="160178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1676400" y="3784601"/>
            <a:ext cx="2362200" cy="5122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>
          <a:xfrm>
            <a:off x="1676400" y="4394200"/>
            <a:ext cx="2590800" cy="620184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1066800" y="2599267"/>
            <a:ext cx="3429000" cy="108373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</a:defRPr>
            </a:lvl1pPr>
            <a:lvl2pPr marL="4572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2pPr>
            <a:lvl3pPr marL="9144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3pPr>
            <a:lvl4pPr marL="13716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4pPr>
            <a:lvl5pPr marL="1828800" indent="0">
              <a:buFontTx/>
              <a:buNone/>
              <a:defRPr sz="1050">
                <a:solidFill>
                  <a:schemeClr val="bg1">
                    <a:lumMod val="65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7"/>
          </p:nvPr>
        </p:nvSpPr>
        <p:spPr>
          <a:xfrm>
            <a:off x="1066800" y="2260600"/>
            <a:ext cx="3429000" cy="47625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100">
                <a:solidFill>
                  <a:srgbClr val="424C53"/>
                </a:solidFill>
              </a:defRPr>
            </a:lvl2pPr>
            <a:lvl3pPr marL="914400" indent="0">
              <a:buFontTx/>
              <a:buNone/>
              <a:defRPr sz="1100">
                <a:solidFill>
                  <a:srgbClr val="424C53"/>
                </a:solidFill>
              </a:defRPr>
            </a:lvl3pPr>
            <a:lvl4pPr marL="1371600" indent="0">
              <a:buFontTx/>
              <a:buNone/>
              <a:defRPr sz="1100">
                <a:solidFill>
                  <a:srgbClr val="424C53"/>
                </a:solidFill>
              </a:defRPr>
            </a:lvl4pPr>
            <a:lvl5pPr marL="1828800" indent="0">
              <a:buFontTx/>
              <a:buNone/>
              <a:defRPr sz="1100">
                <a:solidFill>
                  <a:srgbClr val="424C53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5438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90600" y="4572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1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64"/>
          </p:nvPr>
        </p:nvSpPr>
        <p:spPr>
          <a:xfrm>
            <a:off x="5029200" y="2667000"/>
            <a:ext cx="1247554" cy="228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24" name="Picture Placeholder 19"/>
          <p:cNvSpPr>
            <a:spLocks noGrp="1"/>
          </p:cNvSpPr>
          <p:nvPr>
            <p:ph type="pic" sz="quarter" idx="65"/>
          </p:nvPr>
        </p:nvSpPr>
        <p:spPr>
          <a:xfrm>
            <a:off x="6669117" y="2667000"/>
            <a:ext cx="1247554" cy="2286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val="1706428385"/>
      </p:ext>
    </p:extLst>
  </p:cSld>
  <p:clrMapOvr>
    <a:masterClrMapping/>
  </p:clrMapOvr>
  <p:transition/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375400"/>
          </a:xfrm>
          <a:prstGeom prst="rect">
            <a:avLst/>
          </a:prstGeom>
          <a:solidFill>
            <a:srgbClr val="A2B9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Arial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4800" y="3067050"/>
            <a:ext cx="304800" cy="381000"/>
          </a:xfrm>
          <a:prstGeom prst="roundRect">
            <a:avLst>
              <a:gd name="adj" fmla="val 8655"/>
            </a:avLst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8650" y="3189172"/>
            <a:ext cx="76860" cy="137057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5" name="Straight Connector 4"/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ounded Rectangle 6"/>
          <p:cNvSpPr/>
          <p:nvPr/>
        </p:nvSpPr>
        <p:spPr>
          <a:xfrm flipH="1">
            <a:off x="8534400" y="3048000"/>
            <a:ext cx="304800" cy="381000"/>
          </a:xfrm>
          <a:prstGeom prst="roundRect">
            <a:avLst>
              <a:gd name="adj" fmla="val 8655"/>
            </a:avLst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 flipH="1">
            <a:off x="8648610" y="3170122"/>
            <a:ext cx="76860" cy="137057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9" name="Straight Connector 8"/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304800" y="3067050"/>
            <a:ext cx="304800" cy="381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Arial"/>
            </a:endParaRPr>
          </a:p>
        </p:txBody>
      </p:sp>
      <p:sp>
        <p:nvSpPr>
          <p:cNvPr id="12" name="Action Button: Back or Previous 11">
            <a:hlinkClick r:id="" action="ppaction://hlinkshowjump?jump=nextslide" highlightClick="1"/>
          </p:cNvPr>
          <p:cNvSpPr/>
          <p:nvPr/>
        </p:nvSpPr>
        <p:spPr>
          <a:xfrm>
            <a:off x="8534400" y="3048000"/>
            <a:ext cx="304800" cy="381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596561"/>
      </p:ext>
    </p:extLst>
  </p:cSld>
  <p:clrMapOvr>
    <a:masterClrMapping/>
  </p:clrMapOvr>
  <p:transition/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24"/>
          </p:nvPr>
        </p:nvSpPr>
        <p:spPr>
          <a:xfrm>
            <a:off x="5334000" y="2713568"/>
            <a:ext cx="2971800" cy="23664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5334000" y="2336801"/>
            <a:ext cx="2971800" cy="43603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2pPr>
            <a:lvl3pPr marL="9144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3pPr>
            <a:lvl4pPr marL="13716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4pPr>
            <a:lvl5pPr marL="1828800" indent="0"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6340871"/>
      </p:ext>
    </p:extLst>
  </p:cSld>
  <p:clrMapOvr>
    <a:masterClrMapping/>
  </p:clrMapOvr>
  <p:transition/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438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3302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1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0" y="2514600"/>
            <a:ext cx="4572000" cy="3860800"/>
          </a:xfrm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4572000" y="2514600"/>
            <a:ext cx="2286000" cy="1930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6858000" y="2514600"/>
            <a:ext cx="2286000" cy="1930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4578168" y="4445000"/>
            <a:ext cx="2286000" cy="1930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864168" y="4445000"/>
            <a:ext cx="2286000" cy="19304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933244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00813"/>
            <a:ext cx="2133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89099-6BBF-41F0-B6C2-DD6600E5EDD8}" type="datetimeFigureOut">
              <a:rPr lang="nb-NO"/>
              <a:pPr>
                <a:defRPr/>
              </a:pPr>
              <a:t>24.03.2015</a:t>
            </a:fld>
            <a:endParaRPr lang="nb-NO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00813"/>
            <a:ext cx="2895600" cy="220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875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581400" cy="457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4"/>
          </p:nvPr>
        </p:nvSpPr>
        <p:spPr>
          <a:xfrm>
            <a:off x="4572000" y="1676400"/>
            <a:ext cx="3657600" cy="45720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3695697"/>
      </p:ext>
    </p:extLst>
  </p:cSld>
  <p:clrMapOvr>
    <a:masterClrMapping/>
  </p:clrMapOvr>
  <p:transition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606551"/>
            <a:ext cx="35829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246312"/>
            <a:ext cx="3582988" cy="34432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6551"/>
            <a:ext cx="3584569" cy="63976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rgbClr val="005173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46312"/>
            <a:ext cx="3584569" cy="344328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15200" cy="1143000"/>
          </a:xfrm>
        </p:spPr>
        <p:txBody>
          <a:bodyPr/>
          <a:lstStyle>
            <a:lvl1pPr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0" y="406400"/>
            <a:ext cx="5029200" cy="4318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285127"/>
      </p:ext>
    </p:extLst>
  </p:cSld>
  <p:clrMapOvr>
    <a:masterClrMapping/>
  </p:clrMapOvr>
  <p:transition/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5438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90600" y="381000"/>
            <a:ext cx="50292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 b="0" i="0">
                <a:solidFill>
                  <a:srgbClr val="EF472F"/>
                </a:solidFill>
                <a:latin typeface="Roboto Condensed Regular"/>
                <a:cs typeface="Roboto Condensed Regular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4"/>
          </p:nvPr>
        </p:nvSpPr>
        <p:spPr>
          <a:xfrm>
            <a:off x="990600" y="1625600"/>
            <a:ext cx="6934200" cy="14224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60923"/>
      </p:ext>
    </p:extLst>
  </p:cSld>
  <p:clrMapOvr>
    <a:masterClrMapping/>
  </p:clrMapOvr>
  <p:transition/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6629400" y="381000"/>
            <a:ext cx="0" cy="6096000"/>
          </a:xfrm>
          <a:prstGeom prst="line">
            <a:avLst/>
          </a:prstGeom>
          <a:ln w="635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3886200" cy="1143000"/>
          </a:xfrm>
        </p:spPr>
        <p:txBody>
          <a:bodyPr/>
          <a:lstStyle>
            <a:lvl1pPr algn="l">
              <a:defRPr b="0">
                <a:solidFill>
                  <a:srgbClr val="4E7C9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990600" y="304800"/>
            <a:ext cx="3733800" cy="431800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300">
                <a:solidFill>
                  <a:srgbClr val="EF472F"/>
                </a:solidFill>
                <a:latin typeface="Arial"/>
                <a:cs typeface="Arial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4"/>
          </p:nvPr>
        </p:nvSpPr>
        <p:spPr>
          <a:xfrm>
            <a:off x="990600" y="1828800"/>
            <a:ext cx="3429000" cy="4495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181600" y="3962400"/>
            <a:ext cx="900000" cy="9016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1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7162800" y="4038600"/>
            <a:ext cx="900000" cy="9016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7"/>
          </p:nvPr>
        </p:nvSpPr>
        <p:spPr>
          <a:xfrm>
            <a:off x="4953000" y="406400"/>
            <a:ext cx="1371600" cy="2133600"/>
          </a:xfrm>
        </p:spPr>
        <p:txBody>
          <a:bodyPr>
            <a:normAutofit/>
          </a:bodyPr>
          <a:lstStyle>
            <a:lvl1pPr marL="0" indent="0" algn="r">
              <a:buNone/>
              <a:defRPr sz="1100" b="0" i="0">
                <a:solidFill>
                  <a:schemeClr val="bg1">
                    <a:lumMod val="65000"/>
                  </a:schemeClr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28"/>
          </p:nvPr>
        </p:nvSpPr>
        <p:spPr>
          <a:xfrm>
            <a:off x="6781800" y="406400"/>
            <a:ext cx="1371600" cy="2133600"/>
          </a:xfrm>
        </p:spPr>
        <p:txBody>
          <a:bodyPr>
            <a:normAutofit/>
          </a:bodyPr>
          <a:lstStyle>
            <a:lvl1pPr marL="0" indent="0" algn="r">
              <a:buNone/>
              <a:defRPr sz="1100" b="0" i="0">
                <a:solidFill>
                  <a:schemeClr val="bg1">
                    <a:lumMod val="65000"/>
                  </a:schemeClr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4800600" y="3149600"/>
            <a:ext cx="1371600" cy="1016000"/>
          </a:xfrm>
        </p:spPr>
        <p:txBody>
          <a:bodyPr>
            <a:normAutofit/>
          </a:bodyPr>
          <a:lstStyle>
            <a:lvl1pPr marL="0" indent="0" algn="r">
              <a:buNone/>
              <a:defRPr sz="9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781800" y="3149600"/>
            <a:ext cx="1371600" cy="1016000"/>
          </a:xfrm>
        </p:spPr>
        <p:txBody>
          <a:bodyPr>
            <a:normAutofit/>
          </a:bodyPr>
          <a:lstStyle>
            <a:lvl1pPr marL="0" indent="0" algn="r">
              <a:buNone/>
              <a:defRPr sz="9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120781"/>
      </p:ext>
    </p:extLst>
  </p:cSld>
  <p:clrMapOvr>
    <a:masterClrMapping/>
  </p:clrMapOvr>
  <p:transition/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553200" y="482600"/>
            <a:ext cx="0" cy="5384800"/>
          </a:xfrm>
          <a:prstGeom prst="line">
            <a:avLst/>
          </a:prstGeom>
          <a:ln w="6350" cmpd="sng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72000" y="457200"/>
            <a:ext cx="0" cy="5410200"/>
          </a:xfrm>
          <a:prstGeom prst="line">
            <a:avLst/>
          </a:prstGeom>
          <a:ln w="6350" cmpd="sng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590800" y="457200"/>
            <a:ext cx="0" cy="5410200"/>
          </a:xfrm>
          <a:prstGeom prst="line">
            <a:avLst/>
          </a:prstGeom>
          <a:ln w="6350" cmpd="sng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7"/>
          <p:cNvSpPr>
            <a:spLocks noGrp="1" noChangeAspect="1"/>
          </p:cNvSpPr>
          <p:nvPr>
            <p:ph type="pic" sz="quarter" idx="25"/>
          </p:nvPr>
        </p:nvSpPr>
        <p:spPr>
          <a:xfrm>
            <a:off x="5410200" y="4038600"/>
            <a:ext cx="864000" cy="8656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24" name="Picture Placeholder 17"/>
          <p:cNvSpPr>
            <a:spLocks noGrp="1" noChangeAspect="1"/>
          </p:cNvSpPr>
          <p:nvPr>
            <p:ph type="pic" sz="quarter" idx="26"/>
          </p:nvPr>
        </p:nvSpPr>
        <p:spPr>
          <a:xfrm>
            <a:off x="7467600" y="4038600"/>
            <a:ext cx="864000" cy="8656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4876800" y="3225800"/>
            <a:ext cx="1371600" cy="1016000"/>
          </a:xfrm>
        </p:spPr>
        <p:txBody>
          <a:bodyPr>
            <a:normAutofit/>
          </a:bodyPr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0"/>
          </p:nvPr>
        </p:nvSpPr>
        <p:spPr>
          <a:xfrm>
            <a:off x="6858000" y="3225800"/>
            <a:ext cx="1371600" cy="1016000"/>
          </a:xfrm>
        </p:spPr>
        <p:txBody>
          <a:bodyPr>
            <a:normAutofit/>
          </a:bodyPr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Picture Placeholder 17"/>
          <p:cNvSpPr>
            <a:spLocks noGrp="1" noChangeAspect="1"/>
          </p:cNvSpPr>
          <p:nvPr>
            <p:ph type="pic" sz="quarter" idx="31"/>
          </p:nvPr>
        </p:nvSpPr>
        <p:spPr>
          <a:xfrm>
            <a:off x="1447800" y="4038600"/>
            <a:ext cx="864000" cy="8656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28" name="Picture Placeholder 17"/>
          <p:cNvSpPr>
            <a:spLocks noGrp="1" noChangeAspect="1"/>
          </p:cNvSpPr>
          <p:nvPr>
            <p:ph type="pic" sz="quarter" idx="32"/>
          </p:nvPr>
        </p:nvSpPr>
        <p:spPr>
          <a:xfrm>
            <a:off x="3505199" y="4038600"/>
            <a:ext cx="864000" cy="865600"/>
          </a:xfrm>
          <a:prstGeom prst="ellipse">
            <a:avLst/>
          </a:prstGeom>
          <a:ln w="76200">
            <a:noFill/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JM" noProof="0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3"/>
          </p:nvPr>
        </p:nvSpPr>
        <p:spPr>
          <a:xfrm>
            <a:off x="914400" y="3225800"/>
            <a:ext cx="1371600" cy="1016000"/>
          </a:xfrm>
        </p:spPr>
        <p:txBody>
          <a:bodyPr>
            <a:normAutofit/>
          </a:bodyPr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4"/>
          </p:nvPr>
        </p:nvSpPr>
        <p:spPr>
          <a:xfrm>
            <a:off x="2895599" y="3225800"/>
            <a:ext cx="1371600" cy="1016000"/>
          </a:xfrm>
        </p:spPr>
        <p:txBody>
          <a:bodyPr>
            <a:normAutofit/>
          </a:bodyPr>
          <a:lstStyle>
            <a:lvl1pPr marL="0" indent="0" algn="r">
              <a:buNone/>
              <a:defRPr sz="9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 Regular"/>
                <a:cs typeface="Roboto Condensed Regular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35"/>
          </p:nvPr>
        </p:nvSpPr>
        <p:spPr>
          <a:xfrm>
            <a:off x="990601" y="482600"/>
            <a:ext cx="1371600" cy="1930400"/>
          </a:xfrm>
        </p:spPr>
        <p:txBody>
          <a:bodyPr>
            <a:no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Regular"/>
                <a:cs typeface="Roboto Condensed Regular"/>
              </a:defRPr>
            </a:lvl1pPr>
            <a:lvl2pPr marL="4572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2pPr>
            <a:lvl3pPr marL="9144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3pPr>
            <a:lvl4pPr marL="13716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4pPr>
            <a:lvl5pPr marL="18288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36"/>
          </p:nvPr>
        </p:nvSpPr>
        <p:spPr>
          <a:xfrm>
            <a:off x="2971800" y="482600"/>
            <a:ext cx="1371600" cy="1930400"/>
          </a:xfrm>
        </p:spPr>
        <p:txBody>
          <a:bodyPr>
            <a:no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Regular"/>
                <a:cs typeface="Roboto Condensed Regular"/>
              </a:defRPr>
            </a:lvl1pPr>
            <a:lvl2pPr marL="4572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2pPr>
            <a:lvl3pPr marL="9144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3pPr>
            <a:lvl4pPr marL="13716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4pPr>
            <a:lvl5pPr marL="18288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4876800" y="482600"/>
            <a:ext cx="1371600" cy="1930400"/>
          </a:xfrm>
        </p:spPr>
        <p:txBody>
          <a:bodyPr>
            <a:no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Regular"/>
                <a:cs typeface="Roboto Condensed Regular"/>
              </a:defRPr>
            </a:lvl1pPr>
            <a:lvl2pPr marL="4572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2pPr>
            <a:lvl3pPr marL="9144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3pPr>
            <a:lvl4pPr marL="13716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4pPr>
            <a:lvl5pPr marL="18288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31"/>
          <p:cNvSpPr>
            <a:spLocks noGrp="1"/>
          </p:cNvSpPr>
          <p:nvPr>
            <p:ph type="body" sz="quarter" idx="38"/>
          </p:nvPr>
        </p:nvSpPr>
        <p:spPr>
          <a:xfrm>
            <a:off x="6858000" y="482600"/>
            <a:ext cx="1371600" cy="1930400"/>
          </a:xfrm>
        </p:spPr>
        <p:txBody>
          <a:bodyPr>
            <a:no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85000"/>
                    <a:lumOff val="15000"/>
                  </a:schemeClr>
                </a:solidFill>
                <a:latin typeface="Roboto Condensed Regular"/>
                <a:cs typeface="Roboto Condensed Regular"/>
              </a:defRPr>
            </a:lvl1pPr>
            <a:lvl2pPr marL="4572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2pPr>
            <a:lvl3pPr marL="9144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3pPr>
            <a:lvl4pPr marL="13716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4pPr>
            <a:lvl5pPr marL="1828800" indent="0">
              <a:buNone/>
              <a:defRPr sz="1100" b="0" i="0">
                <a:solidFill>
                  <a:srgbClr val="A6A6A6"/>
                </a:solidFill>
                <a:latin typeface="Roboto Condensed Regular"/>
                <a:cs typeface="Roboto Condensed Regular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389546"/>
      </p:ext>
    </p:extLst>
  </p:cSld>
  <p:clrMapOvr>
    <a:masterClrMapping/>
  </p:clrMapOvr>
  <p:transition/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355600"/>
            <a:ext cx="7315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76400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457200" y="6487391"/>
            <a:ext cx="850900" cy="2159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DF59960-A4D0-6348-A52B-A2D3994B3AC0}" type="slidenum">
              <a:rPr lang="en-JM" sz="800" smtClean="0">
                <a:solidFill>
                  <a:srgbClr val="4E7C9C"/>
                </a:solidFill>
                <a:latin typeface="Roboto Condensed Regular"/>
                <a:ea typeface="Roboto Cn" pitchFamily="2" charset="0"/>
                <a:cs typeface="Roboto Condensed Regular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JM" sz="800" dirty="0">
              <a:solidFill>
                <a:srgbClr val="4E7C9C"/>
              </a:solidFill>
              <a:latin typeface="Roboto Condensed Regular"/>
              <a:ea typeface="Roboto Cn" pitchFamily="2" charset="0"/>
              <a:cs typeface="Roboto Condensed Regular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04800" y="2971800"/>
            <a:ext cx="304800" cy="381000"/>
          </a:xfrm>
          <a:prstGeom prst="roundRect">
            <a:avLst>
              <a:gd name="adj" fmla="val 8655"/>
            </a:avLst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18650" y="3093622"/>
            <a:ext cx="76860" cy="137057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27" name="Straight Connector 26"/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/>
          <p:cNvSpPr/>
          <p:nvPr/>
        </p:nvSpPr>
        <p:spPr>
          <a:xfrm flipH="1">
            <a:off x="8534400" y="2952750"/>
            <a:ext cx="304800" cy="381000"/>
          </a:xfrm>
          <a:prstGeom prst="roundRect">
            <a:avLst>
              <a:gd name="adj" fmla="val 8655"/>
            </a:avLst>
          </a:prstGeom>
          <a:solidFill>
            <a:srgbClr val="A2B9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</a:endParaRPr>
          </a:p>
        </p:txBody>
      </p:sp>
      <p:grpSp>
        <p:nvGrpSpPr>
          <p:cNvPr id="38" name="Group 37"/>
          <p:cNvGrpSpPr/>
          <p:nvPr/>
        </p:nvGrpSpPr>
        <p:grpSpPr>
          <a:xfrm flipH="1">
            <a:off x="8648610" y="3074572"/>
            <a:ext cx="76860" cy="137057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39" name="Straight Connector 38"/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Action Button: Back or Previous 40">
            <a:hlinkClick r:id="" action="ppaction://hlinkshowjump?jump=previousslide" highlightClick="1"/>
          </p:cNvPr>
          <p:cNvSpPr/>
          <p:nvPr/>
        </p:nvSpPr>
        <p:spPr>
          <a:xfrm>
            <a:off x="304800" y="2971800"/>
            <a:ext cx="304800" cy="381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2" name="Action Button: Back or Previous 41">
            <a:hlinkClick r:id="" action="ppaction://hlinkshowjump?jump=nextslide" highlightClick="1"/>
          </p:cNvPr>
          <p:cNvSpPr/>
          <p:nvPr/>
        </p:nvSpPr>
        <p:spPr>
          <a:xfrm>
            <a:off x="8534400" y="2952750"/>
            <a:ext cx="304800" cy="381000"/>
          </a:xfrm>
          <a:prstGeom prst="actionButtonBackPreviou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latin typeface="Arial"/>
            </a:endParaRPr>
          </a:p>
        </p:txBody>
      </p:sp>
      <p:pic>
        <p:nvPicPr>
          <p:cNvPr id="1035" name="Picture 28"/>
          <p:cNvPicPr>
            <a:picLocks noChangeAspect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546850"/>
            <a:ext cx="8382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6" name="Group 29"/>
          <p:cNvGrpSpPr>
            <a:grpSpLocks/>
          </p:cNvGrpSpPr>
          <p:nvPr/>
        </p:nvGrpSpPr>
        <p:grpSpPr bwMode="auto">
          <a:xfrm rot="-5400000">
            <a:off x="280194" y="6442869"/>
            <a:ext cx="49212" cy="304800"/>
            <a:chOff x="4423800" y="57150"/>
            <a:chExt cx="72000" cy="457200"/>
          </a:xfrm>
        </p:grpSpPr>
        <p:sp>
          <p:nvSpPr>
            <p:cNvPr id="31" name="Oval 30"/>
            <p:cNvSpPr/>
            <p:nvPr userDrawn="1"/>
          </p:nvSpPr>
          <p:spPr>
            <a:xfrm>
              <a:off x="4426122" y="54769"/>
              <a:ext cx="72001" cy="71438"/>
            </a:xfrm>
            <a:prstGeom prst="ellipse">
              <a:avLst/>
            </a:prstGeom>
            <a:solidFill>
              <a:srgbClr val="D22C27"/>
            </a:solidFill>
            <a:ln>
              <a:noFill/>
              <a:prstDash val="dot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32" name="Oval 31"/>
            <p:cNvSpPr/>
            <p:nvPr userDrawn="1"/>
          </p:nvSpPr>
          <p:spPr>
            <a:xfrm>
              <a:off x="4426122" y="183357"/>
              <a:ext cx="72001" cy="71438"/>
            </a:xfrm>
            <a:prstGeom prst="ellipse">
              <a:avLst/>
            </a:prstGeom>
            <a:solidFill>
              <a:srgbClr val="D22C27"/>
            </a:solidFill>
            <a:ln>
              <a:noFill/>
              <a:prstDash val="dot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4423801" y="314326"/>
              <a:ext cx="72000" cy="71438"/>
            </a:xfrm>
            <a:prstGeom prst="ellipse">
              <a:avLst/>
            </a:prstGeom>
            <a:solidFill>
              <a:srgbClr val="D22C27"/>
            </a:solidFill>
            <a:ln>
              <a:noFill/>
              <a:prstDash val="dot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4423801" y="442913"/>
              <a:ext cx="72000" cy="71438"/>
            </a:xfrm>
            <a:prstGeom prst="ellipse">
              <a:avLst/>
            </a:prstGeom>
            <a:solidFill>
              <a:srgbClr val="D22C27"/>
            </a:solidFill>
            <a:ln>
              <a:noFill/>
              <a:prstDash val="dot"/>
            </a:ln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03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7" r:id="rId4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4E7C9C"/>
          </a:solidFill>
          <a:latin typeface="Arial"/>
          <a:ea typeface="Open Sans Extrabold" pitchFamily="34" charset="0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E7C9C"/>
          </a:solidFill>
          <a:latin typeface="Arial" charset="0"/>
          <a:ea typeface="Open Sans Extrabold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E7C9C"/>
          </a:solidFill>
          <a:latin typeface="Arial" charset="0"/>
          <a:ea typeface="Open Sans Extrabold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E7C9C"/>
          </a:solidFill>
          <a:latin typeface="Arial" charset="0"/>
          <a:ea typeface="Open Sans Extrabold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4E7C9C"/>
          </a:solidFill>
          <a:latin typeface="Arial" charset="0"/>
          <a:ea typeface="Open Sans Extrabold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B71DA"/>
          </a:solidFill>
          <a:latin typeface="Roboto Condensed Bold" charset="0"/>
          <a:ea typeface="Open Sans Extrabold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B71DA"/>
          </a:solidFill>
          <a:latin typeface="Roboto Condensed Bold" charset="0"/>
          <a:ea typeface="Open Sans Extrabold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B71DA"/>
          </a:solidFill>
          <a:latin typeface="Roboto Condensed Bold" charset="0"/>
          <a:ea typeface="Open Sans Extrabold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rgbClr val="0B71DA"/>
          </a:solidFill>
          <a:latin typeface="Roboto Condensed Bold" charset="0"/>
          <a:ea typeface="Open Sans Extrabold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262626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404040"/>
          </a:solidFill>
          <a:latin typeface="Arial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100" kern="1200">
          <a:solidFill>
            <a:srgbClr val="7F7F7F"/>
          </a:solidFill>
          <a:latin typeface="Arial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rgbClr val="7F7F7F"/>
          </a:solidFill>
          <a:latin typeface="Arial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900" kern="1200">
          <a:solidFill>
            <a:srgbClr val="7F7F7F"/>
          </a:solidFill>
          <a:latin typeface="Arial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492896"/>
            <a:ext cx="5326360" cy="2160240"/>
          </a:xfrm>
        </p:spPr>
        <p:txBody>
          <a:bodyPr>
            <a:noAutofit/>
          </a:bodyPr>
          <a:lstStyle/>
          <a:p>
            <a:r>
              <a:rPr lang="nb-NO" sz="2400" dirty="0" smtClean="0"/>
              <a:t>Ruter As - Dialogkonferanse om betalingsløsninger og tilstøtende tjenester</a:t>
            </a:r>
            <a:br>
              <a:rPr lang="nb-NO" sz="2400" dirty="0" smtClean="0"/>
            </a:br>
            <a:r>
              <a:rPr lang="nb-NO" sz="2400" dirty="0" smtClean="0"/>
              <a:t> </a:t>
            </a:r>
            <a:br>
              <a:rPr lang="nb-NO" sz="2400" dirty="0" smtClean="0"/>
            </a:br>
            <a:endParaRPr lang="nb-NO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55576" y="4419600"/>
            <a:ext cx="2662064" cy="449560"/>
          </a:xfrm>
        </p:spPr>
        <p:txBody>
          <a:bodyPr>
            <a:normAutofit/>
          </a:bodyPr>
          <a:lstStyle/>
          <a:p>
            <a:r>
              <a:rPr lang="nb-NO" sz="1100" dirty="0" smtClean="0"/>
              <a:t>Tirsdag 24.03.2015</a:t>
            </a:r>
            <a:endParaRPr lang="nb-NO" sz="1100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idx="13"/>
          </p:nvPr>
        </p:nvSpPr>
        <p:spPr>
          <a:xfrm>
            <a:off x="6553200" y="3429000"/>
            <a:ext cx="1676400" cy="1371600"/>
          </a:xfrm>
        </p:spPr>
        <p:txBody>
          <a:bodyPr>
            <a:normAutofit/>
          </a:bodyPr>
          <a:lstStyle/>
          <a:p>
            <a:r>
              <a:rPr lang="nb-NO" sz="1100" dirty="0" smtClean="0"/>
              <a:t>Enkle kundereiser</a:t>
            </a:r>
          </a:p>
          <a:p>
            <a:r>
              <a:rPr lang="nb-NO" sz="1100" dirty="0" smtClean="0"/>
              <a:t>Kontinuerlig innovasjon</a:t>
            </a:r>
          </a:p>
          <a:p>
            <a:r>
              <a:rPr lang="nb-NO" sz="1100" dirty="0" smtClean="0"/>
              <a:t>Realiseringsevne</a:t>
            </a:r>
          </a:p>
        </p:txBody>
      </p:sp>
    </p:spTree>
    <p:extLst>
      <p:ext uri="{BB962C8B-B14F-4D97-AF65-F5344CB8AC3E}">
        <p14:creationId xmlns:p14="http://schemas.microsoft.com/office/powerpoint/2010/main" val="3102290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891137" y="332656"/>
            <a:ext cx="6346825" cy="11430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nb-NO" dirty="0"/>
              <a:t>Fakta om Buypass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869211" y="1484784"/>
            <a:ext cx="5105244" cy="468309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dirty="0"/>
              <a:t>Felleseid av </a:t>
            </a:r>
            <a:r>
              <a:rPr lang="nb-NO" dirty="0" smtClean="0"/>
              <a:t>EVRY og </a:t>
            </a:r>
            <a:r>
              <a:rPr lang="nb-NO" dirty="0"/>
              <a:t>Norsk </a:t>
            </a:r>
            <a:r>
              <a:rPr lang="nb-NO" dirty="0" smtClean="0"/>
              <a:t>Tipping</a:t>
            </a:r>
            <a:endParaRPr lang="nb-NO" dirty="0"/>
          </a:p>
          <a:p>
            <a:pPr>
              <a:spcBef>
                <a:spcPts val="0"/>
              </a:spcBef>
            </a:pPr>
            <a:endParaRPr lang="nb-NO" sz="1100" dirty="0"/>
          </a:p>
          <a:p>
            <a:pPr>
              <a:spcBef>
                <a:spcPts val="0"/>
              </a:spcBef>
            </a:pPr>
            <a:r>
              <a:rPr lang="nb-NO" dirty="0"/>
              <a:t>Et løsningshus for sikker </a:t>
            </a:r>
            <a:r>
              <a:rPr lang="nb-NO" dirty="0" smtClean="0"/>
              <a:t>identifikasjon, e-signatur og betaling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Løsninger for utstedelse, administrasjon og bruk</a:t>
            </a:r>
          </a:p>
          <a:p>
            <a:pPr lvl="1">
              <a:spcBef>
                <a:spcPts val="0"/>
              </a:spcBef>
            </a:pPr>
            <a:r>
              <a:rPr lang="nb-NO" dirty="0"/>
              <a:t>Stor utbredelse i helsesektor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Tilpasset ulike markedssegmenter, bransjer og kanaler</a:t>
            </a:r>
          </a:p>
          <a:p>
            <a:pPr>
              <a:spcBef>
                <a:spcPts val="0"/>
              </a:spcBef>
              <a:buFont typeface="Arial" pitchFamily="34" charset="0"/>
              <a:buNone/>
            </a:pPr>
            <a:endParaRPr lang="nb-NO" sz="1100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Over 2,5 </a:t>
            </a:r>
            <a:r>
              <a:rPr lang="nb-NO" dirty="0"/>
              <a:t>millioner </a:t>
            </a:r>
            <a:r>
              <a:rPr lang="nb-NO" dirty="0" smtClean="0"/>
              <a:t>Buypass brukere med ID</a:t>
            </a:r>
            <a:endParaRPr lang="nb-NO" dirty="0"/>
          </a:p>
          <a:p>
            <a:pPr lvl="1">
              <a:spcBef>
                <a:spcPts val="0"/>
              </a:spcBef>
            </a:pPr>
            <a:r>
              <a:rPr lang="nb-NO" dirty="0"/>
              <a:t>Over </a:t>
            </a:r>
            <a:r>
              <a:rPr lang="nb-NO" dirty="0" smtClean="0"/>
              <a:t>35 </a:t>
            </a:r>
            <a:r>
              <a:rPr lang="nb-NO" dirty="0"/>
              <a:t>millioner </a:t>
            </a:r>
            <a:r>
              <a:rPr lang="nb-NO" dirty="0" smtClean="0"/>
              <a:t>transaksjoner </a:t>
            </a:r>
            <a:r>
              <a:rPr lang="nb-NO" dirty="0"/>
              <a:t>pr. </a:t>
            </a:r>
            <a:r>
              <a:rPr lang="nb-NO" dirty="0" smtClean="0"/>
              <a:t>måned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Betalingsformidling: 16 milliarder kroner i 2014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Over </a:t>
            </a:r>
            <a:r>
              <a:rPr lang="nb-NO" dirty="0"/>
              <a:t>500.000 aktive mobilkunder, </a:t>
            </a:r>
            <a:r>
              <a:rPr lang="nb-NO" dirty="0" err="1"/>
              <a:t>ca</a:t>
            </a:r>
            <a:r>
              <a:rPr lang="nb-NO" dirty="0"/>
              <a:t> 2,5 </a:t>
            </a:r>
            <a:r>
              <a:rPr lang="nb-NO" dirty="0" err="1"/>
              <a:t>mrd</a:t>
            </a:r>
            <a:r>
              <a:rPr lang="nb-NO" dirty="0"/>
              <a:t> i formidlet omsetning (2014)</a:t>
            </a:r>
          </a:p>
          <a:p>
            <a:pPr>
              <a:spcBef>
                <a:spcPts val="0"/>
              </a:spcBef>
            </a:pPr>
            <a:endParaRPr lang="nb-NO" sz="1100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Fokus på kvalitet og informasjonssikkerhet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Sertifisert etter ISO/IEC 27001 og 9001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Sertifisert etter ETSI 102 042 som eneste CA i Norge</a:t>
            </a:r>
          </a:p>
          <a:p>
            <a:pPr lvl="1">
              <a:spcBef>
                <a:spcPts val="0"/>
              </a:spcBef>
            </a:pPr>
            <a:r>
              <a:rPr lang="nb-NO" altLang="nb-NO" dirty="0"/>
              <a:t>PCI-DSS</a:t>
            </a:r>
            <a:endParaRPr lang="nb-NO" dirty="0" smtClean="0"/>
          </a:p>
          <a:p>
            <a:pPr>
              <a:spcBef>
                <a:spcPts val="0"/>
              </a:spcBef>
            </a:pPr>
            <a:endParaRPr lang="nb-NO" sz="1100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63 ansatte</a:t>
            </a:r>
            <a:r>
              <a:rPr lang="nb-NO" dirty="0"/>
              <a:t> </a:t>
            </a:r>
            <a:r>
              <a:rPr lang="nb-NO" dirty="0" smtClean="0"/>
              <a:t>og spisskompetanse i eget hus</a:t>
            </a:r>
          </a:p>
          <a:p>
            <a:pPr>
              <a:spcBef>
                <a:spcPts val="0"/>
              </a:spcBef>
            </a:pPr>
            <a:endParaRPr lang="nb-NO" sz="1100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Økonomisk solid og investeringsvilje for videre innovasjon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263 </a:t>
            </a:r>
            <a:r>
              <a:rPr lang="nb-NO" dirty="0" err="1" smtClean="0"/>
              <a:t>mill</a:t>
            </a:r>
            <a:r>
              <a:rPr lang="nb-NO" dirty="0" smtClean="0"/>
              <a:t> inntekter og 57 mill i resultat i 2014</a:t>
            </a:r>
          </a:p>
          <a:p>
            <a:pPr lvl="1">
              <a:spcBef>
                <a:spcPts val="0"/>
              </a:spcBef>
            </a:pPr>
            <a:r>
              <a:rPr lang="nb-NO" dirty="0" smtClean="0"/>
              <a:t>Ingen langsiktig gjeld og AAA-</a:t>
            </a:r>
            <a:r>
              <a:rPr lang="nb-NO" dirty="0" err="1" smtClean="0"/>
              <a:t>rating</a:t>
            </a:r>
            <a:r>
              <a:rPr lang="nb-NO" dirty="0" smtClean="0"/>
              <a:t> siste syv år</a:t>
            </a:r>
            <a:endParaRPr lang="nb-NO" sz="1100" dirty="0"/>
          </a:p>
          <a:p>
            <a:pPr>
              <a:lnSpc>
                <a:spcPct val="80000"/>
              </a:lnSpc>
            </a:pPr>
            <a:endParaRPr lang="nb-NO" sz="1600" dirty="0"/>
          </a:p>
        </p:txBody>
      </p:sp>
      <p:pic>
        <p:nvPicPr>
          <p:cNvPr id="13316" name="Picture 3" descr="DSC_17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5675" y="1214438"/>
            <a:ext cx="289401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398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92" y="1683065"/>
            <a:ext cx="1162493" cy="881451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990599" y="1735009"/>
            <a:ext cx="4764793" cy="2702103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262626"/>
                </a:solidFill>
                <a:latin typeface="Arial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200" kern="1200">
                <a:solidFill>
                  <a:srgbClr val="404040"/>
                </a:solidFill>
                <a:latin typeface="Arial"/>
                <a:ea typeface="ＭＳ Ｐゴシック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100" kern="1200">
                <a:solidFill>
                  <a:srgbClr val="7F7F7F"/>
                </a:solidFill>
                <a:latin typeface="Arial"/>
                <a:ea typeface="ＭＳ Ｐゴシック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000" kern="1200">
                <a:solidFill>
                  <a:srgbClr val="7F7F7F"/>
                </a:solidFill>
                <a:latin typeface="Arial"/>
                <a:ea typeface="ＭＳ Ｐゴシック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00" kern="1200">
                <a:solidFill>
                  <a:srgbClr val="7F7F7F"/>
                </a:solidFill>
                <a:latin typeface="Arial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b-NO" dirty="0" smtClean="0"/>
              <a:t>Utnytte et etablert og voksende kundevolum på over 500.000 aktive brukere i mobilen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Over 2,5 millioner brukere</a:t>
            </a:r>
          </a:p>
          <a:p>
            <a:pPr>
              <a:spcBef>
                <a:spcPts val="0"/>
              </a:spcBef>
            </a:pPr>
            <a:r>
              <a:rPr lang="nb-NO" dirty="0"/>
              <a:t>«Kjenn din </a:t>
            </a:r>
            <a:r>
              <a:rPr lang="nb-NO" dirty="0" smtClean="0"/>
              <a:t>kunde» </a:t>
            </a:r>
            <a:r>
              <a:rPr lang="nb-NO" dirty="0"/>
              <a:t>ved </a:t>
            </a:r>
            <a:r>
              <a:rPr lang="nb-NO" dirty="0" smtClean="0"/>
              <a:t>behov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Enkel integrasjon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Kjernekompetanse </a:t>
            </a:r>
            <a:r>
              <a:rPr lang="nb-NO" dirty="0" err="1" smtClean="0"/>
              <a:t>inhouse</a:t>
            </a:r>
            <a:endParaRPr lang="nb-NO" dirty="0" smtClean="0"/>
          </a:p>
          <a:p>
            <a:pPr>
              <a:spcBef>
                <a:spcPts val="0"/>
              </a:spcBef>
            </a:pPr>
            <a:r>
              <a:rPr lang="nb-NO" dirty="0" smtClean="0"/>
              <a:t>Multikanalerfaring fra store brukersteder med svært mange brukere (web, mobil, automater, SMS)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Analyserer kundenes behov - kundetilpassende løsninger</a:t>
            </a:r>
          </a:p>
          <a:p>
            <a:pPr>
              <a:spcBef>
                <a:spcPts val="0"/>
              </a:spcBef>
            </a:pPr>
            <a:r>
              <a:rPr lang="nb-NO" dirty="0" smtClean="0"/>
              <a:t>Fleksible forretningsmodeller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272" y="332656"/>
            <a:ext cx="3816424" cy="1143000"/>
          </a:xfrm>
        </p:spPr>
        <p:txBody>
          <a:bodyPr/>
          <a:lstStyle/>
          <a:p>
            <a:r>
              <a:rPr lang="nb-NO" dirty="0" smtClean="0"/>
              <a:t>Hvorfor Buypass?</a:t>
            </a:r>
            <a:endParaRPr lang="nb-NO" dirty="0"/>
          </a:p>
        </p:txBody>
      </p:sp>
      <p:grpSp>
        <p:nvGrpSpPr>
          <p:cNvPr id="10" name="Group 9"/>
          <p:cNvGrpSpPr/>
          <p:nvPr/>
        </p:nvGrpSpPr>
        <p:grpSpPr>
          <a:xfrm>
            <a:off x="3851920" y="3918828"/>
            <a:ext cx="4160424" cy="2447445"/>
            <a:chOff x="4995133" y="4149080"/>
            <a:chExt cx="4160424" cy="244744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6811" y="4149080"/>
              <a:ext cx="2958746" cy="2447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4995133" y="5993992"/>
              <a:ext cx="122413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900" dirty="0" smtClean="0">
                  <a:latin typeface="Comic Sans MS" pitchFamily="66" charset="0"/>
                </a:rPr>
                <a:t>Noen kunder trenger </a:t>
              </a:r>
              <a:r>
                <a:rPr lang="nb-NO" sz="900" b="1" i="1" dirty="0" smtClean="0">
                  <a:latin typeface="Comic Sans MS" pitchFamily="66" charset="0"/>
                </a:rPr>
                <a:t>kun</a:t>
              </a:r>
              <a:r>
                <a:rPr lang="nb-NO" sz="900" dirty="0" smtClean="0">
                  <a:latin typeface="Comic Sans MS" pitchFamily="66" charset="0"/>
                </a:rPr>
                <a:t> ID – noen </a:t>
              </a:r>
              <a:r>
                <a:rPr lang="nb-NO" sz="900" b="1" i="1" dirty="0" smtClean="0">
                  <a:latin typeface="Comic Sans MS" pitchFamily="66" charset="0"/>
                </a:rPr>
                <a:t>kun </a:t>
              </a:r>
              <a:r>
                <a:rPr lang="nb-NO" sz="900" dirty="0" smtClean="0">
                  <a:latin typeface="Comic Sans MS" pitchFamily="66" charset="0"/>
                </a:rPr>
                <a:t>betaling</a:t>
              </a:r>
              <a:endParaRPr lang="nb-NO" sz="900" dirty="0">
                <a:latin typeface="Comic Sans MS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31421" y="5805264"/>
              <a:ext cx="12241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900" dirty="0" smtClean="0">
                  <a:latin typeface="Comic Sans MS" pitchFamily="66" charset="0"/>
                </a:rPr>
                <a:t>Noen trenger alt!</a:t>
              </a:r>
              <a:endParaRPr lang="nb-NO" sz="900" dirty="0">
                <a:latin typeface="Comic Sans MS" pitchFamily="66" charset="0"/>
              </a:endParaRPr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5015605" y="5949280"/>
              <a:ext cx="1152128" cy="576064"/>
            </a:xfrm>
            <a:prstGeom prst="wedgeRoundRectCallout">
              <a:avLst>
                <a:gd name="adj1" fmla="val 105798"/>
                <a:gd name="adj2" fmla="val -78069"/>
                <a:gd name="adj3" fmla="val 16667"/>
              </a:avLst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7931421" y="5733256"/>
              <a:ext cx="1080120" cy="360040"/>
            </a:xfrm>
            <a:prstGeom prst="wedgeRoundRectCallout">
              <a:avLst>
                <a:gd name="adj1" fmla="val -93763"/>
                <a:gd name="adj2" fmla="val -50588"/>
                <a:gd name="adj3" fmla="val 16667"/>
              </a:avLst>
            </a:prstGeom>
            <a:noFill/>
            <a:ln w="63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897" y="2972479"/>
            <a:ext cx="1074598" cy="6850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158" y="1774573"/>
            <a:ext cx="1497266" cy="1213661"/>
          </a:xfrm>
          <a:prstGeom prst="rect">
            <a:avLst/>
          </a:prstGeom>
        </p:spPr>
      </p:pic>
      <p:pic>
        <p:nvPicPr>
          <p:cNvPr id="1026" name="Picture 2" descr="Return to homep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85" y="5361972"/>
            <a:ext cx="528029" cy="17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091" y="5298660"/>
            <a:ext cx="517241" cy="3103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1685" y="5765555"/>
            <a:ext cx="1290430" cy="252153"/>
          </a:xfrm>
          <a:prstGeom prst="rect">
            <a:avLst/>
          </a:prstGeom>
        </p:spPr>
      </p:pic>
      <p:pic>
        <p:nvPicPr>
          <p:cNvPr id="21" name="Picture 1" descr="image007"/>
          <p:cNvPicPr>
            <a:picLocks noChangeAspect="1" noChangeArrowheads="1"/>
          </p:cNvPicPr>
          <p:nvPr/>
        </p:nvPicPr>
        <p:blipFill>
          <a:blip r:embed="rId9" cstate="print"/>
          <a:srcRect b="8535"/>
          <a:stretch>
            <a:fillRect/>
          </a:stretch>
        </p:blipFill>
        <p:spPr bwMode="auto">
          <a:xfrm rot="929780">
            <a:off x="5896737" y="2669908"/>
            <a:ext cx="628201" cy="1143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8426" y="5585727"/>
            <a:ext cx="851255" cy="52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9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3-PPT-mal-Buypass">
  <a:themeElements>
    <a:clrScheme name="buypass">
      <a:dk1>
        <a:sysClr val="windowText" lastClr="000000"/>
      </a:dk1>
      <a:lt1>
        <a:sysClr val="window" lastClr="FFFFFF"/>
      </a:lt1>
      <a:dk2>
        <a:srgbClr val="005173"/>
      </a:dk2>
      <a:lt2>
        <a:srgbClr val="D7E0EA"/>
      </a:lt2>
      <a:accent1>
        <a:srgbClr val="005173"/>
      </a:accent1>
      <a:accent2>
        <a:srgbClr val="EF472F"/>
      </a:accent2>
      <a:accent3>
        <a:srgbClr val="4E7C9C"/>
      </a:accent3>
      <a:accent4>
        <a:srgbClr val="78A22F"/>
      </a:accent4>
      <a:accent5>
        <a:srgbClr val="EF472F"/>
      </a:accent5>
      <a:accent6>
        <a:srgbClr val="FDB825"/>
      </a:accent6>
      <a:hlink>
        <a:srgbClr val="005173"/>
      </a:hlink>
      <a:folHlink>
        <a:srgbClr val="4E7C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4-3-PPT-mal-Buypass</Template>
  <TotalTime>9612</TotalTime>
  <Words>210</Words>
  <Application>Microsoft Office PowerPoint</Application>
  <PresentationFormat>On-screen Show (4:3)</PresentationFormat>
  <Paragraphs>39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ＭＳ Ｐゴシック</vt:lpstr>
      <vt:lpstr>Arial</vt:lpstr>
      <vt:lpstr>Calibri</vt:lpstr>
      <vt:lpstr>Comic Sans MS</vt:lpstr>
      <vt:lpstr>Franklin Gothic Book</vt:lpstr>
      <vt:lpstr>Franklin Gothic Demi</vt:lpstr>
      <vt:lpstr>Franklin Gothic Demi Cond</vt:lpstr>
      <vt:lpstr>Franklin Gothic Medium</vt:lpstr>
      <vt:lpstr>Mission Gothic Regular</vt:lpstr>
      <vt:lpstr>Nexa Bold</vt:lpstr>
      <vt:lpstr>Open Sans</vt:lpstr>
      <vt:lpstr>Open Sans Extrabold</vt:lpstr>
      <vt:lpstr>Roboto Cn</vt:lpstr>
      <vt:lpstr>Roboto Condensed Bold</vt:lpstr>
      <vt:lpstr>Roboto Condensed Regular</vt:lpstr>
      <vt:lpstr>4-3-PPT-mal-Buypass</vt:lpstr>
      <vt:lpstr>Ruter As - Dialogkonferanse om betalingsløsninger og tilstøtende tjenester   </vt:lpstr>
      <vt:lpstr>Fakta om Buypass</vt:lpstr>
      <vt:lpstr>Hvorfor Buypass?</vt:lpstr>
    </vt:vector>
  </TitlesOfParts>
  <Company>Buypass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Produktstrategi Betaling 2014 -2017</dc:title>
  <dc:creator>Sten Richard Grovassbakk</dc:creator>
  <cp:lastModifiedBy>Sten Richard Grovassbakk</cp:lastModifiedBy>
  <cp:revision>822</cp:revision>
  <cp:lastPrinted>2015-02-13T09:23:12Z</cp:lastPrinted>
  <dcterms:created xsi:type="dcterms:W3CDTF">2014-04-10T13:49:21Z</dcterms:created>
  <dcterms:modified xsi:type="dcterms:W3CDTF">2015-03-24T07:09:13Z</dcterms:modified>
</cp:coreProperties>
</file>