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Lst>
  <p:notesMasterIdLst>
    <p:notesMasterId r:id="rId14"/>
  </p:notesMasterIdLst>
  <p:handoutMasterIdLst>
    <p:handoutMasterId r:id="rId15"/>
  </p:handoutMasterIdLst>
  <p:sldIdLst>
    <p:sldId id="256" r:id="rId3"/>
    <p:sldId id="261" r:id="rId4"/>
    <p:sldId id="268" r:id="rId5"/>
    <p:sldId id="269" r:id="rId6"/>
    <p:sldId id="265" r:id="rId7"/>
    <p:sldId id="262" r:id="rId8"/>
    <p:sldId id="267" r:id="rId9"/>
    <p:sldId id="263" r:id="rId10"/>
    <p:sldId id="264" r:id="rId11"/>
    <p:sldId id="266" r:id="rId12"/>
    <p:sldId id="270" r:id="rId13"/>
  </p:sldIdLst>
  <p:sldSz cx="16238538" cy="10153650"/>
  <p:notesSz cx="6805613" cy="9939338"/>
  <p:defaultTextStyle>
    <a:defPPr>
      <a:defRPr lang="nb-NO"/>
    </a:defPPr>
    <a:lvl1pPr marL="0" algn="l" defTabSz="1689080" rtl="0" eaLnBrk="1" latinLnBrk="0" hangingPunct="1">
      <a:defRPr sz="3300" kern="1200">
        <a:solidFill>
          <a:schemeClr val="tx1"/>
        </a:solidFill>
        <a:latin typeface="+mn-lt"/>
        <a:ea typeface="+mn-ea"/>
        <a:cs typeface="+mn-cs"/>
      </a:defRPr>
    </a:lvl1pPr>
    <a:lvl2pPr marL="844540" algn="l" defTabSz="1689080" rtl="0" eaLnBrk="1" latinLnBrk="0" hangingPunct="1">
      <a:defRPr sz="3300" kern="1200">
        <a:solidFill>
          <a:schemeClr val="tx1"/>
        </a:solidFill>
        <a:latin typeface="+mn-lt"/>
        <a:ea typeface="+mn-ea"/>
        <a:cs typeface="+mn-cs"/>
      </a:defRPr>
    </a:lvl2pPr>
    <a:lvl3pPr marL="1689080" algn="l" defTabSz="1689080" rtl="0" eaLnBrk="1" latinLnBrk="0" hangingPunct="1">
      <a:defRPr sz="3300" kern="1200">
        <a:solidFill>
          <a:schemeClr val="tx1"/>
        </a:solidFill>
        <a:latin typeface="+mn-lt"/>
        <a:ea typeface="+mn-ea"/>
        <a:cs typeface="+mn-cs"/>
      </a:defRPr>
    </a:lvl3pPr>
    <a:lvl4pPr marL="2533620" algn="l" defTabSz="1689080" rtl="0" eaLnBrk="1" latinLnBrk="0" hangingPunct="1">
      <a:defRPr sz="3300" kern="1200">
        <a:solidFill>
          <a:schemeClr val="tx1"/>
        </a:solidFill>
        <a:latin typeface="+mn-lt"/>
        <a:ea typeface="+mn-ea"/>
        <a:cs typeface="+mn-cs"/>
      </a:defRPr>
    </a:lvl4pPr>
    <a:lvl5pPr marL="3378159" algn="l" defTabSz="1689080" rtl="0" eaLnBrk="1" latinLnBrk="0" hangingPunct="1">
      <a:defRPr sz="3300" kern="1200">
        <a:solidFill>
          <a:schemeClr val="tx1"/>
        </a:solidFill>
        <a:latin typeface="+mn-lt"/>
        <a:ea typeface="+mn-ea"/>
        <a:cs typeface="+mn-cs"/>
      </a:defRPr>
    </a:lvl5pPr>
    <a:lvl6pPr marL="4222699" algn="l" defTabSz="1689080" rtl="0" eaLnBrk="1" latinLnBrk="0" hangingPunct="1">
      <a:defRPr sz="3300" kern="1200">
        <a:solidFill>
          <a:schemeClr val="tx1"/>
        </a:solidFill>
        <a:latin typeface="+mn-lt"/>
        <a:ea typeface="+mn-ea"/>
        <a:cs typeface="+mn-cs"/>
      </a:defRPr>
    </a:lvl6pPr>
    <a:lvl7pPr marL="5067239" algn="l" defTabSz="1689080" rtl="0" eaLnBrk="1" latinLnBrk="0" hangingPunct="1">
      <a:defRPr sz="3300" kern="1200">
        <a:solidFill>
          <a:schemeClr val="tx1"/>
        </a:solidFill>
        <a:latin typeface="+mn-lt"/>
        <a:ea typeface="+mn-ea"/>
        <a:cs typeface="+mn-cs"/>
      </a:defRPr>
    </a:lvl7pPr>
    <a:lvl8pPr marL="5911779" algn="l" defTabSz="1689080" rtl="0" eaLnBrk="1" latinLnBrk="0" hangingPunct="1">
      <a:defRPr sz="3300" kern="1200">
        <a:solidFill>
          <a:schemeClr val="tx1"/>
        </a:solidFill>
        <a:latin typeface="+mn-lt"/>
        <a:ea typeface="+mn-ea"/>
        <a:cs typeface="+mn-cs"/>
      </a:defRPr>
    </a:lvl8pPr>
    <a:lvl9pPr marL="6756319" algn="l" defTabSz="1689080" rtl="0" eaLnBrk="1" latinLnBrk="0" hangingPunct="1">
      <a:defRPr sz="3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94" autoAdjust="0"/>
    <p:restoredTop sz="94660"/>
  </p:normalViewPr>
  <p:slideViewPr>
    <p:cSldViewPr>
      <p:cViewPr>
        <p:scale>
          <a:sx n="50" d="100"/>
          <a:sy n="50" d="100"/>
        </p:scale>
        <p:origin x="-2142" y="-888"/>
      </p:cViewPr>
      <p:guideLst>
        <p:guide orient="horz" pos="4943"/>
        <p:guide orient="horz" pos="1520"/>
        <p:guide pos="806"/>
        <p:guide pos="9787"/>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168"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AA7D5CCC-9D21-4B40-BDB3-861836882066}" type="datetimeFigureOut">
              <a:rPr lang="nb-NO" smtClean="0"/>
              <a:pPr/>
              <a:t>22.11.2013</a:t>
            </a:fld>
            <a:endParaRPr lang="nb-NO"/>
          </a:p>
        </p:txBody>
      </p:sp>
      <p:sp>
        <p:nvSpPr>
          <p:cNvPr id="4" name="Plassholder for bunntekst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1973648" y="9442371"/>
            <a:ext cx="2949099" cy="496967"/>
          </a:xfrm>
          <a:prstGeom prst="rect">
            <a:avLst/>
          </a:prstGeom>
        </p:spPr>
        <p:txBody>
          <a:bodyPr vert="horz" lIns="91440" tIns="45720" rIns="91440" bIns="45720" rtlCol="0" anchor="b"/>
          <a:lstStyle>
            <a:lvl1pPr algn="r">
              <a:defRPr sz="1200"/>
            </a:lvl1pPr>
          </a:lstStyle>
          <a:p>
            <a:pPr algn="ctr"/>
            <a:fld id="{7BD4046C-87BC-4986-B07A-C4D94F2636AA}" type="slidenum">
              <a:rPr lang="nb-NO" smtClean="0"/>
              <a:pPr algn="ctr"/>
              <a:t>‹#›</a:t>
            </a:fld>
            <a:endParaRPr lang="nb-NO"/>
          </a:p>
        </p:txBody>
      </p:sp>
      <p:pic>
        <p:nvPicPr>
          <p:cNvPr id="6" name="Bilde 5" descr="Logo-sort.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75087" y="9649441"/>
            <a:ext cx="1209887" cy="289897"/>
          </a:xfrm>
          <a:prstGeom prst="rect">
            <a:avLst/>
          </a:prstGeom>
        </p:spPr>
      </p:pic>
    </p:spTree>
    <p:extLst>
      <p:ext uri="{BB962C8B-B14F-4D97-AF65-F5344CB8AC3E}">
        <p14:creationId xmlns:p14="http://schemas.microsoft.com/office/powerpoint/2010/main" val="949765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6514" y="0"/>
            <a:ext cx="2949099" cy="496967"/>
          </a:xfrm>
          <a:prstGeom prst="rect">
            <a:avLst/>
          </a:prstGeom>
        </p:spPr>
        <p:txBody>
          <a:bodyPr vert="horz" lIns="91440" tIns="45720" rIns="91440" bIns="45720" rtlCol="0"/>
          <a:lstStyle>
            <a:lvl1pPr algn="r">
              <a:defRPr sz="1200"/>
            </a:lvl1pPr>
          </a:lstStyle>
          <a:p>
            <a:fld id="{CD3730A4-A0BF-4408-966B-4791FE36B1FA}" type="datetimeFigureOut">
              <a:rPr lang="nb-NO" smtClean="0"/>
              <a:pPr/>
              <a:t>22.11.2013</a:t>
            </a:fld>
            <a:endParaRPr lang="nb-NO"/>
          </a:p>
        </p:txBody>
      </p:sp>
      <p:sp>
        <p:nvSpPr>
          <p:cNvPr id="4" name="Plassholder for lysbilde 3"/>
          <p:cNvSpPr>
            <a:spLocks noGrp="1" noRot="1" noChangeAspect="1"/>
          </p:cNvSpPr>
          <p:nvPr>
            <p:ph type="sldImg" idx="2"/>
          </p:nvPr>
        </p:nvSpPr>
        <p:spPr>
          <a:xfrm>
            <a:off x="871538" y="509588"/>
            <a:ext cx="5043487" cy="3154362"/>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0562" y="3795601"/>
            <a:ext cx="5444490" cy="5398287"/>
          </a:xfrm>
          <a:prstGeom prst="rect">
            <a:avLst/>
          </a:prstGeom>
        </p:spPr>
        <p:txBody>
          <a:bodyPr vert="horz" lIns="91440" tIns="45720" rIns="91440" bIns="45720"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6" name="Plassholder for bunntekst 5"/>
          <p:cNvSpPr>
            <a:spLocks noGrp="1"/>
          </p:cNvSpPr>
          <p:nvPr>
            <p:ph type="ftr" sz="quarter" idx="4"/>
          </p:nvPr>
        </p:nvSpPr>
        <p:spPr>
          <a:xfrm>
            <a:off x="0" y="9442371"/>
            <a:ext cx="2949099" cy="496967"/>
          </a:xfrm>
          <a:prstGeom prst="rect">
            <a:avLst/>
          </a:prstGeom>
        </p:spPr>
        <p:txBody>
          <a:bodyPr vert="horz" lIns="91440" tIns="45720" rIns="91440" bIns="45720" rtlCol="0" anchor="b"/>
          <a:lstStyle>
            <a:lvl1pPr algn="l">
              <a:defRPr sz="1200"/>
            </a:lvl1pPr>
          </a:lstStyle>
          <a:p>
            <a:endParaRPr lang="nb-NO" dirty="0"/>
          </a:p>
        </p:txBody>
      </p:sp>
      <p:sp>
        <p:nvSpPr>
          <p:cNvPr id="7" name="Plassholder for lysbildenummer 6"/>
          <p:cNvSpPr>
            <a:spLocks noGrp="1"/>
          </p:cNvSpPr>
          <p:nvPr>
            <p:ph type="sldNum" sz="quarter" idx="5"/>
          </p:nvPr>
        </p:nvSpPr>
        <p:spPr>
          <a:xfrm>
            <a:off x="1973648" y="9442371"/>
            <a:ext cx="2949099" cy="496967"/>
          </a:xfrm>
          <a:prstGeom prst="rect">
            <a:avLst/>
          </a:prstGeom>
        </p:spPr>
        <p:txBody>
          <a:bodyPr vert="horz" lIns="91440" tIns="45720" rIns="91440" bIns="45720" rtlCol="0" anchor="b"/>
          <a:lstStyle>
            <a:lvl1pPr algn="ctr">
              <a:defRPr sz="1200"/>
            </a:lvl1pPr>
          </a:lstStyle>
          <a:p>
            <a:fld id="{086F0DA2-D057-4407-B384-D99DC5D11D7A}" type="slidenum">
              <a:rPr lang="nb-NO" smtClean="0"/>
              <a:pPr/>
              <a:t>‹#›</a:t>
            </a:fld>
            <a:endParaRPr lang="nb-NO"/>
          </a:p>
        </p:txBody>
      </p:sp>
      <p:pic>
        <p:nvPicPr>
          <p:cNvPr id="8" name="Bilde 7" descr="Logo-sort.png"/>
          <p:cNvPicPr>
            <a:picLocks noChangeAspect="1"/>
          </p:cNvPicPr>
          <p:nvPr/>
        </p:nvPicPr>
        <p:blipFill>
          <a:blip r:embed="rId2"/>
          <a:stretch>
            <a:fillRect/>
          </a:stretch>
        </p:blipFill>
        <p:spPr>
          <a:xfrm>
            <a:off x="5475087" y="9649441"/>
            <a:ext cx="1209887" cy="289897"/>
          </a:xfrm>
          <a:prstGeom prst="rect">
            <a:avLst/>
          </a:prstGeom>
        </p:spPr>
      </p:pic>
    </p:spTree>
    <p:extLst>
      <p:ext uri="{BB962C8B-B14F-4D97-AF65-F5344CB8AC3E}">
        <p14:creationId xmlns:p14="http://schemas.microsoft.com/office/powerpoint/2010/main" val="1706586209"/>
      </p:ext>
    </p:extLst>
  </p:cSld>
  <p:clrMap bg1="lt1" tx1="dk1" bg2="lt2" tx2="dk2" accent1="accent1" accent2="accent2" accent3="accent3" accent4="accent4" accent5="accent5" accent6="accent6" hlink="hlink" folHlink="folHlink"/>
  <p:notesStyle>
    <a:lvl1pPr marL="0" algn="l" defTabSz="1689080" rtl="0" eaLnBrk="1" latinLnBrk="0" hangingPunct="1">
      <a:defRPr sz="3300" kern="1200">
        <a:solidFill>
          <a:schemeClr val="tx1"/>
        </a:solidFill>
        <a:latin typeface="+mn-lt"/>
        <a:ea typeface="+mn-ea"/>
        <a:cs typeface="+mn-cs"/>
      </a:defRPr>
    </a:lvl1pPr>
    <a:lvl2pPr marL="844540" algn="l" defTabSz="1689080" rtl="0" eaLnBrk="1" latinLnBrk="0" hangingPunct="1">
      <a:defRPr sz="3300" kern="1200">
        <a:solidFill>
          <a:schemeClr val="tx1"/>
        </a:solidFill>
        <a:latin typeface="+mn-lt"/>
        <a:ea typeface="+mn-ea"/>
        <a:cs typeface="+mn-cs"/>
      </a:defRPr>
    </a:lvl2pPr>
    <a:lvl3pPr marL="1689080" algn="l" defTabSz="1689080" rtl="0" eaLnBrk="1" latinLnBrk="0" hangingPunct="1">
      <a:defRPr sz="3300" kern="1200">
        <a:solidFill>
          <a:schemeClr val="tx1"/>
        </a:solidFill>
        <a:latin typeface="+mn-lt"/>
        <a:ea typeface="+mn-ea"/>
        <a:cs typeface="+mn-cs"/>
      </a:defRPr>
    </a:lvl3pPr>
    <a:lvl4pPr marL="2533620" algn="l" defTabSz="1689080" rtl="0" eaLnBrk="1" latinLnBrk="0" hangingPunct="1">
      <a:defRPr sz="3300" kern="1200">
        <a:solidFill>
          <a:schemeClr val="tx1"/>
        </a:solidFill>
        <a:latin typeface="+mn-lt"/>
        <a:ea typeface="+mn-ea"/>
        <a:cs typeface="+mn-cs"/>
      </a:defRPr>
    </a:lvl4pPr>
    <a:lvl5pPr marL="3378159" algn="l" defTabSz="1689080" rtl="0" eaLnBrk="1" latinLnBrk="0" hangingPunct="1">
      <a:defRPr sz="3300" kern="1200">
        <a:solidFill>
          <a:schemeClr val="tx1"/>
        </a:solidFill>
        <a:latin typeface="+mn-lt"/>
        <a:ea typeface="+mn-ea"/>
        <a:cs typeface="+mn-cs"/>
      </a:defRPr>
    </a:lvl5pPr>
    <a:lvl6pPr marL="4222699" algn="l" defTabSz="1689080" rtl="0" eaLnBrk="1" latinLnBrk="0" hangingPunct="1">
      <a:defRPr sz="2200" kern="1200">
        <a:solidFill>
          <a:schemeClr val="tx1"/>
        </a:solidFill>
        <a:latin typeface="+mn-lt"/>
        <a:ea typeface="+mn-ea"/>
        <a:cs typeface="+mn-cs"/>
      </a:defRPr>
    </a:lvl6pPr>
    <a:lvl7pPr marL="5067239" algn="l" defTabSz="1689080" rtl="0" eaLnBrk="1" latinLnBrk="0" hangingPunct="1">
      <a:defRPr sz="2200" kern="1200">
        <a:solidFill>
          <a:schemeClr val="tx1"/>
        </a:solidFill>
        <a:latin typeface="+mn-lt"/>
        <a:ea typeface="+mn-ea"/>
        <a:cs typeface="+mn-cs"/>
      </a:defRPr>
    </a:lvl7pPr>
    <a:lvl8pPr marL="5911779" algn="l" defTabSz="1689080" rtl="0" eaLnBrk="1" latinLnBrk="0" hangingPunct="1">
      <a:defRPr sz="2200" kern="1200">
        <a:solidFill>
          <a:schemeClr val="tx1"/>
        </a:solidFill>
        <a:latin typeface="+mn-lt"/>
        <a:ea typeface="+mn-ea"/>
        <a:cs typeface="+mn-cs"/>
      </a:defRPr>
    </a:lvl8pPr>
    <a:lvl9pPr marL="6756319" algn="l" defTabSz="1689080" rtl="0" eaLnBrk="1" latinLnBrk="0" hangingPunct="1">
      <a:defRPr sz="2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871538" y="509588"/>
            <a:ext cx="5043487" cy="3154362"/>
          </a:xfrm>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086F0DA2-D057-4407-B384-D99DC5D11D7A}" type="slidenum">
              <a:rPr lang="nb-NO" smtClean="0"/>
              <a:pPr/>
              <a:t>1</a:t>
            </a:fld>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871538" y="509588"/>
            <a:ext cx="5043487" cy="3154362"/>
          </a:xfrm>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086F0DA2-D057-4407-B384-D99DC5D11D7A}" type="slidenum">
              <a:rPr lang="nb-NO" smtClean="0"/>
              <a:pPr/>
              <a:t>5</a:t>
            </a:fld>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6.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bg>
      <p:bgPr>
        <a:solidFill>
          <a:schemeClr val="tx1"/>
        </a:solidFill>
        <a:effectLst/>
      </p:bgPr>
    </p:bg>
    <p:spTree>
      <p:nvGrpSpPr>
        <p:cNvPr id="1" name=""/>
        <p:cNvGrpSpPr/>
        <p:nvPr/>
      </p:nvGrpSpPr>
      <p:grpSpPr>
        <a:xfrm>
          <a:off x="0" y="0"/>
          <a:ext cx="0" cy="0"/>
          <a:chOff x="0" y="0"/>
          <a:chExt cx="0" cy="0"/>
        </a:xfrm>
      </p:grpSpPr>
      <p:pic>
        <p:nvPicPr>
          <p:cNvPr id="12" name="Bil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82"/>
            <a:ext cx="16238538" cy="10149086"/>
          </a:xfrm>
          <a:prstGeom prst="rect">
            <a:avLst/>
          </a:prstGeom>
        </p:spPr>
      </p:pic>
      <p:pic>
        <p:nvPicPr>
          <p:cNvPr id="14" name="Bilde 13"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32270" y="9204713"/>
            <a:ext cx="2059617" cy="438871"/>
          </a:xfrm>
          <a:prstGeom prst="rect">
            <a:avLst/>
          </a:prstGeom>
          <a:noFill/>
          <a:ln>
            <a:noFill/>
          </a:ln>
        </p:spPr>
      </p:pic>
      <p:sp>
        <p:nvSpPr>
          <p:cNvPr id="10" name="Rektangel 9"/>
          <p:cNvSpPr/>
          <p:nvPr userDrawn="1"/>
        </p:nvSpPr>
        <p:spPr>
          <a:xfrm>
            <a:off x="830296" y="1665246"/>
            <a:ext cx="14705822" cy="4086787"/>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8908" tIns="84454" rIns="168908" bIns="84454" rtlCol="0" anchor="ctr"/>
          <a:lstStyle/>
          <a:p>
            <a:pPr algn="ctr"/>
            <a:endParaRPr lang="nb-NO"/>
          </a:p>
        </p:txBody>
      </p:sp>
      <p:sp>
        <p:nvSpPr>
          <p:cNvPr id="2" name="Tittel 1"/>
          <p:cNvSpPr>
            <a:spLocks noGrp="1"/>
          </p:cNvSpPr>
          <p:nvPr>
            <p:ph type="ctrTitle"/>
          </p:nvPr>
        </p:nvSpPr>
        <p:spPr>
          <a:xfrm>
            <a:off x="1085389" y="3157815"/>
            <a:ext cx="13802757" cy="1208266"/>
          </a:xfrm>
        </p:spPr>
        <p:txBody>
          <a:bodyPr/>
          <a:lstStyle/>
          <a:p>
            <a:r>
              <a:rPr lang="nb-NO" smtClean="0"/>
              <a:t>Klikk for å redigere tittelstil</a:t>
            </a:r>
            <a:endParaRPr lang="nb-NO" dirty="0"/>
          </a:p>
        </p:txBody>
      </p:sp>
      <p:sp>
        <p:nvSpPr>
          <p:cNvPr id="3" name="Undertittel 2"/>
          <p:cNvSpPr>
            <a:spLocks noGrp="1"/>
          </p:cNvSpPr>
          <p:nvPr>
            <p:ph type="subTitle" idx="1"/>
          </p:nvPr>
        </p:nvSpPr>
        <p:spPr>
          <a:xfrm>
            <a:off x="1085389" y="1807395"/>
            <a:ext cx="13811345" cy="1279342"/>
          </a:xfrm>
        </p:spPr>
        <p:txBody>
          <a:bodyPr>
            <a:noAutofit/>
          </a:bodyPr>
          <a:lstStyle>
            <a:lvl1pPr marL="0" indent="0" algn="l">
              <a:buNone/>
              <a:defRPr sz="5900">
                <a:solidFill>
                  <a:schemeClr val="tx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smtClean="0"/>
              <a:t>Klikk for å redigere undertittelstil i malen</a:t>
            </a:r>
            <a:endParaRPr lang="nb-NO" dirty="0"/>
          </a:p>
        </p:txBody>
      </p:sp>
      <p:sp>
        <p:nvSpPr>
          <p:cNvPr id="4"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5"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sp>
        <p:nvSpPr>
          <p:cNvPr id="11" name="Plassholder for tekst 10"/>
          <p:cNvSpPr>
            <a:spLocks noGrp="1"/>
          </p:cNvSpPr>
          <p:nvPr>
            <p:ph type="body" sz="quarter" idx="13" hasCustomPrompt="1"/>
          </p:nvPr>
        </p:nvSpPr>
        <p:spPr>
          <a:xfrm>
            <a:off x="1085389" y="4366080"/>
            <a:ext cx="13811214" cy="1280481"/>
          </a:xfrm>
        </p:spPr>
        <p:txBody>
          <a:bodyPr>
            <a:normAutofit/>
          </a:bodyPr>
          <a:lstStyle>
            <a:lvl1pPr marL="0" indent="0">
              <a:buNone/>
              <a:defRPr sz="3300" baseline="0"/>
            </a:lvl1pPr>
            <a:lvl2pPr>
              <a:buNone/>
              <a:defRPr/>
            </a:lvl2pPr>
            <a:lvl3pPr>
              <a:buNone/>
              <a:defRPr/>
            </a:lvl3pPr>
            <a:lvl4pPr>
              <a:buNone/>
              <a:defRPr/>
            </a:lvl4pPr>
            <a:lvl5pPr>
              <a:buNone/>
              <a:defRPr/>
            </a:lvl5pPr>
          </a:lstStyle>
          <a:p>
            <a:pPr lvl="0"/>
            <a:r>
              <a:rPr lang="nb-NO" dirty="0" smtClean="0"/>
              <a:t>Klikk for å legge til sted og dato</a:t>
            </a:r>
            <a:br>
              <a:rPr lang="nb-NO" dirty="0" smtClean="0"/>
            </a:br>
            <a:r>
              <a:rPr lang="nb-NO" dirty="0" smtClean="0"/>
              <a:t>og fornavn, etternavn og stillingstittel</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BA80F7-8112-43C2-A19D-41C481BF6C1E}" type="datetime1">
              <a:rPr lang="nb-NO" smtClean="0"/>
              <a:pPr/>
              <a:t>22.11.2013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B785221-A51B-4371-B866-038075B34EEB}"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11772940" y="406618"/>
            <a:ext cx="3653671" cy="866350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11927" y="406618"/>
            <a:ext cx="10690371" cy="866350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B79814E-60DB-497D-AC8F-626DE3C914C7}" type="datetime1">
              <a:rPr lang="nb-NO" smtClean="0"/>
              <a:pPr/>
              <a:t>22.11.2013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B785221-A51B-4371-B866-038075B34EEB}" type="slidenum">
              <a:rPr lang="nb-NO" smtClean="0"/>
              <a:pPr/>
              <a:t>‹#›</a:t>
            </a:fld>
            <a:endParaRPr lang="nb-NO"/>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Heldekkende bilde med hvit logo">
    <p:bg>
      <p:bgPr>
        <a:solidFill>
          <a:schemeClr val="tx1"/>
        </a:solidFill>
        <a:effectLst/>
      </p:bgPr>
    </p:bg>
    <p:spTree>
      <p:nvGrpSpPr>
        <p:cNvPr id="1" name=""/>
        <p:cNvGrpSpPr/>
        <p:nvPr/>
      </p:nvGrpSpPr>
      <p:grpSpPr>
        <a:xfrm>
          <a:off x="0" y="0"/>
          <a:ext cx="0" cy="0"/>
          <a:chOff x="0" y="0"/>
          <a:chExt cx="0" cy="0"/>
        </a:xfrm>
      </p:grpSpPr>
      <p:sp>
        <p:nvSpPr>
          <p:cNvPr id="16" name="Plassholder for bilde 15"/>
          <p:cNvSpPr>
            <a:spLocks noGrp="1"/>
          </p:cNvSpPr>
          <p:nvPr>
            <p:ph type="pic" sz="quarter" idx="10" hasCustomPrompt="1"/>
          </p:nvPr>
        </p:nvSpPr>
        <p:spPr>
          <a:xfrm>
            <a:off x="0" y="0"/>
            <a:ext cx="16238538" cy="10153650"/>
          </a:xfrm>
        </p:spPr>
        <p:txBody>
          <a:bodyPr>
            <a:normAutofit/>
          </a:bodyPr>
          <a:lstStyle>
            <a:lvl1pPr>
              <a:defRPr sz="3700" baseline="0">
                <a:solidFill>
                  <a:schemeClr val="bg1"/>
                </a:solidFill>
              </a:defRPr>
            </a:lvl1pPr>
          </a:lstStyle>
          <a:p>
            <a:r>
              <a:rPr lang="nb-NO" dirty="0" smtClean="0">
                <a:solidFill>
                  <a:schemeClr val="bg1"/>
                </a:solidFill>
              </a:rPr>
              <a:t>Trykk på knappen midt i lysbildet for å sette inn heldekkende bilde</a:t>
            </a:r>
            <a:endParaRPr lang="nb-NO" dirty="0"/>
          </a:p>
        </p:txBody>
      </p:sp>
      <p:sp>
        <p:nvSpPr>
          <p:cNvPr id="21" name="Plassholder for tekst 20"/>
          <p:cNvSpPr>
            <a:spLocks noGrp="1"/>
          </p:cNvSpPr>
          <p:nvPr>
            <p:ph type="body" sz="quarter" idx="11" hasCustomPrompt="1"/>
          </p:nvPr>
        </p:nvSpPr>
        <p:spPr>
          <a:xfrm>
            <a:off x="13540639" y="9188920"/>
            <a:ext cx="2080800" cy="450000"/>
          </a:xfrm>
          <a:blipFill>
            <a:blip r:embed="rId2" cstate="email">
              <a:extLst>
                <a:ext uri="{28A0092B-C50C-407E-A947-70E740481C1C}">
                  <a14:useLocalDpi xmlns:a14="http://schemas.microsoft.com/office/drawing/2010/main"/>
                </a:ext>
              </a:extLst>
            </a:blip>
            <a:stretch>
              <a:fillRect/>
            </a:stretch>
          </a:blipFill>
        </p:spPr>
        <p:txBody>
          <a:bodyPr/>
          <a:lstStyle>
            <a:lvl1pPr>
              <a:buNone/>
              <a:defRPr baseline="0"/>
            </a:lvl1pPr>
            <a:lvl2pPr>
              <a:buNone/>
              <a:defRPr/>
            </a:lvl2pPr>
            <a:lvl3pPr>
              <a:buNone/>
              <a:defRPr/>
            </a:lvl3pPr>
            <a:lvl4pPr>
              <a:buNone/>
              <a:defRPr/>
            </a:lvl4pPr>
            <a:lvl5pPr>
              <a:buNone/>
              <a:defRPr/>
            </a:lvl5pPr>
          </a:lstStyle>
          <a:p>
            <a:pPr lvl="0"/>
            <a:r>
              <a:rPr lang="nb-NO" dirty="0" smtClean="0"/>
              <a:t> </a:t>
            </a:r>
            <a:endParaRPr lang="nb-NO"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Heldekkende bilde med sort logo">
    <p:bg>
      <p:bgPr>
        <a:solidFill>
          <a:schemeClr val="bg2"/>
        </a:solidFill>
        <a:effectLst/>
      </p:bgPr>
    </p:bg>
    <p:spTree>
      <p:nvGrpSpPr>
        <p:cNvPr id="1" name=""/>
        <p:cNvGrpSpPr/>
        <p:nvPr/>
      </p:nvGrpSpPr>
      <p:grpSpPr>
        <a:xfrm>
          <a:off x="0" y="0"/>
          <a:ext cx="0" cy="0"/>
          <a:chOff x="0" y="0"/>
          <a:chExt cx="0" cy="0"/>
        </a:xfrm>
      </p:grpSpPr>
      <p:sp>
        <p:nvSpPr>
          <p:cNvPr id="16" name="Plassholder for bilde 15"/>
          <p:cNvSpPr>
            <a:spLocks noGrp="1"/>
          </p:cNvSpPr>
          <p:nvPr>
            <p:ph type="pic" sz="quarter" idx="10" hasCustomPrompt="1"/>
          </p:nvPr>
        </p:nvSpPr>
        <p:spPr>
          <a:xfrm>
            <a:off x="0" y="0"/>
            <a:ext cx="16238538" cy="10153650"/>
          </a:xfrm>
        </p:spPr>
        <p:txBody>
          <a:bodyPr>
            <a:normAutofit/>
          </a:bodyPr>
          <a:lstStyle>
            <a:lvl1pPr>
              <a:defRPr sz="3700" baseline="0">
                <a:solidFill>
                  <a:schemeClr val="tx1"/>
                </a:solidFill>
              </a:defRPr>
            </a:lvl1pPr>
          </a:lstStyle>
          <a:p>
            <a:r>
              <a:rPr lang="nb-NO" dirty="0" smtClean="0">
                <a:solidFill>
                  <a:schemeClr val="bg1"/>
                </a:solidFill>
              </a:rPr>
              <a:t>Trykk på knappen midt i lysbildet for å sette inn heldekkende bilde</a:t>
            </a:r>
            <a:br>
              <a:rPr lang="nb-NO" dirty="0" smtClean="0">
                <a:solidFill>
                  <a:schemeClr val="bg1"/>
                </a:solidFill>
              </a:rPr>
            </a:br>
            <a:endParaRPr lang="nb-NO" dirty="0"/>
          </a:p>
        </p:txBody>
      </p:sp>
      <p:sp>
        <p:nvSpPr>
          <p:cNvPr id="4" name="Plassholder for tekst 20"/>
          <p:cNvSpPr>
            <a:spLocks noGrp="1"/>
          </p:cNvSpPr>
          <p:nvPr>
            <p:ph type="body" sz="quarter" idx="12" hasCustomPrompt="1"/>
          </p:nvPr>
        </p:nvSpPr>
        <p:spPr>
          <a:xfrm>
            <a:off x="13540639" y="9188920"/>
            <a:ext cx="2080800" cy="450000"/>
          </a:xfrm>
          <a:blipFill>
            <a:blip r:embed="rId2" cstate="email">
              <a:extLst>
                <a:ext uri="{28A0092B-C50C-407E-A947-70E740481C1C}">
                  <a14:useLocalDpi xmlns:a14="http://schemas.microsoft.com/office/drawing/2010/main"/>
                </a:ext>
              </a:extLst>
            </a:blip>
            <a:stretch>
              <a:fillRect/>
            </a:stretch>
          </a:blipFill>
        </p:spPr>
        <p:txBody>
          <a:bodyPr/>
          <a:lstStyle>
            <a:lvl1pPr>
              <a:buNone/>
              <a:defRPr baseline="0"/>
            </a:lvl1pPr>
            <a:lvl2pPr>
              <a:buNone/>
              <a:defRPr/>
            </a:lvl2pPr>
            <a:lvl3pPr>
              <a:buNone/>
              <a:defRPr/>
            </a:lvl3pPr>
            <a:lvl4pPr>
              <a:buNone/>
              <a:defRPr/>
            </a:lvl4pPr>
            <a:lvl5pPr>
              <a:buNone/>
              <a:defRPr/>
            </a:lvl5pPr>
          </a:lstStyle>
          <a:p>
            <a:pPr lvl="0"/>
            <a:r>
              <a:rPr lang="nb-NO" dirty="0" smtClean="0"/>
              <a:t> </a:t>
            </a:r>
            <a:endParaRPr lang="nb-NO"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orside 2">
    <p:spTree>
      <p:nvGrpSpPr>
        <p:cNvPr id="1" name=""/>
        <p:cNvGrpSpPr/>
        <p:nvPr/>
      </p:nvGrpSpPr>
      <p:grpSpPr>
        <a:xfrm>
          <a:off x="0" y="0"/>
          <a:ext cx="0" cy="0"/>
          <a:chOff x="0" y="0"/>
          <a:chExt cx="0" cy="0"/>
        </a:xfrm>
      </p:grpSpPr>
      <p:pic>
        <p:nvPicPr>
          <p:cNvPr id="12" name="Plassholder for bild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82"/>
            <a:ext cx="16238538" cy="10149086"/>
          </a:xfrm>
          <a:prstGeom prst="rect">
            <a:avLst/>
          </a:prstGeom>
        </p:spPr>
      </p:pic>
      <p:sp>
        <p:nvSpPr>
          <p:cNvPr id="4"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5"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sp>
        <p:nvSpPr>
          <p:cNvPr id="15" name="Rektangel 14"/>
          <p:cNvSpPr/>
          <p:nvPr userDrawn="1"/>
        </p:nvSpPr>
        <p:spPr>
          <a:xfrm>
            <a:off x="830296" y="1665246"/>
            <a:ext cx="14705822" cy="4086787"/>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8908" tIns="84454" rIns="168908" bIns="84454" rtlCol="0" anchor="ctr"/>
          <a:lstStyle/>
          <a:p>
            <a:pPr algn="ctr"/>
            <a:endParaRPr lang="nb-NO"/>
          </a:p>
        </p:txBody>
      </p:sp>
      <p:sp>
        <p:nvSpPr>
          <p:cNvPr id="16" name="Tittel 1"/>
          <p:cNvSpPr>
            <a:spLocks noGrp="1"/>
          </p:cNvSpPr>
          <p:nvPr>
            <p:ph type="ctrTitle"/>
          </p:nvPr>
        </p:nvSpPr>
        <p:spPr>
          <a:xfrm>
            <a:off x="1085389" y="3157815"/>
            <a:ext cx="13802757" cy="1208266"/>
          </a:xfrm>
        </p:spPr>
        <p:txBody>
          <a:bodyPr/>
          <a:lstStyle/>
          <a:p>
            <a:r>
              <a:rPr lang="nb-NO" smtClean="0"/>
              <a:t>Klikk for å redigere tittelstil</a:t>
            </a:r>
            <a:endParaRPr lang="nb-NO" dirty="0"/>
          </a:p>
        </p:txBody>
      </p:sp>
      <p:sp>
        <p:nvSpPr>
          <p:cNvPr id="17" name="Undertittel 2"/>
          <p:cNvSpPr>
            <a:spLocks noGrp="1"/>
          </p:cNvSpPr>
          <p:nvPr>
            <p:ph type="subTitle" idx="1"/>
          </p:nvPr>
        </p:nvSpPr>
        <p:spPr>
          <a:xfrm>
            <a:off x="1085389" y="1807395"/>
            <a:ext cx="13811345" cy="1279342"/>
          </a:xfrm>
        </p:spPr>
        <p:txBody>
          <a:bodyPr>
            <a:noAutofit/>
          </a:bodyPr>
          <a:lstStyle>
            <a:lvl1pPr marL="0" indent="0" algn="l">
              <a:buNone/>
              <a:defRPr sz="5900">
                <a:solidFill>
                  <a:schemeClr val="tx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smtClean="0"/>
              <a:t>Klikk for å redigere undertittelstil i malen</a:t>
            </a:r>
            <a:endParaRPr lang="nb-NO" dirty="0"/>
          </a:p>
        </p:txBody>
      </p:sp>
      <p:sp>
        <p:nvSpPr>
          <p:cNvPr id="18" name="Plassholder for tekst 10"/>
          <p:cNvSpPr>
            <a:spLocks noGrp="1"/>
          </p:cNvSpPr>
          <p:nvPr>
            <p:ph type="body" sz="quarter" idx="13" hasCustomPrompt="1"/>
          </p:nvPr>
        </p:nvSpPr>
        <p:spPr>
          <a:xfrm>
            <a:off x="1085389" y="4366080"/>
            <a:ext cx="13811214" cy="1280481"/>
          </a:xfrm>
        </p:spPr>
        <p:txBody>
          <a:bodyPr>
            <a:normAutofit/>
          </a:bodyPr>
          <a:lstStyle>
            <a:lvl1pPr marL="0" indent="0">
              <a:buNone/>
              <a:defRPr sz="3300" baseline="0"/>
            </a:lvl1pPr>
            <a:lvl2pPr>
              <a:buNone/>
              <a:defRPr/>
            </a:lvl2pPr>
            <a:lvl3pPr>
              <a:buNone/>
              <a:defRPr/>
            </a:lvl3pPr>
            <a:lvl4pPr>
              <a:buNone/>
              <a:defRPr/>
            </a:lvl4pPr>
            <a:lvl5pPr>
              <a:buNone/>
              <a:defRPr/>
            </a:lvl5pPr>
          </a:lstStyle>
          <a:p>
            <a:pPr lvl="0"/>
            <a:r>
              <a:rPr lang="nb-NO" dirty="0" smtClean="0"/>
              <a:t>Klikk for å legge til sted og dato</a:t>
            </a:r>
            <a:br>
              <a:rPr lang="nb-NO" dirty="0" smtClean="0"/>
            </a:br>
            <a:r>
              <a:rPr lang="nb-NO" dirty="0" smtClean="0"/>
              <a:t>og fornavn, etternavn og stillingstittel</a:t>
            </a:r>
          </a:p>
        </p:txBody>
      </p:sp>
      <p:pic>
        <p:nvPicPr>
          <p:cNvPr id="14" name="Bilde 13"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32270" y="9204713"/>
            <a:ext cx="2059617" cy="438871"/>
          </a:xfrm>
          <a:prstGeom prst="rect">
            <a:avLst/>
          </a:prstGeom>
          <a:noFill/>
          <a:ln>
            <a:noFill/>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Forside 3">
    <p:spTree>
      <p:nvGrpSpPr>
        <p:cNvPr id="1" name=""/>
        <p:cNvGrpSpPr/>
        <p:nvPr/>
      </p:nvGrpSpPr>
      <p:grpSpPr>
        <a:xfrm>
          <a:off x="0" y="0"/>
          <a:ext cx="0" cy="0"/>
          <a:chOff x="0" y="0"/>
          <a:chExt cx="0" cy="0"/>
        </a:xfrm>
      </p:grpSpPr>
      <p:pic>
        <p:nvPicPr>
          <p:cNvPr id="12" name="Bil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82"/>
            <a:ext cx="16238538" cy="10149086"/>
          </a:xfrm>
          <a:prstGeom prst="rect">
            <a:avLst/>
          </a:prstGeom>
          <a:noFill/>
          <a:ln>
            <a:noFill/>
          </a:ln>
        </p:spPr>
      </p:pic>
      <p:sp>
        <p:nvSpPr>
          <p:cNvPr id="4"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5"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sp>
        <p:nvSpPr>
          <p:cNvPr id="15" name="Rektangel 14"/>
          <p:cNvSpPr/>
          <p:nvPr userDrawn="1"/>
        </p:nvSpPr>
        <p:spPr>
          <a:xfrm>
            <a:off x="830296" y="1665246"/>
            <a:ext cx="14705822" cy="4086787"/>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8908" tIns="84454" rIns="168908" bIns="84454" rtlCol="0" anchor="ctr"/>
          <a:lstStyle/>
          <a:p>
            <a:pPr algn="ctr"/>
            <a:endParaRPr lang="nb-NO"/>
          </a:p>
        </p:txBody>
      </p:sp>
      <p:sp>
        <p:nvSpPr>
          <p:cNvPr id="16" name="Tittel 1"/>
          <p:cNvSpPr>
            <a:spLocks noGrp="1"/>
          </p:cNvSpPr>
          <p:nvPr>
            <p:ph type="ctrTitle"/>
          </p:nvPr>
        </p:nvSpPr>
        <p:spPr>
          <a:xfrm>
            <a:off x="1085389" y="3157815"/>
            <a:ext cx="13802757" cy="1208266"/>
          </a:xfrm>
        </p:spPr>
        <p:txBody>
          <a:bodyPr/>
          <a:lstStyle/>
          <a:p>
            <a:r>
              <a:rPr lang="nb-NO" smtClean="0"/>
              <a:t>Klikk for å redigere tittelstil</a:t>
            </a:r>
            <a:endParaRPr lang="nb-NO" dirty="0"/>
          </a:p>
        </p:txBody>
      </p:sp>
      <p:sp>
        <p:nvSpPr>
          <p:cNvPr id="17" name="Undertittel 2"/>
          <p:cNvSpPr>
            <a:spLocks noGrp="1"/>
          </p:cNvSpPr>
          <p:nvPr>
            <p:ph type="subTitle" idx="1"/>
          </p:nvPr>
        </p:nvSpPr>
        <p:spPr>
          <a:xfrm>
            <a:off x="1085389" y="1807395"/>
            <a:ext cx="13811345" cy="1279342"/>
          </a:xfrm>
        </p:spPr>
        <p:txBody>
          <a:bodyPr>
            <a:noAutofit/>
          </a:bodyPr>
          <a:lstStyle>
            <a:lvl1pPr marL="0" indent="0" algn="l">
              <a:buNone/>
              <a:defRPr sz="5900">
                <a:solidFill>
                  <a:schemeClr val="tx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smtClean="0"/>
              <a:t>Klikk for å redigere undertittelstil i malen</a:t>
            </a:r>
            <a:endParaRPr lang="nb-NO" dirty="0"/>
          </a:p>
        </p:txBody>
      </p:sp>
      <p:sp>
        <p:nvSpPr>
          <p:cNvPr id="18" name="Plassholder for tekst 10"/>
          <p:cNvSpPr>
            <a:spLocks noGrp="1"/>
          </p:cNvSpPr>
          <p:nvPr>
            <p:ph type="body" sz="quarter" idx="13" hasCustomPrompt="1"/>
          </p:nvPr>
        </p:nvSpPr>
        <p:spPr>
          <a:xfrm>
            <a:off x="1085389" y="4366080"/>
            <a:ext cx="13811214" cy="1280481"/>
          </a:xfrm>
        </p:spPr>
        <p:txBody>
          <a:bodyPr>
            <a:normAutofit/>
          </a:bodyPr>
          <a:lstStyle>
            <a:lvl1pPr marL="0" indent="0">
              <a:buNone/>
              <a:defRPr sz="3300" baseline="0"/>
            </a:lvl1pPr>
            <a:lvl2pPr>
              <a:buNone/>
              <a:defRPr/>
            </a:lvl2pPr>
            <a:lvl3pPr>
              <a:buNone/>
              <a:defRPr/>
            </a:lvl3pPr>
            <a:lvl4pPr>
              <a:buNone/>
              <a:defRPr/>
            </a:lvl4pPr>
            <a:lvl5pPr>
              <a:buNone/>
              <a:defRPr/>
            </a:lvl5pPr>
          </a:lstStyle>
          <a:p>
            <a:pPr lvl="0"/>
            <a:r>
              <a:rPr lang="nb-NO" dirty="0" smtClean="0"/>
              <a:t>Klikk for å legge til sted og dato</a:t>
            </a:r>
            <a:br>
              <a:rPr lang="nb-NO" dirty="0" smtClean="0"/>
            </a:br>
            <a:r>
              <a:rPr lang="nb-NO" dirty="0" smtClean="0"/>
              <a:t>og fornavn, etternavn og stillingstittel</a:t>
            </a:r>
          </a:p>
        </p:txBody>
      </p:sp>
      <p:pic>
        <p:nvPicPr>
          <p:cNvPr id="13" name="Bilde 12"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32270" y="9204713"/>
            <a:ext cx="2059617" cy="438871"/>
          </a:xfrm>
          <a:prstGeom prst="rect">
            <a:avLst/>
          </a:prstGeom>
          <a:noFill/>
          <a:ln>
            <a:noFill/>
          </a:ln>
        </p:spPr>
      </p:pic>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Forside 4">
    <p:spTree>
      <p:nvGrpSpPr>
        <p:cNvPr id="1" name=""/>
        <p:cNvGrpSpPr/>
        <p:nvPr/>
      </p:nvGrpSpPr>
      <p:grpSpPr>
        <a:xfrm>
          <a:off x="0" y="0"/>
          <a:ext cx="0" cy="0"/>
          <a:chOff x="0" y="0"/>
          <a:chExt cx="0" cy="0"/>
        </a:xfrm>
      </p:grpSpPr>
      <p:pic>
        <p:nvPicPr>
          <p:cNvPr id="19" name="Bild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82"/>
            <a:ext cx="16238538" cy="10149086"/>
          </a:xfrm>
          <a:prstGeom prst="rect">
            <a:avLst/>
          </a:prstGeom>
        </p:spPr>
      </p:pic>
      <p:sp>
        <p:nvSpPr>
          <p:cNvPr id="4"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5"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sp>
        <p:nvSpPr>
          <p:cNvPr id="15" name="Rektangel 14"/>
          <p:cNvSpPr/>
          <p:nvPr userDrawn="1"/>
        </p:nvSpPr>
        <p:spPr>
          <a:xfrm>
            <a:off x="830296" y="1665246"/>
            <a:ext cx="14705822" cy="4086787"/>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8908" tIns="84454" rIns="168908" bIns="84454" rtlCol="0" anchor="ctr"/>
          <a:lstStyle/>
          <a:p>
            <a:pPr algn="ctr"/>
            <a:endParaRPr lang="nb-NO"/>
          </a:p>
        </p:txBody>
      </p:sp>
      <p:sp>
        <p:nvSpPr>
          <p:cNvPr id="16" name="Tittel 1"/>
          <p:cNvSpPr>
            <a:spLocks noGrp="1"/>
          </p:cNvSpPr>
          <p:nvPr>
            <p:ph type="ctrTitle"/>
          </p:nvPr>
        </p:nvSpPr>
        <p:spPr>
          <a:xfrm>
            <a:off x="1085389" y="3157815"/>
            <a:ext cx="13802757" cy="1208266"/>
          </a:xfrm>
        </p:spPr>
        <p:txBody>
          <a:bodyPr/>
          <a:lstStyle/>
          <a:p>
            <a:r>
              <a:rPr lang="nb-NO" smtClean="0"/>
              <a:t>Klikk for å redigere tittelstil</a:t>
            </a:r>
            <a:endParaRPr lang="nb-NO" dirty="0"/>
          </a:p>
        </p:txBody>
      </p:sp>
      <p:sp>
        <p:nvSpPr>
          <p:cNvPr id="17" name="Undertittel 2"/>
          <p:cNvSpPr>
            <a:spLocks noGrp="1"/>
          </p:cNvSpPr>
          <p:nvPr>
            <p:ph type="subTitle" idx="1"/>
          </p:nvPr>
        </p:nvSpPr>
        <p:spPr>
          <a:xfrm>
            <a:off x="1085389" y="1807395"/>
            <a:ext cx="13811345" cy="1279342"/>
          </a:xfrm>
        </p:spPr>
        <p:txBody>
          <a:bodyPr>
            <a:noAutofit/>
          </a:bodyPr>
          <a:lstStyle>
            <a:lvl1pPr marL="0" indent="0" algn="l">
              <a:buNone/>
              <a:defRPr sz="5900">
                <a:solidFill>
                  <a:schemeClr val="tx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smtClean="0"/>
              <a:t>Klikk for å redigere undertittelstil i malen</a:t>
            </a:r>
            <a:endParaRPr lang="nb-NO" dirty="0"/>
          </a:p>
        </p:txBody>
      </p:sp>
      <p:sp>
        <p:nvSpPr>
          <p:cNvPr id="18" name="Plassholder for tekst 10"/>
          <p:cNvSpPr>
            <a:spLocks noGrp="1"/>
          </p:cNvSpPr>
          <p:nvPr>
            <p:ph type="body" sz="quarter" idx="13" hasCustomPrompt="1"/>
          </p:nvPr>
        </p:nvSpPr>
        <p:spPr>
          <a:xfrm>
            <a:off x="1085389" y="4366080"/>
            <a:ext cx="13811214" cy="1280481"/>
          </a:xfrm>
        </p:spPr>
        <p:txBody>
          <a:bodyPr>
            <a:normAutofit/>
          </a:bodyPr>
          <a:lstStyle>
            <a:lvl1pPr marL="0" indent="0">
              <a:buNone/>
              <a:defRPr sz="3300" baseline="0"/>
            </a:lvl1pPr>
            <a:lvl2pPr>
              <a:buNone/>
              <a:defRPr/>
            </a:lvl2pPr>
            <a:lvl3pPr>
              <a:buNone/>
              <a:defRPr/>
            </a:lvl3pPr>
            <a:lvl4pPr>
              <a:buNone/>
              <a:defRPr/>
            </a:lvl4pPr>
            <a:lvl5pPr>
              <a:buNone/>
              <a:defRPr/>
            </a:lvl5pPr>
          </a:lstStyle>
          <a:p>
            <a:pPr lvl="0"/>
            <a:r>
              <a:rPr lang="nb-NO" dirty="0" smtClean="0"/>
              <a:t>Klikk for å legge til sted og dato</a:t>
            </a:r>
            <a:br>
              <a:rPr lang="nb-NO" dirty="0" smtClean="0"/>
            </a:br>
            <a:r>
              <a:rPr lang="nb-NO" dirty="0" smtClean="0"/>
              <a:t>og fornavn, etternavn og stillingstittel</a:t>
            </a:r>
          </a:p>
        </p:txBody>
      </p:sp>
      <p:pic>
        <p:nvPicPr>
          <p:cNvPr id="12" name="Bilde 11"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32270" y="9204713"/>
            <a:ext cx="2059617" cy="438871"/>
          </a:xfrm>
          <a:prstGeom prst="rect">
            <a:avLst/>
          </a:prstGeom>
          <a:noFill/>
          <a:ln>
            <a:noFill/>
          </a:ln>
        </p:spPr>
      </p:pic>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Forside 5">
    <p:spTree>
      <p:nvGrpSpPr>
        <p:cNvPr id="1" name=""/>
        <p:cNvGrpSpPr/>
        <p:nvPr/>
      </p:nvGrpSpPr>
      <p:grpSpPr>
        <a:xfrm>
          <a:off x="0" y="0"/>
          <a:ext cx="0" cy="0"/>
          <a:chOff x="0" y="0"/>
          <a:chExt cx="0" cy="0"/>
        </a:xfrm>
      </p:grpSpPr>
      <p:pic>
        <p:nvPicPr>
          <p:cNvPr id="11" name="Plassholder for bild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82"/>
            <a:ext cx="16238538" cy="10149086"/>
          </a:xfrm>
          <a:prstGeom prst="rect">
            <a:avLst/>
          </a:prstGeom>
        </p:spPr>
      </p:pic>
      <p:sp>
        <p:nvSpPr>
          <p:cNvPr id="4"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5"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sp>
        <p:nvSpPr>
          <p:cNvPr id="15" name="Rektangel 14"/>
          <p:cNvSpPr/>
          <p:nvPr userDrawn="1"/>
        </p:nvSpPr>
        <p:spPr>
          <a:xfrm>
            <a:off x="830296" y="1665246"/>
            <a:ext cx="14705822" cy="4086787"/>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8908" tIns="84454" rIns="168908" bIns="84454" rtlCol="0" anchor="ctr"/>
          <a:lstStyle/>
          <a:p>
            <a:pPr algn="ctr"/>
            <a:endParaRPr lang="nb-NO"/>
          </a:p>
        </p:txBody>
      </p:sp>
      <p:sp>
        <p:nvSpPr>
          <p:cNvPr id="16" name="Tittel 1"/>
          <p:cNvSpPr>
            <a:spLocks noGrp="1"/>
          </p:cNvSpPr>
          <p:nvPr>
            <p:ph type="ctrTitle"/>
          </p:nvPr>
        </p:nvSpPr>
        <p:spPr>
          <a:xfrm>
            <a:off x="1085389" y="3157815"/>
            <a:ext cx="13802757" cy="1208266"/>
          </a:xfrm>
        </p:spPr>
        <p:txBody>
          <a:bodyPr/>
          <a:lstStyle/>
          <a:p>
            <a:r>
              <a:rPr lang="nb-NO" smtClean="0"/>
              <a:t>Klikk for å redigere tittelstil</a:t>
            </a:r>
            <a:endParaRPr lang="nb-NO" dirty="0"/>
          </a:p>
        </p:txBody>
      </p:sp>
      <p:sp>
        <p:nvSpPr>
          <p:cNvPr id="17" name="Undertittel 2"/>
          <p:cNvSpPr>
            <a:spLocks noGrp="1"/>
          </p:cNvSpPr>
          <p:nvPr>
            <p:ph type="subTitle" idx="1"/>
          </p:nvPr>
        </p:nvSpPr>
        <p:spPr>
          <a:xfrm>
            <a:off x="1085389" y="1807395"/>
            <a:ext cx="13811345" cy="1279342"/>
          </a:xfrm>
        </p:spPr>
        <p:txBody>
          <a:bodyPr>
            <a:noAutofit/>
          </a:bodyPr>
          <a:lstStyle>
            <a:lvl1pPr marL="0" indent="0" algn="l">
              <a:buNone/>
              <a:defRPr sz="5900">
                <a:solidFill>
                  <a:schemeClr val="tx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smtClean="0"/>
              <a:t>Klikk for å redigere undertittelstil i malen</a:t>
            </a:r>
            <a:endParaRPr lang="nb-NO" dirty="0"/>
          </a:p>
        </p:txBody>
      </p:sp>
      <p:sp>
        <p:nvSpPr>
          <p:cNvPr id="18" name="Plassholder for tekst 10"/>
          <p:cNvSpPr>
            <a:spLocks noGrp="1"/>
          </p:cNvSpPr>
          <p:nvPr>
            <p:ph type="body" sz="quarter" idx="13" hasCustomPrompt="1"/>
          </p:nvPr>
        </p:nvSpPr>
        <p:spPr>
          <a:xfrm>
            <a:off x="1085389" y="4366080"/>
            <a:ext cx="13811214" cy="1280481"/>
          </a:xfrm>
        </p:spPr>
        <p:txBody>
          <a:bodyPr>
            <a:normAutofit/>
          </a:bodyPr>
          <a:lstStyle>
            <a:lvl1pPr marL="0" indent="0">
              <a:buNone/>
              <a:defRPr sz="3300" baseline="0"/>
            </a:lvl1pPr>
            <a:lvl2pPr>
              <a:buNone/>
              <a:defRPr/>
            </a:lvl2pPr>
            <a:lvl3pPr>
              <a:buNone/>
              <a:defRPr/>
            </a:lvl3pPr>
            <a:lvl4pPr>
              <a:buNone/>
              <a:defRPr/>
            </a:lvl4pPr>
            <a:lvl5pPr>
              <a:buNone/>
              <a:defRPr/>
            </a:lvl5pPr>
          </a:lstStyle>
          <a:p>
            <a:pPr lvl="0"/>
            <a:r>
              <a:rPr lang="nb-NO" dirty="0" smtClean="0"/>
              <a:t>Klikk for å legge til sted og dato</a:t>
            </a:r>
            <a:br>
              <a:rPr lang="nb-NO" dirty="0" smtClean="0"/>
            </a:br>
            <a:r>
              <a:rPr lang="nb-NO" dirty="0" smtClean="0"/>
              <a:t>og fornavn, etternavn og stillingstittel</a:t>
            </a:r>
          </a:p>
        </p:txBody>
      </p:sp>
      <p:pic>
        <p:nvPicPr>
          <p:cNvPr id="12" name="Bilde 11"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32270" y="9204713"/>
            <a:ext cx="2059617" cy="438871"/>
          </a:xfrm>
          <a:prstGeom prst="rect">
            <a:avLst/>
          </a:prstGeom>
          <a:noFill/>
          <a:ln>
            <a:noFill/>
          </a:ln>
        </p:spPr>
      </p:pic>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Forside 6">
    <p:spTree>
      <p:nvGrpSpPr>
        <p:cNvPr id="1" name=""/>
        <p:cNvGrpSpPr/>
        <p:nvPr/>
      </p:nvGrpSpPr>
      <p:grpSpPr>
        <a:xfrm>
          <a:off x="0" y="0"/>
          <a:ext cx="0" cy="0"/>
          <a:chOff x="0" y="0"/>
          <a:chExt cx="0" cy="0"/>
        </a:xfrm>
      </p:grpSpPr>
      <p:pic>
        <p:nvPicPr>
          <p:cNvPr id="12" name="Bil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82"/>
            <a:ext cx="16238538" cy="10149086"/>
          </a:xfrm>
          <a:prstGeom prst="rect">
            <a:avLst/>
          </a:prstGeom>
          <a:noFill/>
          <a:ln>
            <a:noFill/>
          </a:ln>
        </p:spPr>
      </p:pic>
      <p:sp>
        <p:nvSpPr>
          <p:cNvPr id="4"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5"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sp>
        <p:nvSpPr>
          <p:cNvPr id="19" name="Rektangel 18"/>
          <p:cNvSpPr/>
          <p:nvPr userDrawn="1"/>
        </p:nvSpPr>
        <p:spPr>
          <a:xfrm>
            <a:off x="830296" y="1665246"/>
            <a:ext cx="14705822" cy="4086787"/>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8908" tIns="84454" rIns="168908" bIns="84454" rtlCol="0" anchor="ctr"/>
          <a:lstStyle/>
          <a:p>
            <a:pPr algn="ctr"/>
            <a:endParaRPr lang="nb-NO"/>
          </a:p>
        </p:txBody>
      </p:sp>
      <p:sp>
        <p:nvSpPr>
          <p:cNvPr id="20" name="Tittel 1"/>
          <p:cNvSpPr>
            <a:spLocks noGrp="1"/>
          </p:cNvSpPr>
          <p:nvPr>
            <p:ph type="ctrTitle"/>
          </p:nvPr>
        </p:nvSpPr>
        <p:spPr>
          <a:xfrm>
            <a:off x="1085389" y="3157815"/>
            <a:ext cx="13802757" cy="1208266"/>
          </a:xfrm>
        </p:spPr>
        <p:txBody>
          <a:bodyPr/>
          <a:lstStyle/>
          <a:p>
            <a:r>
              <a:rPr lang="nb-NO" smtClean="0"/>
              <a:t>Klikk for å redigere tittelstil</a:t>
            </a:r>
            <a:endParaRPr lang="nb-NO" dirty="0"/>
          </a:p>
        </p:txBody>
      </p:sp>
      <p:sp>
        <p:nvSpPr>
          <p:cNvPr id="21" name="Undertittel 2"/>
          <p:cNvSpPr>
            <a:spLocks noGrp="1"/>
          </p:cNvSpPr>
          <p:nvPr>
            <p:ph type="subTitle" idx="1"/>
          </p:nvPr>
        </p:nvSpPr>
        <p:spPr>
          <a:xfrm>
            <a:off x="1085389" y="1807395"/>
            <a:ext cx="13811345" cy="1279342"/>
          </a:xfrm>
        </p:spPr>
        <p:txBody>
          <a:bodyPr>
            <a:noAutofit/>
          </a:bodyPr>
          <a:lstStyle>
            <a:lvl1pPr marL="0" indent="0" algn="l">
              <a:buNone/>
              <a:defRPr sz="5900">
                <a:solidFill>
                  <a:schemeClr val="tx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smtClean="0"/>
              <a:t>Klikk for å redigere undertittelstil i malen</a:t>
            </a:r>
            <a:endParaRPr lang="nb-NO" dirty="0"/>
          </a:p>
        </p:txBody>
      </p:sp>
      <p:sp>
        <p:nvSpPr>
          <p:cNvPr id="22" name="Plassholder for tekst 10"/>
          <p:cNvSpPr>
            <a:spLocks noGrp="1"/>
          </p:cNvSpPr>
          <p:nvPr>
            <p:ph type="body" sz="quarter" idx="13" hasCustomPrompt="1"/>
          </p:nvPr>
        </p:nvSpPr>
        <p:spPr>
          <a:xfrm>
            <a:off x="1085389" y="4366080"/>
            <a:ext cx="13811214" cy="1280481"/>
          </a:xfrm>
        </p:spPr>
        <p:txBody>
          <a:bodyPr>
            <a:normAutofit/>
          </a:bodyPr>
          <a:lstStyle>
            <a:lvl1pPr marL="0" indent="0">
              <a:buNone/>
              <a:defRPr sz="3300" baseline="0"/>
            </a:lvl1pPr>
            <a:lvl2pPr>
              <a:buNone/>
              <a:defRPr/>
            </a:lvl2pPr>
            <a:lvl3pPr>
              <a:buNone/>
              <a:defRPr/>
            </a:lvl3pPr>
            <a:lvl4pPr>
              <a:buNone/>
              <a:defRPr/>
            </a:lvl4pPr>
            <a:lvl5pPr>
              <a:buNone/>
              <a:defRPr/>
            </a:lvl5pPr>
          </a:lstStyle>
          <a:p>
            <a:pPr lvl="0"/>
            <a:r>
              <a:rPr lang="nb-NO" dirty="0" smtClean="0"/>
              <a:t>Klikk for å legge til sted og dato</a:t>
            </a:r>
            <a:br>
              <a:rPr lang="nb-NO" dirty="0" smtClean="0"/>
            </a:br>
            <a:r>
              <a:rPr lang="nb-NO" dirty="0" smtClean="0"/>
              <a:t>og fornavn, etternavn og stillingstittel</a:t>
            </a:r>
          </a:p>
        </p:txBody>
      </p:sp>
      <p:pic>
        <p:nvPicPr>
          <p:cNvPr id="13" name="Bilde 12"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32270" y="9204713"/>
            <a:ext cx="2059617" cy="438871"/>
          </a:xfrm>
          <a:prstGeom prst="rect">
            <a:avLst/>
          </a:prstGeom>
          <a:noFill/>
          <a:ln>
            <a:noFill/>
          </a:ln>
        </p:spPr>
      </p:pic>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Forside 7">
    <p:spTree>
      <p:nvGrpSpPr>
        <p:cNvPr id="1" name=""/>
        <p:cNvGrpSpPr/>
        <p:nvPr/>
      </p:nvGrpSpPr>
      <p:grpSpPr>
        <a:xfrm>
          <a:off x="0" y="0"/>
          <a:ext cx="0" cy="0"/>
          <a:chOff x="0" y="0"/>
          <a:chExt cx="0" cy="0"/>
        </a:xfrm>
      </p:grpSpPr>
      <p:pic>
        <p:nvPicPr>
          <p:cNvPr id="12" name="Bil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282"/>
            <a:ext cx="16238538" cy="10149086"/>
          </a:xfrm>
          <a:prstGeom prst="rect">
            <a:avLst/>
          </a:prstGeom>
          <a:noFill/>
          <a:ln>
            <a:noFill/>
          </a:ln>
        </p:spPr>
      </p:pic>
      <p:sp>
        <p:nvSpPr>
          <p:cNvPr id="10" name="Rektangel 9"/>
          <p:cNvSpPr/>
          <p:nvPr userDrawn="1"/>
        </p:nvSpPr>
        <p:spPr>
          <a:xfrm>
            <a:off x="830296" y="1908473"/>
            <a:ext cx="14705822" cy="348818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8908" tIns="84454" rIns="168908" bIns="84454" rtlCol="0" anchor="ctr"/>
          <a:lstStyle/>
          <a:p>
            <a:pPr algn="ctr"/>
            <a:endParaRPr lang="nb-NO"/>
          </a:p>
        </p:txBody>
      </p:sp>
      <p:sp>
        <p:nvSpPr>
          <p:cNvPr id="2" name="Tittel 1"/>
          <p:cNvSpPr>
            <a:spLocks noGrp="1"/>
          </p:cNvSpPr>
          <p:nvPr>
            <p:ph type="ctrTitle"/>
          </p:nvPr>
        </p:nvSpPr>
        <p:spPr>
          <a:xfrm>
            <a:off x="1085389" y="3157815"/>
            <a:ext cx="13802757" cy="749882"/>
          </a:xfrm>
        </p:spPr>
        <p:txBody>
          <a:bodyPr/>
          <a:lstStyle>
            <a:lvl1pPr>
              <a:defRPr/>
            </a:lvl1pPr>
          </a:lstStyle>
          <a:p>
            <a:r>
              <a:rPr lang="nb-NO" dirty="0" smtClean="0"/>
              <a:t>Klikk for å redigere tittelstil</a:t>
            </a:r>
            <a:endParaRPr lang="nb-NO" dirty="0"/>
          </a:p>
        </p:txBody>
      </p:sp>
      <p:sp>
        <p:nvSpPr>
          <p:cNvPr id="3" name="Undertittel 2"/>
          <p:cNvSpPr>
            <a:spLocks noGrp="1"/>
          </p:cNvSpPr>
          <p:nvPr>
            <p:ph type="subTitle" idx="1"/>
          </p:nvPr>
        </p:nvSpPr>
        <p:spPr>
          <a:xfrm>
            <a:off x="1085389" y="2057928"/>
            <a:ext cx="13811345" cy="903047"/>
          </a:xfrm>
        </p:spPr>
        <p:txBody>
          <a:bodyPr>
            <a:noAutofit/>
          </a:bodyPr>
          <a:lstStyle>
            <a:lvl1pPr marL="0" indent="0" algn="l">
              <a:buNone/>
              <a:defRPr sz="5900">
                <a:solidFill>
                  <a:schemeClr val="tx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smtClean="0"/>
              <a:t>Klikk for å redigere undertittelstil i malen</a:t>
            </a:r>
            <a:endParaRPr lang="nb-NO" dirty="0"/>
          </a:p>
        </p:txBody>
      </p:sp>
      <p:sp>
        <p:nvSpPr>
          <p:cNvPr id="4"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5"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sp>
        <p:nvSpPr>
          <p:cNvPr id="11" name="Plassholder for tekst 10"/>
          <p:cNvSpPr>
            <a:spLocks noGrp="1"/>
          </p:cNvSpPr>
          <p:nvPr>
            <p:ph type="body" sz="quarter" idx="13" hasCustomPrompt="1"/>
          </p:nvPr>
        </p:nvSpPr>
        <p:spPr>
          <a:xfrm>
            <a:off x="1085389" y="4010708"/>
            <a:ext cx="13811214" cy="1280481"/>
          </a:xfrm>
        </p:spPr>
        <p:txBody>
          <a:bodyPr>
            <a:normAutofit/>
          </a:bodyPr>
          <a:lstStyle>
            <a:lvl1pPr marL="0" indent="0">
              <a:buNone/>
              <a:defRPr sz="3300" baseline="0"/>
            </a:lvl1pPr>
            <a:lvl2pPr>
              <a:buNone/>
              <a:defRPr/>
            </a:lvl2pPr>
            <a:lvl3pPr>
              <a:buNone/>
              <a:defRPr/>
            </a:lvl3pPr>
            <a:lvl4pPr>
              <a:buNone/>
              <a:defRPr/>
            </a:lvl4pPr>
            <a:lvl5pPr>
              <a:buNone/>
              <a:defRPr/>
            </a:lvl5pPr>
          </a:lstStyle>
          <a:p>
            <a:pPr lvl="0"/>
            <a:r>
              <a:rPr lang="nb-NO" dirty="0" smtClean="0"/>
              <a:t>Klikk for å legge til sted og dato</a:t>
            </a:r>
            <a:br>
              <a:rPr lang="nb-NO" dirty="0" smtClean="0"/>
            </a:br>
            <a:r>
              <a:rPr lang="nb-NO" dirty="0" smtClean="0"/>
              <a:t>og fornavn, etternavn og stillingstittel</a:t>
            </a:r>
          </a:p>
        </p:txBody>
      </p:sp>
      <p:pic>
        <p:nvPicPr>
          <p:cNvPr id="16" name="Bilde 15"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49314" y="9204713"/>
            <a:ext cx="2042574" cy="438871"/>
          </a:xfrm>
          <a:prstGeom prst="rect">
            <a:avLst/>
          </a:prstGeom>
          <a:noFill/>
          <a:ln>
            <a:noFill/>
          </a:ln>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Plassholder for dato 3"/>
          <p:cNvSpPr>
            <a:spLocks noGrp="1"/>
          </p:cNvSpPr>
          <p:nvPr>
            <p:ph type="dt" sz="half" idx="10"/>
          </p:nvPr>
        </p:nvSpPr>
        <p:spPr/>
        <p:txBody>
          <a:bodyPr/>
          <a:lstStyle/>
          <a:p>
            <a:fld id="{E1858797-B6C9-4690-A1A9-44CF6F7E7B22}" type="datetime1">
              <a:rPr lang="nb-NO" smtClean="0"/>
              <a:pPr/>
              <a:t>22.11.2013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B785221-A51B-4371-B866-038075B34EEB}" type="slidenum">
              <a:rPr lang="nb-NO" smtClean="0"/>
              <a:pPr/>
              <a:t>‹#›</a:t>
            </a:fld>
            <a:endParaRPr lang="nb-NO"/>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killeark 1">
    <p:spTree>
      <p:nvGrpSpPr>
        <p:cNvPr id="1" name=""/>
        <p:cNvGrpSpPr/>
        <p:nvPr/>
      </p:nvGrpSpPr>
      <p:grpSpPr>
        <a:xfrm>
          <a:off x="0" y="0"/>
          <a:ext cx="0" cy="0"/>
          <a:chOff x="0" y="0"/>
          <a:chExt cx="0" cy="0"/>
        </a:xfrm>
      </p:grpSpPr>
      <p:pic>
        <p:nvPicPr>
          <p:cNvPr id="11" name="Bilde 10" descr="5.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6238538" cy="10153650"/>
          </a:xfrm>
          <a:prstGeom prst="rect">
            <a:avLst/>
          </a:prstGeom>
        </p:spPr>
      </p:pic>
      <p:sp>
        <p:nvSpPr>
          <p:cNvPr id="4"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5"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sp>
        <p:nvSpPr>
          <p:cNvPr id="12" name="Tittel 1"/>
          <p:cNvSpPr>
            <a:spLocks noGrp="1"/>
          </p:cNvSpPr>
          <p:nvPr>
            <p:ph type="ctrTitle"/>
          </p:nvPr>
        </p:nvSpPr>
        <p:spPr>
          <a:xfrm>
            <a:off x="1085389" y="2411494"/>
            <a:ext cx="13802757" cy="749882"/>
          </a:xfrm>
        </p:spPr>
        <p:txBody>
          <a:bodyPr/>
          <a:lstStyle/>
          <a:p>
            <a:r>
              <a:rPr lang="nb-NO" dirty="0" smtClean="0"/>
              <a:t>Klikk for å redigere tittelstil</a:t>
            </a:r>
            <a:endParaRPr lang="nb-NO" dirty="0"/>
          </a:p>
        </p:txBody>
      </p:sp>
      <p:sp>
        <p:nvSpPr>
          <p:cNvPr id="15" name="Undertittel 2"/>
          <p:cNvSpPr>
            <a:spLocks noGrp="1"/>
          </p:cNvSpPr>
          <p:nvPr>
            <p:ph type="subTitle" idx="1"/>
          </p:nvPr>
        </p:nvSpPr>
        <p:spPr>
          <a:xfrm>
            <a:off x="1085389" y="3157812"/>
            <a:ext cx="13811345" cy="1599178"/>
          </a:xfrm>
        </p:spPr>
        <p:txBody>
          <a:bodyPr>
            <a:noAutofit/>
          </a:bodyPr>
          <a:lstStyle>
            <a:lvl1pPr marL="0" indent="0" algn="l">
              <a:buNone/>
              <a:defRPr sz="5900">
                <a:solidFill>
                  <a:schemeClr val="bg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dirty="0" smtClean="0"/>
              <a:t>Klikk for å redigere undertittelstil i malen</a:t>
            </a:r>
            <a:endParaRPr lang="nb-NO" dirty="0"/>
          </a:p>
        </p:txBody>
      </p:sp>
      <p:pic>
        <p:nvPicPr>
          <p:cNvPr id="14" name="Bilde 13"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32270" y="9204713"/>
            <a:ext cx="2059617" cy="438871"/>
          </a:xfrm>
          <a:prstGeom prst="rect">
            <a:avLst/>
          </a:prstGeom>
          <a:noFill/>
          <a:ln>
            <a:noFill/>
          </a:ln>
        </p:spPr>
      </p:pic>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killeark 2">
    <p:spTree>
      <p:nvGrpSpPr>
        <p:cNvPr id="1" name=""/>
        <p:cNvGrpSpPr/>
        <p:nvPr/>
      </p:nvGrpSpPr>
      <p:grpSpPr>
        <a:xfrm>
          <a:off x="0" y="0"/>
          <a:ext cx="0" cy="0"/>
          <a:chOff x="0" y="0"/>
          <a:chExt cx="0" cy="0"/>
        </a:xfrm>
      </p:grpSpPr>
      <p:pic>
        <p:nvPicPr>
          <p:cNvPr id="9" name="Bilde 8" descr="4.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6238538" cy="10153650"/>
          </a:xfrm>
          <a:prstGeom prst="rect">
            <a:avLst/>
          </a:prstGeom>
          <a:noFill/>
          <a:ln>
            <a:noFill/>
          </a:ln>
        </p:spPr>
      </p:pic>
      <p:sp>
        <p:nvSpPr>
          <p:cNvPr id="4"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5"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sp>
        <p:nvSpPr>
          <p:cNvPr id="12" name="Tittel 1"/>
          <p:cNvSpPr>
            <a:spLocks noGrp="1"/>
          </p:cNvSpPr>
          <p:nvPr>
            <p:ph type="ctrTitle"/>
          </p:nvPr>
        </p:nvSpPr>
        <p:spPr>
          <a:xfrm>
            <a:off x="1085389" y="2411494"/>
            <a:ext cx="13802757" cy="749882"/>
          </a:xfrm>
        </p:spPr>
        <p:txBody>
          <a:bodyPr/>
          <a:lstStyle/>
          <a:p>
            <a:r>
              <a:rPr lang="nb-NO" dirty="0" smtClean="0"/>
              <a:t>Klikk for å redigere tittelstil</a:t>
            </a:r>
            <a:endParaRPr lang="nb-NO" dirty="0"/>
          </a:p>
        </p:txBody>
      </p:sp>
      <p:sp>
        <p:nvSpPr>
          <p:cNvPr id="15" name="Undertittel 2"/>
          <p:cNvSpPr>
            <a:spLocks noGrp="1"/>
          </p:cNvSpPr>
          <p:nvPr>
            <p:ph type="subTitle" idx="1"/>
          </p:nvPr>
        </p:nvSpPr>
        <p:spPr>
          <a:xfrm>
            <a:off x="1085389" y="3157812"/>
            <a:ext cx="13811345" cy="1599178"/>
          </a:xfrm>
        </p:spPr>
        <p:txBody>
          <a:bodyPr>
            <a:noAutofit/>
          </a:bodyPr>
          <a:lstStyle>
            <a:lvl1pPr marL="0" indent="0" algn="l">
              <a:buNone/>
              <a:defRPr sz="5900">
                <a:solidFill>
                  <a:schemeClr val="bg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dirty="0" smtClean="0"/>
              <a:t>Klikk for å redigere undertittelstil i malen</a:t>
            </a:r>
            <a:endParaRPr lang="nb-NO" dirty="0"/>
          </a:p>
        </p:txBody>
      </p:sp>
      <p:pic>
        <p:nvPicPr>
          <p:cNvPr id="13" name="Bilde 12"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32270" y="9204713"/>
            <a:ext cx="2059617" cy="438871"/>
          </a:xfrm>
          <a:prstGeom prst="rect">
            <a:avLst/>
          </a:prstGeom>
          <a:noFill/>
          <a:ln>
            <a:noFill/>
          </a:ln>
        </p:spPr>
      </p:pic>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killeark 3">
    <p:spTree>
      <p:nvGrpSpPr>
        <p:cNvPr id="1" name=""/>
        <p:cNvGrpSpPr/>
        <p:nvPr/>
      </p:nvGrpSpPr>
      <p:grpSpPr>
        <a:xfrm>
          <a:off x="0" y="0"/>
          <a:ext cx="0" cy="0"/>
          <a:chOff x="0" y="0"/>
          <a:chExt cx="0" cy="0"/>
        </a:xfrm>
      </p:grpSpPr>
      <p:pic>
        <p:nvPicPr>
          <p:cNvPr id="14" name="Bilde 13" descr="6.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6238538" cy="10153650"/>
          </a:xfrm>
          <a:prstGeom prst="rect">
            <a:avLst/>
          </a:prstGeom>
        </p:spPr>
      </p:pic>
      <p:sp>
        <p:nvSpPr>
          <p:cNvPr id="2" name="Tittel 1"/>
          <p:cNvSpPr>
            <a:spLocks noGrp="1"/>
          </p:cNvSpPr>
          <p:nvPr>
            <p:ph type="ctrTitle"/>
          </p:nvPr>
        </p:nvSpPr>
        <p:spPr>
          <a:xfrm>
            <a:off x="1085389" y="2411494"/>
            <a:ext cx="13802757" cy="749882"/>
          </a:xfrm>
        </p:spPr>
        <p:txBody>
          <a:bodyPr/>
          <a:lstStyle/>
          <a:p>
            <a:r>
              <a:rPr lang="nb-NO" dirty="0" smtClean="0"/>
              <a:t>Klikk for å redigere tittelstil</a:t>
            </a:r>
            <a:endParaRPr lang="nb-NO" dirty="0"/>
          </a:p>
        </p:txBody>
      </p:sp>
      <p:sp>
        <p:nvSpPr>
          <p:cNvPr id="3" name="Undertittel 2"/>
          <p:cNvSpPr>
            <a:spLocks noGrp="1"/>
          </p:cNvSpPr>
          <p:nvPr>
            <p:ph type="subTitle" idx="1"/>
          </p:nvPr>
        </p:nvSpPr>
        <p:spPr>
          <a:xfrm>
            <a:off x="1085389" y="3157812"/>
            <a:ext cx="13811345" cy="1599178"/>
          </a:xfrm>
        </p:spPr>
        <p:txBody>
          <a:bodyPr>
            <a:noAutofit/>
          </a:bodyPr>
          <a:lstStyle>
            <a:lvl1pPr marL="0" indent="0" algn="l">
              <a:buNone/>
              <a:defRPr sz="5900">
                <a:solidFill>
                  <a:schemeClr val="bg1"/>
                </a:solidFill>
              </a:defRPr>
            </a:lvl1pPr>
            <a:lvl2pPr marL="844540" indent="0" algn="ctr">
              <a:buNone/>
              <a:defRPr>
                <a:solidFill>
                  <a:schemeClr val="tx1">
                    <a:tint val="75000"/>
                  </a:schemeClr>
                </a:solidFill>
              </a:defRPr>
            </a:lvl2pPr>
            <a:lvl3pPr marL="1689080" indent="0" algn="ctr">
              <a:buNone/>
              <a:defRPr>
                <a:solidFill>
                  <a:schemeClr val="tx1">
                    <a:tint val="75000"/>
                  </a:schemeClr>
                </a:solidFill>
              </a:defRPr>
            </a:lvl3pPr>
            <a:lvl4pPr marL="2533620" indent="0" algn="ctr">
              <a:buNone/>
              <a:defRPr>
                <a:solidFill>
                  <a:schemeClr val="tx1">
                    <a:tint val="75000"/>
                  </a:schemeClr>
                </a:solidFill>
              </a:defRPr>
            </a:lvl4pPr>
            <a:lvl5pPr marL="3378159" indent="0" algn="ctr">
              <a:buNone/>
              <a:defRPr>
                <a:solidFill>
                  <a:schemeClr val="tx1">
                    <a:tint val="75000"/>
                  </a:schemeClr>
                </a:solidFill>
              </a:defRPr>
            </a:lvl5pPr>
            <a:lvl6pPr marL="4222699" indent="0" algn="ctr">
              <a:buNone/>
              <a:defRPr>
                <a:solidFill>
                  <a:schemeClr val="tx1">
                    <a:tint val="75000"/>
                  </a:schemeClr>
                </a:solidFill>
              </a:defRPr>
            </a:lvl6pPr>
            <a:lvl7pPr marL="5067239" indent="0" algn="ctr">
              <a:buNone/>
              <a:defRPr>
                <a:solidFill>
                  <a:schemeClr val="tx1">
                    <a:tint val="75000"/>
                  </a:schemeClr>
                </a:solidFill>
              </a:defRPr>
            </a:lvl7pPr>
            <a:lvl8pPr marL="5911779" indent="0" algn="ctr">
              <a:buNone/>
              <a:defRPr>
                <a:solidFill>
                  <a:schemeClr val="tx1">
                    <a:tint val="75000"/>
                  </a:schemeClr>
                </a:solidFill>
              </a:defRPr>
            </a:lvl8pPr>
            <a:lvl9pPr marL="6756319" indent="0" algn="ctr">
              <a:buNone/>
              <a:defRPr>
                <a:solidFill>
                  <a:schemeClr val="tx1">
                    <a:tint val="75000"/>
                  </a:schemeClr>
                </a:solidFill>
              </a:defRPr>
            </a:lvl9pPr>
          </a:lstStyle>
          <a:p>
            <a:r>
              <a:rPr lang="nb-NO" dirty="0" smtClean="0"/>
              <a:t>Klikk for å redigere undertittelstil i malen</a:t>
            </a:r>
            <a:endParaRPr lang="nb-NO" dirty="0"/>
          </a:p>
        </p:txBody>
      </p:sp>
      <p:sp>
        <p:nvSpPr>
          <p:cNvPr id="9" name="Plassholder for dato 3"/>
          <p:cNvSpPr>
            <a:spLocks noGrp="1"/>
          </p:cNvSpPr>
          <p:nvPr>
            <p:ph type="dt" sz="half" idx="10"/>
          </p:nvPr>
        </p:nvSpPr>
        <p:spPr>
          <a:xfrm>
            <a:off x="1981187" y="9236016"/>
            <a:ext cx="1790274" cy="432648"/>
          </a:xfrm>
        </p:spPr>
        <p:txBody>
          <a:bodyPr/>
          <a:lstStyle>
            <a:lvl1pPr>
              <a:defRPr>
                <a:solidFill>
                  <a:schemeClr val="bg1"/>
                </a:solidFill>
              </a:defRPr>
            </a:lvl1pPr>
          </a:lstStyle>
          <a:p>
            <a:fld id="{79693771-4650-4F82-959E-EA8429481F70}" type="datetime1">
              <a:rPr lang="nb-NO" smtClean="0"/>
              <a:pPr/>
              <a:t>22.11.2013</a:t>
            </a:fld>
            <a:endParaRPr lang="nb-NO"/>
          </a:p>
        </p:txBody>
      </p:sp>
      <p:sp>
        <p:nvSpPr>
          <p:cNvPr id="10" name="Plassholder for bunntekst 4"/>
          <p:cNvSpPr>
            <a:spLocks noGrp="1"/>
          </p:cNvSpPr>
          <p:nvPr>
            <p:ph type="ftr" sz="quarter" idx="11"/>
          </p:nvPr>
        </p:nvSpPr>
        <p:spPr>
          <a:xfrm>
            <a:off x="3899338" y="9236016"/>
            <a:ext cx="9207123" cy="432648"/>
          </a:xfrm>
        </p:spPr>
        <p:txBody>
          <a:bodyPr/>
          <a:lstStyle>
            <a:lvl1pPr>
              <a:defRPr>
                <a:solidFill>
                  <a:schemeClr val="bg1"/>
                </a:solidFill>
              </a:defRPr>
            </a:lvl1pPr>
          </a:lstStyle>
          <a:p>
            <a:endParaRPr lang="nb-NO"/>
          </a:p>
        </p:txBody>
      </p:sp>
      <p:sp>
        <p:nvSpPr>
          <p:cNvPr id="11" name="Plassholder for lysbildenummer 5"/>
          <p:cNvSpPr>
            <a:spLocks noGrp="1"/>
          </p:cNvSpPr>
          <p:nvPr>
            <p:ph type="sldNum" sz="quarter" idx="12"/>
          </p:nvPr>
        </p:nvSpPr>
        <p:spPr>
          <a:xfrm>
            <a:off x="1085389" y="9234687"/>
            <a:ext cx="719951" cy="426447"/>
          </a:xfrm>
        </p:spPr>
        <p:txBody>
          <a:bodyPr/>
          <a:lstStyle>
            <a:lvl1pPr>
              <a:defRPr>
                <a:solidFill>
                  <a:schemeClr val="bg1"/>
                </a:solidFill>
              </a:defRPr>
            </a:lvl1pPr>
          </a:lstStyle>
          <a:p>
            <a:fld id="{7B785221-A51B-4371-B866-038075B34EEB}" type="slidenum">
              <a:rPr lang="nb-NO" smtClean="0"/>
              <a:pPr/>
              <a:t>‹#›</a:t>
            </a:fld>
            <a:endParaRPr lang="nb-NO"/>
          </a:p>
        </p:txBody>
      </p:sp>
      <p:pic>
        <p:nvPicPr>
          <p:cNvPr id="15" name="Bilde 14" descr="Logo-hvi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3532270" y="9204713"/>
            <a:ext cx="2059617" cy="438871"/>
          </a:xfrm>
          <a:prstGeom prst="rect">
            <a:avLst/>
          </a:prstGeom>
          <a:noFill/>
          <a:ln>
            <a:noFill/>
          </a:ln>
        </p:spPr>
      </p:pic>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Avslutningsside">
    <p:bg>
      <p:bgPr>
        <a:solidFill>
          <a:schemeClr val="accent1"/>
        </a:solidFill>
        <a:effectLst/>
      </p:bgPr>
    </p:bg>
    <p:spTree>
      <p:nvGrpSpPr>
        <p:cNvPr id="1" name=""/>
        <p:cNvGrpSpPr/>
        <p:nvPr/>
      </p:nvGrpSpPr>
      <p:grpSpPr>
        <a:xfrm>
          <a:off x="0" y="0"/>
          <a:ext cx="0" cy="0"/>
          <a:chOff x="0" y="0"/>
          <a:chExt cx="0" cy="0"/>
        </a:xfrm>
      </p:grpSpPr>
      <p:grpSp>
        <p:nvGrpSpPr>
          <p:cNvPr id="39" name="Gruppe 38"/>
          <p:cNvGrpSpPr/>
          <p:nvPr userDrawn="1"/>
        </p:nvGrpSpPr>
        <p:grpSpPr>
          <a:xfrm>
            <a:off x="5310958" y="2374788"/>
            <a:ext cx="5629018" cy="5419817"/>
            <a:chOff x="5310958" y="2374788"/>
            <a:chExt cx="5629018" cy="5419817"/>
          </a:xfrm>
        </p:grpSpPr>
        <p:grpSp>
          <p:nvGrpSpPr>
            <p:cNvPr id="17" name="Gruppe 16"/>
            <p:cNvGrpSpPr/>
            <p:nvPr userDrawn="1"/>
          </p:nvGrpSpPr>
          <p:grpSpPr>
            <a:xfrm>
              <a:off x="5670436" y="3692865"/>
              <a:ext cx="5269540" cy="812979"/>
              <a:chOff x="2224198" y="2564904"/>
              <a:chExt cx="4148002" cy="648072"/>
            </a:xfrm>
            <a:solidFill>
              <a:srgbClr val="FFFFFF"/>
            </a:solidFill>
          </p:grpSpPr>
          <p:sp>
            <p:nvSpPr>
              <p:cNvPr id="23" name="Trapes 22"/>
              <p:cNvSpPr/>
              <p:nvPr userDrawn="1"/>
            </p:nvSpPr>
            <p:spPr>
              <a:xfrm>
                <a:off x="2224198" y="2564904"/>
                <a:ext cx="2121379"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rapes 23"/>
              <p:cNvSpPr/>
              <p:nvPr userDrawn="1"/>
            </p:nvSpPr>
            <p:spPr>
              <a:xfrm rot="10800000">
                <a:off x="4211960" y="2564904"/>
                <a:ext cx="2160240"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26" name="Gruppe 25"/>
            <p:cNvGrpSpPr/>
            <p:nvPr userDrawn="1"/>
          </p:nvGrpSpPr>
          <p:grpSpPr>
            <a:xfrm>
              <a:off x="5310958" y="5690869"/>
              <a:ext cx="5269540" cy="799200"/>
              <a:chOff x="2224198" y="2564904"/>
              <a:chExt cx="4148002" cy="648072"/>
            </a:xfrm>
            <a:solidFill>
              <a:srgbClr val="FFFFFF"/>
            </a:solidFill>
          </p:grpSpPr>
          <p:sp>
            <p:nvSpPr>
              <p:cNvPr id="27" name="Trapes 26"/>
              <p:cNvSpPr/>
              <p:nvPr userDrawn="1"/>
            </p:nvSpPr>
            <p:spPr>
              <a:xfrm>
                <a:off x="2224198" y="2564904"/>
                <a:ext cx="2121379"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9" name="Trapes 28"/>
              <p:cNvSpPr/>
              <p:nvPr userDrawn="1"/>
            </p:nvSpPr>
            <p:spPr>
              <a:xfrm rot="10800000">
                <a:off x="4211960" y="2564904"/>
                <a:ext cx="2160240"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30" name="Gruppe 29"/>
            <p:cNvGrpSpPr/>
            <p:nvPr userDrawn="1"/>
          </p:nvGrpSpPr>
          <p:grpSpPr>
            <a:xfrm rot="6060610" flipH="1">
              <a:off x="4450019" y="4673844"/>
              <a:ext cx="5417929" cy="823594"/>
              <a:chOff x="2224198" y="2564904"/>
              <a:chExt cx="4148002" cy="648072"/>
            </a:xfrm>
            <a:solidFill>
              <a:srgbClr val="FFFFFF"/>
            </a:solidFill>
          </p:grpSpPr>
          <p:sp>
            <p:nvSpPr>
              <p:cNvPr id="34" name="Trapes 33"/>
              <p:cNvSpPr/>
              <p:nvPr userDrawn="1"/>
            </p:nvSpPr>
            <p:spPr>
              <a:xfrm>
                <a:off x="2224198" y="2564904"/>
                <a:ext cx="2121379"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Trapes 34"/>
              <p:cNvSpPr/>
              <p:nvPr userDrawn="1"/>
            </p:nvSpPr>
            <p:spPr>
              <a:xfrm rot="10800000">
                <a:off x="4211960" y="2564904"/>
                <a:ext cx="2160240"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36" name="Gruppe 35"/>
            <p:cNvGrpSpPr/>
            <p:nvPr userDrawn="1"/>
          </p:nvGrpSpPr>
          <p:grpSpPr>
            <a:xfrm rot="6060610" flipH="1">
              <a:off x="6432945" y="4671189"/>
              <a:ext cx="5416395" cy="823594"/>
              <a:chOff x="2224198" y="2564904"/>
              <a:chExt cx="4148002" cy="648072"/>
            </a:xfrm>
            <a:solidFill>
              <a:srgbClr val="FFFFFF"/>
            </a:solidFill>
          </p:grpSpPr>
          <p:sp>
            <p:nvSpPr>
              <p:cNvPr id="37" name="Trapes 36"/>
              <p:cNvSpPr/>
              <p:nvPr userDrawn="1"/>
            </p:nvSpPr>
            <p:spPr>
              <a:xfrm>
                <a:off x="2224198" y="2564904"/>
                <a:ext cx="2121379"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8" name="Trapes 37"/>
              <p:cNvSpPr/>
              <p:nvPr userDrawn="1"/>
            </p:nvSpPr>
            <p:spPr>
              <a:xfrm rot="10800000">
                <a:off x="4211960" y="2564904"/>
                <a:ext cx="2160240"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Animert symbol">
    <p:bg>
      <p:bgPr>
        <a:solidFill>
          <a:schemeClr val="accent1"/>
        </a:solidFill>
        <a:effectLst/>
      </p:bgPr>
    </p:bg>
    <p:spTree>
      <p:nvGrpSpPr>
        <p:cNvPr id="1" name=""/>
        <p:cNvGrpSpPr/>
        <p:nvPr/>
      </p:nvGrpSpPr>
      <p:grpSpPr>
        <a:xfrm>
          <a:off x="0" y="0"/>
          <a:ext cx="0" cy="0"/>
          <a:chOff x="0" y="0"/>
          <a:chExt cx="0" cy="0"/>
        </a:xfrm>
      </p:grpSpPr>
      <p:grpSp>
        <p:nvGrpSpPr>
          <p:cNvPr id="18" name="Gruppe 17"/>
          <p:cNvGrpSpPr/>
          <p:nvPr userDrawn="1"/>
        </p:nvGrpSpPr>
        <p:grpSpPr>
          <a:xfrm>
            <a:off x="5670436" y="3692865"/>
            <a:ext cx="5269540" cy="812979"/>
            <a:chOff x="2224198" y="2564904"/>
            <a:chExt cx="4148002" cy="648072"/>
          </a:xfrm>
          <a:solidFill>
            <a:srgbClr val="FFFFFF"/>
          </a:solidFill>
        </p:grpSpPr>
        <p:sp>
          <p:nvSpPr>
            <p:cNvPr id="15" name="Trapes 14"/>
            <p:cNvSpPr/>
            <p:nvPr userDrawn="1"/>
          </p:nvSpPr>
          <p:spPr>
            <a:xfrm>
              <a:off x="2224198" y="2564904"/>
              <a:ext cx="2121379"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rapes 16"/>
            <p:cNvSpPr/>
            <p:nvPr userDrawn="1"/>
          </p:nvSpPr>
          <p:spPr>
            <a:xfrm rot="10800000">
              <a:off x="4211960" y="2564904"/>
              <a:ext cx="2160240"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22" name="Gruppe 21"/>
          <p:cNvGrpSpPr/>
          <p:nvPr userDrawn="1"/>
        </p:nvGrpSpPr>
        <p:grpSpPr>
          <a:xfrm>
            <a:off x="5310958" y="5690869"/>
            <a:ext cx="5269540" cy="799200"/>
            <a:chOff x="2224198" y="2564904"/>
            <a:chExt cx="4148002" cy="648072"/>
          </a:xfrm>
          <a:solidFill>
            <a:srgbClr val="FFFFFF"/>
          </a:solidFill>
        </p:grpSpPr>
        <p:sp>
          <p:nvSpPr>
            <p:cNvPr id="23" name="Trapes 22"/>
            <p:cNvSpPr/>
            <p:nvPr userDrawn="1"/>
          </p:nvSpPr>
          <p:spPr>
            <a:xfrm>
              <a:off x="2224198" y="2564904"/>
              <a:ext cx="2121379"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rapes 23"/>
            <p:cNvSpPr/>
            <p:nvPr userDrawn="1"/>
          </p:nvSpPr>
          <p:spPr>
            <a:xfrm rot="10800000">
              <a:off x="4211960" y="2564904"/>
              <a:ext cx="2160240"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25" name="Gruppe 24"/>
          <p:cNvGrpSpPr/>
          <p:nvPr userDrawn="1"/>
        </p:nvGrpSpPr>
        <p:grpSpPr>
          <a:xfrm rot="6060610" flipH="1">
            <a:off x="4450019" y="4673844"/>
            <a:ext cx="5417929" cy="823594"/>
            <a:chOff x="2224198" y="2564904"/>
            <a:chExt cx="4148002" cy="648072"/>
          </a:xfrm>
          <a:solidFill>
            <a:srgbClr val="FFFFFF"/>
          </a:solidFill>
        </p:grpSpPr>
        <p:sp>
          <p:nvSpPr>
            <p:cNvPr id="26" name="Trapes 25"/>
            <p:cNvSpPr/>
            <p:nvPr userDrawn="1"/>
          </p:nvSpPr>
          <p:spPr>
            <a:xfrm>
              <a:off x="2224198" y="2564904"/>
              <a:ext cx="2121379"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Trapes 26"/>
            <p:cNvSpPr/>
            <p:nvPr userDrawn="1"/>
          </p:nvSpPr>
          <p:spPr>
            <a:xfrm rot="10800000">
              <a:off x="4211960" y="2564904"/>
              <a:ext cx="2160240"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28" name="Gruppe 27"/>
          <p:cNvGrpSpPr/>
          <p:nvPr userDrawn="1"/>
        </p:nvGrpSpPr>
        <p:grpSpPr>
          <a:xfrm rot="6060610" flipH="1">
            <a:off x="6432945" y="4671189"/>
            <a:ext cx="5416395" cy="823594"/>
            <a:chOff x="2224198" y="2564904"/>
            <a:chExt cx="4148002" cy="648072"/>
          </a:xfrm>
          <a:solidFill>
            <a:srgbClr val="FFFFFF"/>
          </a:solidFill>
        </p:grpSpPr>
        <p:sp>
          <p:nvSpPr>
            <p:cNvPr id="29" name="Trapes 28"/>
            <p:cNvSpPr/>
            <p:nvPr userDrawn="1"/>
          </p:nvSpPr>
          <p:spPr>
            <a:xfrm>
              <a:off x="2224198" y="2564904"/>
              <a:ext cx="2121379"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0" name="Trapes 29"/>
            <p:cNvSpPr/>
            <p:nvPr userDrawn="1"/>
          </p:nvSpPr>
          <p:spPr>
            <a:xfrm rot="10800000">
              <a:off x="4211960" y="2564904"/>
              <a:ext cx="2160240" cy="648072"/>
            </a:xfrm>
            <a:prstGeom prst="trapezoid">
              <a:avLst>
                <a:gd name="adj" fmla="val 19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10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1000"/>
                                        <p:tgtEl>
                                          <p:spTgt spid="22"/>
                                        </p:tgtEl>
                                      </p:cBhvr>
                                    </p:animEffect>
                                  </p:childTnLst>
                                </p:cTn>
                              </p:par>
                              <p:par>
                                <p:cTn id="14" presetID="10" presetClass="entr" presetSubtype="0" fill="hold"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1000"/>
                                        <p:tgtEl>
                                          <p:spTgt spid="28"/>
                                        </p:tgtEl>
                                      </p:cBhvr>
                                    </p:animEffect>
                                  </p:childTnLst>
                                </p:cTn>
                              </p:par>
                              <p:par>
                                <p:cTn id="17" presetID="49" presetClass="path" presetSubtype="0" accel="50000" decel="50000" fill="hold" nodeType="withEffect">
                                  <p:stCondLst>
                                    <p:cond delay="0"/>
                                  </p:stCondLst>
                                  <p:childTnLst>
                                    <p:animMotion origin="layout" path="M 3.05556E-6 -7.51793E-7 L -0.04757 0.28846 " pathEditMode="relative" rAng="0" ptsTypes="AA">
                                      <p:cBhvr>
                                        <p:cTn id="18" dur="1000" spd="-100000" fill="hold"/>
                                        <p:tgtEl>
                                          <p:spTgt spid="25"/>
                                        </p:tgtEl>
                                        <p:attrNameLst>
                                          <p:attrName>ppt_x</p:attrName>
                                          <p:attrName>ppt_y</p:attrName>
                                        </p:attrNameLst>
                                      </p:cBhvr>
                                      <p:rCtr x="-2400" y="14400"/>
                                    </p:animMotion>
                                  </p:childTnLst>
                                </p:cTn>
                              </p:par>
                              <p:par>
                                <p:cTn id="19" presetID="49" presetClass="path" presetSubtype="0" accel="50000" decel="50000" fill="hold" nodeType="withEffect">
                                  <p:stCondLst>
                                    <p:cond delay="0"/>
                                  </p:stCondLst>
                                  <p:childTnLst>
                                    <p:animMotion origin="layout" path="M 2.22222E-6 3.80523E-6 L -0.29028 -0.00232 " pathEditMode="relative" rAng="0" ptsTypes="AA">
                                      <p:cBhvr>
                                        <p:cTn id="20" dur="1000" spd="-100000" fill="hold"/>
                                        <p:tgtEl>
                                          <p:spTgt spid="18"/>
                                        </p:tgtEl>
                                        <p:attrNameLst>
                                          <p:attrName>ppt_x</p:attrName>
                                          <p:attrName>ppt_y</p:attrName>
                                        </p:attrNameLst>
                                      </p:cBhvr>
                                      <p:rCtr x="-14500" y="-100"/>
                                    </p:animMotion>
                                  </p:childTnLst>
                                </p:cTn>
                              </p:par>
                              <p:par>
                                <p:cTn id="21" presetID="49" presetClass="path" presetSubtype="0" accel="50000" decel="50000" fill="hold" nodeType="withEffect">
                                  <p:stCondLst>
                                    <p:cond delay="0"/>
                                  </p:stCondLst>
                                  <p:childTnLst>
                                    <p:animMotion origin="layout" path="M -4.44444E-6 -7.51793E-7 L 0.05573 -0.4564 " pathEditMode="relative" rAng="0" ptsTypes="AA">
                                      <p:cBhvr>
                                        <p:cTn id="22" dur="1000" spd="-100000" fill="hold"/>
                                        <p:tgtEl>
                                          <p:spTgt spid="28"/>
                                        </p:tgtEl>
                                        <p:attrNameLst>
                                          <p:attrName>ppt_x</p:attrName>
                                          <p:attrName>ppt_y</p:attrName>
                                        </p:attrNameLst>
                                      </p:cBhvr>
                                      <p:rCtr x="2800" y="-22800"/>
                                    </p:animMotion>
                                  </p:childTnLst>
                                </p:cTn>
                              </p:par>
                              <p:par>
                                <p:cTn id="23" presetID="49" presetClass="path" presetSubtype="0" accel="50000" decel="50000" fill="hold" nodeType="withEffect">
                                  <p:stCondLst>
                                    <p:cond delay="0"/>
                                  </p:stCondLst>
                                  <p:childTnLst>
                                    <p:animMotion origin="layout" path="M 8.33333E-7 -1.34629E-6 L 0.36996 -0.00694 " pathEditMode="relative" rAng="0" ptsTypes="AA">
                                      <p:cBhvr>
                                        <p:cTn id="24" dur="1000" spd="-100000" fill="hold"/>
                                        <p:tgtEl>
                                          <p:spTgt spid="22"/>
                                        </p:tgtEl>
                                        <p:attrNameLst>
                                          <p:attrName>ppt_x</p:attrName>
                                          <p:attrName>ppt_y</p:attrName>
                                        </p:attrNameLst>
                                      </p:cBhvr>
                                      <p:rCtr x="185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085389" y="2091695"/>
            <a:ext cx="6650250" cy="6978431"/>
          </a:xfrm>
        </p:spPr>
        <p:txBody>
          <a:bodyPr>
            <a:normAutofit/>
          </a:bodyPr>
          <a:lstStyle>
            <a:lvl1pPr>
              <a:defRPr sz="4400"/>
            </a:lvl1pPr>
            <a:lvl2pPr>
              <a:defRPr sz="3700"/>
            </a:lvl2pPr>
            <a:lvl3pPr>
              <a:defRPr sz="3300"/>
            </a:lvl3pPr>
            <a:lvl4pPr>
              <a:defRPr sz="3000"/>
            </a:lvl4pPr>
            <a:lvl5pPr>
              <a:defRPr sz="3000"/>
            </a:lvl5pPr>
            <a:lvl6pPr>
              <a:defRPr sz="3300"/>
            </a:lvl6pPr>
            <a:lvl7pPr>
              <a:defRPr sz="3300"/>
            </a:lvl7pPr>
            <a:lvl8pPr>
              <a:defRPr sz="3300"/>
            </a:lvl8pPr>
            <a:lvl9pPr>
              <a:defRPr sz="33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8375022" y="2091695"/>
            <a:ext cx="7051589" cy="6978431"/>
          </a:xfrm>
        </p:spPr>
        <p:txBody>
          <a:bodyPr>
            <a:normAutofit/>
          </a:bodyPr>
          <a:lstStyle>
            <a:lvl1pPr>
              <a:defRPr sz="4400"/>
            </a:lvl1pPr>
            <a:lvl2pPr>
              <a:defRPr sz="3700"/>
            </a:lvl2pPr>
            <a:lvl3pPr>
              <a:defRPr sz="3300"/>
            </a:lvl3pPr>
            <a:lvl4pPr>
              <a:defRPr sz="3000"/>
            </a:lvl4pPr>
            <a:lvl5pPr>
              <a:defRPr sz="3000"/>
            </a:lvl5pPr>
            <a:lvl6pPr>
              <a:defRPr sz="3300"/>
            </a:lvl6pPr>
            <a:lvl7pPr>
              <a:defRPr sz="3300"/>
            </a:lvl7pPr>
            <a:lvl8pPr>
              <a:defRPr sz="3300"/>
            </a:lvl8pPr>
            <a:lvl9pPr>
              <a:defRPr sz="33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64BEDFB1-F970-4388-AAEE-1F5893B4663D}" type="datetime1">
              <a:rPr lang="nb-NO" smtClean="0"/>
              <a:pPr/>
              <a:t>22.11.2013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B785221-A51B-4371-B866-038075B34EEB}"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1085389" y="2091694"/>
            <a:ext cx="6650250" cy="1267002"/>
          </a:xfrm>
        </p:spPr>
        <p:txBody>
          <a:bodyPr anchor="t"/>
          <a:lstStyle>
            <a:lvl1pPr marL="0" indent="0">
              <a:buNone/>
              <a:defRPr sz="4400" b="1"/>
            </a:lvl1pPr>
            <a:lvl2pPr marL="844540" indent="0">
              <a:buNone/>
              <a:defRPr sz="3700" b="1"/>
            </a:lvl2pPr>
            <a:lvl3pPr marL="1689080" indent="0">
              <a:buNone/>
              <a:defRPr sz="3300" b="1"/>
            </a:lvl3pPr>
            <a:lvl4pPr marL="2533620" indent="0">
              <a:buNone/>
              <a:defRPr sz="3000" b="1"/>
            </a:lvl4pPr>
            <a:lvl5pPr marL="3378159" indent="0">
              <a:buNone/>
              <a:defRPr sz="3000" b="1"/>
            </a:lvl5pPr>
            <a:lvl6pPr marL="4222699" indent="0">
              <a:buNone/>
              <a:defRPr sz="3000" b="1"/>
            </a:lvl6pPr>
            <a:lvl7pPr marL="5067239" indent="0">
              <a:buNone/>
              <a:defRPr sz="3000" b="1"/>
            </a:lvl7pPr>
            <a:lvl8pPr marL="5911779" indent="0">
              <a:buNone/>
              <a:defRPr sz="3000" b="1"/>
            </a:lvl8pPr>
            <a:lvl9pPr marL="6756319" indent="0">
              <a:buNone/>
              <a:defRPr sz="3000" b="1"/>
            </a:lvl9pPr>
          </a:lstStyle>
          <a:p>
            <a:pPr lvl="0"/>
            <a:r>
              <a:rPr lang="nb-NO" smtClean="0"/>
              <a:t>Klikk for å redigere tekststiler i malen</a:t>
            </a:r>
          </a:p>
        </p:txBody>
      </p:sp>
      <p:sp>
        <p:nvSpPr>
          <p:cNvPr id="4" name="Plassholder for innhold 3"/>
          <p:cNvSpPr>
            <a:spLocks noGrp="1"/>
          </p:cNvSpPr>
          <p:nvPr>
            <p:ph sz="half" idx="2"/>
          </p:nvPr>
        </p:nvSpPr>
        <p:spPr>
          <a:xfrm>
            <a:off x="1085389" y="3371035"/>
            <a:ext cx="6650250" cy="5699089"/>
          </a:xfrm>
        </p:spPr>
        <p:txBody>
          <a:bodyPr/>
          <a:lstStyle>
            <a:lvl1pPr>
              <a:defRPr sz="4400"/>
            </a:lvl1pPr>
            <a:lvl2pPr>
              <a:defRPr sz="3700"/>
            </a:lvl2pPr>
            <a:lvl3pPr>
              <a:defRPr sz="3300"/>
            </a:lvl3pPr>
            <a:lvl4pPr>
              <a:defRPr sz="3000"/>
            </a:lvl4pPr>
            <a:lvl5pPr>
              <a:defRPr sz="3000"/>
            </a:lvl5pPr>
            <a:lvl6pPr>
              <a:defRPr sz="3000"/>
            </a:lvl6pPr>
            <a:lvl7pPr>
              <a:defRPr sz="3000"/>
            </a:lvl7pPr>
            <a:lvl8pPr>
              <a:defRPr sz="3000"/>
            </a:lvl8pPr>
            <a:lvl9pPr>
              <a:defRPr sz="3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8375025" y="2091693"/>
            <a:ext cx="7161538" cy="1279342"/>
          </a:xfrm>
        </p:spPr>
        <p:txBody>
          <a:bodyPr anchor="b"/>
          <a:lstStyle>
            <a:lvl1pPr marL="0" indent="0">
              <a:buNone/>
              <a:defRPr sz="4400" b="1"/>
            </a:lvl1pPr>
            <a:lvl2pPr marL="844540" indent="0">
              <a:buNone/>
              <a:defRPr sz="3700" b="1"/>
            </a:lvl2pPr>
            <a:lvl3pPr marL="1689080" indent="0">
              <a:buNone/>
              <a:defRPr sz="3300" b="1"/>
            </a:lvl3pPr>
            <a:lvl4pPr marL="2533620" indent="0">
              <a:buNone/>
              <a:defRPr sz="3000" b="1"/>
            </a:lvl4pPr>
            <a:lvl5pPr marL="3378159" indent="0">
              <a:buNone/>
              <a:defRPr sz="3000" b="1"/>
            </a:lvl5pPr>
            <a:lvl6pPr marL="4222699" indent="0">
              <a:buNone/>
              <a:defRPr sz="3000" b="1"/>
            </a:lvl6pPr>
            <a:lvl7pPr marL="5067239" indent="0">
              <a:buNone/>
              <a:defRPr sz="3000" b="1"/>
            </a:lvl7pPr>
            <a:lvl8pPr marL="5911779" indent="0">
              <a:buNone/>
              <a:defRPr sz="3000" b="1"/>
            </a:lvl8pPr>
            <a:lvl9pPr marL="6756319" indent="0">
              <a:buNone/>
              <a:defRPr sz="3000" b="1"/>
            </a:lvl9pPr>
          </a:lstStyle>
          <a:p>
            <a:pPr lvl="0"/>
            <a:r>
              <a:rPr lang="nb-NO" smtClean="0"/>
              <a:t>Klikk for å redigere tekststiler i malen</a:t>
            </a:r>
          </a:p>
        </p:txBody>
      </p:sp>
      <p:sp>
        <p:nvSpPr>
          <p:cNvPr id="6" name="Plassholder for innhold 5"/>
          <p:cNvSpPr>
            <a:spLocks noGrp="1"/>
          </p:cNvSpPr>
          <p:nvPr>
            <p:ph sz="quarter" idx="4"/>
          </p:nvPr>
        </p:nvSpPr>
        <p:spPr>
          <a:xfrm>
            <a:off x="8375022" y="3220023"/>
            <a:ext cx="7051589" cy="5850101"/>
          </a:xfrm>
        </p:spPr>
        <p:txBody>
          <a:bodyPr/>
          <a:lstStyle>
            <a:lvl1pPr>
              <a:defRPr sz="4400"/>
            </a:lvl1pPr>
            <a:lvl2pPr>
              <a:defRPr sz="3700"/>
            </a:lvl2pPr>
            <a:lvl3pPr>
              <a:defRPr sz="3300"/>
            </a:lvl3pPr>
            <a:lvl4pPr>
              <a:defRPr sz="3000"/>
            </a:lvl4pPr>
            <a:lvl5pPr>
              <a:defRPr sz="3000"/>
            </a:lvl5pPr>
            <a:lvl6pPr>
              <a:defRPr sz="3000"/>
            </a:lvl6pPr>
            <a:lvl7pPr>
              <a:defRPr sz="3000"/>
            </a:lvl7pPr>
            <a:lvl8pPr>
              <a:defRPr sz="3000"/>
            </a:lvl8pPr>
            <a:lvl9pPr>
              <a:defRPr sz="3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79F5511E-67BC-442A-805B-148D40933720}" type="datetime1">
              <a:rPr lang="nb-NO" smtClean="0"/>
              <a:pPr/>
              <a:t>22.11.2013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7B785221-A51B-4371-B866-038075B34EEB}"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rødtekst med punkt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hasCustomPrompt="1"/>
          </p:nvPr>
        </p:nvSpPr>
        <p:spPr>
          <a:xfrm>
            <a:off x="1085390" y="2091693"/>
            <a:ext cx="14451171" cy="2878520"/>
          </a:xfrm>
        </p:spPr>
        <p:txBody>
          <a:bodyPr tIns="132998" anchor="t">
            <a:normAutofit/>
          </a:bodyPr>
          <a:lstStyle>
            <a:lvl1pPr marL="0" indent="0">
              <a:buNone/>
              <a:defRPr sz="4400" b="0"/>
            </a:lvl1pPr>
            <a:lvl2pPr marL="844540" indent="0">
              <a:buNone/>
              <a:defRPr sz="3700" b="1"/>
            </a:lvl2pPr>
            <a:lvl3pPr marL="1689080" indent="0">
              <a:buNone/>
              <a:defRPr sz="3300" b="1"/>
            </a:lvl3pPr>
            <a:lvl4pPr marL="2533620" indent="0">
              <a:buNone/>
              <a:defRPr sz="3000" b="1"/>
            </a:lvl4pPr>
            <a:lvl5pPr marL="3378159" indent="0">
              <a:buNone/>
              <a:defRPr sz="3000" b="1"/>
            </a:lvl5pPr>
            <a:lvl6pPr marL="4222699" indent="0">
              <a:buNone/>
              <a:defRPr sz="3000" b="1"/>
            </a:lvl6pPr>
            <a:lvl7pPr marL="5067239" indent="0">
              <a:buNone/>
              <a:defRPr sz="3000" b="1"/>
            </a:lvl7pPr>
            <a:lvl8pPr marL="5911779" indent="0">
              <a:buNone/>
              <a:defRPr sz="3000" b="1"/>
            </a:lvl8pPr>
            <a:lvl9pPr marL="6756319" indent="0">
              <a:buNone/>
              <a:defRPr sz="3000" b="1"/>
            </a:lvl9pPr>
          </a:lstStyle>
          <a:p>
            <a:pPr lvl="0"/>
            <a:r>
              <a:rPr lang="nb-NO" dirty="0" smtClean="0"/>
              <a:t>Klikk for å skrive brødtekst</a:t>
            </a:r>
          </a:p>
        </p:txBody>
      </p:sp>
      <p:sp>
        <p:nvSpPr>
          <p:cNvPr id="4" name="Plassholder for innhold 3"/>
          <p:cNvSpPr>
            <a:spLocks noGrp="1"/>
          </p:cNvSpPr>
          <p:nvPr>
            <p:ph sz="half" idx="2"/>
          </p:nvPr>
        </p:nvSpPr>
        <p:spPr>
          <a:xfrm>
            <a:off x="1085390" y="5076825"/>
            <a:ext cx="14451171" cy="3993299"/>
          </a:xfrm>
        </p:spPr>
        <p:txBody>
          <a:bodyPr>
            <a:normAutofit/>
          </a:bodyPr>
          <a:lstStyle>
            <a:lvl1pPr>
              <a:defRPr sz="3700"/>
            </a:lvl1pPr>
            <a:lvl2pPr>
              <a:defRPr sz="3300"/>
            </a:lvl2pPr>
            <a:lvl3pPr>
              <a:defRPr sz="3000"/>
            </a:lvl3pPr>
            <a:lvl4pPr>
              <a:defRPr sz="2600"/>
            </a:lvl4pPr>
            <a:lvl5pPr>
              <a:defRPr sz="2600"/>
            </a:lvl5pPr>
            <a:lvl6pPr>
              <a:defRPr sz="3000"/>
            </a:lvl6pPr>
            <a:lvl7pPr>
              <a:defRPr sz="3000"/>
            </a:lvl7pPr>
            <a:lvl8pPr>
              <a:defRPr sz="3000"/>
            </a:lvl8pPr>
            <a:lvl9pPr>
              <a:defRPr sz="3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7" name="Plassholder for dato 6"/>
          <p:cNvSpPr>
            <a:spLocks noGrp="1"/>
          </p:cNvSpPr>
          <p:nvPr>
            <p:ph type="dt" sz="half" idx="10"/>
          </p:nvPr>
        </p:nvSpPr>
        <p:spPr/>
        <p:txBody>
          <a:bodyPr/>
          <a:lstStyle/>
          <a:p>
            <a:fld id="{F4A769CD-C692-48D9-8FD3-209066D47431}" type="datetime1">
              <a:rPr lang="nb-NO" smtClean="0"/>
              <a:pPr/>
              <a:t>22.11.2013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7B785221-A51B-4371-B866-038075B34EEB}"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F9ECD7F3-7E8F-4D6B-AE69-E3D8C82D39D0}" type="datetime1">
              <a:rPr lang="nb-NO" smtClean="0"/>
              <a:pPr/>
              <a:t>22.11.2013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B785221-A51B-4371-B866-038075B34EEB}"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9F679E61-6CDA-46D6-ACB8-519E4EFE598F}" type="datetime1">
              <a:rPr lang="nb-NO" smtClean="0"/>
              <a:pPr/>
              <a:t>22.11.2013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7B785221-A51B-4371-B866-038075B34EEB}"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vadratisk bilde og tekst">
    <p:spTree>
      <p:nvGrpSpPr>
        <p:cNvPr id="1" name=""/>
        <p:cNvGrpSpPr/>
        <p:nvPr/>
      </p:nvGrpSpPr>
      <p:grpSpPr>
        <a:xfrm>
          <a:off x="0" y="0"/>
          <a:ext cx="0" cy="0"/>
          <a:chOff x="0" y="0"/>
          <a:chExt cx="0" cy="0"/>
        </a:xfrm>
      </p:grpSpPr>
      <p:sp>
        <p:nvSpPr>
          <p:cNvPr id="3" name="Plassholder for bilde 2"/>
          <p:cNvSpPr>
            <a:spLocks noGrp="1"/>
          </p:cNvSpPr>
          <p:nvPr>
            <p:ph type="pic" idx="1"/>
          </p:nvPr>
        </p:nvSpPr>
        <p:spPr>
          <a:xfrm>
            <a:off x="1268153" y="2411491"/>
            <a:ext cx="6484440" cy="5383300"/>
          </a:xfrm>
        </p:spPr>
        <p:txBody>
          <a:bodyPr/>
          <a:lstStyle>
            <a:lvl1pPr marL="0" indent="0">
              <a:buNone/>
              <a:defRPr sz="5900"/>
            </a:lvl1pPr>
            <a:lvl2pPr marL="844540" indent="0">
              <a:buNone/>
              <a:defRPr sz="5200"/>
            </a:lvl2pPr>
            <a:lvl3pPr marL="1689080" indent="0">
              <a:buNone/>
              <a:defRPr sz="4400"/>
            </a:lvl3pPr>
            <a:lvl4pPr marL="2533620" indent="0">
              <a:buNone/>
              <a:defRPr sz="3700"/>
            </a:lvl4pPr>
            <a:lvl5pPr marL="3378159" indent="0">
              <a:buNone/>
              <a:defRPr sz="3700"/>
            </a:lvl5pPr>
            <a:lvl6pPr marL="4222699" indent="0">
              <a:buNone/>
              <a:defRPr sz="3700"/>
            </a:lvl6pPr>
            <a:lvl7pPr marL="5067239" indent="0">
              <a:buNone/>
              <a:defRPr sz="3700"/>
            </a:lvl7pPr>
            <a:lvl8pPr marL="5911779" indent="0">
              <a:buNone/>
              <a:defRPr sz="3700"/>
            </a:lvl8pPr>
            <a:lvl9pPr marL="6756319" indent="0">
              <a:buNone/>
              <a:defRPr sz="3700"/>
            </a:lvl9pPr>
          </a:lstStyle>
          <a:p>
            <a:r>
              <a:rPr lang="nb-NO" smtClean="0"/>
              <a:t>Klikk ikonet for å legge til et bilde</a:t>
            </a:r>
            <a:endParaRPr lang="nb-NO"/>
          </a:p>
        </p:txBody>
      </p:sp>
      <p:sp>
        <p:nvSpPr>
          <p:cNvPr id="5" name="Plassholder for dato 4"/>
          <p:cNvSpPr>
            <a:spLocks noGrp="1"/>
          </p:cNvSpPr>
          <p:nvPr>
            <p:ph type="dt" sz="half" idx="10"/>
          </p:nvPr>
        </p:nvSpPr>
        <p:spPr/>
        <p:txBody>
          <a:bodyPr/>
          <a:lstStyle/>
          <a:p>
            <a:fld id="{1FBBB326-C9DB-41F5-A97C-5A5E6D2DC6AA}" type="datetime1">
              <a:rPr lang="nb-NO" smtClean="0"/>
              <a:pPr/>
              <a:t>22.11.2013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B785221-A51B-4371-B866-038075B34EEB}" type="slidenum">
              <a:rPr lang="nb-NO" smtClean="0"/>
              <a:pPr/>
              <a:t>‹#›</a:t>
            </a:fld>
            <a:endParaRPr lang="nb-NO"/>
          </a:p>
        </p:txBody>
      </p:sp>
      <p:sp>
        <p:nvSpPr>
          <p:cNvPr id="9" name="Plassholder for innhold 3"/>
          <p:cNvSpPr>
            <a:spLocks noGrp="1"/>
          </p:cNvSpPr>
          <p:nvPr>
            <p:ph sz="half" idx="2"/>
          </p:nvPr>
        </p:nvSpPr>
        <p:spPr>
          <a:xfrm>
            <a:off x="8375022" y="2091695"/>
            <a:ext cx="7051589" cy="5757040"/>
          </a:xfrm>
        </p:spPr>
        <p:txBody>
          <a:bodyPr>
            <a:normAutofit/>
          </a:bodyPr>
          <a:lstStyle>
            <a:lvl1pPr>
              <a:defRPr sz="4400"/>
            </a:lvl1pPr>
            <a:lvl2pPr>
              <a:defRPr sz="3700"/>
            </a:lvl2pPr>
            <a:lvl3pPr>
              <a:defRPr sz="3300"/>
            </a:lvl3pPr>
            <a:lvl4pPr>
              <a:defRPr sz="3000"/>
            </a:lvl4pPr>
            <a:lvl5pPr>
              <a:defRPr sz="3000"/>
            </a:lvl5pPr>
            <a:lvl6pPr>
              <a:defRPr sz="3300"/>
            </a:lvl6pPr>
            <a:lvl7pPr>
              <a:defRPr sz="3300"/>
            </a:lvl7pPr>
            <a:lvl8pPr>
              <a:defRPr sz="3300"/>
            </a:lvl8pPr>
            <a:lvl9pPr>
              <a:defRPr sz="33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10" name="Tittel 1"/>
          <p:cNvSpPr>
            <a:spLocks noGrp="1"/>
          </p:cNvSpPr>
          <p:nvPr>
            <p:ph type="title"/>
          </p:nvPr>
        </p:nvSpPr>
        <p:spPr>
          <a:xfrm>
            <a:off x="1086050" y="918963"/>
            <a:ext cx="14340561" cy="1065605"/>
          </a:xfrm>
        </p:spPr>
        <p:txBody>
          <a:bodyPr/>
          <a:lstStyle/>
          <a:p>
            <a:r>
              <a:rPr lang="nb-NO" smtClean="0"/>
              <a:t>Klikk for å redigere tittelstil</a:t>
            </a:r>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noramabilde">
    <p:spTree>
      <p:nvGrpSpPr>
        <p:cNvPr id="1" name=""/>
        <p:cNvGrpSpPr/>
        <p:nvPr/>
      </p:nvGrpSpPr>
      <p:grpSpPr>
        <a:xfrm>
          <a:off x="0" y="0"/>
          <a:ext cx="0" cy="0"/>
          <a:chOff x="0" y="0"/>
          <a:chExt cx="0" cy="0"/>
        </a:xfrm>
      </p:grpSpPr>
      <p:sp>
        <p:nvSpPr>
          <p:cNvPr id="3" name="Plassholder for bilde 2"/>
          <p:cNvSpPr>
            <a:spLocks noGrp="1"/>
          </p:cNvSpPr>
          <p:nvPr>
            <p:ph type="pic" idx="1"/>
          </p:nvPr>
        </p:nvSpPr>
        <p:spPr>
          <a:xfrm>
            <a:off x="1268153" y="2411491"/>
            <a:ext cx="14268408" cy="5383300"/>
          </a:xfrm>
        </p:spPr>
        <p:txBody>
          <a:bodyPr/>
          <a:lstStyle>
            <a:lvl1pPr marL="0" indent="0">
              <a:buNone/>
              <a:defRPr sz="5900"/>
            </a:lvl1pPr>
            <a:lvl2pPr marL="844540" indent="0">
              <a:buNone/>
              <a:defRPr sz="5200"/>
            </a:lvl2pPr>
            <a:lvl3pPr marL="1689080" indent="0">
              <a:buNone/>
              <a:defRPr sz="4400"/>
            </a:lvl3pPr>
            <a:lvl4pPr marL="2533620" indent="0">
              <a:buNone/>
              <a:defRPr sz="3700"/>
            </a:lvl4pPr>
            <a:lvl5pPr marL="3378159" indent="0">
              <a:buNone/>
              <a:defRPr sz="3700"/>
            </a:lvl5pPr>
            <a:lvl6pPr marL="4222699" indent="0">
              <a:buNone/>
              <a:defRPr sz="3700"/>
            </a:lvl6pPr>
            <a:lvl7pPr marL="5067239" indent="0">
              <a:buNone/>
              <a:defRPr sz="3700"/>
            </a:lvl7pPr>
            <a:lvl8pPr marL="5911779" indent="0">
              <a:buNone/>
              <a:defRPr sz="3700"/>
            </a:lvl8pPr>
            <a:lvl9pPr marL="6756319" indent="0">
              <a:buNone/>
              <a:defRPr sz="3700"/>
            </a:lvl9pPr>
          </a:lstStyle>
          <a:p>
            <a:r>
              <a:rPr lang="nb-NO" smtClean="0"/>
              <a:t>Klikk ikonet for å legge til et bilde</a:t>
            </a:r>
            <a:endParaRPr lang="nb-NO"/>
          </a:p>
        </p:txBody>
      </p:sp>
      <p:sp>
        <p:nvSpPr>
          <p:cNvPr id="5" name="Plassholder for dato 4"/>
          <p:cNvSpPr>
            <a:spLocks noGrp="1"/>
          </p:cNvSpPr>
          <p:nvPr>
            <p:ph type="dt" sz="half" idx="10"/>
          </p:nvPr>
        </p:nvSpPr>
        <p:spPr/>
        <p:txBody>
          <a:bodyPr/>
          <a:lstStyle/>
          <a:p>
            <a:fld id="{25C61551-16ED-42E6-8168-403CD9BC7ED9}" type="datetime1">
              <a:rPr lang="nb-NO" smtClean="0"/>
              <a:pPr/>
              <a:t>22.11.2013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B785221-A51B-4371-B866-038075B34EEB}" type="slidenum">
              <a:rPr lang="nb-NO" smtClean="0"/>
              <a:pPr/>
              <a:t>‹#›</a:t>
            </a:fld>
            <a:endParaRPr lang="nb-NO"/>
          </a:p>
        </p:txBody>
      </p:sp>
      <p:sp>
        <p:nvSpPr>
          <p:cNvPr id="10" name="Tittel 1"/>
          <p:cNvSpPr>
            <a:spLocks noGrp="1"/>
          </p:cNvSpPr>
          <p:nvPr>
            <p:ph type="title"/>
          </p:nvPr>
        </p:nvSpPr>
        <p:spPr>
          <a:xfrm>
            <a:off x="1086050" y="918963"/>
            <a:ext cx="14340561" cy="1065605"/>
          </a:xfrm>
        </p:spPr>
        <p:txBody>
          <a:bodyPr/>
          <a:lstStyle/>
          <a:p>
            <a:r>
              <a:rPr lang="nb-NO" smtClean="0"/>
              <a:t>Klikk for å redigere tittelstil</a:t>
            </a:r>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6.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086050" y="918963"/>
            <a:ext cx="14340561" cy="1065605"/>
          </a:xfrm>
          <a:prstGeom prst="rect">
            <a:avLst/>
          </a:prstGeom>
        </p:spPr>
        <p:txBody>
          <a:bodyPr vert="horz" lIns="168908" tIns="84454" rIns="168908" bIns="84454" rtlCol="0" anchor="b">
            <a:noAutofit/>
          </a:bodyPr>
          <a:lstStyle/>
          <a:p>
            <a:r>
              <a:rPr lang="nb-NO" dirty="0" smtClean="0"/>
              <a:t>Klikk for å redigere tittelstil</a:t>
            </a:r>
            <a:endParaRPr lang="nb-NO" dirty="0"/>
          </a:p>
        </p:txBody>
      </p:sp>
      <p:sp>
        <p:nvSpPr>
          <p:cNvPr id="3" name="Plassholder for tekst 2"/>
          <p:cNvSpPr>
            <a:spLocks noGrp="1"/>
          </p:cNvSpPr>
          <p:nvPr>
            <p:ph type="body" idx="1"/>
          </p:nvPr>
        </p:nvSpPr>
        <p:spPr>
          <a:xfrm>
            <a:off x="1085390" y="2091694"/>
            <a:ext cx="14451171" cy="6658633"/>
          </a:xfrm>
          <a:prstGeom prst="rect">
            <a:avLst/>
          </a:prstGeom>
        </p:spPr>
        <p:txBody>
          <a:bodyPr vert="horz" lIns="168908" tIns="84454" rIns="168908" bIns="84454"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4" name="Plassholder for dato 3"/>
          <p:cNvSpPr>
            <a:spLocks noGrp="1"/>
          </p:cNvSpPr>
          <p:nvPr>
            <p:ph type="dt" sz="half" idx="2"/>
          </p:nvPr>
        </p:nvSpPr>
        <p:spPr>
          <a:xfrm>
            <a:off x="1981187" y="9236016"/>
            <a:ext cx="1790274" cy="432648"/>
          </a:xfrm>
          <a:prstGeom prst="rect">
            <a:avLst/>
          </a:prstGeom>
        </p:spPr>
        <p:txBody>
          <a:bodyPr vert="horz" lIns="168908" tIns="84454" rIns="168908" bIns="84454" rtlCol="0" anchor="ctr"/>
          <a:lstStyle>
            <a:lvl1pPr marL="0" algn="l" defTabSz="1689080" rtl="0" eaLnBrk="1" latinLnBrk="0" hangingPunct="1">
              <a:defRPr lang="nb-NO" sz="2200" kern="1200" smtClean="0">
                <a:solidFill>
                  <a:schemeClr val="tx2"/>
                </a:solidFill>
                <a:latin typeface="+mn-lt"/>
                <a:ea typeface="+mn-ea"/>
                <a:cs typeface="+mn-cs"/>
              </a:defRPr>
            </a:lvl1pPr>
          </a:lstStyle>
          <a:p>
            <a:fld id="{5235D578-80E4-40C3-95A4-8D8017088E0D}" type="datetime1">
              <a:rPr lang="nb-NO" smtClean="0"/>
              <a:pPr/>
              <a:t>22.11.2013</a:t>
            </a:fld>
            <a:endParaRPr lang="nb-NO"/>
          </a:p>
        </p:txBody>
      </p:sp>
      <p:sp>
        <p:nvSpPr>
          <p:cNvPr id="5" name="Plassholder for bunntekst 4"/>
          <p:cNvSpPr>
            <a:spLocks noGrp="1"/>
          </p:cNvSpPr>
          <p:nvPr>
            <p:ph type="ftr" sz="quarter" idx="3"/>
          </p:nvPr>
        </p:nvSpPr>
        <p:spPr>
          <a:xfrm>
            <a:off x="3899338" y="9236016"/>
            <a:ext cx="9207123" cy="432648"/>
          </a:xfrm>
          <a:prstGeom prst="rect">
            <a:avLst/>
          </a:prstGeom>
        </p:spPr>
        <p:txBody>
          <a:bodyPr vert="horz" lIns="168908" tIns="84454" rIns="168908" bIns="84454" rtlCol="0" anchor="ctr"/>
          <a:lstStyle>
            <a:lvl1pPr marL="0" algn="l" defTabSz="1689080" rtl="0" eaLnBrk="1" latinLnBrk="0" hangingPunct="1">
              <a:defRPr lang="nb-NO" sz="2200" kern="1200" dirty="0" smtClean="0">
                <a:solidFill>
                  <a:schemeClr val="tx2"/>
                </a:solidFill>
                <a:latin typeface="+mn-lt"/>
                <a:ea typeface="+mn-ea"/>
                <a:cs typeface="+mn-cs"/>
              </a:defRPr>
            </a:lvl1pPr>
          </a:lstStyle>
          <a:p>
            <a:endParaRPr lang="nb-NO" dirty="0"/>
          </a:p>
        </p:txBody>
      </p:sp>
      <p:sp>
        <p:nvSpPr>
          <p:cNvPr id="6" name="Plassholder for lysbildenummer 5"/>
          <p:cNvSpPr>
            <a:spLocks noGrp="1"/>
          </p:cNvSpPr>
          <p:nvPr>
            <p:ph type="sldNum" sz="quarter" idx="4"/>
          </p:nvPr>
        </p:nvSpPr>
        <p:spPr>
          <a:xfrm>
            <a:off x="1085389" y="9234687"/>
            <a:ext cx="719951" cy="426447"/>
          </a:xfrm>
          <a:prstGeom prst="rect">
            <a:avLst/>
          </a:prstGeom>
        </p:spPr>
        <p:txBody>
          <a:bodyPr vert="horz" lIns="168908" tIns="84454" rIns="168908" bIns="84454" rtlCol="0" anchor="ctr"/>
          <a:lstStyle>
            <a:lvl1pPr algn="l">
              <a:defRPr sz="2200">
                <a:solidFill>
                  <a:schemeClr val="tx2"/>
                </a:solidFill>
              </a:defRPr>
            </a:lvl1pPr>
          </a:lstStyle>
          <a:p>
            <a:fld id="{7B785221-A51B-4371-B866-038075B34EEB}" type="slidenum">
              <a:rPr lang="nb-NO" smtClean="0"/>
              <a:pPr/>
              <a:t>‹#›</a:t>
            </a:fld>
            <a:endParaRPr lang="nb-NO"/>
          </a:p>
        </p:txBody>
      </p:sp>
      <p:pic>
        <p:nvPicPr>
          <p:cNvPr id="13" name="Bilde 12" descr="Logo-hvit.png"/>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13528005" y="9194381"/>
            <a:ext cx="2080096" cy="443235"/>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60" r:id="rId5"/>
    <p:sldLayoutId id="2147483654" r:id="rId6"/>
    <p:sldLayoutId id="2147483655" r:id="rId7"/>
    <p:sldLayoutId id="2147483657" r:id="rId8"/>
    <p:sldLayoutId id="2147483672" r:id="rId9"/>
    <p:sldLayoutId id="2147483658" r:id="rId10"/>
    <p:sldLayoutId id="2147483659" r:id="rId11"/>
    <p:sldLayoutId id="2147483693" r:id="rId12"/>
    <p:sldLayoutId id="2147483694" r:id="rId13"/>
  </p:sldLayoutIdLst>
  <p:timing>
    <p:tnLst>
      <p:par>
        <p:cTn id="1" dur="indefinite" restart="never" nodeType="tmRoot"/>
      </p:par>
    </p:tnLst>
  </p:timing>
  <p:hf hdr="0" ftr="0" dt="0"/>
  <p:txStyles>
    <p:titleStyle>
      <a:lvl1pPr algn="l" defTabSz="1689080" rtl="0" eaLnBrk="1" latinLnBrk="0" hangingPunct="1">
        <a:spcBef>
          <a:spcPct val="0"/>
        </a:spcBef>
        <a:buNone/>
        <a:defRPr sz="5400" b="1" kern="1200">
          <a:solidFill>
            <a:schemeClr val="tx1"/>
          </a:solidFill>
          <a:latin typeface="+mj-lt"/>
          <a:ea typeface="+mj-ea"/>
          <a:cs typeface="+mj-cs"/>
        </a:defRPr>
      </a:lvl1pPr>
    </p:titleStyle>
    <p:bodyStyle>
      <a:lvl1pPr marL="498513" indent="-498513" algn="l" defTabSz="1689080" rtl="0" eaLnBrk="1" latinLnBrk="0" hangingPunct="1">
        <a:spcBef>
          <a:spcPct val="20000"/>
        </a:spcBef>
        <a:buClr>
          <a:schemeClr val="accent1"/>
        </a:buClr>
        <a:buFont typeface="Wingdings" pitchFamily="2" charset="2"/>
        <a:buChar char="§"/>
        <a:defRPr sz="3400" kern="1200">
          <a:solidFill>
            <a:schemeClr val="tx1"/>
          </a:solidFill>
          <a:latin typeface="+mn-lt"/>
          <a:ea typeface="+mn-ea"/>
          <a:cs typeface="+mn-cs"/>
        </a:defRPr>
      </a:lvl1pPr>
      <a:lvl2pPr marL="997026" indent="-498513" algn="l" defTabSz="1689080" rtl="0" eaLnBrk="1" latinLnBrk="0" hangingPunct="1">
        <a:spcBef>
          <a:spcPct val="20000"/>
        </a:spcBef>
        <a:buClr>
          <a:schemeClr val="accent1"/>
        </a:buClr>
        <a:buFont typeface="Arial" pitchFamily="34" charset="0"/>
        <a:buChar char="−"/>
        <a:defRPr sz="2700" kern="1200">
          <a:solidFill>
            <a:schemeClr val="tx1"/>
          </a:solidFill>
          <a:latin typeface="+mn-lt"/>
          <a:ea typeface="+mn-ea"/>
          <a:cs typeface="+mn-cs"/>
        </a:defRPr>
      </a:lvl2pPr>
      <a:lvl3pPr marL="1495539" indent="-498513" algn="l" defTabSz="1689080" rtl="0" eaLnBrk="1" latinLnBrk="0" hangingPunct="1">
        <a:spcBef>
          <a:spcPct val="20000"/>
        </a:spcBef>
        <a:buClr>
          <a:schemeClr val="accent1"/>
        </a:buClr>
        <a:buFont typeface="Arial" pitchFamily="34" charset="0"/>
        <a:buChar char="−"/>
        <a:defRPr sz="2300" kern="1200">
          <a:solidFill>
            <a:schemeClr val="tx1"/>
          </a:solidFill>
          <a:latin typeface="+mn-lt"/>
          <a:ea typeface="+mn-ea"/>
          <a:cs typeface="+mn-cs"/>
        </a:defRPr>
      </a:lvl3pPr>
      <a:lvl4pPr marL="1994052" indent="-498513" algn="l" defTabSz="168908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4pPr>
      <a:lvl5pPr marL="2477904" indent="-483852" algn="l" defTabSz="168908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5pPr>
      <a:lvl6pPr marL="4644969" indent="-422270" algn="l" defTabSz="1689080" rtl="0" eaLnBrk="1" latinLnBrk="0" hangingPunct="1">
        <a:spcBef>
          <a:spcPct val="20000"/>
        </a:spcBef>
        <a:buFont typeface="Arial" pitchFamily="34" charset="0"/>
        <a:buChar char="•"/>
        <a:defRPr sz="3700" kern="1200">
          <a:solidFill>
            <a:schemeClr val="tx1"/>
          </a:solidFill>
          <a:latin typeface="+mn-lt"/>
          <a:ea typeface="+mn-ea"/>
          <a:cs typeface="+mn-cs"/>
        </a:defRPr>
      </a:lvl6pPr>
      <a:lvl7pPr marL="5489509" indent="-422270" algn="l" defTabSz="1689080" rtl="0" eaLnBrk="1" latinLnBrk="0" hangingPunct="1">
        <a:spcBef>
          <a:spcPct val="20000"/>
        </a:spcBef>
        <a:buFont typeface="Arial" pitchFamily="34" charset="0"/>
        <a:buChar char="•"/>
        <a:defRPr sz="3700" kern="1200">
          <a:solidFill>
            <a:schemeClr val="tx1"/>
          </a:solidFill>
          <a:latin typeface="+mn-lt"/>
          <a:ea typeface="+mn-ea"/>
          <a:cs typeface="+mn-cs"/>
        </a:defRPr>
      </a:lvl7pPr>
      <a:lvl8pPr marL="6334049" indent="-422270" algn="l" defTabSz="1689080" rtl="0" eaLnBrk="1" latinLnBrk="0" hangingPunct="1">
        <a:spcBef>
          <a:spcPct val="20000"/>
        </a:spcBef>
        <a:buFont typeface="Arial" pitchFamily="34" charset="0"/>
        <a:buChar char="•"/>
        <a:defRPr sz="3700" kern="1200">
          <a:solidFill>
            <a:schemeClr val="tx1"/>
          </a:solidFill>
          <a:latin typeface="+mn-lt"/>
          <a:ea typeface="+mn-ea"/>
          <a:cs typeface="+mn-cs"/>
        </a:defRPr>
      </a:lvl8pPr>
      <a:lvl9pPr marL="7178589" indent="-422270" algn="l" defTabSz="1689080" rtl="0" eaLnBrk="1" latinLnBrk="0" hangingPunct="1">
        <a:spcBef>
          <a:spcPct val="20000"/>
        </a:spcBef>
        <a:buFont typeface="Arial" pitchFamily="34" charset="0"/>
        <a:buChar char="•"/>
        <a:defRPr sz="3700" kern="1200">
          <a:solidFill>
            <a:schemeClr val="tx1"/>
          </a:solidFill>
          <a:latin typeface="+mn-lt"/>
          <a:ea typeface="+mn-ea"/>
          <a:cs typeface="+mn-cs"/>
        </a:defRPr>
      </a:lvl9pPr>
    </p:bodyStyle>
    <p:otherStyle>
      <a:defPPr>
        <a:defRPr lang="nb-NO"/>
      </a:defPPr>
      <a:lvl1pPr marL="0" algn="l" defTabSz="1689080" rtl="0" eaLnBrk="1" latinLnBrk="0" hangingPunct="1">
        <a:defRPr sz="3300" kern="1200">
          <a:solidFill>
            <a:schemeClr val="tx1"/>
          </a:solidFill>
          <a:latin typeface="+mn-lt"/>
          <a:ea typeface="+mn-ea"/>
          <a:cs typeface="+mn-cs"/>
        </a:defRPr>
      </a:lvl1pPr>
      <a:lvl2pPr marL="844540" algn="l" defTabSz="1689080" rtl="0" eaLnBrk="1" latinLnBrk="0" hangingPunct="1">
        <a:defRPr sz="3300" kern="1200">
          <a:solidFill>
            <a:schemeClr val="tx1"/>
          </a:solidFill>
          <a:latin typeface="+mn-lt"/>
          <a:ea typeface="+mn-ea"/>
          <a:cs typeface="+mn-cs"/>
        </a:defRPr>
      </a:lvl2pPr>
      <a:lvl3pPr marL="1689080" algn="l" defTabSz="1689080" rtl="0" eaLnBrk="1" latinLnBrk="0" hangingPunct="1">
        <a:defRPr sz="3300" kern="1200">
          <a:solidFill>
            <a:schemeClr val="tx1"/>
          </a:solidFill>
          <a:latin typeface="+mn-lt"/>
          <a:ea typeface="+mn-ea"/>
          <a:cs typeface="+mn-cs"/>
        </a:defRPr>
      </a:lvl3pPr>
      <a:lvl4pPr marL="2533620" algn="l" defTabSz="1689080" rtl="0" eaLnBrk="1" latinLnBrk="0" hangingPunct="1">
        <a:defRPr sz="3300" kern="1200">
          <a:solidFill>
            <a:schemeClr val="tx1"/>
          </a:solidFill>
          <a:latin typeface="+mn-lt"/>
          <a:ea typeface="+mn-ea"/>
          <a:cs typeface="+mn-cs"/>
        </a:defRPr>
      </a:lvl4pPr>
      <a:lvl5pPr marL="3378159" algn="l" defTabSz="1689080" rtl="0" eaLnBrk="1" latinLnBrk="0" hangingPunct="1">
        <a:defRPr sz="3300" kern="1200">
          <a:solidFill>
            <a:schemeClr val="tx1"/>
          </a:solidFill>
          <a:latin typeface="+mn-lt"/>
          <a:ea typeface="+mn-ea"/>
          <a:cs typeface="+mn-cs"/>
        </a:defRPr>
      </a:lvl5pPr>
      <a:lvl6pPr marL="4222699" algn="l" defTabSz="1689080" rtl="0" eaLnBrk="1" latinLnBrk="0" hangingPunct="1">
        <a:defRPr sz="3300" kern="1200">
          <a:solidFill>
            <a:schemeClr val="tx1"/>
          </a:solidFill>
          <a:latin typeface="+mn-lt"/>
          <a:ea typeface="+mn-ea"/>
          <a:cs typeface="+mn-cs"/>
        </a:defRPr>
      </a:lvl6pPr>
      <a:lvl7pPr marL="5067239" algn="l" defTabSz="1689080" rtl="0" eaLnBrk="1" latinLnBrk="0" hangingPunct="1">
        <a:defRPr sz="3300" kern="1200">
          <a:solidFill>
            <a:schemeClr val="tx1"/>
          </a:solidFill>
          <a:latin typeface="+mn-lt"/>
          <a:ea typeface="+mn-ea"/>
          <a:cs typeface="+mn-cs"/>
        </a:defRPr>
      </a:lvl7pPr>
      <a:lvl8pPr marL="5911779" algn="l" defTabSz="1689080" rtl="0" eaLnBrk="1" latinLnBrk="0" hangingPunct="1">
        <a:defRPr sz="3300" kern="1200">
          <a:solidFill>
            <a:schemeClr val="tx1"/>
          </a:solidFill>
          <a:latin typeface="+mn-lt"/>
          <a:ea typeface="+mn-ea"/>
          <a:cs typeface="+mn-cs"/>
        </a:defRPr>
      </a:lvl8pPr>
      <a:lvl9pPr marL="6756319" algn="l" defTabSz="1689080" rtl="0" eaLnBrk="1" latinLnBrk="0" hangingPunct="1">
        <a:defRPr sz="3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086050" y="918963"/>
            <a:ext cx="14340561" cy="1065605"/>
          </a:xfrm>
          <a:prstGeom prst="rect">
            <a:avLst/>
          </a:prstGeom>
        </p:spPr>
        <p:txBody>
          <a:bodyPr vert="horz" lIns="168908" tIns="84454" rIns="168908" bIns="84454" rtlCol="0" anchor="b">
            <a:noAutofit/>
          </a:bodyPr>
          <a:lstStyle/>
          <a:p>
            <a:r>
              <a:rPr lang="nb-NO" dirty="0" smtClean="0"/>
              <a:t>Klikk for å redigere tittelstil</a:t>
            </a:r>
            <a:endParaRPr lang="nb-NO" dirty="0"/>
          </a:p>
        </p:txBody>
      </p:sp>
      <p:sp>
        <p:nvSpPr>
          <p:cNvPr id="3" name="Plassholder for tekst 2"/>
          <p:cNvSpPr>
            <a:spLocks noGrp="1"/>
          </p:cNvSpPr>
          <p:nvPr>
            <p:ph type="body" idx="1"/>
          </p:nvPr>
        </p:nvSpPr>
        <p:spPr>
          <a:xfrm>
            <a:off x="1085390" y="2091694"/>
            <a:ext cx="14451171" cy="6658633"/>
          </a:xfrm>
          <a:prstGeom prst="rect">
            <a:avLst/>
          </a:prstGeom>
        </p:spPr>
        <p:txBody>
          <a:bodyPr vert="horz" lIns="168908" tIns="84454" rIns="168908" bIns="84454"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4" name="Plassholder for dato 3"/>
          <p:cNvSpPr>
            <a:spLocks noGrp="1"/>
          </p:cNvSpPr>
          <p:nvPr>
            <p:ph type="dt" sz="half" idx="2"/>
          </p:nvPr>
        </p:nvSpPr>
        <p:spPr>
          <a:xfrm>
            <a:off x="1981187" y="9236016"/>
            <a:ext cx="1790274" cy="432648"/>
          </a:xfrm>
          <a:prstGeom prst="rect">
            <a:avLst/>
          </a:prstGeom>
        </p:spPr>
        <p:txBody>
          <a:bodyPr vert="horz" lIns="168908" tIns="84454" rIns="168908" bIns="84454" rtlCol="0" anchor="ctr"/>
          <a:lstStyle>
            <a:lvl1pPr marL="0" algn="l" defTabSz="1689080" rtl="0" eaLnBrk="1" latinLnBrk="0" hangingPunct="1">
              <a:defRPr lang="nb-NO" sz="2200" kern="1200" smtClean="0">
                <a:solidFill>
                  <a:schemeClr val="bg1"/>
                </a:solidFill>
                <a:latin typeface="+mn-lt"/>
                <a:ea typeface="+mn-ea"/>
                <a:cs typeface="+mn-cs"/>
              </a:defRPr>
            </a:lvl1pPr>
          </a:lstStyle>
          <a:p>
            <a:fld id="{F6351BCD-BE2F-4549-9753-684A209085C1}" type="datetime1">
              <a:rPr lang="nb-NO" smtClean="0"/>
              <a:pPr/>
              <a:t>22.11.2013</a:t>
            </a:fld>
            <a:endParaRPr lang="nb-NO"/>
          </a:p>
        </p:txBody>
      </p:sp>
      <p:sp>
        <p:nvSpPr>
          <p:cNvPr id="5" name="Plassholder for bunntekst 4"/>
          <p:cNvSpPr>
            <a:spLocks noGrp="1"/>
          </p:cNvSpPr>
          <p:nvPr>
            <p:ph type="ftr" sz="quarter" idx="3"/>
          </p:nvPr>
        </p:nvSpPr>
        <p:spPr>
          <a:xfrm>
            <a:off x="3899338" y="9236016"/>
            <a:ext cx="9207123" cy="432648"/>
          </a:xfrm>
          <a:prstGeom prst="rect">
            <a:avLst/>
          </a:prstGeom>
        </p:spPr>
        <p:txBody>
          <a:bodyPr vert="horz" lIns="168908" tIns="84454" rIns="168908" bIns="84454" rtlCol="0" anchor="ctr"/>
          <a:lstStyle>
            <a:lvl1pPr marL="0" algn="l" defTabSz="1689080" rtl="0" eaLnBrk="1" latinLnBrk="0" hangingPunct="1">
              <a:defRPr lang="nb-NO" sz="2200" kern="1200" dirty="0" smtClean="0">
                <a:solidFill>
                  <a:schemeClr val="bg1"/>
                </a:solidFill>
                <a:latin typeface="+mn-lt"/>
                <a:ea typeface="+mn-ea"/>
                <a:cs typeface="+mn-cs"/>
              </a:defRPr>
            </a:lvl1pPr>
          </a:lstStyle>
          <a:p>
            <a:endParaRPr lang="nb-NO"/>
          </a:p>
        </p:txBody>
      </p:sp>
      <p:sp>
        <p:nvSpPr>
          <p:cNvPr id="6" name="Plassholder for lysbildenummer 5"/>
          <p:cNvSpPr>
            <a:spLocks noGrp="1"/>
          </p:cNvSpPr>
          <p:nvPr>
            <p:ph type="sldNum" sz="quarter" idx="4"/>
          </p:nvPr>
        </p:nvSpPr>
        <p:spPr>
          <a:xfrm>
            <a:off x="1085389" y="9234687"/>
            <a:ext cx="719951" cy="426447"/>
          </a:xfrm>
          <a:prstGeom prst="rect">
            <a:avLst/>
          </a:prstGeom>
        </p:spPr>
        <p:txBody>
          <a:bodyPr vert="horz" lIns="168908" tIns="84454" rIns="168908" bIns="84454" rtlCol="0" anchor="ctr"/>
          <a:lstStyle>
            <a:lvl1pPr algn="l">
              <a:defRPr sz="2200">
                <a:solidFill>
                  <a:schemeClr val="bg1"/>
                </a:solidFill>
              </a:defRPr>
            </a:lvl1pPr>
          </a:lstStyle>
          <a:p>
            <a:fld id="{7B785221-A51B-4371-B866-038075B34EEB}" type="slidenum">
              <a:rPr lang="nb-NO" smtClean="0"/>
              <a:pPr/>
              <a:t>‹#›</a:t>
            </a:fld>
            <a:endParaRPr lang="nb-NO"/>
          </a:p>
        </p:txBody>
      </p:sp>
      <p:pic>
        <p:nvPicPr>
          <p:cNvPr id="13" name="Bilde 12" descr="Logo-hvit.png"/>
          <p:cNvPicPr>
            <a:picLocks noChangeAspect="1"/>
          </p:cNvPicPr>
          <p:nvPr/>
        </p:nvPicPr>
        <p:blipFill>
          <a:blip r:embed="rId13" cstate="screen"/>
          <a:stretch>
            <a:fillRect/>
          </a:stretch>
        </p:blipFill>
        <p:spPr>
          <a:xfrm>
            <a:off x="13524868" y="9188085"/>
            <a:ext cx="2011695" cy="366439"/>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3" r:id="rId3"/>
    <p:sldLayoutId id="2147483682" r:id="rId4"/>
    <p:sldLayoutId id="2147483684" r:id="rId5"/>
    <p:sldLayoutId id="2147483685" r:id="rId6"/>
    <p:sldLayoutId id="2147483686" r:id="rId7"/>
    <p:sldLayoutId id="2147483688" r:id="rId8"/>
    <p:sldLayoutId id="2147483676" r:id="rId9"/>
    <p:sldLayoutId id="2147483692" r:id="rId10"/>
    <p:sldLayoutId id="2147483689" r:id="rId11"/>
  </p:sldLayoutIdLst>
  <p:hf hdr="0" ftr="0" dt="0"/>
  <p:txStyles>
    <p:titleStyle>
      <a:lvl1pPr algn="l" defTabSz="1689080" rtl="0" eaLnBrk="1" latinLnBrk="0" hangingPunct="1">
        <a:spcBef>
          <a:spcPct val="0"/>
        </a:spcBef>
        <a:buNone/>
        <a:defRPr sz="5900" b="1" kern="1200">
          <a:solidFill>
            <a:schemeClr val="tx1"/>
          </a:solidFill>
          <a:latin typeface="+mj-lt"/>
          <a:ea typeface="+mj-ea"/>
          <a:cs typeface="+mj-cs"/>
        </a:defRPr>
      </a:lvl1pPr>
    </p:titleStyle>
    <p:bodyStyle>
      <a:lvl1pPr marL="498513" indent="-498513" algn="l" defTabSz="1689080" rtl="0" eaLnBrk="1" latinLnBrk="0" hangingPunct="1">
        <a:spcBef>
          <a:spcPct val="20000"/>
        </a:spcBef>
        <a:buClr>
          <a:schemeClr val="accent1"/>
        </a:buClr>
        <a:buFont typeface="Wingdings" pitchFamily="2" charset="2"/>
        <a:buChar char="§"/>
        <a:defRPr sz="4400" kern="1200">
          <a:solidFill>
            <a:schemeClr val="tx1"/>
          </a:solidFill>
          <a:latin typeface="+mn-lt"/>
          <a:ea typeface="+mn-ea"/>
          <a:cs typeface="+mn-cs"/>
        </a:defRPr>
      </a:lvl1pPr>
      <a:lvl2pPr marL="997026" indent="-498513" algn="l" defTabSz="1689080" rtl="0" eaLnBrk="1" latinLnBrk="0" hangingPunct="1">
        <a:spcBef>
          <a:spcPct val="20000"/>
        </a:spcBef>
        <a:buClr>
          <a:schemeClr val="accent1"/>
        </a:buClr>
        <a:buFont typeface="Wingdings" pitchFamily="2" charset="2"/>
        <a:buChar char="§"/>
        <a:defRPr sz="3700" kern="1200">
          <a:solidFill>
            <a:schemeClr val="tx1"/>
          </a:solidFill>
          <a:latin typeface="+mn-lt"/>
          <a:ea typeface="+mn-ea"/>
          <a:cs typeface="+mn-cs"/>
        </a:defRPr>
      </a:lvl2pPr>
      <a:lvl3pPr marL="1495539" indent="-498513" algn="l" defTabSz="1689080" rtl="0" eaLnBrk="1" latinLnBrk="0" hangingPunct="1">
        <a:spcBef>
          <a:spcPct val="20000"/>
        </a:spcBef>
        <a:buClr>
          <a:schemeClr val="accent1"/>
        </a:buClr>
        <a:buFont typeface="Wingdings" pitchFamily="2" charset="2"/>
        <a:buChar char="§"/>
        <a:defRPr sz="3300" kern="1200">
          <a:solidFill>
            <a:schemeClr val="tx1"/>
          </a:solidFill>
          <a:latin typeface="+mn-lt"/>
          <a:ea typeface="+mn-ea"/>
          <a:cs typeface="+mn-cs"/>
        </a:defRPr>
      </a:lvl3pPr>
      <a:lvl4pPr marL="1994052" indent="-498513" algn="l" defTabSz="1689080" rtl="0" eaLnBrk="1" latinLnBrk="0" hangingPunct="1">
        <a:spcBef>
          <a:spcPct val="20000"/>
        </a:spcBef>
        <a:buClr>
          <a:schemeClr val="accent1"/>
        </a:buClr>
        <a:buFont typeface="Wingdings" pitchFamily="2" charset="2"/>
        <a:buChar char="§"/>
        <a:defRPr sz="3000" kern="1200">
          <a:solidFill>
            <a:schemeClr val="tx1"/>
          </a:solidFill>
          <a:latin typeface="+mn-lt"/>
          <a:ea typeface="+mn-ea"/>
          <a:cs typeface="+mn-cs"/>
        </a:defRPr>
      </a:lvl4pPr>
      <a:lvl5pPr marL="2477904" indent="-483852" algn="l" defTabSz="1689080" rtl="0" eaLnBrk="1" latinLnBrk="0" hangingPunct="1">
        <a:spcBef>
          <a:spcPct val="20000"/>
        </a:spcBef>
        <a:buClr>
          <a:schemeClr val="accent1"/>
        </a:buClr>
        <a:buFont typeface="Wingdings" pitchFamily="2" charset="2"/>
        <a:buChar char="§"/>
        <a:defRPr sz="3000" kern="1200">
          <a:solidFill>
            <a:schemeClr val="tx1"/>
          </a:solidFill>
          <a:latin typeface="+mn-lt"/>
          <a:ea typeface="+mn-ea"/>
          <a:cs typeface="+mn-cs"/>
        </a:defRPr>
      </a:lvl5pPr>
      <a:lvl6pPr marL="4644969" indent="-422270" algn="l" defTabSz="1689080" rtl="0" eaLnBrk="1" latinLnBrk="0" hangingPunct="1">
        <a:spcBef>
          <a:spcPct val="20000"/>
        </a:spcBef>
        <a:buFont typeface="Arial" pitchFamily="34" charset="0"/>
        <a:buChar char="•"/>
        <a:defRPr sz="3700" kern="1200">
          <a:solidFill>
            <a:schemeClr val="tx1"/>
          </a:solidFill>
          <a:latin typeface="+mn-lt"/>
          <a:ea typeface="+mn-ea"/>
          <a:cs typeface="+mn-cs"/>
        </a:defRPr>
      </a:lvl6pPr>
      <a:lvl7pPr marL="5489509" indent="-422270" algn="l" defTabSz="1689080" rtl="0" eaLnBrk="1" latinLnBrk="0" hangingPunct="1">
        <a:spcBef>
          <a:spcPct val="20000"/>
        </a:spcBef>
        <a:buFont typeface="Arial" pitchFamily="34" charset="0"/>
        <a:buChar char="•"/>
        <a:defRPr sz="3700" kern="1200">
          <a:solidFill>
            <a:schemeClr val="tx1"/>
          </a:solidFill>
          <a:latin typeface="+mn-lt"/>
          <a:ea typeface="+mn-ea"/>
          <a:cs typeface="+mn-cs"/>
        </a:defRPr>
      </a:lvl7pPr>
      <a:lvl8pPr marL="6334049" indent="-422270" algn="l" defTabSz="1689080" rtl="0" eaLnBrk="1" latinLnBrk="0" hangingPunct="1">
        <a:spcBef>
          <a:spcPct val="20000"/>
        </a:spcBef>
        <a:buFont typeface="Arial" pitchFamily="34" charset="0"/>
        <a:buChar char="•"/>
        <a:defRPr sz="3700" kern="1200">
          <a:solidFill>
            <a:schemeClr val="tx1"/>
          </a:solidFill>
          <a:latin typeface="+mn-lt"/>
          <a:ea typeface="+mn-ea"/>
          <a:cs typeface="+mn-cs"/>
        </a:defRPr>
      </a:lvl8pPr>
      <a:lvl9pPr marL="7178589" indent="-422270" algn="l" defTabSz="1689080" rtl="0" eaLnBrk="1" latinLnBrk="0" hangingPunct="1">
        <a:spcBef>
          <a:spcPct val="20000"/>
        </a:spcBef>
        <a:buFont typeface="Arial" pitchFamily="34" charset="0"/>
        <a:buChar char="•"/>
        <a:defRPr sz="3700" kern="1200">
          <a:solidFill>
            <a:schemeClr val="tx1"/>
          </a:solidFill>
          <a:latin typeface="+mn-lt"/>
          <a:ea typeface="+mn-ea"/>
          <a:cs typeface="+mn-cs"/>
        </a:defRPr>
      </a:lvl9pPr>
    </p:bodyStyle>
    <p:otherStyle>
      <a:defPPr>
        <a:defRPr lang="nb-NO"/>
      </a:defPPr>
      <a:lvl1pPr marL="0" algn="l" defTabSz="1689080" rtl="0" eaLnBrk="1" latinLnBrk="0" hangingPunct="1">
        <a:defRPr sz="3300" kern="1200">
          <a:solidFill>
            <a:schemeClr val="tx1"/>
          </a:solidFill>
          <a:latin typeface="+mn-lt"/>
          <a:ea typeface="+mn-ea"/>
          <a:cs typeface="+mn-cs"/>
        </a:defRPr>
      </a:lvl1pPr>
      <a:lvl2pPr marL="844540" algn="l" defTabSz="1689080" rtl="0" eaLnBrk="1" latinLnBrk="0" hangingPunct="1">
        <a:defRPr sz="3300" kern="1200">
          <a:solidFill>
            <a:schemeClr val="tx1"/>
          </a:solidFill>
          <a:latin typeface="+mn-lt"/>
          <a:ea typeface="+mn-ea"/>
          <a:cs typeface="+mn-cs"/>
        </a:defRPr>
      </a:lvl2pPr>
      <a:lvl3pPr marL="1689080" algn="l" defTabSz="1689080" rtl="0" eaLnBrk="1" latinLnBrk="0" hangingPunct="1">
        <a:defRPr sz="3300" kern="1200">
          <a:solidFill>
            <a:schemeClr val="tx1"/>
          </a:solidFill>
          <a:latin typeface="+mn-lt"/>
          <a:ea typeface="+mn-ea"/>
          <a:cs typeface="+mn-cs"/>
        </a:defRPr>
      </a:lvl3pPr>
      <a:lvl4pPr marL="2533620" algn="l" defTabSz="1689080" rtl="0" eaLnBrk="1" latinLnBrk="0" hangingPunct="1">
        <a:defRPr sz="3300" kern="1200">
          <a:solidFill>
            <a:schemeClr val="tx1"/>
          </a:solidFill>
          <a:latin typeface="+mn-lt"/>
          <a:ea typeface="+mn-ea"/>
          <a:cs typeface="+mn-cs"/>
        </a:defRPr>
      </a:lvl4pPr>
      <a:lvl5pPr marL="3378159" algn="l" defTabSz="1689080" rtl="0" eaLnBrk="1" latinLnBrk="0" hangingPunct="1">
        <a:defRPr sz="3300" kern="1200">
          <a:solidFill>
            <a:schemeClr val="tx1"/>
          </a:solidFill>
          <a:latin typeface="+mn-lt"/>
          <a:ea typeface="+mn-ea"/>
          <a:cs typeface="+mn-cs"/>
        </a:defRPr>
      </a:lvl5pPr>
      <a:lvl6pPr marL="4222699" algn="l" defTabSz="1689080" rtl="0" eaLnBrk="1" latinLnBrk="0" hangingPunct="1">
        <a:defRPr sz="3300" kern="1200">
          <a:solidFill>
            <a:schemeClr val="tx1"/>
          </a:solidFill>
          <a:latin typeface="+mn-lt"/>
          <a:ea typeface="+mn-ea"/>
          <a:cs typeface="+mn-cs"/>
        </a:defRPr>
      </a:lvl6pPr>
      <a:lvl7pPr marL="5067239" algn="l" defTabSz="1689080" rtl="0" eaLnBrk="1" latinLnBrk="0" hangingPunct="1">
        <a:defRPr sz="3300" kern="1200">
          <a:solidFill>
            <a:schemeClr val="tx1"/>
          </a:solidFill>
          <a:latin typeface="+mn-lt"/>
          <a:ea typeface="+mn-ea"/>
          <a:cs typeface="+mn-cs"/>
        </a:defRPr>
      </a:lvl7pPr>
      <a:lvl8pPr marL="5911779" algn="l" defTabSz="1689080" rtl="0" eaLnBrk="1" latinLnBrk="0" hangingPunct="1">
        <a:defRPr sz="3300" kern="1200">
          <a:solidFill>
            <a:schemeClr val="tx1"/>
          </a:solidFill>
          <a:latin typeface="+mn-lt"/>
          <a:ea typeface="+mn-ea"/>
          <a:cs typeface="+mn-cs"/>
        </a:defRPr>
      </a:lvl8pPr>
      <a:lvl9pPr marL="6756319" algn="l" defTabSz="1689080" rtl="0" eaLnBrk="1" latinLnBrk="0" hangingPunct="1">
        <a:defRPr sz="3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 name="Tittel 18"/>
          <p:cNvSpPr>
            <a:spLocks noGrp="1"/>
          </p:cNvSpPr>
          <p:nvPr>
            <p:ph type="ctrTitle"/>
          </p:nvPr>
        </p:nvSpPr>
        <p:spPr/>
        <p:txBody>
          <a:bodyPr/>
          <a:lstStyle/>
          <a:p>
            <a:r>
              <a:rPr lang="nb-NO" dirty="0" smtClean="0"/>
              <a:t>Dialogkonferanse bussanbud 2014</a:t>
            </a:r>
            <a:endParaRPr lang="nb-NO" dirty="0"/>
          </a:p>
        </p:txBody>
      </p:sp>
      <p:sp>
        <p:nvSpPr>
          <p:cNvPr id="20" name="Undertittel 19"/>
          <p:cNvSpPr>
            <a:spLocks noGrp="1"/>
          </p:cNvSpPr>
          <p:nvPr>
            <p:ph type="subTitle" idx="1"/>
          </p:nvPr>
        </p:nvSpPr>
        <p:spPr/>
        <p:txBody>
          <a:bodyPr/>
          <a:lstStyle/>
          <a:p>
            <a:r>
              <a:rPr lang="nb-NO" dirty="0" smtClean="0"/>
              <a:t>Dagens kontrakter</a:t>
            </a:r>
            <a:endParaRPr lang="nb-NO" dirty="0"/>
          </a:p>
        </p:txBody>
      </p:sp>
      <p:sp>
        <p:nvSpPr>
          <p:cNvPr id="21" name="Plassholder for tekst 20"/>
          <p:cNvSpPr>
            <a:spLocks noGrp="1"/>
          </p:cNvSpPr>
          <p:nvPr>
            <p:ph type="body" sz="quarter" idx="13"/>
          </p:nvPr>
        </p:nvSpPr>
        <p:spPr/>
        <p:txBody>
          <a:bodyPr/>
          <a:lstStyle/>
          <a:p>
            <a:r>
              <a:rPr lang="nb-NO" dirty="0" smtClean="0"/>
              <a:t>Kåre Riseng</a:t>
            </a:r>
          </a:p>
          <a:p>
            <a:r>
              <a:rPr lang="nb-NO" dirty="0" smtClean="0"/>
              <a:t>Senior innkjøper</a:t>
            </a:r>
            <a:endParaRPr lang="nb-N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062485" y="972369"/>
            <a:ext cx="14340561" cy="2141638"/>
          </a:xfrm>
        </p:spPr>
        <p:txBody>
          <a:bodyPr/>
          <a:lstStyle/>
          <a:p>
            <a:r>
              <a:rPr lang="nb-NO" u="sng" dirty="0" smtClean="0"/>
              <a:t>Bussmateriell</a:t>
            </a:r>
            <a:br>
              <a:rPr lang="nb-NO" u="sng" dirty="0" smtClean="0"/>
            </a:br>
            <a:r>
              <a:rPr lang="nb-NO" dirty="0"/>
              <a:t>Det stilles i økende grad funksjonskrav </a:t>
            </a:r>
            <a:r>
              <a:rPr lang="nb-NO" dirty="0" smtClean="0"/>
              <a:t>til materiell</a:t>
            </a:r>
            <a:endParaRPr lang="nb-NO" u="sng" dirty="0"/>
          </a:p>
        </p:txBody>
      </p:sp>
      <p:sp>
        <p:nvSpPr>
          <p:cNvPr id="3" name="Plassholder for innhold 2"/>
          <p:cNvSpPr>
            <a:spLocks noGrp="1"/>
          </p:cNvSpPr>
          <p:nvPr>
            <p:ph idx="1"/>
          </p:nvPr>
        </p:nvSpPr>
        <p:spPr>
          <a:xfrm>
            <a:off x="1085390" y="3636665"/>
            <a:ext cx="14451171" cy="5113662"/>
          </a:xfrm>
        </p:spPr>
        <p:txBody>
          <a:bodyPr/>
          <a:lstStyle/>
          <a:p>
            <a:r>
              <a:rPr lang="nb-NO" dirty="0" smtClean="0"/>
              <a:t>Egen dialogkonferansen for bussmateriellstrategi 18.november</a:t>
            </a:r>
          </a:p>
          <a:p>
            <a:endParaRPr lang="nb-NO" dirty="0"/>
          </a:p>
        </p:txBody>
      </p:sp>
      <p:sp>
        <p:nvSpPr>
          <p:cNvPr id="4" name="Plassholder for lysbildenummer 3"/>
          <p:cNvSpPr>
            <a:spLocks noGrp="1"/>
          </p:cNvSpPr>
          <p:nvPr>
            <p:ph type="sldNum" sz="quarter" idx="12"/>
          </p:nvPr>
        </p:nvSpPr>
        <p:spPr/>
        <p:txBody>
          <a:bodyPr/>
          <a:lstStyle/>
          <a:p>
            <a:fld id="{7B785221-A51B-4371-B866-038075B34EEB}" type="slidenum">
              <a:rPr lang="nb-NO" smtClean="0"/>
              <a:pPr/>
              <a:t>10</a:t>
            </a:fld>
            <a:endParaRPr lang="nb-NO"/>
          </a:p>
        </p:txBody>
      </p:sp>
    </p:spTree>
    <p:extLst>
      <p:ext uri="{BB962C8B-B14F-4D97-AF65-F5344CB8AC3E}">
        <p14:creationId xmlns:p14="http://schemas.microsoft.com/office/powerpoint/2010/main" val="173281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Funksjonskrav </a:t>
            </a:r>
            <a:r>
              <a:rPr lang="nb-NO" dirty="0" err="1" smtClean="0"/>
              <a:t>vs</a:t>
            </a:r>
            <a:r>
              <a:rPr lang="nb-NO" dirty="0" smtClean="0"/>
              <a:t> spesifikasjonskrav</a:t>
            </a:r>
            <a:endParaRPr lang="nb-NO" dirty="0"/>
          </a:p>
        </p:txBody>
      </p:sp>
      <p:sp>
        <p:nvSpPr>
          <p:cNvPr id="3" name="Plassholder for innhold 2"/>
          <p:cNvSpPr>
            <a:spLocks noGrp="1"/>
          </p:cNvSpPr>
          <p:nvPr>
            <p:ph idx="1"/>
          </p:nvPr>
        </p:nvSpPr>
        <p:spPr/>
        <p:txBody>
          <a:bodyPr/>
          <a:lstStyle/>
          <a:p>
            <a:r>
              <a:rPr lang="nb-NO" b="1" dirty="0" smtClean="0"/>
              <a:t>Lukket spesifikasjon</a:t>
            </a:r>
          </a:p>
          <a:p>
            <a:pPr marL="0" indent="0">
              <a:buNone/>
            </a:pPr>
            <a:r>
              <a:rPr lang="nb-NO" dirty="0" smtClean="0"/>
              <a:t> Stigtrinn i dør skal være markert  i farge ISO GUL RAL 1003</a:t>
            </a:r>
          </a:p>
          <a:p>
            <a:pPr marL="0" indent="0">
              <a:buNone/>
            </a:pPr>
            <a:endParaRPr lang="nb-NO" dirty="0"/>
          </a:p>
          <a:p>
            <a:r>
              <a:rPr lang="nb-NO" b="1" dirty="0" smtClean="0"/>
              <a:t>Åpen spesifikasjon</a:t>
            </a:r>
          </a:p>
          <a:p>
            <a:pPr marL="0" indent="0">
              <a:buNone/>
            </a:pPr>
            <a:r>
              <a:rPr lang="nb-NO" dirty="0" smtClean="0"/>
              <a:t>Stigtrinn i dør skal være markert i en gul farge f.eks. GUL RAL 1003 eller lignende</a:t>
            </a:r>
          </a:p>
          <a:p>
            <a:pPr marL="0" indent="0">
              <a:buNone/>
            </a:pPr>
            <a:endParaRPr lang="nb-NO" dirty="0"/>
          </a:p>
          <a:p>
            <a:r>
              <a:rPr lang="nb-NO" b="1" dirty="0" smtClean="0"/>
              <a:t>Funksjonskrav</a:t>
            </a:r>
          </a:p>
          <a:p>
            <a:pPr marL="0" indent="0">
              <a:buNone/>
            </a:pPr>
            <a:r>
              <a:rPr lang="nb-NO" dirty="0" smtClean="0"/>
              <a:t>I dørpartiet skal det være egnet kontrastmerking for linjens brukere. </a:t>
            </a:r>
          </a:p>
          <a:p>
            <a:pPr marL="0" indent="0">
              <a:buNone/>
            </a:pPr>
            <a:r>
              <a:rPr lang="nb-NO" dirty="0"/>
              <a:t>	</a:t>
            </a:r>
            <a:endParaRPr lang="nb-NO" dirty="0" smtClean="0"/>
          </a:p>
          <a:p>
            <a:pPr marL="0" indent="0">
              <a:buNone/>
            </a:pPr>
            <a:endParaRPr lang="nb-NO" dirty="0"/>
          </a:p>
        </p:txBody>
      </p:sp>
      <p:sp>
        <p:nvSpPr>
          <p:cNvPr id="4" name="Plassholder for lysbildenummer 3"/>
          <p:cNvSpPr>
            <a:spLocks noGrp="1"/>
          </p:cNvSpPr>
          <p:nvPr>
            <p:ph type="sldNum" sz="quarter" idx="12"/>
          </p:nvPr>
        </p:nvSpPr>
        <p:spPr/>
        <p:txBody>
          <a:bodyPr/>
          <a:lstStyle/>
          <a:p>
            <a:fld id="{7B785221-A51B-4371-B866-038075B34EEB}" type="slidenum">
              <a:rPr lang="nb-NO" smtClean="0"/>
              <a:pPr/>
              <a:t>11</a:t>
            </a:fld>
            <a:endParaRPr lang="nb-NO"/>
          </a:p>
        </p:txBody>
      </p:sp>
    </p:spTree>
    <p:extLst>
      <p:ext uri="{BB962C8B-B14F-4D97-AF65-F5344CB8AC3E}">
        <p14:creationId xmlns:p14="http://schemas.microsoft.com/office/powerpoint/2010/main" val="3382918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Dagens kontrakter</a:t>
            </a:r>
            <a:endParaRPr lang="nb-NO" dirty="0"/>
          </a:p>
        </p:txBody>
      </p:sp>
      <p:graphicFrame>
        <p:nvGraphicFramePr>
          <p:cNvPr id="5" name="Plassholder for innhold 4"/>
          <p:cNvGraphicFramePr>
            <a:graphicFrameLocks noGrp="1"/>
          </p:cNvGraphicFramePr>
          <p:nvPr>
            <p:ph idx="1"/>
            <p:extLst>
              <p:ext uri="{D42A27DB-BD31-4B8C-83A1-F6EECF244321}">
                <p14:modId xmlns:p14="http://schemas.microsoft.com/office/powerpoint/2010/main" val="2257210798"/>
              </p:ext>
            </p:extLst>
          </p:nvPr>
        </p:nvGraphicFramePr>
        <p:xfrm>
          <a:off x="1206501" y="2027249"/>
          <a:ext cx="14473607" cy="6035832"/>
        </p:xfrm>
        <a:graphic>
          <a:graphicData uri="http://schemas.openxmlformats.org/drawingml/2006/table">
            <a:tbl>
              <a:tblPr>
                <a:tableStyleId>{5C22544A-7EE6-4342-B048-85BDC9FD1C3A}</a:tableStyleId>
              </a:tblPr>
              <a:tblGrid>
                <a:gridCol w="1309170"/>
                <a:gridCol w="1600097"/>
                <a:gridCol w="2181951"/>
                <a:gridCol w="1600097"/>
                <a:gridCol w="1454634"/>
                <a:gridCol w="1090975"/>
                <a:gridCol w="1666101"/>
                <a:gridCol w="1785291"/>
                <a:gridCol w="1785291"/>
              </a:tblGrid>
              <a:tr h="1193963">
                <a:tc>
                  <a:txBody>
                    <a:bodyPr/>
                    <a:lstStyle/>
                    <a:p>
                      <a:pPr algn="ctr">
                        <a:spcAft>
                          <a:spcPts val="0"/>
                        </a:spcAft>
                      </a:pPr>
                      <a:r>
                        <a:rPr lang="nb-NO" sz="2000" b="1" dirty="0" smtClean="0">
                          <a:solidFill>
                            <a:schemeClr val="bg1"/>
                          </a:solidFill>
                          <a:effectLst/>
                          <a:latin typeface="+mj-lt"/>
                          <a:ea typeface="Times New Roman"/>
                        </a:rPr>
                        <a:t>Anbud</a:t>
                      </a:r>
                      <a:endParaRPr lang="nb-NO" sz="2000" b="1" dirty="0">
                        <a:solidFill>
                          <a:schemeClr val="bg1"/>
                        </a:solidFill>
                        <a:effectLst/>
                        <a:latin typeface="+mj-lt"/>
                        <a:ea typeface="Times New Roman"/>
                      </a:endParaRPr>
                    </a:p>
                  </a:txBody>
                  <a:tcPr marL="44450" marR="44450" marT="0" marB="0" anchor="ctr">
                    <a:solidFill>
                      <a:srgbClr val="FF0000"/>
                    </a:solidFill>
                  </a:tcPr>
                </a:tc>
                <a:tc>
                  <a:txBody>
                    <a:bodyPr/>
                    <a:lstStyle/>
                    <a:p>
                      <a:pPr algn="ctr">
                        <a:spcAft>
                          <a:spcPts val="0"/>
                        </a:spcAft>
                      </a:pPr>
                      <a:r>
                        <a:rPr lang="nb-NO" sz="2000" b="1" dirty="0" smtClean="0">
                          <a:solidFill>
                            <a:schemeClr val="bg1"/>
                          </a:solidFill>
                          <a:effectLst/>
                          <a:latin typeface="+mj-lt"/>
                          <a:ea typeface="Times New Roman"/>
                        </a:rPr>
                        <a:t>Dagens</a:t>
                      </a:r>
                    </a:p>
                    <a:p>
                      <a:pPr algn="ctr">
                        <a:spcAft>
                          <a:spcPts val="0"/>
                        </a:spcAft>
                      </a:pPr>
                      <a:r>
                        <a:rPr lang="nb-NO" sz="2000" b="1" dirty="0" smtClean="0">
                          <a:solidFill>
                            <a:schemeClr val="bg1"/>
                          </a:solidFill>
                          <a:effectLst/>
                          <a:latin typeface="+mj-lt"/>
                          <a:ea typeface="Times New Roman"/>
                        </a:rPr>
                        <a:t>0peratør</a:t>
                      </a:r>
                      <a:endParaRPr lang="nb-NO" sz="2000" b="1" dirty="0">
                        <a:solidFill>
                          <a:schemeClr val="bg1"/>
                        </a:solidFill>
                        <a:effectLst/>
                        <a:latin typeface="+mj-lt"/>
                        <a:ea typeface="Times New Roman"/>
                      </a:endParaRPr>
                    </a:p>
                  </a:txBody>
                  <a:tcPr marL="44450" marR="44450" marT="0" marB="0" anchor="ctr">
                    <a:solidFill>
                      <a:srgbClr val="FF0000"/>
                    </a:solidFill>
                  </a:tcPr>
                </a:tc>
                <a:tc>
                  <a:txBody>
                    <a:bodyPr/>
                    <a:lstStyle/>
                    <a:p>
                      <a:pPr algn="ctr">
                        <a:spcAft>
                          <a:spcPts val="0"/>
                        </a:spcAft>
                      </a:pPr>
                      <a:r>
                        <a:rPr lang="nb-NO" sz="2000" b="1" dirty="0" smtClean="0">
                          <a:solidFill>
                            <a:schemeClr val="bg1"/>
                          </a:solidFill>
                          <a:effectLst/>
                          <a:latin typeface="+mj-lt"/>
                          <a:ea typeface="Times New Roman"/>
                        </a:rPr>
                        <a:t>Område</a:t>
                      </a:r>
                      <a:endParaRPr lang="nb-NO" sz="2000" b="1" dirty="0">
                        <a:solidFill>
                          <a:schemeClr val="bg1"/>
                        </a:solidFill>
                        <a:effectLst/>
                        <a:latin typeface="+mj-lt"/>
                        <a:ea typeface="Times New Roman"/>
                      </a:endParaRPr>
                    </a:p>
                  </a:txBody>
                  <a:tcPr marL="44450" marR="44450" marT="0" marB="0" anchor="ctr">
                    <a:solidFill>
                      <a:srgbClr val="FF0000"/>
                    </a:solidFill>
                  </a:tcPr>
                </a:tc>
                <a:tc>
                  <a:txBody>
                    <a:bodyPr/>
                    <a:lstStyle/>
                    <a:p>
                      <a:pPr algn="ctr">
                        <a:spcAft>
                          <a:spcPts val="0"/>
                        </a:spcAft>
                      </a:pPr>
                      <a:r>
                        <a:rPr lang="nb-NO" sz="2000" b="1" dirty="0" smtClean="0">
                          <a:solidFill>
                            <a:schemeClr val="bg1"/>
                          </a:solidFill>
                          <a:effectLst/>
                          <a:latin typeface="+mj-lt"/>
                          <a:ea typeface="Times New Roman"/>
                        </a:rPr>
                        <a:t>Startdato</a:t>
                      </a:r>
                      <a:endParaRPr lang="nb-NO" sz="2000" b="1" dirty="0">
                        <a:solidFill>
                          <a:schemeClr val="bg1"/>
                        </a:solidFill>
                        <a:effectLst/>
                        <a:latin typeface="+mj-lt"/>
                        <a:ea typeface="Times New Roman"/>
                      </a:endParaRPr>
                    </a:p>
                  </a:txBody>
                  <a:tcPr marL="44450" marR="44450" marT="0" marB="0" anchor="ctr">
                    <a:solidFill>
                      <a:srgbClr val="FF0000"/>
                    </a:solidFill>
                  </a:tcPr>
                </a:tc>
                <a:tc>
                  <a:txBody>
                    <a:bodyPr/>
                    <a:lstStyle/>
                    <a:p>
                      <a:pPr algn="ctr">
                        <a:spcAft>
                          <a:spcPts val="0"/>
                        </a:spcAft>
                      </a:pPr>
                      <a:r>
                        <a:rPr lang="nb-NO" sz="2000" b="1" dirty="0" smtClean="0">
                          <a:solidFill>
                            <a:schemeClr val="bg1"/>
                          </a:solidFill>
                          <a:effectLst/>
                          <a:latin typeface="+mj-lt"/>
                          <a:ea typeface="Times New Roman"/>
                        </a:rPr>
                        <a:t>Sluttdato</a:t>
                      </a:r>
                      <a:endParaRPr lang="nb-NO" sz="2000" b="1" dirty="0">
                        <a:solidFill>
                          <a:schemeClr val="bg1"/>
                        </a:solidFill>
                        <a:effectLst/>
                        <a:latin typeface="+mj-lt"/>
                        <a:ea typeface="Times New Roman"/>
                      </a:endParaRPr>
                    </a:p>
                  </a:txBody>
                  <a:tcPr marL="44450" marR="44450" marT="0" marB="0" anchor="ctr">
                    <a:solidFill>
                      <a:srgbClr val="FF0000"/>
                    </a:solidFill>
                  </a:tcPr>
                </a:tc>
                <a:tc>
                  <a:txBody>
                    <a:bodyPr/>
                    <a:lstStyle/>
                    <a:p>
                      <a:pPr algn="ctr">
                        <a:spcAft>
                          <a:spcPts val="0"/>
                        </a:spcAft>
                      </a:pPr>
                      <a:r>
                        <a:rPr lang="nb-NO" sz="2000" b="1" smtClean="0">
                          <a:solidFill>
                            <a:schemeClr val="bg1"/>
                          </a:solidFill>
                          <a:effectLst/>
                          <a:latin typeface="+mj-lt"/>
                          <a:ea typeface="Times New Roman"/>
                        </a:rPr>
                        <a:t>Opsjon</a:t>
                      </a:r>
                      <a:endParaRPr lang="nb-NO" sz="2000" b="1" dirty="0">
                        <a:solidFill>
                          <a:schemeClr val="bg1"/>
                        </a:solidFill>
                        <a:effectLst/>
                        <a:latin typeface="+mj-lt"/>
                        <a:ea typeface="Times New Roman"/>
                      </a:endParaRPr>
                    </a:p>
                  </a:txBody>
                  <a:tcPr marL="44450" marR="44450" marT="0" marB="0" anchor="ctr">
                    <a:solidFill>
                      <a:srgbClr val="FF0000"/>
                    </a:solidFill>
                  </a:tcPr>
                </a:tc>
                <a:tc>
                  <a:txBody>
                    <a:bodyPr/>
                    <a:lstStyle/>
                    <a:p>
                      <a:pPr algn="ctr">
                        <a:spcAft>
                          <a:spcPts val="0"/>
                        </a:spcAft>
                      </a:pPr>
                      <a:r>
                        <a:rPr lang="nb-NO" sz="2000" b="1" dirty="0" err="1" smtClean="0">
                          <a:solidFill>
                            <a:schemeClr val="bg1"/>
                          </a:solidFill>
                          <a:effectLst/>
                          <a:latin typeface="+mj-lt"/>
                          <a:ea typeface="Times New Roman"/>
                        </a:rPr>
                        <a:t>Rutekm</a:t>
                      </a:r>
                      <a:r>
                        <a:rPr lang="nb-NO" sz="2000" b="1" dirty="0" smtClean="0">
                          <a:solidFill>
                            <a:schemeClr val="bg1"/>
                          </a:solidFill>
                          <a:effectLst/>
                          <a:latin typeface="+mj-lt"/>
                          <a:ea typeface="Times New Roman"/>
                        </a:rPr>
                        <a:t>/år.</a:t>
                      </a:r>
                    </a:p>
                    <a:p>
                      <a:pPr algn="ctr">
                        <a:spcAft>
                          <a:spcPts val="0"/>
                        </a:spcAft>
                      </a:pPr>
                      <a:r>
                        <a:rPr lang="nb-NO" sz="2000" b="1" dirty="0" smtClean="0">
                          <a:solidFill>
                            <a:schemeClr val="bg1"/>
                          </a:solidFill>
                          <a:effectLst/>
                          <a:latin typeface="+mj-lt"/>
                          <a:ea typeface="Times New Roman"/>
                        </a:rPr>
                        <a:t>Siste 12</a:t>
                      </a:r>
                      <a:r>
                        <a:rPr lang="nb-NO" sz="2000" b="1" baseline="0" dirty="0" smtClean="0">
                          <a:solidFill>
                            <a:schemeClr val="bg1"/>
                          </a:solidFill>
                          <a:effectLst/>
                          <a:latin typeface="+mj-lt"/>
                          <a:ea typeface="Times New Roman"/>
                        </a:rPr>
                        <a:t> mnd</a:t>
                      </a:r>
                    </a:p>
                    <a:p>
                      <a:pPr algn="ctr">
                        <a:spcAft>
                          <a:spcPts val="0"/>
                        </a:spcAft>
                      </a:pPr>
                      <a:r>
                        <a:rPr lang="nb-NO" sz="2000" b="1" baseline="0" dirty="0" smtClean="0">
                          <a:solidFill>
                            <a:schemeClr val="bg1"/>
                          </a:solidFill>
                          <a:effectLst/>
                          <a:latin typeface="+mj-lt"/>
                          <a:ea typeface="Times New Roman"/>
                        </a:rPr>
                        <a:t>1000 </a:t>
                      </a:r>
                      <a:r>
                        <a:rPr lang="nb-NO" sz="2000" b="1" dirty="0" smtClean="0">
                          <a:solidFill>
                            <a:schemeClr val="bg1"/>
                          </a:solidFill>
                          <a:effectLst/>
                          <a:latin typeface="+mj-lt"/>
                          <a:ea typeface="Times New Roman"/>
                        </a:rPr>
                        <a:t>km</a:t>
                      </a:r>
                      <a:endParaRPr lang="nb-NO" sz="2000" b="1" dirty="0">
                        <a:solidFill>
                          <a:schemeClr val="bg1"/>
                        </a:solidFill>
                        <a:effectLst/>
                        <a:latin typeface="+mj-lt"/>
                        <a:ea typeface="Times New Roman"/>
                      </a:endParaRPr>
                    </a:p>
                  </a:txBody>
                  <a:tcPr marL="44450" marR="44450" marT="0" marB="0" anchor="ctr">
                    <a:solidFill>
                      <a:srgbClr val="FF0000"/>
                    </a:solidFill>
                  </a:tcPr>
                </a:tc>
                <a:tc>
                  <a:txBody>
                    <a:bodyPr/>
                    <a:lstStyle/>
                    <a:p>
                      <a:pPr algn="ctr">
                        <a:spcAft>
                          <a:spcPts val="0"/>
                        </a:spcAft>
                      </a:pPr>
                      <a:r>
                        <a:rPr lang="nb-NO" sz="2000" b="1" dirty="0" smtClean="0">
                          <a:solidFill>
                            <a:schemeClr val="bg1"/>
                          </a:solidFill>
                          <a:effectLst/>
                          <a:latin typeface="+mj-lt"/>
                          <a:ea typeface="Times New Roman"/>
                        </a:rPr>
                        <a:t>Kontrakts-verdi </a:t>
                      </a:r>
                    </a:p>
                    <a:p>
                      <a:pPr algn="ctr">
                        <a:spcAft>
                          <a:spcPts val="0"/>
                        </a:spcAft>
                      </a:pPr>
                      <a:r>
                        <a:rPr lang="nb-NO" sz="2000" b="1" dirty="0" smtClean="0">
                          <a:solidFill>
                            <a:schemeClr val="bg1"/>
                          </a:solidFill>
                          <a:effectLst/>
                          <a:latin typeface="+mj-lt"/>
                          <a:ea typeface="Times New Roman"/>
                        </a:rPr>
                        <a:t>Siste 12 mnd</a:t>
                      </a:r>
                    </a:p>
                    <a:p>
                      <a:pPr algn="ctr">
                        <a:spcAft>
                          <a:spcPts val="0"/>
                        </a:spcAft>
                      </a:pPr>
                      <a:r>
                        <a:rPr lang="nb-NO" sz="2000" b="1" dirty="0" smtClean="0">
                          <a:solidFill>
                            <a:schemeClr val="bg1"/>
                          </a:solidFill>
                          <a:effectLst/>
                          <a:latin typeface="+mj-lt"/>
                          <a:ea typeface="Times New Roman"/>
                        </a:rPr>
                        <a:t>Mill NOK</a:t>
                      </a:r>
                    </a:p>
                  </a:txBody>
                  <a:tcPr marL="44450" marR="44450" marT="0" marB="0" anchor="ctr">
                    <a:solidFill>
                      <a:srgbClr val="FF0000"/>
                    </a:solidFill>
                  </a:tcPr>
                </a:tc>
                <a:tc>
                  <a:txBody>
                    <a:bodyPr/>
                    <a:lstStyle/>
                    <a:p>
                      <a:pPr algn="ctr">
                        <a:spcAft>
                          <a:spcPts val="0"/>
                        </a:spcAft>
                      </a:pPr>
                      <a:r>
                        <a:rPr lang="nb-NO" sz="2000" b="1" dirty="0" smtClean="0">
                          <a:solidFill>
                            <a:schemeClr val="bg1"/>
                          </a:solidFill>
                          <a:effectLst/>
                          <a:latin typeface="+mj-lt"/>
                          <a:ea typeface="Times New Roman"/>
                        </a:rPr>
                        <a:t>Antall</a:t>
                      </a:r>
                      <a:r>
                        <a:rPr lang="nb-NO" sz="2000" b="1" baseline="0" dirty="0" smtClean="0">
                          <a:solidFill>
                            <a:schemeClr val="bg1"/>
                          </a:solidFill>
                          <a:effectLst/>
                          <a:latin typeface="+mj-lt"/>
                          <a:ea typeface="Times New Roman"/>
                        </a:rPr>
                        <a:t> busser i rute</a:t>
                      </a:r>
                      <a:endParaRPr lang="nb-NO" sz="2000" b="1" dirty="0">
                        <a:solidFill>
                          <a:schemeClr val="bg1"/>
                        </a:solidFill>
                        <a:effectLst/>
                        <a:latin typeface="+mj-lt"/>
                        <a:ea typeface="Times New Roman"/>
                      </a:endParaRPr>
                    </a:p>
                  </a:txBody>
                  <a:tcPr marL="44450" marR="44450" marT="0" marB="0" anchor="ctr">
                    <a:solidFill>
                      <a:srgbClr val="FF0000"/>
                    </a:solidFill>
                  </a:tcPr>
                </a:tc>
              </a:tr>
              <a:tr h="802772">
                <a:tc>
                  <a:txBody>
                    <a:bodyPr/>
                    <a:lstStyle/>
                    <a:p>
                      <a:pPr algn="ctr">
                        <a:spcAft>
                          <a:spcPts val="0"/>
                        </a:spcAft>
                      </a:pPr>
                      <a:r>
                        <a:rPr lang="nb-NO" sz="2000" i="1" dirty="0">
                          <a:effectLst/>
                          <a:latin typeface="+mj-lt"/>
                        </a:rPr>
                        <a:t>17 – 2004</a:t>
                      </a:r>
                      <a:endParaRPr lang="nb-NO" sz="2000" i="1"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Norgesbuss</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Follo (Drøbak)</a:t>
                      </a:r>
                      <a:endParaRPr lang="nb-NO" sz="2000" dirty="0">
                        <a:effectLst/>
                        <a:latin typeface="+mj-lt"/>
                        <a:ea typeface="Times New Roman"/>
                      </a:endParaRPr>
                    </a:p>
                  </a:txBody>
                  <a:tcPr marL="44450" marR="44450" marT="0" marB="0" anchor="ctr"/>
                </a:tc>
                <a:tc>
                  <a:txBody>
                    <a:bodyPr/>
                    <a:lstStyle/>
                    <a:p>
                      <a:pPr algn="ctr">
                        <a:spcAft>
                          <a:spcPts val="0"/>
                        </a:spcAft>
                      </a:pPr>
                      <a:r>
                        <a:rPr lang="nb-NO" sz="2000">
                          <a:effectLst/>
                          <a:latin typeface="+mj-lt"/>
                        </a:rPr>
                        <a:t>01.07.2005</a:t>
                      </a:r>
                      <a:endParaRPr lang="nb-NO" sz="2000">
                        <a:effectLst/>
                        <a:latin typeface="+mj-lt"/>
                        <a:ea typeface="Times New Roman"/>
                      </a:endParaRPr>
                    </a:p>
                  </a:txBody>
                  <a:tcPr marL="44450" marR="44450" marT="0" marB="0" anchor="ctr"/>
                </a:tc>
                <a:tc>
                  <a:txBody>
                    <a:bodyPr/>
                    <a:lstStyle/>
                    <a:p>
                      <a:pPr algn="ctr">
                        <a:spcAft>
                          <a:spcPts val="0"/>
                        </a:spcAft>
                      </a:pPr>
                      <a:r>
                        <a:rPr lang="nb-NO" sz="2000" dirty="0" smtClean="0">
                          <a:effectLst/>
                          <a:latin typeface="+mj-lt"/>
                        </a:rPr>
                        <a:t>20.06.2015</a:t>
                      </a:r>
                      <a:endParaRPr lang="nb-NO" sz="2000" dirty="0">
                        <a:effectLst/>
                        <a:latin typeface="+mj-lt"/>
                        <a:ea typeface="Times New Roman"/>
                      </a:endParaRPr>
                    </a:p>
                  </a:txBody>
                  <a:tcPr marL="44450" marR="44450" marT="0" marB="0" anchor="ctr"/>
                </a:tc>
                <a:tc>
                  <a:txBody>
                    <a:bodyPr/>
                    <a:lstStyle/>
                    <a:p>
                      <a:pPr algn="ctr">
                        <a:spcAft>
                          <a:spcPts val="0"/>
                        </a:spcAft>
                      </a:pPr>
                      <a:r>
                        <a:rPr lang="nb-NO" sz="2000">
                          <a:effectLst/>
                          <a:latin typeface="+mj-lt"/>
                        </a:rPr>
                        <a:t>0</a:t>
                      </a:r>
                      <a:endParaRPr lang="nb-NO" sz="2000">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2"/>
                          </a:solidFill>
                          <a:effectLst/>
                          <a:latin typeface="+mj-lt"/>
                          <a:ea typeface="Times New Roman"/>
                        </a:rPr>
                        <a:t>2890</a:t>
                      </a:r>
                      <a:endParaRPr lang="nb-NO" sz="2000" dirty="0">
                        <a:solidFill>
                          <a:schemeClr val="tx2"/>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86,7</a:t>
                      </a:r>
                      <a:endParaRPr lang="nb-NO" sz="2000" dirty="0">
                        <a:solidFill>
                          <a:schemeClr val="tx1"/>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45</a:t>
                      </a:r>
                      <a:endParaRPr lang="nb-NO" sz="2000" dirty="0">
                        <a:solidFill>
                          <a:schemeClr val="tx1"/>
                        </a:solidFill>
                        <a:effectLst/>
                        <a:latin typeface="+mj-lt"/>
                        <a:ea typeface="Times New Roman"/>
                      </a:endParaRPr>
                    </a:p>
                  </a:txBody>
                  <a:tcPr marL="44450" marR="44450" marT="0" marB="0" anchor="ctr"/>
                </a:tc>
              </a:tr>
              <a:tr h="802772">
                <a:tc>
                  <a:txBody>
                    <a:bodyPr/>
                    <a:lstStyle/>
                    <a:p>
                      <a:pPr algn="ctr">
                        <a:spcAft>
                          <a:spcPts val="0"/>
                        </a:spcAft>
                      </a:pPr>
                      <a:r>
                        <a:rPr lang="nb-NO" sz="2000" i="1" dirty="0">
                          <a:effectLst/>
                          <a:latin typeface="+mj-lt"/>
                        </a:rPr>
                        <a:t>17 - 2004</a:t>
                      </a:r>
                      <a:endParaRPr lang="nb-NO" sz="2000" i="1"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Nobina </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Follo </a:t>
                      </a:r>
                      <a:endParaRPr lang="nb-NO" sz="2000" dirty="0" smtClean="0">
                        <a:effectLst/>
                        <a:latin typeface="+mj-lt"/>
                      </a:endParaRPr>
                    </a:p>
                    <a:p>
                      <a:pPr algn="ctr">
                        <a:spcAft>
                          <a:spcPts val="0"/>
                        </a:spcAft>
                      </a:pPr>
                      <a:r>
                        <a:rPr lang="nb-NO" sz="2000" dirty="0" smtClean="0">
                          <a:effectLst/>
                          <a:latin typeface="+mj-lt"/>
                        </a:rPr>
                        <a:t>(Ski)</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01.07.2005</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smtClean="0">
                          <a:effectLst/>
                          <a:latin typeface="+mj-lt"/>
                        </a:rPr>
                        <a:t>20.06.2015</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0</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2"/>
                          </a:solidFill>
                          <a:effectLst/>
                          <a:latin typeface="+mj-lt"/>
                          <a:ea typeface="Times New Roman"/>
                        </a:rPr>
                        <a:t>851</a:t>
                      </a:r>
                      <a:endParaRPr lang="nb-NO" sz="2000" dirty="0">
                        <a:solidFill>
                          <a:schemeClr val="tx2"/>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31,9</a:t>
                      </a:r>
                      <a:endParaRPr lang="nb-NO" sz="2000" dirty="0">
                        <a:solidFill>
                          <a:schemeClr val="tx1"/>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10</a:t>
                      </a:r>
                      <a:endParaRPr lang="nb-NO" sz="2000" dirty="0">
                        <a:solidFill>
                          <a:schemeClr val="tx1"/>
                        </a:solidFill>
                        <a:effectLst/>
                        <a:latin typeface="+mj-lt"/>
                        <a:ea typeface="Times New Roman"/>
                      </a:endParaRPr>
                    </a:p>
                  </a:txBody>
                  <a:tcPr marL="44450" marR="44450" marT="0" marB="0" anchor="ctr"/>
                </a:tc>
              </a:tr>
              <a:tr h="802772">
                <a:tc>
                  <a:txBody>
                    <a:bodyPr/>
                    <a:lstStyle/>
                    <a:p>
                      <a:pPr algn="ctr">
                        <a:spcAft>
                          <a:spcPts val="0"/>
                        </a:spcAft>
                      </a:pPr>
                      <a:r>
                        <a:rPr lang="nb-NO" sz="2000" i="1" dirty="0">
                          <a:effectLst/>
                          <a:latin typeface="+mj-lt"/>
                        </a:rPr>
                        <a:t>17 - 2004</a:t>
                      </a:r>
                      <a:endParaRPr lang="nb-NO" sz="2000" i="1"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Nobina </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Follo </a:t>
                      </a:r>
                      <a:endParaRPr lang="nb-NO" sz="2000" dirty="0" smtClean="0">
                        <a:effectLst/>
                        <a:latin typeface="+mj-lt"/>
                      </a:endParaRPr>
                    </a:p>
                    <a:p>
                      <a:pPr algn="ctr">
                        <a:spcAft>
                          <a:spcPts val="0"/>
                        </a:spcAft>
                      </a:pPr>
                      <a:r>
                        <a:rPr lang="nb-NO" sz="2000" dirty="0" smtClean="0">
                          <a:effectLst/>
                          <a:latin typeface="+mj-lt"/>
                        </a:rPr>
                        <a:t>(Vestby</a:t>
                      </a:r>
                      <a:r>
                        <a:rPr lang="nb-NO" sz="2000" dirty="0">
                          <a:effectLst/>
                          <a:latin typeface="+mj-lt"/>
                        </a:rPr>
                        <a:t>)</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01.07.2005</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smtClean="0">
                          <a:effectLst/>
                          <a:latin typeface="+mj-lt"/>
                        </a:rPr>
                        <a:t>20.06.2015</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0</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2"/>
                          </a:solidFill>
                          <a:effectLst/>
                          <a:latin typeface="+mj-lt"/>
                          <a:ea typeface="Times New Roman"/>
                        </a:rPr>
                        <a:t>535</a:t>
                      </a:r>
                      <a:endParaRPr lang="nb-NO" sz="2000" dirty="0">
                        <a:solidFill>
                          <a:schemeClr val="tx2"/>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25,1</a:t>
                      </a:r>
                      <a:endParaRPr lang="nb-NO" sz="2000" dirty="0">
                        <a:solidFill>
                          <a:schemeClr val="tx1"/>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15</a:t>
                      </a:r>
                      <a:endParaRPr lang="nb-NO" sz="2000" dirty="0">
                        <a:solidFill>
                          <a:schemeClr val="tx1"/>
                        </a:solidFill>
                        <a:effectLst/>
                        <a:latin typeface="+mj-lt"/>
                        <a:ea typeface="Times New Roman"/>
                      </a:endParaRPr>
                    </a:p>
                  </a:txBody>
                  <a:tcPr marL="44450" marR="44450" marT="0" marB="0" anchor="ctr"/>
                </a:tc>
              </a:tr>
              <a:tr h="802772">
                <a:tc>
                  <a:txBody>
                    <a:bodyPr/>
                    <a:lstStyle/>
                    <a:p>
                      <a:pPr algn="ctr">
                        <a:spcAft>
                          <a:spcPts val="0"/>
                        </a:spcAft>
                      </a:pPr>
                      <a:r>
                        <a:rPr lang="nb-NO" sz="2000" i="1" dirty="0">
                          <a:effectLst/>
                          <a:latin typeface="+mj-lt"/>
                        </a:rPr>
                        <a:t>21 - 2005</a:t>
                      </a:r>
                      <a:endParaRPr lang="nb-NO" sz="2000" i="1"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Nobina</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Follo (Nesodden)</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01.07.2006</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smtClean="0">
                          <a:effectLst/>
                          <a:latin typeface="+mj-lt"/>
                        </a:rPr>
                        <a:t>20.06.2015</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rPr>
                        <a:t>1</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2"/>
                          </a:solidFill>
                          <a:effectLst/>
                          <a:latin typeface="+mj-lt"/>
                          <a:ea typeface="Times New Roman"/>
                        </a:rPr>
                        <a:t>1128</a:t>
                      </a:r>
                      <a:endParaRPr lang="nb-NO" sz="2000" dirty="0">
                        <a:solidFill>
                          <a:schemeClr val="tx2"/>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42,8</a:t>
                      </a:r>
                      <a:endParaRPr lang="nb-NO" sz="2000" dirty="0">
                        <a:solidFill>
                          <a:schemeClr val="tx1"/>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25</a:t>
                      </a:r>
                      <a:endParaRPr lang="nb-NO" sz="2000" dirty="0">
                        <a:solidFill>
                          <a:schemeClr val="tx1"/>
                        </a:solidFill>
                        <a:effectLst/>
                        <a:latin typeface="+mj-lt"/>
                        <a:ea typeface="Times New Roman"/>
                      </a:endParaRPr>
                    </a:p>
                  </a:txBody>
                  <a:tcPr marL="44450" marR="44450" marT="0" marB="0" anchor="ctr"/>
                </a:tc>
              </a:tr>
              <a:tr h="802772">
                <a:tc>
                  <a:txBody>
                    <a:bodyPr/>
                    <a:lstStyle/>
                    <a:p>
                      <a:pPr algn="ctr">
                        <a:spcAft>
                          <a:spcPts val="0"/>
                        </a:spcAft>
                      </a:pPr>
                      <a:r>
                        <a:rPr lang="nb-NO" sz="2000" i="1" dirty="0" smtClean="0">
                          <a:effectLst/>
                          <a:latin typeface="+mj-lt"/>
                          <a:ea typeface="Times New Roman"/>
                        </a:rPr>
                        <a:t>21 - </a:t>
                      </a:r>
                      <a:r>
                        <a:rPr lang="nb-NO" sz="2000" i="1" dirty="0">
                          <a:effectLst/>
                          <a:latin typeface="+mj-lt"/>
                          <a:ea typeface="Times New Roman"/>
                        </a:rPr>
                        <a:t>2005</a:t>
                      </a:r>
                    </a:p>
                  </a:txBody>
                  <a:tcPr marL="44450" marR="44450" marT="0" marB="0" anchor="ctr"/>
                </a:tc>
                <a:tc>
                  <a:txBody>
                    <a:bodyPr/>
                    <a:lstStyle/>
                    <a:p>
                      <a:pPr algn="ctr">
                        <a:spcAft>
                          <a:spcPts val="0"/>
                        </a:spcAft>
                      </a:pPr>
                      <a:r>
                        <a:rPr lang="nb-NO" sz="2000">
                          <a:effectLst/>
                          <a:latin typeface="+mj-lt"/>
                          <a:ea typeface="Times New Roman"/>
                        </a:rPr>
                        <a:t>Norgesbuss</a:t>
                      </a:r>
                    </a:p>
                  </a:txBody>
                  <a:tcPr marL="44450" marR="44450" marT="0" marB="0" anchor="ctr"/>
                </a:tc>
                <a:tc>
                  <a:txBody>
                    <a:bodyPr/>
                    <a:lstStyle/>
                    <a:p>
                      <a:pPr algn="ctr">
                        <a:spcAft>
                          <a:spcPts val="0"/>
                        </a:spcAft>
                      </a:pPr>
                      <a:r>
                        <a:rPr lang="nb-NO" sz="2000" dirty="0" smtClean="0">
                          <a:effectLst/>
                          <a:latin typeface="+mj-lt"/>
                          <a:ea typeface="Times New Roman"/>
                        </a:rPr>
                        <a:t>Nesodden/Frogn</a:t>
                      </a:r>
                    </a:p>
                    <a:p>
                      <a:pPr algn="ctr">
                        <a:spcAft>
                          <a:spcPts val="0"/>
                        </a:spcAft>
                      </a:pPr>
                      <a:r>
                        <a:rPr lang="nb-NO" sz="2000" dirty="0" smtClean="0">
                          <a:effectLst/>
                          <a:latin typeface="+mj-lt"/>
                          <a:ea typeface="Times New Roman"/>
                        </a:rPr>
                        <a:t>(Kun skolekjøring)</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ea typeface="Times New Roman"/>
                        </a:rPr>
                        <a:t>01.07.2006</a:t>
                      </a:r>
                    </a:p>
                  </a:txBody>
                  <a:tcPr marL="44450" marR="44450" marT="0" marB="0" anchor="ctr"/>
                </a:tc>
                <a:tc>
                  <a:txBody>
                    <a:bodyPr/>
                    <a:lstStyle/>
                    <a:p>
                      <a:pPr algn="ctr">
                        <a:spcAft>
                          <a:spcPts val="0"/>
                        </a:spcAft>
                      </a:pPr>
                      <a:r>
                        <a:rPr lang="nb-NO" sz="2000" dirty="0" smtClean="0">
                          <a:effectLst/>
                          <a:latin typeface="+mj-lt"/>
                          <a:ea typeface="Times New Roman"/>
                        </a:rPr>
                        <a:t>20.06.2015</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ea typeface="Times New Roman"/>
                        </a:rPr>
                        <a:t>1</a:t>
                      </a:r>
                    </a:p>
                  </a:txBody>
                  <a:tcPr marL="44450" marR="44450" marT="0" marB="0" anchor="ctr"/>
                </a:tc>
                <a:tc>
                  <a:txBody>
                    <a:bodyPr/>
                    <a:lstStyle/>
                    <a:p>
                      <a:pPr algn="ctr">
                        <a:spcAft>
                          <a:spcPts val="0"/>
                        </a:spcAft>
                      </a:pPr>
                      <a:r>
                        <a:rPr lang="nb-NO" sz="2000" dirty="0" smtClean="0">
                          <a:solidFill>
                            <a:schemeClr val="tx2"/>
                          </a:solidFill>
                          <a:effectLst/>
                          <a:latin typeface="+mj-lt"/>
                          <a:ea typeface="Times New Roman"/>
                        </a:rPr>
                        <a:t>34</a:t>
                      </a:r>
                      <a:endParaRPr lang="nb-NO" sz="2000" dirty="0">
                        <a:solidFill>
                          <a:schemeClr val="tx2"/>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2,1</a:t>
                      </a:r>
                      <a:endParaRPr lang="nb-NO" sz="2000" dirty="0">
                        <a:solidFill>
                          <a:schemeClr val="tx1"/>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Se Drøbak</a:t>
                      </a:r>
                      <a:endParaRPr lang="nb-NO" sz="2000" dirty="0">
                        <a:solidFill>
                          <a:schemeClr val="tx1"/>
                        </a:solidFill>
                        <a:effectLst/>
                        <a:latin typeface="+mj-lt"/>
                        <a:ea typeface="Times New Roman"/>
                      </a:endParaRPr>
                    </a:p>
                  </a:txBody>
                  <a:tcPr marL="44450" marR="44450" marT="0" marB="0" anchor="ctr"/>
                </a:tc>
              </a:tr>
              <a:tr h="802772">
                <a:tc>
                  <a:txBody>
                    <a:bodyPr/>
                    <a:lstStyle/>
                    <a:p>
                      <a:pPr algn="ctr">
                        <a:spcAft>
                          <a:spcPts val="0"/>
                        </a:spcAft>
                      </a:pPr>
                      <a:r>
                        <a:rPr lang="nb-NO" sz="2000" i="1" dirty="0">
                          <a:effectLst/>
                          <a:latin typeface="+mj-lt"/>
                          <a:ea typeface="Times New Roman"/>
                        </a:rPr>
                        <a:t>Oslo 2006</a:t>
                      </a:r>
                    </a:p>
                  </a:txBody>
                  <a:tcPr marL="44450" marR="44450" marT="0" marB="0" anchor="ctr"/>
                </a:tc>
                <a:tc>
                  <a:txBody>
                    <a:bodyPr/>
                    <a:lstStyle/>
                    <a:p>
                      <a:pPr algn="ctr">
                        <a:spcAft>
                          <a:spcPts val="0"/>
                        </a:spcAft>
                      </a:pPr>
                      <a:r>
                        <a:rPr lang="nb-NO" sz="2000">
                          <a:effectLst/>
                          <a:latin typeface="+mj-lt"/>
                          <a:ea typeface="Times New Roman"/>
                        </a:rPr>
                        <a:t>Norgesbuss</a:t>
                      </a:r>
                    </a:p>
                  </a:txBody>
                  <a:tcPr marL="44450" marR="44450" marT="0" marB="0" anchor="ctr"/>
                </a:tc>
                <a:tc>
                  <a:txBody>
                    <a:bodyPr/>
                    <a:lstStyle/>
                    <a:p>
                      <a:pPr algn="ctr">
                        <a:spcAft>
                          <a:spcPts val="0"/>
                        </a:spcAft>
                      </a:pPr>
                      <a:r>
                        <a:rPr lang="nb-NO" sz="2000" dirty="0">
                          <a:effectLst/>
                          <a:latin typeface="+mj-lt"/>
                          <a:ea typeface="Times New Roman"/>
                        </a:rPr>
                        <a:t>Østensjø</a:t>
                      </a:r>
                    </a:p>
                  </a:txBody>
                  <a:tcPr marL="44450" marR="44450" marT="0" marB="0" anchor="ctr"/>
                </a:tc>
                <a:tc>
                  <a:txBody>
                    <a:bodyPr/>
                    <a:lstStyle/>
                    <a:p>
                      <a:pPr algn="ctr">
                        <a:spcAft>
                          <a:spcPts val="0"/>
                        </a:spcAft>
                      </a:pPr>
                      <a:r>
                        <a:rPr lang="nb-NO" sz="2000">
                          <a:effectLst/>
                          <a:latin typeface="+mj-lt"/>
                          <a:ea typeface="Times New Roman"/>
                        </a:rPr>
                        <a:t>20.08.2006</a:t>
                      </a:r>
                    </a:p>
                  </a:txBody>
                  <a:tcPr marL="44450" marR="44450" marT="0" marB="0" anchor="ctr"/>
                </a:tc>
                <a:tc>
                  <a:txBody>
                    <a:bodyPr/>
                    <a:lstStyle/>
                    <a:p>
                      <a:pPr algn="ctr">
                        <a:spcAft>
                          <a:spcPts val="0"/>
                        </a:spcAft>
                      </a:pPr>
                      <a:r>
                        <a:rPr lang="nb-NO" sz="2000" dirty="0" smtClean="0">
                          <a:effectLst/>
                          <a:latin typeface="+mj-lt"/>
                          <a:ea typeface="Times New Roman"/>
                        </a:rPr>
                        <a:t>23.08.2015</a:t>
                      </a:r>
                      <a:endParaRPr lang="nb-NO" sz="2000" dirty="0">
                        <a:effectLst/>
                        <a:latin typeface="+mj-lt"/>
                        <a:ea typeface="Times New Roman"/>
                      </a:endParaRPr>
                    </a:p>
                  </a:txBody>
                  <a:tcPr marL="44450" marR="44450" marT="0" marB="0" anchor="ctr"/>
                </a:tc>
                <a:tc>
                  <a:txBody>
                    <a:bodyPr/>
                    <a:lstStyle/>
                    <a:p>
                      <a:pPr algn="ctr">
                        <a:spcAft>
                          <a:spcPts val="0"/>
                        </a:spcAft>
                      </a:pPr>
                      <a:r>
                        <a:rPr lang="nb-NO" sz="2000" dirty="0">
                          <a:effectLst/>
                          <a:latin typeface="+mj-lt"/>
                          <a:ea typeface="Times New Roman"/>
                        </a:rPr>
                        <a:t>0</a:t>
                      </a:r>
                    </a:p>
                  </a:txBody>
                  <a:tcPr marL="44450" marR="44450" marT="0" marB="0" anchor="ctr"/>
                </a:tc>
                <a:tc>
                  <a:txBody>
                    <a:bodyPr/>
                    <a:lstStyle/>
                    <a:p>
                      <a:pPr algn="ctr">
                        <a:spcAft>
                          <a:spcPts val="0"/>
                        </a:spcAft>
                      </a:pPr>
                      <a:r>
                        <a:rPr lang="nb-NO" sz="2000" dirty="0" smtClean="0">
                          <a:solidFill>
                            <a:schemeClr val="tx2"/>
                          </a:solidFill>
                          <a:effectLst/>
                          <a:latin typeface="+mj-lt"/>
                          <a:ea typeface="Times New Roman"/>
                        </a:rPr>
                        <a:t>3138</a:t>
                      </a: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149,1</a:t>
                      </a:r>
                      <a:endParaRPr lang="nb-NO" sz="2000" dirty="0">
                        <a:solidFill>
                          <a:schemeClr val="tx1"/>
                        </a:solidFill>
                        <a:effectLst/>
                        <a:latin typeface="+mj-lt"/>
                        <a:ea typeface="Times New Roman"/>
                      </a:endParaRPr>
                    </a:p>
                  </a:txBody>
                  <a:tcPr marL="44450" marR="44450" marT="0" marB="0" anchor="ctr"/>
                </a:tc>
                <a:tc>
                  <a:txBody>
                    <a:bodyPr/>
                    <a:lstStyle/>
                    <a:p>
                      <a:pPr algn="ctr">
                        <a:spcAft>
                          <a:spcPts val="0"/>
                        </a:spcAft>
                      </a:pPr>
                      <a:r>
                        <a:rPr lang="nb-NO" sz="2000" dirty="0" smtClean="0">
                          <a:solidFill>
                            <a:schemeClr val="tx1"/>
                          </a:solidFill>
                          <a:effectLst/>
                          <a:latin typeface="+mj-lt"/>
                          <a:ea typeface="Times New Roman"/>
                        </a:rPr>
                        <a:t>70</a:t>
                      </a:r>
                      <a:endParaRPr lang="nb-NO" sz="2000" dirty="0">
                        <a:solidFill>
                          <a:schemeClr val="tx1"/>
                        </a:solidFill>
                        <a:effectLst/>
                        <a:latin typeface="+mj-lt"/>
                        <a:ea typeface="Times New Roman"/>
                      </a:endParaRPr>
                    </a:p>
                  </a:txBody>
                  <a:tcPr marL="44450" marR="44450" marT="0" marB="0" anchor="ctr"/>
                </a:tc>
              </a:tr>
            </a:tbl>
          </a:graphicData>
        </a:graphic>
      </p:graphicFrame>
      <p:sp>
        <p:nvSpPr>
          <p:cNvPr id="4" name="Plassholder for lysbildenummer 3"/>
          <p:cNvSpPr>
            <a:spLocks noGrp="1"/>
          </p:cNvSpPr>
          <p:nvPr>
            <p:ph type="sldNum" sz="quarter" idx="12"/>
          </p:nvPr>
        </p:nvSpPr>
        <p:spPr/>
        <p:txBody>
          <a:bodyPr/>
          <a:lstStyle/>
          <a:p>
            <a:fld id="{7B785221-A51B-4371-B866-038075B34EEB}" type="slidenum">
              <a:rPr lang="nb-NO" smtClean="0"/>
              <a:pPr/>
              <a:t>2</a:t>
            </a:fld>
            <a:endParaRPr lang="nb-NO"/>
          </a:p>
        </p:txBody>
      </p:sp>
    </p:spTree>
    <p:extLst>
      <p:ext uri="{BB962C8B-B14F-4D97-AF65-F5344CB8AC3E}">
        <p14:creationId xmlns:p14="http://schemas.microsoft.com/office/powerpoint/2010/main" val="3234130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Kontrakt om minibusser i Follo</a:t>
            </a:r>
            <a:endParaRPr lang="nb-NO" dirty="0"/>
          </a:p>
        </p:txBody>
      </p:sp>
      <p:sp>
        <p:nvSpPr>
          <p:cNvPr id="3" name="Plassholder for innhold 2"/>
          <p:cNvSpPr>
            <a:spLocks noGrp="1"/>
          </p:cNvSpPr>
          <p:nvPr>
            <p:ph idx="1"/>
          </p:nvPr>
        </p:nvSpPr>
        <p:spPr/>
        <p:txBody>
          <a:bodyPr>
            <a:normAutofit fontScale="92500" lnSpcReduction="10000"/>
          </a:bodyPr>
          <a:lstStyle/>
          <a:p>
            <a:r>
              <a:rPr lang="nb-NO" dirty="0" smtClean="0"/>
              <a:t>Operatør: Oslo Taxibuss AS</a:t>
            </a:r>
          </a:p>
          <a:p>
            <a:r>
              <a:rPr lang="nb-NO" dirty="0" smtClean="0"/>
              <a:t>Varighet fra 01.08.2005 t.o.m. 31.07.2012.</a:t>
            </a:r>
          </a:p>
          <a:p>
            <a:r>
              <a:rPr lang="nb-NO" dirty="0" smtClean="0"/>
              <a:t>Kan forlenges med 1 år av gangen i maks. 3 år. </a:t>
            </a:r>
            <a:r>
              <a:rPr lang="nb-NO" dirty="0"/>
              <a:t>d</a:t>
            </a:r>
            <a:r>
              <a:rPr lang="nb-NO" dirty="0" smtClean="0"/>
              <a:t>vs. til 31.07.2015.</a:t>
            </a:r>
          </a:p>
          <a:p>
            <a:r>
              <a:rPr lang="nb-NO" dirty="0" smtClean="0"/>
              <a:t>Kontraktssum 2012:  	</a:t>
            </a:r>
            <a:r>
              <a:rPr lang="nb-NO" dirty="0" smtClean="0">
                <a:solidFill>
                  <a:srgbClr val="FF0000"/>
                </a:solidFill>
              </a:rPr>
              <a:t>24,3 mill.kr.</a:t>
            </a:r>
          </a:p>
          <a:p>
            <a:r>
              <a:rPr lang="nb-NO" dirty="0" smtClean="0"/>
              <a:t>Gebyrer 2012:  		</a:t>
            </a:r>
            <a:r>
              <a:rPr lang="nb-NO" dirty="0" smtClean="0">
                <a:solidFill>
                  <a:srgbClr val="FF0000"/>
                </a:solidFill>
              </a:rPr>
              <a:t>0 kr. </a:t>
            </a:r>
          </a:p>
          <a:p>
            <a:r>
              <a:rPr lang="nb-NO" dirty="0" smtClean="0"/>
              <a:t>Oppdrag:</a:t>
            </a:r>
          </a:p>
          <a:p>
            <a:pPr lvl="1"/>
            <a:r>
              <a:rPr lang="nb-NO" sz="3200" dirty="0"/>
              <a:t>Anbudet baseres på innleie av vogner (inkl. sjåfør) innenfor et gitt tidsrom, og der oppdrag tildeles for hver enkelt </a:t>
            </a:r>
            <a:r>
              <a:rPr lang="nb-NO" sz="3200" dirty="0" smtClean="0"/>
              <a:t>dag med </a:t>
            </a:r>
            <a:r>
              <a:rPr lang="nb-NO" sz="3200" dirty="0"/>
              <a:t>mindre enkelte faste oppdrag over lengre tid er aktuelt. </a:t>
            </a:r>
          </a:p>
          <a:p>
            <a:pPr marL="498513" lvl="1" indent="0">
              <a:buNone/>
            </a:pPr>
            <a:r>
              <a:rPr lang="nb-NO" sz="3400" dirty="0"/>
              <a:t>Godtgjørelse: </a:t>
            </a:r>
          </a:p>
          <a:p>
            <a:pPr lvl="1"/>
            <a:r>
              <a:rPr lang="nb-NO" sz="3200" dirty="0"/>
              <a:t>Pris skal angis pr. time pr. vognkategori </a:t>
            </a:r>
            <a:r>
              <a:rPr lang="nb-NO" sz="3200" dirty="0" err="1" smtClean="0"/>
              <a:t>ex.mva</a:t>
            </a:r>
            <a:r>
              <a:rPr lang="nb-NO" sz="3200" dirty="0" smtClean="0"/>
              <a:t>. </a:t>
            </a:r>
            <a:r>
              <a:rPr lang="nb-NO" sz="3200" dirty="0"/>
              <a:t>Operatøren får godtgjort for innleide og utførte vogntimer. Innleietid for vogner vil beregnes fra det tidspunkt første oppdrag starter til og med betjening av siste levering.</a:t>
            </a:r>
          </a:p>
        </p:txBody>
      </p:sp>
      <p:sp>
        <p:nvSpPr>
          <p:cNvPr id="4" name="Plassholder for lysbildenummer 3"/>
          <p:cNvSpPr>
            <a:spLocks noGrp="1"/>
          </p:cNvSpPr>
          <p:nvPr>
            <p:ph type="sldNum" sz="quarter" idx="12"/>
          </p:nvPr>
        </p:nvSpPr>
        <p:spPr/>
        <p:txBody>
          <a:bodyPr/>
          <a:lstStyle/>
          <a:p>
            <a:fld id="{7B785221-A51B-4371-B866-038075B34EEB}" type="slidenum">
              <a:rPr lang="nb-NO" smtClean="0"/>
              <a:pPr/>
              <a:t>3</a:t>
            </a:fld>
            <a:endParaRPr lang="nb-NO"/>
          </a:p>
        </p:txBody>
      </p:sp>
    </p:spTree>
    <p:extLst>
      <p:ext uri="{BB962C8B-B14F-4D97-AF65-F5344CB8AC3E}">
        <p14:creationId xmlns:p14="http://schemas.microsoft.com/office/powerpoint/2010/main" val="27706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Rammeavtale resttransport Follo 2010</a:t>
            </a:r>
          </a:p>
        </p:txBody>
      </p:sp>
      <p:sp>
        <p:nvSpPr>
          <p:cNvPr id="3" name="Plassholder for innhold 2"/>
          <p:cNvSpPr>
            <a:spLocks noGrp="1"/>
          </p:cNvSpPr>
          <p:nvPr>
            <p:ph idx="1"/>
          </p:nvPr>
        </p:nvSpPr>
        <p:spPr/>
        <p:txBody>
          <a:bodyPr>
            <a:normAutofit fontScale="85000" lnSpcReduction="20000"/>
          </a:bodyPr>
          <a:lstStyle/>
          <a:p>
            <a:r>
              <a:rPr lang="nb-NO" dirty="0" smtClean="0"/>
              <a:t>Operatør: Ski og Follo Taxidrift AS</a:t>
            </a:r>
          </a:p>
          <a:p>
            <a:r>
              <a:rPr lang="nb-NO" dirty="0" smtClean="0"/>
              <a:t>Varighet fra </a:t>
            </a:r>
            <a:r>
              <a:rPr lang="nb-NO" dirty="0"/>
              <a:t>01.08.2010 </a:t>
            </a:r>
            <a:r>
              <a:rPr lang="nb-NO" dirty="0" smtClean="0"/>
              <a:t>t.o.m</a:t>
            </a:r>
            <a:r>
              <a:rPr lang="nb-NO" dirty="0"/>
              <a:t>.</a:t>
            </a:r>
            <a:r>
              <a:rPr lang="nb-NO" dirty="0" smtClean="0"/>
              <a:t> 31.07.2012.</a:t>
            </a:r>
          </a:p>
          <a:p>
            <a:r>
              <a:rPr lang="nb-NO" dirty="0" smtClean="0"/>
              <a:t>Kan forlenges </a:t>
            </a:r>
            <a:r>
              <a:rPr lang="nb-NO" dirty="0"/>
              <a:t>med 1 år av gangen i ytterligere 2 år, til sammen inntil 4 år.</a:t>
            </a:r>
            <a:endParaRPr lang="nb-NO" dirty="0" smtClean="0"/>
          </a:p>
          <a:p>
            <a:r>
              <a:rPr lang="nb-NO" dirty="0" smtClean="0"/>
              <a:t>Kontraktssum 2012: 	</a:t>
            </a:r>
            <a:r>
              <a:rPr lang="nb-NO" dirty="0" smtClean="0">
                <a:solidFill>
                  <a:srgbClr val="FF0000"/>
                </a:solidFill>
              </a:rPr>
              <a:t>7,56 mill.kr.</a:t>
            </a:r>
          </a:p>
          <a:p>
            <a:r>
              <a:rPr lang="nb-NO" dirty="0" smtClean="0"/>
              <a:t>Gebyrer 2012: 		</a:t>
            </a:r>
            <a:r>
              <a:rPr lang="nb-NO" dirty="0" smtClean="0">
                <a:solidFill>
                  <a:srgbClr val="FF0000"/>
                </a:solidFill>
              </a:rPr>
              <a:t>513.500 kr. </a:t>
            </a:r>
          </a:p>
          <a:p>
            <a:r>
              <a:rPr lang="nb-NO" dirty="0" smtClean="0"/>
              <a:t>Oppdrag:</a:t>
            </a:r>
          </a:p>
          <a:p>
            <a:pPr marL="498513" lvl="1" indent="0">
              <a:buNone/>
            </a:pPr>
            <a:r>
              <a:rPr lang="nb-NO" sz="3200" dirty="0" smtClean="0"/>
              <a:t>Tilrettelagt </a:t>
            </a:r>
            <a:r>
              <a:rPr lang="nb-NO" sz="3200" dirty="0"/>
              <a:t>spesialtransport for funksjonshemmede (skolelever og andre) og transport av skoleelever i grunnskolen og den videregående skole. </a:t>
            </a:r>
            <a:r>
              <a:rPr lang="nb-NO" sz="3200" dirty="0" smtClean="0"/>
              <a:t>Transporten </a:t>
            </a:r>
            <a:r>
              <a:rPr lang="nb-NO" sz="3200" dirty="0"/>
              <a:t>vil ha utgangspunkt i Follokommunene; Oppegård, Ski, Enebakk, Ås, Frogn, Nesodden og Vestby kommuner. Skyss mellom kommunene og til/fra Oslo vil også forekomme. Det kan i spesielle tilfeller også være behov for transport til resten av Akershus og </a:t>
            </a:r>
            <a:r>
              <a:rPr lang="nb-NO" sz="3200" dirty="0" smtClean="0"/>
              <a:t>nabofylker. Det skal brukes liten bil, spesialbil eller minibuss. </a:t>
            </a:r>
          </a:p>
          <a:p>
            <a:r>
              <a:rPr lang="nb-NO" dirty="0" smtClean="0"/>
              <a:t>Godtgjørelse:</a:t>
            </a:r>
          </a:p>
          <a:p>
            <a:pPr lvl="1"/>
            <a:r>
              <a:rPr lang="nb-NO" sz="3200" dirty="0" smtClean="0"/>
              <a:t>Etter bilgruppe </a:t>
            </a:r>
          </a:p>
          <a:p>
            <a:pPr lvl="1"/>
            <a:r>
              <a:rPr lang="nb-NO" sz="3200" dirty="0" smtClean="0"/>
              <a:t>Pris </a:t>
            </a:r>
            <a:r>
              <a:rPr lang="nb-NO" sz="3200" dirty="0"/>
              <a:t>for oppmøte og pr. km (med én eller flere passasjerer</a:t>
            </a:r>
            <a:r>
              <a:rPr lang="nb-NO" sz="3200" dirty="0" smtClean="0"/>
              <a:t>).</a:t>
            </a:r>
          </a:p>
          <a:p>
            <a:pPr lvl="1"/>
            <a:r>
              <a:rPr lang="nb-NO" sz="3200" dirty="0" smtClean="0"/>
              <a:t>Operatør </a:t>
            </a:r>
            <a:r>
              <a:rPr lang="nb-NO" sz="3200" dirty="0"/>
              <a:t>vil </a:t>
            </a:r>
            <a:r>
              <a:rPr lang="nb-NO" sz="3200" dirty="0" smtClean="0"/>
              <a:t>minimum </a:t>
            </a:r>
            <a:r>
              <a:rPr lang="nb-NO" sz="3200" dirty="0"/>
              <a:t>bli godtgjort for 6 km.</a:t>
            </a:r>
          </a:p>
        </p:txBody>
      </p:sp>
      <p:sp>
        <p:nvSpPr>
          <p:cNvPr id="4" name="Plassholder for lysbildenummer 3"/>
          <p:cNvSpPr>
            <a:spLocks noGrp="1"/>
          </p:cNvSpPr>
          <p:nvPr>
            <p:ph type="sldNum" sz="quarter" idx="12"/>
          </p:nvPr>
        </p:nvSpPr>
        <p:spPr/>
        <p:txBody>
          <a:bodyPr/>
          <a:lstStyle/>
          <a:p>
            <a:fld id="{7B785221-A51B-4371-B866-038075B34EEB}" type="slidenum">
              <a:rPr lang="nb-NO" smtClean="0"/>
              <a:pPr/>
              <a:t>4</a:t>
            </a:fld>
            <a:endParaRPr lang="nb-NO"/>
          </a:p>
        </p:txBody>
      </p:sp>
    </p:spTree>
    <p:extLst>
      <p:ext uri="{BB962C8B-B14F-4D97-AF65-F5344CB8AC3E}">
        <p14:creationId xmlns:p14="http://schemas.microsoft.com/office/powerpoint/2010/main" val="1404940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 name="Tittel 18"/>
          <p:cNvSpPr>
            <a:spLocks noGrp="1"/>
          </p:cNvSpPr>
          <p:nvPr>
            <p:ph type="ctrTitle"/>
          </p:nvPr>
        </p:nvSpPr>
        <p:spPr/>
        <p:txBody>
          <a:bodyPr/>
          <a:lstStyle/>
          <a:p>
            <a:r>
              <a:rPr lang="nb-NO" dirty="0" smtClean="0"/>
              <a:t>Dialogkonferanse bussanbud 2014</a:t>
            </a:r>
            <a:endParaRPr lang="nb-NO" dirty="0"/>
          </a:p>
        </p:txBody>
      </p:sp>
      <p:sp>
        <p:nvSpPr>
          <p:cNvPr id="20" name="Undertittel 19"/>
          <p:cNvSpPr>
            <a:spLocks noGrp="1"/>
          </p:cNvSpPr>
          <p:nvPr>
            <p:ph type="subTitle" idx="1"/>
          </p:nvPr>
        </p:nvSpPr>
        <p:spPr/>
        <p:txBody>
          <a:bodyPr/>
          <a:lstStyle/>
          <a:p>
            <a:r>
              <a:rPr lang="nb-NO" dirty="0" smtClean="0"/>
              <a:t>Pilot Vestby</a:t>
            </a:r>
            <a:endParaRPr lang="nb-NO" dirty="0"/>
          </a:p>
        </p:txBody>
      </p:sp>
      <p:sp>
        <p:nvSpPr>
          <p:cNvPr id="21" name="Plassholder for tekst 20"/>
          <p:cNvSpPr>
            <a:spLocks noGrp="1"/>
          </p:cNvSpPr>
          <p:nvPr>
            <p:ph type="body" sz="quarter" idx="13"/>
          </p:nvPr>
        </p:nvSpPr>
        <p:spPr/>
        <p:txBody>
          <a:bodyPr/>
          <a:lstStyle/>
          <a:p>
            <a:r>
              <a:rPr lang="nb-NO" dirty="0" smtClean="0"/>
              <a:t>Kåre Riseng</a:t>
            </a:r>
          </a:p>
          <a:p>
            <a:r>
              <a:rPr lang="nb-NO" dirty="0" smtClean="0"/>
              <a:t>Senior innkjøper</a:t>
            </a:r>
            <a:endParaRPr lang="nb-NO" dirty="0"/>
          </a:p>
        </p:txBody>
      </p:sp>
    </p:spTree>
    <p:extLst>
      <p:ext uri="{BB962C8B-B14F-4D97-AF65-F5344CB8AC3E}">
        <p14:creationId xmlns:p14="http://schemas.microsoft.com/office/powerpoint/2010/main" val="3504007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Funksjonskontrakter og økt incitament</a:t>
            </a:r>
            <a:endParaRPr lang="nb-NO" dirty="0"/>
          </a:p>
        </p:txBody>
      </p:sp>
      <p:sp>
        <p:nvSpPr>
          <p:cNvPr id="3" name="Plassholder for innhold 2"/>
          <p:cNvSpPr>
            <a:spLocks noGrp="1"/>
          </p:cNvSpPr>
          <p:nvPr>
            <p:ph idx="1"/>
          </p:nvPr>
        </p:nvSpPr>
        <p:spPr/>
        <p:txBody>
          <a:bodyPr>
            <a:normAutofit/>
          </a:bodyPr>
          <a:lstStyle/>
          <a:p>
            <a:r>
              <a:rPr lang="nb-NO" b="1" dirty="0" smtClean="0"/>
              <a:t>K2012</a:t>
            </a:r>
            <a:r>
              <a:rPr lang="nb-NO" dirty="0" smtClean="0"/>
              <a:t> Produksjonen </a:t>
            </a:r>
            <a:r>
              <a:rPr lang="nb-NO" dirty="0"/>
              <a:t>effektiviseres ved kontrakter med vekt på incitamenter som gir målsatt eller høyere kvalitet innenfor gitt økonomisk ramme. Rammene for bussanbud forsøkes lagt opp slik at det blir økte frihetsgrader for operatørenes del av tilbudsutviklingen</a:t>
            </a:r>
            <a:r>
              <a:rPr lang="nb-NO" dirty="0" smtClean="0"/>
              <a:t>.</a:t>
            </a:r>
          </a:p>
          <a:p>
            <a:r>
              <a:rPr lang="nb-NO" b="1" dirty="0" smtClean="0"/>
              <a:t>H2014 </a:t>
            </a:r>
            <a:r>
              <a:rPr lang="nb-NO" dirty="0" smtClean="0"/>
              <a:t>Alle </a:t>
            </a:r>
            <a:r>
              <a:rPr lang="nb-NO" dirty="0"/>
              <a:t>nye kjørekontrakter inneholder inntekts- </a:t>
            </a:r>
            <a:r>
              <a:rPr lang="nb-NO" dirty="0" smtClean="0"/>
              <a:t>og  kvalitetsinsitamenter </a:t>
            </a:r>
            <a:r>
              <a:rPr lang="nb-NO" dirty="0"/>
              <a:t>på minimum 8 %. Det stilles </a:t>
            </a:r>
            <a:r>
              <a:rPr lang="nb-NO" dirty="0" smtClean="0"/>
              <a:t>i økende </a:t>
            </a:r>
            <a:r>
              <a:rPr lang="nb-NO" dirty="0"/>
              <a:t>grad funksjonskrav f.eks. for materiell </a:t>
            </a:r>
            <a:r>
              <a:rPr lang="nb-NO" dirty="0" smtClean="0"/>
              <a:t>og ruteopplegg.</a:t>
            </a:r>
          </a:p>
          <a:p>
            <a:r>
              <a:rPr lang="nb-NO" b="1" dirty="0"/>
              <a:t>Årsrapport 2012 </a:t>
            </a:r>
            <a:r>
              <a:rPr lang="nb-NO" dirty="0"/>
              <a:t>Neste trinn er å la operatører i konkurranse </a:t>
            </a:r>
            <a:r>
              <a:rPr lang="nb-NO" dirty="0" smtClean="0"/>
              <a:t>også utforme </a:t>
            </a:r>
            <a:r>
              <a:rPr lang="nb-NO" dirty="0"/>
              <a:t>forslag til trafikktilbud, innenfor </a:t>
            </a:r>
            <a:r>
              <a:rPr lang="nb-NO" dirty="0" smtClean="0"/>
              <a:t>rammer for </a:t>
            </a:r>
            <a:r>
              <a:rPr lang="nb-NO" dirty="0"/>
              <a:t>driftsdøgnets lengde, kapasitet, frekvens </a:t>
            </a:r>
            <a:r>
              <a:rPr lang="nb-NO" dirty="0" smtClean="0"/>
              <a:t>og viktige </a:t>
            </a:r>
            <a:r>
              <a:rPr lang="nb-NO" dirty="0"/>
              <a:t>korrespondanser. Som tidligere varslet </a:t>
            </a:r>
            <a:r>
              <a:rPr lang="nb-NO" dirty="0" smtClean="0"/>
              <a:t>i Trafikkplan </a:t>
            </a:r>
            <a:r>
              <a:rPr lang="nb-NO" dirty="0"/>
              <a:t>Follo og K2012 kan Vestby være et </a:t>
            </a:r>
            <a:r>
              <a:rPr lang="nb-NO" dirty="0" smtClean="0"/>
              <a:t>egnet område </a:t>
            </a:r>
            <a:r>
              <a:rPr lang="nb-NO" dirty="0"/>
              <a:t>for forsøk på dette </a:t>
            </a:r>
            <a:r>
              <a:rPr lang="nb-NO" dirty="0" smtClean="0"/>
              <a:t>området.</a:t>
            </a:r>
            <a:endParaRPr lang="nb-NO" dirty="0"/>
          </a:p>
        </p:txBody>
      </p:sp>
      <p:sp>
        <p:nvSpPr>
          <p:cNvPr id="4" name="Plassholder for lysbildenummer 3"/>
          <p:cNvSpPr>
            <a:spLocks noGrp="1"/>
          </p:cNvSpPr>
          <p:nvPr>
            <p:ph type="sldNum" sz="quarter" idx="12"/>
          </p:nvPr>
        </p:nvSpPr>
        <p:spPr/>
        <p:txBody>
          <a:bodyPr/>
          <a:lstStyle/>
          <a:p>
            <a:fld id="{7B785221-A51B-4371-B866-038075B34EEB}" type="slidenum">
              <a:rPr lang="nb-NO" smtClean="0"/>
              <a:pPr/>
              <a:t>6</a:t>
            </a:fld>
            <a:endParaRPr lang="nb-NO"/>
          </a:p>
        </p:txBody>
      </p:sp>
    </p:spTree>
    <p:extLst>
      <p:ext uri="{BB962C8B-B14F-4D97-AF65-F5344CB8AC3E}">
        <p14:creationId xmlns:p14="http://schemas.microsoft.com/office/powerpoint/2010/main" val="2963295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Ruter trenger råd og innspill fra bransjen </a:t>
            </a:r>
            <a:endParaRPr lang="nb-NO" dirty="0"/>
          </a:p>
        </p:txBody>
      </p:sp>
      <p:sp>
        <p:nvSpPr>
          <p:cNvPr id="3" name="Plassholder for innhold 2"/>
          <p:cNvSpPr>
            <a:spLocks noGrp="1"/>
          </p:cNvSpPr>
          <p:nvPr>
            <p:ph idx="1"/>
          </p:nvPr>
        </p:nvSpPr>
        <p:spPr/>
        <p:txBody>
          <a:bodyPr/>
          <a:lstStyle/>
          <a:p>
            <a:endParaRPr lang="nb-NO" dirty="0" smtClean="0"/>
          </a:p>
          <a:p>
            <a:endParaRPr lang="nb-NO" dirty="0"/>
          </a:p>
        </p:txBody>
      </p:sp>
      <p:sp>
        <p:nvSpPr>
          <p:cNvPr id="4" name="Plassholder for lysbildenummer 3"/>
          <p:cNvSpPr>
            <a:spLocks noGrp="1"/>
          </p:cNvSpPr>
          <p:nvPr>
            <p:ph type="sldNum" sz="quarter" idx="12"/>
          </p:nvPr>
        </p:nvSpPr>
        <p:spPr/>
        <p:txBody>
          <a:bodyPr/>
          <a:lstStyle/>
          <a:p>
            <a:fld id="{7B785221-A51B-4371-B866-038075B34EEB}" type="slidenum">
              <a:rPr lang="nb-NO" smtClean="0"/>
              <a:pPr/>
              <a:t>7</a:t>
            </a:fld>
            <a:endParaRPr lang="nb-NO"/>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8589" y="2189634"/>
            <a:ext cx="10648950" cy="659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il ned 5"/>
          <p:cNvSpPr/>
          <p:nvPr/>
        </p:nvSpPr>
        <p:spPr>
          <a:xfrm>
            <a:off x="13563004" y="6387802"/>
            <a:ext cx="576064" cy="18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Pil ned 9"/>
          <p:cNvSpPr/>
          <p:nvPr/>
        </p:nvSpPr>
        <p:spPr>
          <a:xfrm rot="10800000">
            <a:off x="13496031" y="3060601"/>
            <a:ext cx="576064" cy="1800200"/>
          </a:xfrm>
          <a:prstGeom prst="downArrow">
            <a:avLst>
              <a:gd name="adj1" fmla="val 50000"/>
              <a:gd name="adj2" fmla="val 599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TekstSylinder 6"/>
          <p:cNvSpPr txBox="1"/>
          <p:nvPr/>
        </p:nvSpPr>
        <p:spPr>
          <a:xfrm>
            <a:off x="13496031" y="5058916"/>
            <a:ext cx="1008112" cy="1015663"/>
          </a:xfrm>
          <a:prstGeom prst="rect">
            <a:avLst/>
          </a:prstGeom>
          <a:noFill/>
        </p:spPr>
        <p:txBody>
          <a:bodyPr wrap="square" rtlCol="0">
            <a:spAutoFit/>
          </a:bodyPr>
          <a:lstStyle/>
          <a:p>
            <a:r>
              <a:rPr lang="nb-NO" sz="6000" dirty="0" smtClean="0">
                <a:solidFill>
                  <a:srgbClr val="FF0000"/>
                </a:solidFill>
              </a:rPr>
              <a:t>?</a:t>
            </a:r>
            <a:endParaRPr lang="nb-NO" sz="6000" dirty="0">
              <a:solidFill>
                <a:srgbClr val="FF0000"/>
              </a:solidFill>
            </a:endParaRPr>
          </a:p>
        </p:txBody>
      </p:sp>
      <p:sp>
        <p:nvSpPr>
          <p:cNvPr id="8" name="TekstSylinder 7"/>
          <p:cNvSpPr txBox="1"/>
          <p:nvPr/>
        </p:nvSpPr>
        <p:spPr>
          <a:xfrm>
            <a:off x="13003894" y="1952605"/>
            <a:ext cx="1560338" cy="1107996"/>
          </a:xfrm>
          <a:prstGeom prst="rect">
            <a:avLst/>
          </a:prstGeom>
          <a:noFill/>
        </p:spPr>
        <p:txBody>
          <a:bodyPr wrap="square" rtlCol="0">
            <a:spAutoFit/>
          </a:bodyPr>
          <a:lstStyle/>
          <a:p>
            <a:pPr algn="ctr"/>
            <a:r>
              <a:rPr lang="nb-NO" dirty="0" smtClean="0">
                <a:solidFill>
                  <a:srgbClr val="FF0000"/>
                </a:solidFill>
              </a:rPr>
              <a:t>Pilot Vestby</a:t>
            </a:r>
            <a:endParaRPr lang="nb-NO" dirty="0">
              <a:solidFill>
                <a:srgbClr val="FF0000"/>
              </a:solidFill>
            </a:endParaRPr>
          </a:p>
        </p:txBody>
      </p:sp>
    </p:spTree>
    <p:extLst>
      <p:ext uri="{BB962C8B-B14F-4D97-AF65-F5344CB8AC3E}">
        <p14:creationId xmlns:p14="http://schemas.microsoft.com/office/powerpoint/2010/main" val="59673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u="sng" dirty="0" smtClean="0"/>
              <a:t>Incitament</a:t>
            </a:r>
            <a:r>
              <a:rPr lang="nb-NO" dirty="0" smtClean="0"/>
              <a:t/>
            </a:r>
            <a:br>
              <a:rPr lang="nb-NO" dirty="0" smtClean="0"/>
            </a:br>
            <a:r>
              <a:rPr lang="nb-NO" dirty="0" smtClean="0"/>
              <a:t>økt til minimum 8 % av kontraktsverdi </a:t>
            </a:r>
            <a:endParaRPr lang="nb-NO" dirty="0"/>
          </a:p>
        </p:txBody>
      </p:sp>
      <p:sp>
        <p:nvSpPr>
          <p:cNvPr id="3" name="Plassholder for innhold 2"/>
          <p:cNvSpPr>
            <a:spLocks noGrp="1"/>
          </p:cNvSpPr>
          <p:nvPr>
            <p:ph idx="1"/>
          </p:nvPr>
        </p:nvSpPr>
        <p:spPr/>
        <p:txBody>
          <a:bodyPr>
            <a:normAutofit lnSpcReduction="10000"/>
          </a:bodyPr>
          <a:lstStyle/>
          <a:p>
            <a:r>
              <a:rPr lang="nb-NO" b="1" dirty="0" smtClean="0"/>
              <a:t>Ruters minimumsansvar                                           </a:t>
            </a:r>
          </a:p>
          <a:p>
            <a:pPr lvl="1"/>
            <a:r>
              <a:rPr lang="nb-NO" sz="2800" dirty="0" smtClean="0"/>
              <a:t>Takster og prisbestemmelser fastsettes av Ruter</a:t>
            </a:r>
          </a:p>
          <a:p>
            <a:pPr lvl="1"/>
            <a:r>
              <a:rPr lang="nb-NO" sz="2800" dirty="0" smtClean="0"/>
              <a:t>Enighet mellom partene om grunnivå og målemetoden</a:t>
            </a:r>
          </a:p>
          <a:p>
            <a:pPr lvl="1"/>
            <a:r>
              <a:rPr lang="nb-NO" sz="2800" dirty="0" smtClean="0"/>
              <a:t>Tilbyder/operatør gis informasjon om historiske/løpende inntekts- og passasjertall (har vi gode nok måleverktøy?)</a:t>
            </a:r>
          </a:p>
          <a:p>
            <a:pPr marL="498513" lvl="1" indent="0">
              <a:buNone/>
            </a:pPr>
            <a:endParaRPr lang="nb-NO" sz="2800" dirty="0" smtClean="0"/>
          </a:p>
          <a:p>
            <a:r>
              <a:rPr lang="nb-NO" b="1" dirty="0" smtClean="0"/>
              <a:t>Mulige incitamentsordninger?</a:t>
            </a:r>
          </a:p>
          <a:p>
            <a:pPr marL="498513" lvl="1" indent="0">
              <a:buNone/>
            </a:pPr>
            <a:r>
              <a:rPr lang="nb-NO" sz="2800" dirty="0" smtClean="0"/>
              <a:t>Alt. 1 - Operatør beholder alle inntekter i ruteområdet</a:t>
            </a:r>
          </a:p>
          <a:p>
            <a:pPr marL="498513" lvl="1" indent="0">
              <a:buNone/>
            </a:pPr>
            <a:r>
              <a:rPr lang="nb-NO" sz="2800" dirty="0" smtClean="0"/>
              <a:t>Alt. 2 - Operatør får en % andel av inntektene</a:t>
            </a:r>
          </a:p>
          <a:p>
            <a:pPr marL="498513" lvl="1" indent="0">
              <a:buNone/>
            </a:pPr>
            <a:r>
              <a:rPr lang="nb-NO" sz="2800" dirty="0" smtClean="0"/>
              <a:t>Alt. 3 - Operatør får et fast kronebeløp per nye passasjer</a:t>
            </a:r>
          </a:p>
          <a:p>
            <a:pPr marL="498513" lvl="1" indent="0">
              <a:buNone/>
            </a:pPr>
            <a:r>
              <a:rPr lang="nb-NO" sz="2800" dirty="0" smtClean="0"/>
              <a:t>Alt. 4 - Operatør får en % andel av hele Ruters billettinntekter basert på andel 	  	ruteproduksjon.</a:t>
            </a:r>
          </a:p>
          <a:p>
            <a:pPr marL="498513" lvl="1" indent="0">
              <a:buNone/>
            </a:pPr>
            <a:r>
              <a:rPr lang="nb-NO" sz="2800" dirty="0" smtClean="0"/>
              <a:t>Alt. 5 – Ruter beholder alle inntektene, operatør får fast godtgjørelse.</a:t>
            </a:r>
          </a:p>
          <a:p>
            <a:pPr lvl="1"/>
            <a:endParaRPr lang="nb-NO" sz="2800" dirty="0"/>
          </a:p>
        </p:txBody>
      </p:sp>
      <p:sp>
        <p:nvSpPr>
          <p:cNvPr id="4" name="Plassholder for lysbildenummer 3"/>
          <p:cNvSpPr>
            <a:spLocks noGrp="1"/>
          </p:cNvSpPr>
          <p:nvPr>
            <p:ph type="sldNum" sz="quarter" idx="12"/>
          </p:nvPr>
        </p:nvSpPr>
        <p:spPr/>
        <p:txBody>
          <a:bodyPr/>
          <a:lstStyle/>
          <a:p>
            <a:fld id="{7B785221-A51B-4371-B866-038075B34EEB}" type="slidenum">
              <a:rPr lang="nb-NO" smtClean="0"/>
              <a:pPr/>
              <a:t>8</a:t>
            </a:fld>
            <a:endParaRPr lang="nb-NO"/>
          </a:p>
        </p:txBody>
      </p:sp>
    </p:spTree>
    <p:extLst>
      <p:ext uri="{BB962C8B-B14F-4D97-AF65-F5344CB8AC3E}">
        <p14:creationId xmlns:p14="http://schemas.microsoft.com/office/powerpoint/2010/main" val="513452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90477" y="1476425"/>
            <a:ext cx="14340561" cy="1065605"/>
          </a:xfrm>
        </p:spPr>
        <p:txBody>
          <a:bodyPr/>
          <a:lstStyle/>
          <a:p>
            <a:r>
              <a:rPr lang="nb-NO" u="sng" dirty="0" smtClean="0"/>
              <a:t>Rutetilbud</a:t>
            </a:r>
            <a:r>
              <a:rPr lang="nb-NO" dirty="0" smtClean="0"/>
              <a:t/>
            </a:r>
            <a:br>
              <a:rPr lang="nb-NO" dirty="0" smtClean="0"/>
            </a:br>
            <a:r>
              <a:rPr lang="nb-NO" dirty="0"/>
              <a:t>økte frihetsgrader for operatørenes del av tilbudsutviklingen</a:t>
            </a:r>
          </a:p>
        </p:txBody>
      </p:sp>
      <p:sp>
        <p:nvSpPr>
          <p:cNvPr id="3" name="Plassholder for innhold 2"/>
          <p:cNvSpPr>
            <a:spLocks noGrp="1"/>
          </p:cNvSpPr>
          <p:nvPr>
            <p:ph idx="1"/>
          </p:nvPr>
        </p:nvSpPr>
        <p:spPr>
          <a:xfrm>
            <a:off x="1062485" y="2844576"/>
            <a:ext cx="14451171" cy="5832649"/>
          </a:xfrm>
        </p:spPr>
        <p:txBody>
          <a:bodyPr>
            <a:normAutofit/>
          </a:bodyPr>
          <a:lstStyle/>
          <a:p>
            <a:r>
              <a:rPr lang="nb-NO" b="1" dirty="0" smtClean="0"/>
              <a:t>Ruters minimumsansvar</a:t>
            </a:r>
          </a:p>
          <a:p>
            <a:pPr lvl="1"/>
            <a:r>
              <a:rPr lang="nb-NO" dirty="0" smtClean="0"/>
              <a:t>Ruter angir minimum frekvens og takting</a:t>
            </a:r>
          </a:p>
          <a:p>
            <a:pPr lvl="1"/>
            <a:r>
              <a:rPr lang="nb-NO" dirty="0" smtClean="0"/>
              <a:t>Ruter angir hvilke korrespondanser som skal oppfylles</a:t>
            </a:r>
          </a:p>
          <a:p>
            <a:pPr lvl="1"/>
            <a:r>
              <a:rPr lang="nb-NO" dirty="0" smtClean="0"/>
              <a:t>Ruter angir trase, holdeplasser og terminaler</a:t>
            </a:r>
          </a:p>
          <a:p>
            <a:pPr marL="498513" lvl="1" indent="0">
              <a:buNone/>
            </a:pPr>
            <a:endParaRPr lang="nb-NO" dirty="0" smtClean="0"/>
          </a:p>
          <a:p>
            <a:r>
              <a:rPr lang="nb-NO" b="1" dirty="0" smtClean="0"/>
              <a:t>Mulige ordninger</a:t>
            </a:r>
          </a:p>
          <a:p>
            <a:pPr marL="498513" lvl="1" indent="0">
              <a:buNone/>
            </a:pPr>
            <a:r>
              <a:rPr lang="nb-NO" dirty="0" smtClean="0"/>
              <a:t>Alt. 1 - Operatør gis frie muligheter til å tilby et ruteopplegg innenfor disse rammene </a:t>
            </a:r>
          </a:p>
          <a:p>
            <a:pPr marL="498513" lvl="1" indent="0">
              <a:buNone/>
            </a:pPr>
            <a:r>
              <a:rPr lang="nb-NO" dirty="0" smtClean="0"/>
              <a:t>Alt. 2 – Ruter lager et forslag til rutetabell, og operatøren kan foreslå alternative rutetilbud</a:t>
            </a:r>
          </a:p>
          <a:p>
            <a:pPr marL="498513" lvl="1" indent="0">
              <a:buNone/>
            </a:pPr>
            <a:r>
              <a:rPr lang="nb-NO" dirty="0" smtClean="0"/>
              <a:t>Alt. 3 – Operatør angir mellomtider, Ruter angir resten.</a:t>
            </a:r>
          </a:p>
          <a:p>
            <a:pPr marL="498513" lvl="1" indent="0">
              <a:buNone/>
            </a:pPr>
            <a:r>
              <a:rPr lang="nb-NO" dirty="0" smtClean="0"/>
              <a:t>Alt. 4 – Ruter lager hele rutetabellen. Operatør kjører. </a:t>
            </a:r>
          </a:p>
          <a:p>
            <a:pPr lvl="1"/>
            <a:endParaRPr lang="nb-NO" dirty="0" smtClean="0"/>
          </a:p>
          <a:p>
            <a:pPr marL="498513" lvl="1" indent="0">
              <a:buNone/>
            </a:pPr>
            <a:endParaRPr lang="nb-NO" dirty="0" smtClean="0"/>
          </a:p>
          <a:p>
            <a:pPr lvl="1"/>
            <a:endParaRPr lang="nb-NO" dirty="0"/>
          </a:p>
        </p:txBody>
      </p:sp>
      <p:sp>
        <p:nvSpPr>
          <p:cNvPr id="4" name="Plassholder for lysbildenummer 3"/>
          <p:cNvSpPr>
            <a:spLocks noGrp="1"/>
          </p:cNvSpPr>
          <p:nvPr>
            <p:ph type="sldNum" sz="quarter" idx="12"/>
          </p:nvPr>
        </p:nvSpPr>
        <p:spPr/>
        <p:txBody>
          <a:bodyPr/>
          <a:lstStyle/>
          <a:p>
            <a:fld id="{7B785221-A51B-4371-B866-038075B34EEB}" type="slidenum">
              <a:rPr lang="nb-NO" smtClean="0"/>
              <a:pPr/>
              <a:t>9</a:t>
            </a:fld>
            <a:endParaRPr lang="nb-NO"/>
          </a:p>
        </p:txBody>
      </p:sp>
    </p:spTree>
    <p:extLst>
      <p:ext uri="{BB962C8B-B14F-4D97-AF65-F5344CB8AC3E}">
        <p14:creationId xmlns:p14="http://schemas.microsoft.com/office/powerpoint/2010/main" val="2722388743"/>
      </p:ext>
    </p:extLst>
  </p:cSld>
  <p:clrMapOvr>
    <a:masterClrMapping/>
  </p:clrMapOvr>
</p:sld>
</file>

<file path=ppt/theme/theme1.xml><?xml version="1.0" encoding="utf-8"?>
<a:theme xmlns:a="http://schemas.openxmlformats.org/drawingml/2006/main" name="Ruter_Powerpointmal-WideScreen_4">
  <a:themeElements>
    <a:clrScheme name="Ruter">
      <a:dk1>
        <a:sysClr val="windowText" lastClr="000000"/>
      </a:dk1>
      <a:lt1>
        <a:srgbClr val="FFFFFF"/>
      </a:lt1>
      <a:dk2>
        <a:srgbClr val="32374B"/>
      </a:dk2>
      <a:lt2>
        <a:srgbClr val="AAAAB4"/>
      </a:lt2>
      <a:accent1>
        <a:srgbClr val="E60000"/>
      </a:accent1>
      <a:accent2>
        <a:srgbClr val="F07800"/>
      </a:accent2>
      <a:accent3>
        <a:srgbClr val="FFC800"/>
      </a:accent3>
      <a:accent4>
        <a:srgbClr val="87B914"/>
      </a:accent4>
      <a:accent5>
        <a:srgbClr val="41BECD"/>
      </a:accent5>
      <a:accent6>
        <a:srgbClr val="6E0A14"/>
      </a:accent6>
      <a:hlink>
        <a:srgbClr val="32374B"/>
      </a:hlink>
      <a:folHlink>
        <a:srgbClr val="AAAAB4"/>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pesialsider">
  <a:themeElements>
    <a:clrScheme name="Ruter">
      <a:dk1>
        <a:sysClr val="windowText" lastClr="000000"/>
      </a:dk1>
      <a:lt1>
        <a:srgbClr val="FFFFFF"/>
      </a:lt1>
      <a:dk2>
        <a:srgbClr val="32374B"/>
      </a:dk2>
      <a:lt2>
        <a:srgbClr val="AAAAB4"/>
      </a:lt2>
      <a:accent1>
        <a:srgbClr val="E60000"/>
      </a:accent1>
      <a:accent2>
        <a:srgbClr val="F07800"/>
      </a:accent2>
      <a:accent3>
        <a:srgbClr val="FFC800"/>
      </a:accent3>
      <a:accent4>
        <a:srgbClr val="87B914"/>
      </a:accent4>
      <a:accent5>
        <a:srgbClr val="41BECD"/>
      </a:accent5>
      <a:accent6>
        <a:srgbClr val="6E0A14"/>
      </a:accent6>
      <a:hlink>
        <a:srgbClr val="32374B"/>
      </a:hlink>
      <a:folHlink>
        <a:srgbClr val="AAAAB4"/>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Ruter_Powerpointmal-WideScreen_4</Template>
  <TotalTime>355</TotalTime>
  <Words>560</Words>
  <Application>Microsoft Office PowerPoint</Application>
  <PresentationFormat>Egendefinert</PresentationFormat>
  <Paragraphs>156</Paragraphs>
  <Slides>11</Slides>
  <Notes>2</Notes>
  <HiddenSlides>0</HiddenSlides>
  <MMClips>0</MMClips>
  <ScaleCrop>false</ScaleCrop>
  <HeadingPairs>
    <vt:vector size="4" baseType="variant">
      <vt:variant>
        <vt:lpstr>Tema</vt:lpstr>
      </vt:variant>
      <vt:variant>
        <vt:i4>2</vt:i4>
      </vt:variant>
      <vt:variant>
        <vt:lpstr>Lysbildetitler</vt:lpstr>
      </vt:variant>
      <vt:variant>
        <vt:i4>11</vt:i4>
      </vt:variant>
    </vt:vector>
  </HeadingPairs>
  <TitlesOfParts>
    <vt:vector size="13" baseType="lpstr">
      <vt:lpstr>Ruter_Powerpointmal-WideScreen_4</vt:lpstr>
      <vt:lpstr>Spesialsider</vt:lpstr>
      <vt:lpstr>Dialogkonferanse bussanbud 2014</vt:lpstr>
      <vt:lpstr>Dagens kontrakter</vt:lpstr>
      <vt:lpstr>Kontrakt om minibusser i Follo</vt:lpstr>
      <vt:lpstr>Rammeavtale resttransport Follo 2010</vt:lpstr>
      <vt:lpstr>Dialogkonferanse bussanbud 2014</vt:lpstr>
      <vt:lpstr>Funksjonskontrakter og økt incitament</vt:lpstr>
      <vt:lpstr>Ruter trenger råd og innspill fra bransjen </vt:lpstr>
      <vt:lpstr>Incitament økt til minimum 8 % av kontraktsverdi </vt:lpstr>
      <vt:lpstr>Rutetilbud økte frihetsgrader for operatørenes del av tilbudsutviklingen</vt:lpstr>
      <vt:lpstr>Bussmateriell Det stilles i økende grad funksjonskrav til materiell</vt:lpstr>
      <vt:lpstr>Funksjonskrav vs spesifikasjonskrav</vt:lpstr>
    </vt:vector>
  </TitlesOfParts>
  <Company>Ruter - Oslo | Hovedkontor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Dialogkonferanse spesialtransport 2014</dc:title>
  <dc:creator>Riseng Kåre</dc:creator>
  <cp:lastModifiedBy>Riseng Kåre</cp:lastModifiedBy>
  <cp:revision>46</cp:revision>
  <cp:lastPrinted>2013-11-21T12:49:01Z</cp:lastPrinted>
  <dcterms:created xsi:type="dcterms:W3CDTF">2013-10-24T09:06:45Z</dcterms:created>
  <dcterms:modified xsi:type="dcterms:W3CDTF">2013-11-22T07:59:06Z</dcterms:modified>
</cp:coreProperties>
</file>