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29" d="100"/>
          <a:sy n="129" d="100"/>
        </p:scale>
        <p:origin x="96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5C543-7F1F-47CD-9DD5-0FD150B8371D}" type="datetimeFigureOut">
              <a:rPr lang="nb-NO" smtClean="0"/>
              <a:t>30.03.2016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E9998-89CF-42C2-AC72-D09CF2220C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998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80000" t="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2F2B-5C83-4B42-9398-7C1DB73AAF03}" type="datetimeFigureOut">
              <a:rPr lang="nb-NO" smtClean="0"/>
              <a:pPr/>
              <a:t>30.03.2016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22E12-951D-4424-8612-78EA3C208461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86767"/>
            <a:ext cx="7772400" cy="1470025"/>
          </a:xfrm>
        </p:spPr>
        <p:txBody>
          <a:bodyPr/>
          <a:lstStyle/>
          <a:p>
            <a:r>
              <a:rPr lang="nb-NO" dirty="0" smtClean="0"/>
              <a:t>Hertz Norge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604392"/>
            <a:ext cx="7920880" cy="3912840"/>
          </a:xfrm>
        </p:spPr>
        <p:txBody>
          <a:bodyPr>
            <a:normAutofit fontScale="92500" lnSpcReduction="20000"/>
          </a:bodyPr>
          <a:lstStyle/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Trygve Simonsen</a:t>
            </a: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Administrerende Direktør</a:t>
            </a:r>
          </a:p>
          <a:p>
            <a:endParaRPr lang="nb-NO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Hallvard Nerbøvik</a:t>
            </a: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 Salgs- og markedsdirektør</a:t>
            </a:r>
          </a:p>
          <a:p>
            <a:endParaRPr lang="nb-NO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Eivind Thorne</a:t>
            </a:r>
          </a:p>
          <a:p>
            <a:r>
              <a:rPr lang="nb-NO" dirty="0" smtClean="0">
                <a:solidFill>
                  <a:schemeClr val="bg1">
                    <a:lumMod val="50000"/>
                  </a:schemeClr>
                </a:solidFill>
              </a:rPr>
              <a:t>Manager Hertz </a:t>
            </a:r>
            <a:r>
              <a:rPr lang="nb-NO" dirty="0" err="1" smtClean="0">
                <a:solidFill>
                  <a:schemeClr val="bg1">
                    <a:lumMod val="50000"/>
                  </a:schemeClr>
                </a:solidFill>
              </a:rPr>
              <a:t>Bilpool</a:t>
            </a:r>
            <a:endParaRPr lang="nb-NO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7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467544" y="183803"/>
            <a:ext cx="7776864" cy="796925"/>
          </a:xfrm>
        </p:spPr>
        <p:txBody>
          <a:bodyPr>
            <a:normAutofit/>
          </a:bodyPr>
          <a:lstStyle/>
          <a:p>
            <a:pPr algn="ctr"/>
            <a:r>
              <a:rPr lang="en-US" altLang="nb-NO" dirty="0" err="1" smtClean="0">
                <a:latin typeface="+mn-lt"/>
                <a:cs typeface="Arial" pitchFamily="34" charset="0"/>
              </a:rPr>
              <a:t>Muligheter</a:t>
            </a:r>
            <a:endParaRPr lang="en-US" altLang="nb-NO" dirty="0" smtClean="0">
              <a:latin typeface="+mn-lt"/>
              <a:cs typeface="Arial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683568" y="1340768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 smtClean="0"/>
              <a:t>Fremtidens bilutleie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 smtClean="0"/>
              <a:t>Sentral </a:t>
            </a:r>
            <a:r>
              <a:rPr lang="nb-NO" sz="3200" dirty="0"/>
              <a:t>møteplass og arena for aktører og leverandører </a:t>
            </a:r>
            <a:r>
              <a:rPr lang="nb-NO" sz="3200" dirty="0" smtClean="0"/>
              <a:t>innen </a:t>
            </a:r>
            <a:r>
              <a:rPr lang="nb-NO" sz="3200" dirty="0"/>
              <a:t>person- og </a:t>
            </a:r>
            <a:r>
              <a:rPr lang="nb-NO" sz="3200" dirty="0" smtClean="0"/>
              <a:t>varetransport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 smtClean="0"/>
              <a:t>Dele </a:t>
            </a:r>
            <a:r>
              <a:rPr lang="nb-NO" sz="3200" dirty="0"/>
              <a:t>innsikt i trender og utviklingstrekk fra bransjen, </a:t>
            </a:r>
            <a:r>
              <a:rPr lang="nb-NO" sz="3200" dirty="0" smtClean="0"/>
              <a:t>samfunnet </a:t>
            </a:r>
            <a:r>
              <a:rPr lang="nb-NO" sz="3200" dirty="0"/>
              <a:t>og andre fagområder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b-NO" sz="3600" dirty="0"/>
              <a:t>Vi ønsker å være førstevalget </a:t>
            </a:r>
            <a:r>
              <a:rPr lang="nb-NO" sz="3600" dirty="0" smtClean="0"/>
              <a:t>for </a:t>
            </a:r>
            <a:r>
              <a:rPr lang="nb-NO" sz="3600" dirty="0"/>
              <a:t>bilutleie og mobilitetsløsninger</a:t>
            </a:r>
            <a:br>
              <a:rPr lang="nb-NO" sz="3600" dirty="0"/>
            </a:b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3021194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 FRAC.pptx [Skrivebeskyttet]" id="{0734F3A3-AC3E-4DB6-9EB1-74AEBBDCB3A8}" vid="{709CCBD0-09D6-4F9E-93A7-E9CBF95EE2B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32D32BAE95C34AB04A81AD73DE780C" ma:contentTypeVersion="0" ma:contentTypeDescription="Opprett et nytt dokument." ma:contentTypeScope="" ma:versionID="9141d29568bf9951cfafe33b5b70c411">
  <xsd:schema xmlns:xsd="http://www.w3.org/2001/XMLSchema" xmlns:p="http://schemas.microsoft.com/office/2006/metadata/properties" targetNamespace="http://schemas.microsoft.com/office/2006/metadata/properties" ma:root="true" ma:fieldsID="12ff27b55ba96208e82b4cee03af7e3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F0FA2BA-BF27-4B14-B529-BC3C6BDCD5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E55F4A7-78EF-4A33-9D4B-EB64185D5F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E8451-FDF3-4A07-B093-5C379D4C24E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</Template>
  <TotalTime>136</TotalTime>
  <Words>55</Words>
  <Application>Microsoft Office PowerPoint</Application>
  <PresentationFormat>Skjermfremvisning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Hertz Norge</vt:lpstr>
      <vt:lpstr>Muligheter</vt:lpstr>
      <vt:lpstr>Visjon</vt:lpstr>
    </vt:vector>
  </TitlesOfParts>
  <Company>FRAC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Hallvard Nerbøvik</dc:creator>
  <cp:lastModifiedBy>Hallvard Nerbøvik</cp:lastModifiedBy>
  <cp:revision>2</cp:revision>
  <dcterms:created xsi:type="dcterms:W3CDTF">2016-03-30T09:45:14Z</dcterms:created>
  <dcterms:modified xsi:type="dcterms:W3CDTF">2016-03-30T12:01:34Z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0x0101005D32D32BAE95C34AB04A81AD73DE780C</vt:lpwstr>
  </property>
</Properties>
</file>