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263" r:id="rId4"/>
    <p:sldId id="265" r:id="rId5"/>
    <p:sldId id="266" r:id="rId6"/>
    <p:sldId id="269" r:id="rId7"/>
    <p:sldId id="268" r:id="rId8"/>
    <p:sldId id="261" r:id="rId9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707070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92" y="8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5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0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/>
        </p:nvSpPr>
        <p:spPr>
          <a:xfrm>
            <a:off x="-894" y="-594109"/>
            <a:ext cx="9282054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Dette lysbildet skal kun brukes med bakgrunnsbilde.</a:t>
            </a:r>
          </a:p>
          <a:p>
            <a:r>
              <a:rPr lang="nb-NO" b="1" dirty="0"/>
              <a:t>Høyreklikk </a:t>
            </a:r>
            <a:r>
              <a:rPr lang="nb-NO" b="1" baseline="0" dirty="0"/>
              <a:t>på lysbildet og velg «Formater bakgrunn» -&gt; «Bilde eller tekstur» -&gt; «Fil» for å sette inn et bilde.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theme" Target="../theme/theme1.xml"/><Relationship Id="rId43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707" r:id="rId32"/>
    <p:sldLayoutId id="2147483672" r:id="rId33"/>
    <p:sldLayoutId id="2147483673" r:id="rId34"/>
    <p:sldLayoutId id="2147483674" r:id="rId35"/>
    <p:sldLayoutId id="2147483675" r:id="rId36"/>
    <p:sldLayoutId id="2147483676" r:id="rId37"/>
    <p:sldLayoutId id="2147483666" r:id="rId38"/>
    <p:sldLayoutId id="2147483667" r:id="rId39"/>
    <p:sldLayoutId id="2147483677" r:id="rId40"/>
    <p:sldLayoutId id="2147483678" r:id="rId41"/>
  </p:sldLayoutIdLst>
  <p:hf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Krav til </a:t>
            </a:r>
            <a:r>
              <a:rPr lang="nb-NO" dirty="0" smtClean="0"/>
              <a:t>elbasser</a:t>
            </a:r>
            <a:endParaRPr lang="nb-NO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Dialogkonferanse</a:t>
            </a:r>
            <a:r>
              <a:rPr lang="en-US" dirty="0" smtClean="0"/>
              <a:t> om </a:t>
            </a:r>
            <a:r>
              <a:rPr lang="en-US" dirty="0" err="1" smtClean="0"/>
              <a:t>elbusser</a:t>
            </a:r>
            <a:r>
              <a:rPr lang="en-US" dirty="0" smtClean="0"/>
              <a:t> xx. </a:t>
            </a:r>
            <a:r>
              <a:rPr lang="en-US" dirty="0" err="1" smtClean="0"/>
              <a:t>februar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Øystein Fjæra, </a:t>
            </a:r>
            <a:r>
              <a:rPr lang="nb-NO" dirty="0" smtClean="0"/>
              <a:t>seniorrådgiver </a:t>
            </a:r>
            <a:r>
              <a:rPr lang="nb-NO" dirty="0" err="1"/>
              <a:t>kontraktsforvaltning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5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7259432" y="2284953"/>
            <a:ext cx="3272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</a:t>
            </a:r>
            <a:r>
              <a:rPr lang="en-US" dirty="0" err="1" smtClean="0">
                <a:solidFill>
                  <a:schemeClr val="bg1"/>
                </a:solidFill>
              </a:rPr>
              <a:t>oto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konstruksjon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Sindre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Hognestad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0649" y="265372"/>
            <a:ext cx="2892829" cy="1569660"/>
          </a:xfrm>
        </p:spPr>
        <p:txBody>
          <a:bodyPr anchor="t"/>
          <a:lstStyle/>
          <a:p>
            <a:r>
              <a:rPr lang="en-US" dirty="0" err="1" smtClean="0"/>
              <a:t>Hvordan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fremtidens</a:t>
            </a:r>
            <a:r>
              <a:rPr lang="en-US" dirty="0" smtClean="0"/>
              <a:t> </a:t>
            </a:r>
            <a:r>
              <a:rPr lang="en-US" dirty="0" smtClean="0"/>
              <a:t>busser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62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1536013"/>
            <a:ext cx="7886700" cy="1046440"/>
          </a:xfrm>
        </p:spPr>
        <p:txBody>
          <a:bodyPr/>
          <a:lstStyle/>
          <a:p>
            <a:r>
              <a:rPr lang="nb-NO" dirty="0" smtClean="0"/>
              <a:t>Må Ruter stille andre kvalitets- og funksjonskrav til elbusser?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1623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536013"/>
            <a:ext cx="7886700" cy="1046440"/>
          </a:xfrm>
        </p:spPr>
        <p:txBody>
          <a:bodyPr/>
          <a:lstStyle/>
          <a:p>
            <a:r>
              <a:rPr lang="nb-NO" dirty="0" smtClean="0"/>
              <a:t>Hvilke fordeler (utover de åpenbare) gir elbusser for passasjerene?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377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012793"/>
            <a:ext cx="7886700" cy="1569660"/>
          </a:xfrm>
        </p:spPr>
        <p:txBody>
          <a:bodyPr/>
          <a:lstStyle/>
          <a:p>
            <a:r>
              <a:rPr lang="nb-NO" dirty="0" smtClean="0"/>
              <a:t>Kan innføring av elbusser gi nyskapende interiørløsninger som kan øke kapasiteten?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0270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536013"/>
            <a:ext cx="7886700" cy="1046440"/>
          </a:xfrm>
        </p:spPr>
        <p:txBody>
          <a:bodyPr/>
          <a:lstStyle/>
          <a:p>
            <a:r>
              <a:rPr lang="en-US" dirty="0" err="1" smtClean="0"/>
              <a:t>Tilleggsvarmer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strøm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biodrivstoff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352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49" y="308540"/>
            <a:ext cx="7980536" cy="861774"/>
          </a:xfrm>
        </p:spPr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oen</a:t>
            </a:r>
            <a:r>
              <a:rPr lang="en-US" dirty="0" smtClean="0"/>
              <a:t> </a:t>
            </a:r>
            <a:r>
              <a:rPr lang="en-US" dirty="0" err="1" smtClean="0"/>
              <a:t>krav</a:t>
            </a:r>
            <a:r>
              <a:rPr lang="en-US" dirty="0" smtClean="0"/>
              <a:t> ligger fast: </a:t>
            </a:r>
            <a:r>
              <a:rPr lang="en-US" dirty="0" err="1" smtClean="0"/>
              <a:t>Komfort</a:t>
            </a:r>
            <a:r>
              <a:rPr lang="en-US" dirty="0" smtClean="0"/>
              <a:t> for </a:t>
            </a:r>
            <a:r>
              <a:rPr lang="en-US" dirty="0" err="1" smtClean="0"/>
              <a:t>passasjerene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USB-</a:t>
            </a:r>
            <a:r>
              <a:rPr lang="en-US" dirty="0" err="1" smtClean="0"/>
              <a:t>lader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76" t="-2071" r="-75320" b="-967"/>
          <a:stretch/>
        </p:blipFill>
        <p:spPr>
          <a:xfrm>
            <a:off x="580649" y="1353198"/>
            <a:ext cx="7984394" cy="3363859"/>
          </a:xfrm>
        </p:spPr>
      </p:pic>
    </p:spTree>
    <p:extLst>
      <p:ext uri="{BB962C8B-B14F-4D97-AF65-F5344CB8AC3E}">
        <p14:creationId xmlns:p14="http://schemas.microsoft.com/office/powerpoint/2010/main" val="108155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6333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2237E53A-3CFD-43F4-A0D8-CDDA43AEAE2B}" vid="{BDECE72D-470A-4082-A783-5114E363D0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303</TotalTime>
  <Words>85</Words>
  <Application>Microsoft Macintosh PowerPoint</Application>
  <PresentationFormat>Custom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Office-tema</vt:lpstr>
      <vt:lpstr>Krav til elbasser</vt:lpstr>
      <vt:lpstr>Hvordan er fremtidens busser?</vt:lpstr>
      <vt:lpstr>Må Ruter stille andre kvalitets- og funksjonskrav til elbusser?</vt:lpstr>
      <vt:lpstr>Hvilke fordeler (utover de åpenbare) gir elbusser for passasjerene?</vt:lpstr>
      <vt:lpstr>Kan innføring av elbusser gi nyskapende interiørløsninger som kan øke kapasiteten?</vt:lpstr>
      <vt:lpstr>Tilleggsvarmer på strøm eller biodrivstoff?</vt:lpstr>
      <vt:lpstr>Noen krav ligger fast: Komfort for passasjerene og USB-lader</vt:lpstr>
      <vt:lpstr>PowerPoint Presentation</vt:lpstr>
    </vt:vector>
  </TitlesOfParts>
  <Company>Ruter #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miljøløsninger</dc:title>
  <dc:creator>Øystein Fjæra</dc:creator>
  <dc:description>Template by addpoint.no</dc:description>
  <cp:lastModifiedBy>Øystein Fjæra</cp:lastModifiedBy>
  <cp:revision>35</cp:revision>
  <dcterms:created xsi:type="dcterms:W3CDTF">2017-01-23T07:49:47Z</dcterms:created>
  <dcterms:modified xsi:type="dcterms:W3CDTF">2017-01-30T08:17:18Z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